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tamaran"/>
      <p:regular r:id="rId23"/>
      <p:bold r:id="rId24"/>
    </p:embeddedFont>
    <p:embeddedFont>
      <p:font typeface="Catamaran Thin"/>
      <p:bold r:id="rId25"/>
    </p:embeddedFont>
    <p:embeddedFont>
      <p:font typeface="Montserrat Black"/>
      <p:bold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Black-bold.fntdata"/><Relationship Id="rId25" Type="http://schemas.openxmlformats.org/officeDocument/2006/relationships/font" Target="fonts/CatamaranThin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9095b080b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4" name="Google Shape;3314;g9095b080b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9095b080bf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9095b080bf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91f1f61733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91f1f61733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9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gda25ac32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1" name="Google Shape;3521;gda25ac32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da7b954df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1" name="Google Shape;3531;gda7b954df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6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gda7b955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8" name="Google Shape;3538;gda7b955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3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db54aa0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db54aa0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9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9095b080b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9095b080b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g9095b080bf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8" name="Google Shape;3558;g9095b080bf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d9ba5f8b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4" name="Google Shape;3324;gd9ba5f8b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531f0fbb07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531f0fbb07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531f0fbb07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531f0fbb07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531f0fbb07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531f0fbb07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91f1f61733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91f1f61733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gda25ac3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0" name="Google Shape;3380;gda25ac3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5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9300c60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9300c60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3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531f0fbb07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531f0fbb07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55" name="Google Shape;55;p14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 txBox="1"/>
          <p:nvPr>
            <p:ph type="title"/>
          </p:nvPr>
        </p:nvSpPr>
        <p:spPr>
          <a:xfrm>
            <a:off x="2060250" y="2052000"/>
            <a:ext cx="50235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2946600" y="3363150"/>
            <a:ext cx="3250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21" name="Google Shape;121;p14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258187" y="3211066"/>
            <a:ext cx="1044511" cy="1040037"/>
            <a:chOff x="8115187" y="2576885"/>
            <a:chExt cx="1044511" cy="1040037"/>
          </a:xfrm>
        </p:grpSpPr>
        <p:sp>
          <p:nvSpPr>
            <p:cNvPr id="138" name="Google Shape;138;p14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55" name="Google Shape;155;p1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4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73" name="Google Shape;173;p14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 rot="10800000">
            <a:off x="-1635883" y="-972400"/>
            <a:ext cx="5893047" cy="4073184"/>
            <a:chOff x="3747367" y="1410331"/>
            <a:chExt cx="5893047" cy="4073184"/>
          </a:xfrm>
        </p:grpSpPr>
        <p:sp>
          <p:nvSpPr>
            <p:cNvPr id="190" name="Google Shape;190;p14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rot="10800000">
            <a:off x="937583" y="1860997"/>
            <a:ext cx="509082" cy="506938"/>
            <a:chOff x="6557866" y="2143179"/>
            <a:chExt cx="509082" cy="506938"/>
          </a:xfrm>
        </p:grpSpPr>
        <p:sp>
          <p:nvSpPr>
            <p:cNvPr id="254" name="Google Shape;254;p14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-1155168" y="894192"/>
            <a:ext cx="1044511" cy="1040037"/>
            <a:chOff x="8115187" y="2576885"/>
            <a:chExt cx="1044511" cy="1040037"/>
          </a:xfrm>
        </p:grpSpPr>
        <p:sp>
          <p:nvSpPr>
            <p:cNvPr id="271" name="Google Shape;271;p14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4"/>
          <p:cNvGrpSpPr/>
          <p:nvPr/>
        </p:nvGrpSpPr>
        <p:grpSpPr>
          <a:xfrm rot="10800000">
            <a:off x="1083984" y="172187"/>
            <a:ext cx="1038857" cy="1038888"/>
            <a:chOff x="5881689" y="3300040"/>
            <a:chExt cx="1038857" cy="1038888"/>
          </a:xfrm>
        </p:grpSpPr>
        <p:sp>
          <p:nvSpPr>
            <p:cNvPr id="288" name="Google Shape;288;p1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" name="Google Shape;305;p14"/>
          <p:cNvGrpSpPr/>
          <p:nvPr/>
        </p:nvGrpSpPr>
        <p:grpSpPr>
          <a:xfrm rot="10800000">
            <a:off x="142832" y="-734012"/>
            <a:ext cx="1038857" cy="1039820"/>
            <a:chOff x="7203842" y="4586307"/>
            <a:chExt cx="1038857" cy="1039820"/>
          </a:xfrm>
        </p:grpSpPr>
        <p:sp>
          <p:nvSpPr>
            <p:cNvPr id="306" name="Google Shape;306;p14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TITLE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5"/>
          <p:cNvGrpSpPr/>
          <p:nvPr/>
        </p:nvGrpSpPr>
        <p:grpSpPr>
          <a:xfrm>
            <a:off x="5195167" y="2349312"/>
            <a:ext cx="5893047" cy="4073184"/>
            <a:chOff x="3747367" y="1410331"/>
            <a:chExt cx="5893047" cy="4073184"/>
          </a:xfrm>
        </p:grpSpPr>
        <p:sp>
          <p:nvSpPr>
            <p:cNvPr id="324" name="Google Shape;324;p15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15"/>
          <p:cNvSpPr txBox="1"/>
          <p:nvPr>
            <p:ph type="title"/>
          </p:nvPr>
        </p:nvSpPr>
        <p:spPr>
          <a:xfrm>
            <a:off x="2060250" y="1739400"/>
            <a:ext cx="50235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88" name="Google Shape;388;p15"/>
          <p:cNvGrpSpPr/>
          <p:nvPr/>
        </p:nvGrpSpPr>
        <p:grpSpPr>
          <a:xfrm>
            <a:off x="8005666" y="3082160"/>
            <a:ext cx="509082" cy="506938"/>
            <a:chOff x="6557866" y="2143179"/>
            <a:chExt cx="509082" cy="506938"/>
          </a:xfrm>
        </p:grpSpPr>
        <p:sp>
          <p:nvSpPr>
            <p:cNvPr id="389" name="Google Shape;389;p15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>
            <a:off x="9410587" y="3363466"/>
            <a:ext cx="1044511" cy="1040037"/>
            <a:chOff x="8115187" y="2576885"/>
            <a:chExt cx="1044511" cy="1040037"/>
          </a:xfrm>
        </p:grpSpPr>
        <p:sp>
          <p:nvSpPr>
            <p:cNvPr id="406" name="Google Shape;406;p15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15"/>
          <p:cNvGrpSpPr/>
          <p:nvPr/>
        </p:nvGrpSpPr>
        <p:grpSpPr>
          <a:xfrm>
            <a:off x="7329489" y="4239020"/>
            <a:ext cx="1038857" cy="1038888"/>
            <a:chOff x="5881689" y="3300040"/>
            <a:chExt cx="1038857" cy="1038888"/>
          </a:xfrm>
        </p:grpSpPr>
        <p:sp>
          <p:nvSpPr>
            <p:cNvPr id="423" name="Google Shape;423;p15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1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425" name="Google Shape;425;p1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15"/>
          <p:cNvGrpSpPr/>
          <p:nvPr/>
        </p:nvGrpSpPr>
        <p:grpSpPr>
          <a:xfrm>
            <a:off x="8270642" y="5144287"/>
            <a:ext cx="1038857" cy="1039820"/>
            <a:chOff x="7203842" y="4586307"/>
            <a:chExt cx="1038857" cy="1039820"/>
          </a:xfrm>
        </p:grpSpPr>
        <p:sp>
          <p:nvSpPr>
            <p:cNvPr id="441" name="Google Shape;441;p15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5"/>
          <p:cNvGrpSpPr/>
          <p:nvPr/>
        </p:nvGrpSpPr>
        <p:grpSpPr>
          <a:xfrm rot="10800000">
            <a:off x="-1940683" y="-1277200"/>
            <a:ext cx="5893047" cy="4073184"/>
            <a:chOff x="3747367" y="1410331"/>
            <a:chExt cx="5893047" cy="4073184"/>
          </a:xfrm>
        </p:grpSpPr>
        <p:sp>
          <p:nvSpPr>
            <p:cNvPr id="458" name="Google Shape;458;p15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15"/>
          <p:cNvGrpSpPr/>
          <p:nvPr/>
        </p:nvGrpSpPr>
        <p:grpSpPr>
          <a:xfrm rot="10800000">
            <a:off x="632783" y="1556197"/>
            <a:ext cx="509082" cy="506938"/>
            <a:chOff x="6557866" y="2143179"/>
            <a:chExt cx="509082" cy="506938"/>
          </a:xfrm>
        </p:grpSpPr>
        <p:sp>
          <p:nvSpPr>
            <p:cNvPr id="522" name="Google Shape;522;p15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5"/>
          <p:cNvGrpSpPr/>
          <p:nvPr/>
        </p:nvGrpSpPr>
        <p:grpSpPr>
          <a:xfrm rot="10800000">
            <a:off x="779184" y="-132613"/>
            <a:ext cx="1038857" cy="1038888"/>
            <a:chOff x="5881689" y="3300040"/>
            <a:chExt cx="1038857" cy="1038888"/>
          </a:xfrm>
        </p:grpSpPr>
        <p:sp>
          <p:nvSpPr>
            <p:cNvPr id="539" name="Google Shape;539;p15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1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541" name="Google Shape;541;p1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15"/>
          <p:cNvGrpSpPr/>
          <p:nvPr/>
        </p:nvGrpSpPr>
        <p:grpSpPr>
          <a:xfrm rot="10800000">
            <a:off x="-161968" y="-1038812"/>
            <a:ext cx="1038857" cy="1039820"/>
            <a:chOff x="7203842" y="4586307"/>
            <a:chExt cx="1038857" cy="1039820"/>
          </a:xfrm>
        </p:grpSpPr>
        <p:sp>
          <p:nvSpPr>
            <p:cNvPr id="557" name="Google Shape;557;p15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/>
          <p:nvPr>
            <p:ph type="title"/>
          </p:nvPr>
        </p:nvSpPr>
        <p:spPr>
          <a:xfrm>
            <a:off x="1143575" y="2261909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16"/>
          <p:cNvSpPr txBox="1"/>
          <p:nvPr>
            <p:ph hasCustomPrompt="1" idx="2" type="title"/>
          </p:nvPr>
        </p:nvSpPr>
        <p:spPr>
          <a:xfrm>
            <a:off x="1143575" y="1486814"/>
            <a:ext cx="9930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grpSp>
        <p:nvGrpSpPr>
          <p:cNvPr id="576" name="Google Shape;576;p16"/>
          <p:cNvGrpSpPr/>
          <p:nvPr/>
        </p:nvGrpSpPr>
        <p:grpSpPr>
          <a:xfrm flipH="1" rot="10800000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577" name="Google Shape;577;p16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16"/>
          <p:cNvGrpSpPr/>
          <p:nvPr/>
        </p:nvGrpSpPr>
        <p:grpSpPr>
          <a:xfrm flipH="1" rot="10800000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641" name="Google Shape;641;p16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6"/>
          <p:cNvGrpSpPr/>
          <p:nvPr/>
        </p:nvGrpSpPr>
        <p:grpSpPr>
          <a:xfrm flipH="1" rot="10800000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658" name="Google Shape;658;p16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16"/>
          <p:cNvGrpSpPr/>
          <p:nvPr/>
        </p:nvGrpSpPr>
        <p:grpSpPr>
          <a:xfrm flipH="1" rot="10800000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675" name="Google Shape;675;p16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677" name="Google Shape;677;p1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2" name="Google Shape;692;p16"/>
          <p:cNvGrpSpPr/>
          <p:nvPr/>
        </p:nvGrpSpPr>
        <p:grpSpPr>
          <a:xfrm flipH="1" rot="10800000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693" name="Google Shape;693;p16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16"/>
          <p:cNvSpPr txBox="1"/>
          <p:nvPr>
            <p:ph idx="1" type="subTitle"/>
          </p:nvPr>
        </p:nvSpPr>
        <p:spPr>
          <a:xfrm>
            <a:off x="1143575" y="2879579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7"/>
          <p:cNvGrpSpPr/>
          <p:nvPr/>
        </p:nvGrpSpPr>
        <p:grpSpPr>
          <a:xfrm flipH="1" rot="10800000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712" name="Google Shape;712;p17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 flipH="1" rot="10800000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776" name="Google Shape;776;p17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flipH="1" rot="10800000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793" name="Google Shape;793;p17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17"/>
          <p:cNvGrpSpPr/>
          <p:nvPr/>
        </p:nvGrpSpPr>
        <p:grpSpPr>
          <a:xfrm flipH="1" rot="10800000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810" name="Google Shape;810;p1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7" name="Google Shape;827;p17"/>
          <p:cNvGrpSpPr/>
          <p:nvPr/>
        </p:nvGrpSpPr>
        <p:grpSpPr>
          <a:xfrm flipH="1" rot="10800000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828" name="Google Shape;828;p17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17"/>
          <p:cNvGrpSpPr/>
          <p:nvPr/>
        </p:nvGrpSpPr>
        <p:grpSpPr>
          <a:xfrm flipH="1">
            <a:off x="-651379" y="1358118"/>
            <a:ext cx="5893047" cy="4073184"/>
            <a:chOff x="3747367" y="1410331"/>
            <a:chExt cx="5893047" cy="4073184"/>
          </a:xfrm>
        </p:grpSpPr>
        <p:sp>
          <p:nvSpPr>
            <p:cNvPr id="845" name="Google Shape;845;p17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flipH="1">
            <a:off x="1922087" y="2090966"/>
            <a:ext cx="509082" cy="506938"/>
            <a:chOff x="6557866" y="2143179"/>
            <a:chExt cx="509082" cy="506938"/>
          </a:xfrm>
        </p:grpSpPr>
        <p:sp>
          <p:nvSpPr>
            <p:cNvPr id="909" name="Google Shape;909;p17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17"/>
          <p:cNvGrpSpPr/>
          <p:nvPr/>
        </p:nvGrpSpPr>
        <p:grpSpPr>
          <a:xfrm flipH="1">
            <a:off x="-170664" y="2524672"/>
            <a:ext cx="1044511" cy="1040037"/>
            <a:chOff x="8115187" y="2576885"/>
            <a:chExt cx="1044511" cy="1040037"/>
          </a:xfrm>
        </p:grpSpPr>
        <p:sp>
          <p:nvSpPr>
            <p:cNvPr id="926" name="Google Shape;926;p17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flipH="1">
            <a:off x="2068488" y="3247827"/>
            <a:ext cx="1038857" cy="1038888"/>
            <a:chOff x="5881689" y="3300040"/>
            <a:chExt cx="1038857" cy="1038888"/>
          </a:xfrm>
        </p:grpSpPr>
        <p:sp>
          <p:nvSpPr>
            <p:cNvPr id="943" name="Google Shape;943;p1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0" name="Google Shape;960;p17"/>
          <p:cNvGrpSpPr/>
          <p:nvPr/>
        </p:nvGrpSpPr>
        <p:grpSpPr>
          <a:xfrm flipH="1">
            <a:off x="1127336" y="4153094"/>
            <a:ext cx="1038857" cy="1039820"/>
            <a:chOff x="7203842" y="4586307"/>
            <a:chExt cx="1038857" cy="1039820"/>
          </a:xfrm>
        </p:grpSpPr>
        <p:sp>
          <p:nvSpPr>
            <p:cNvPr id="961" name="Google Shape;961;p17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/>
          <p:nvPr>
            <p:ph idx="1" type="subTitle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8"/>
          <p:cNvSpPr txBox="1"/>
          <p:nvPr>
            <p:ph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80" name="Google Shape;980;p18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981" name="Google Shape;981;p18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8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045" name="Google Shape;1045;p18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18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062" name="Google Shape;1062;p18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18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079" name="Google Shape;1079;p1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1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081" name="Google Shape;1081;p1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6" name="Google Shape;1096;p18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097" name="Google Shape;1097;p18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TITLE_AND_BODY_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9"/>
          <p:cNvSpPr txBox="1"/>
          <p:nvPr>
            <p:ph idx="1" type="subTitle"/>
          </p:nvPr>
        </p:nvSpPr>
        <p:spPr>
          <a:xfrm>
            <a:off x="1143575" y="2477925"/>
            <a:ext cx="26967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19"/>
          <p:cNvSpPr txBox="1"/>
          <p:nvPr>
            <p:ph type="title"/>
          </p:nvPr>
        </p:nvSpPr>
        <p:spPr>
          <a:xfrm>
            <a:off x="1143575" y="2050769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16" name="Google Shape;1116;p19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1117" name="Google Shape;1117;p19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19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181" name="Google Shape;1181;p19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19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198" name="Google Shape;1198;p19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9" name="Google Shape;1199;p1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200" name="Google Shape;1200;p1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5" name="Google Shape;1215;p19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216" name="Google Shape;1216;p19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TITLE_AND_BODY_1_3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0"/>
          <p:cNvSpPr txBox="1"/>
          <p:nvPr>
            <p:ph idx="1" type="subTitle"/>
          </p:nvPr>
        </p:nvSpPr>
        <p:spPr>
          <a:xfrm>
            <a:off x="5484505" y="2477925"/>
            <a:ext cx="2849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20"/>
          <p:cNvSpPr txBox="1"/>
          <p:nvPr>
            <p:ph type="title"/>
          </p:nvPr>
        </p:nvSpPr>
        <p:spPr>
          <a:xfrm>
            <a:off x="5484505" y="2050775"/>
            <a:ext cx="2849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5" name="Google Shape;1235;p20"/>
          <p:cNvGrpSpPr/>
          <p:nvPr/>
        </p:nvGrpSpPr>
        <p:grpSpPr>
          <a:xfrm rot="10800000">
            <a:off x="-1638931" y="-973602"/>
            <a:ext cx="5893047" cy="4073184"/>
            <a:chOff x="3747367" y="1410331"/>
            <a:chExt cx="5893047" cy="4073184"/>
          </a:xfrm>
        </p:grpSpPr>
        <p:sp>
          <p:nvSpPr>
            <p:cNvPr id="1236" name="Google Shape;1236;p20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0"/>
          <p:cNvGrpSpPr/>
          <p:nvPr/>
        </p:nvGrpSpPr>
        <p:grpSpPr>
          <a:xfrm rot="10800000">
            <a:off x="1080936" y="170986"/>
            <a:ext cx="1038857" cy="1038888"/>
            <a:chOff x="5881689" y="3300040"/>
            <a:chExt cx="1038857" cy="1038888"/>
          </a:xfrm>
        </p:grpSpPr>
        <p:sp>
          <p:nvSpPr>
            <p:cNvPr id="1299" name="Google Shape;1299;p20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0" name="Google Shape;1300;p2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301" name="Google Shape;1301;p2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6" name="Google Shape;1316;p20"/>
          <p:cNvGrpSpPr/>
          <p:nvPr/>
        </p:nvGrpSpPr>
        <p:grpSpPr>
          <a:xfrm rot="10800000">
            <a:off x="139784" y="-735213"/>
            <a:ext cx="1038857" cy="1039820"/>
            <a:chOff x="7203842" y="4586307"/>
            <a:chExt cx="1038857" cy="1039820"/>
          </a:xfrm>
        </p:grpSpPr>
        <p:sp>
          <p:nvSpPr>
            <p:cNvPr id="1317" name="Google Shape;1317;p20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TITLE_AND_BODY_1_2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"/>
          <p:cNvSpPr txBox="1"/>
          <p:nvPr>
            <p:ph idx="1" type="subTitle"/>
          </p:nvPr>
        </p:nvSpPr>
        <p:spPr>
          <a:xfrm>
            <a:off x="1143575" y="2935125"/>
            <a:ext cx="2849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5" name="Google Shape;1335;p21"/>
          <p:cNvSpPr txBox="1"/>
          <p:nvPr>
            <p:ph type="title"/>
          </p:nvPr>
        </p:nvSpPr>
        <p:spPr>
          <a:xfrm>
            <a:off x="1143575" y="1381600"/>
            <a:ext cx="2849700" cy="16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6" name="Google Shape;1336;p21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337" name="Google Shape;1337;p21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21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1354" name="Google Shape;1354;p21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418" name="Google Shape;1418;p21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4" name="Google Shape;1434;p21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435" name="Google Shape;1435;p2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6" name="Google Shape;1436;p2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37" name="Google Shape;1437;p2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2" name="Google Shape;1452;p21"/>
          <p:cNvGrpSpPr/>
          <p:nvPr/>
        </p:nvGrpSpPr>
        <p:grpSpPr>
          <a:xfrm flipH="1" rot="10800000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453" name="Google Shape;1453;p2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4" name="Google Shape;1454;p2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55" name="Google Shape;1455;p2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0" name="Google Shape;1470;p21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471" name="Google Shape;1471;p21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1_1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2"/>
          <p:cNvSpPr txBox="1"/>
          <p:nvPr>
            <p:ph idx="1" type="subTitle"/>
          </p:nvPr>
        </p:nvSpPr>
        <p:spPr>
          <a:xfrm>
            <a:off x="4312750" y="1141200"/>
            <a:ext cx="4108800" cy="28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2"/>
          <p:cNvSpPr txBox="1"/>
          <p:nvPr>
            <p:ph type="title"/>
          </p:nvPr>
        </p:nvSpPr>
        <p:spPr>
          <a:xfrm>
            <a:off x="1143575" y="2306550"/>
            <a:ext cx="28497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7" name="Google Shape;1487;p22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488" name="Google Shape;1488;p2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9" name="Google Shape;1489;p2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90" name="Google Shape;1490;p2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5" name="Google Shape;1505;p22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506" name="Google Shape;1506;p22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2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2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3"/>
          <p:cNvSpPr txBox="1"/>
          <p:nvPr>
            <p:ph idx="1" type="subTitle"/>
          </p:nvPr>
        </p:nvSpPr>
        <p:spPr>
          <a:xfrm>
            <a:off x="1554450" y="3301874"/>
            <a:ext cx="23775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1" name="Google Shape;1521;p23"/>
          <p:cNvSpPr txBox="1"/>
          <p:nvPr>
            <p:ph type="title"/>
          </p:nvPr>
        </p:nvSpPr>
        <p:spPr>
          <a:xfrm>
            <a:off x="1554450" y="2703854"/>
            <a:ext cx="23775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2" name="Google Shape;1522;p23"/>
          <p:cNvSpPr txBox="1"/>
          <p:nvPr>
            <p:ph idx="2"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23" name="Google Shape;1523;p23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24" name="Google Shape;1524;p2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5" name="Google Shape;1525;p2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26" name="Google Shape;1526;p2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1" name="Google Shape;1541;p23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542" name="Google Shape;1542;p23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23"/>
          <p:cNvSpPr txBox="1"/>
          <p:nvPr>
            <p:ph idx="3" type="subTitle"/>
          </p:nvPr>
        </p:nvSpPr>
        <p:spPr>
          <a:xfrm>
            <a:off x="5212050" y="3301874"/>
            <a:ext cx="23775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6" name="Google Shape;1556;p23"/>
          <p:cNvSpPr txBox="1"/>
          <p:nvPr>
            <p:ph idx="4" type="title"/>
          </p:nvPr>
        </p:nvSpPr>
        <p:spPr>
          <a:xfrm>
            <a:off x="5212050" y="2703854"/>
            <a:ext cx="23775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7" name="Google Shape;1557;p23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558" name="Google Shape;1558;p2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9" name="Google Shape;1559;p2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60" name="Google Shape;1560;p2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2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2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2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2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5" name="Google Shape;1575;p23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576" name="Google Shape;1576;p23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23"/>
          <p:cNvSpPr txBox="1"/>
          <p:nvPr>
            <p:ph hasCustomPrompt="1" idx="5" type="title"/>
          </p:nvPr>
        </p:nvSpPr>
        <p:spPr>
          <a:xfrm>
            <a:off x="1554600" y="3045525"/>
            <a:ext cx="23775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590" name="Google Shape;1590;p23"/>
          <p:cNvSpPr txBox="1"/>
          <p:nvPr>
            <p:ph hasCustomPrompt="1" idx="6" type="title"/>
          </p:nvPr>
        </p:nvSpPr>
        <p:spPr>
          <a:xfrm>
            <a:off x="5212050" y="3045525"/>
            <a:ext cx="23775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TWO_COLUMNS_1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24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93" name="Google Shape;1593;p2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4" name="Google Shape;1594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95" name="Google Shape;1595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0" name="Google Shape;1610;p24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11" name="Google Shape;1611;p24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625" name="Google Shape;1625;p2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6" name="Google Shape;1626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27" name="Google Shape;1627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2" name="Google Shape;1642;p24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643" name="Google Shape;1643;p24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8" name="Google Shape;1658;p25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59" name="Google Shape;1659;p25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0" name="Google Shape;1660;p2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61" name="Google Shape;1661;p2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5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77" name="Google Shape;1677;p25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6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4" name="Google Shape;1694;p27"/>
          <p:cNvSpPr txBox="1"/>
          <p:nvPr>
            <p:ph idx="1" type="subTitle"/>
          </p:nvPr>
        </p:nvSpPr>
        <p:spPr>
          <a:xfrm>
            <a:off x="713225" y="1025000"/>
            <a:ext cx="77100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1695" name="Google Shape;1695;p27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96" name="Google Shape;1696;p2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7" name="Google Shape;1697;p2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7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714" name="Google Shape;1714;p27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8"/>
          <p:cNvSpPr txBox="1"/>
          <p:nvPr>
            <p:ph type="title"/>
          </p:nvPr>
        </p:nvSpPr>
        <p:spPr>
          <a:xfrm>
            <a:off x="1881300" y="1657781"/>
            <a:ext cx="5381400" cy="14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9" name="Google Shape;1729;p28"/>
          <p:cNvSpPr txBox="1"/>
          <p:nvPr>
            <p:ph idx="2" type="title"/>
          </p:nvPr>
        </p:nvSpPr>
        <p:spPr>
          <a:xfrm>
            <a:off x="2713950" y="2877429"/>
            <a:ext cx="37161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0" name="Google Shape;1730;p28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731" name="Google Shape;1731;p2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2" name="Google Shape;1732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33" name="Google Shape;1733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8" name="Google Shape;1748;p28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749" name="Google Shape;1749;p28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28"/>
          <p:cNvGrpSpPr/>
          <p:nvPr/>
        </p:nvGrpSpPr>
        <p:grpSpPr>
          <a:xfrm flipH="1" rot="10800000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763" name="Google Shape;1763;p2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4" name="Google Shape;1764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65" name="Google Shape;1765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8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781" name="Google Shape;1781;p28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9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6" name="Google Shape;1796;p29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797" name="Google Shape;1797;p29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8" name="Google Shape;1798;p2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99" name="Google Shape;1799;p2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4" name="Google Shape;1814;p29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815" name="Google Shape;1815;p29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29"/>
          <p:cNvSpPr txBox="1"/>
          <p:nvPr>
            <p:ph idx="1" type="subTitle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29"/>
          <p:cNvSpPr txBox="1"/>
          <p:nvPr>
            <p:ph idx="2"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SECTION_TITLE_AND_DESCRIPTION_1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0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2" name="Google Shape;1832;p30"/>
          <p:cNvSpPr txBox="1"/>
          <p:nvPr>
            <p:ph idx="1" type="subTitle"/>
          </p:nvPr>
        </p:nvSpPr>
        <p:spPr>
          <a:xfrm>
            <a:off x="1143575" y="1764825"/>
            <a:ext cx="4738500" cy="20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33" name="Google Shape;1833;p30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1834" name="Google Shape;1834;p30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7" name="Google Shape;1897;p30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898" name="Google Shape;1898;p30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0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915" name="Google Shape;1915;p30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Google Shape;1931;p30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932" name="Google Shape;1932;p30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3" name="Google Shape;1933;p3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934" name="Google Shape;1934;p3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9" name="Google Shape;1949;p30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950" name="Google Shape;1950;p30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1"/>
          <p:cNvSpPr txBox="1"/>
          <p:nvPr>
            <p:ph type="title"/>
          </p:nvPr>
        </p:nvSpPr>
        <p:spPr>
          <a:xfrm>
            <a:off x="1143575" y="2020950"/>
            <a:ext cx="22404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68" name="Google Shape;1968;p31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1969" name="Google Shape;1969;p31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1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032" name="Google Shape;2032;p3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3" name="Google Shape;2033;p3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034" name="Google Shape;2034;p3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9" name="Google Shape;2049;p31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050" name="Google Shape;2050;p31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31"/>
          <p:cNvGrpSpPr/>
          <p:nvPr/>
        </p:nvGrpSpPr>
        <p:grpSpPr>
          <a:xfrm flipH="1" rot="10800000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067" name="Google Shape;2067;p31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31"/>
          <p:cNvGrpSpPr/>
          <p:nvPr/>
        </p:nvGrpSpPr>
        <p:grpSpPr>
          <a:xfrm flipH="1" rot="10800000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130" name="Google Shape;2130;p3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3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132" name="Google Shape;2132;p3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7" name="Google Shape;2147;p31"/>
          <p:cNvGrpSpPr/>
          <p:nvPr/>
        </p:nvGrpSpPr>
        <p:grpSpPr>
          <a:xfrm flipH="1" rot="10800000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148" name="Google Shape;2148;p31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APTION_ONLY_1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2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166" name="Google Shape;2166;p32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229" name="Google Shape;2229;p3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0" name="Google Shape;2230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231" name="Google Shape;2231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247" name="Google Shape;2247;p32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3" name="Google Shape;2263;p32"/>
          <p:cNvGrpSpPr/>
          <p:nvPr/>
        </p:nvGrpSpPr>
        <p:grpSpPr>
          <a:xfrm flipH="1" rot="10800000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264" name="Google Shape;2264;p32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 flipH="1" rot="10800000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327" name="Google Shape;2327;p3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4" name="Google Shape;2344;p32"/>
          <p:cNvGrpSpPr/>
          <p:nvPr/>
        </p:nvGrpSpPr>
        <p:grpSpPr>
          <a:xfrm flipH="1" rot="10800000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345" name="Google Shape;2345;p32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3"/>
          <p:cNvSpPr txBox="1"/>
          <p:nvPr>
            <p:ph hasCustomPrompt="1" type="title"/>
          </p:nvPr>
        </p:nvSpPr>
        <p:spPr>
          <a:xfrm>
            <a:off x="1909800" y="2033878"/>
            <a:ext cx="5324400" cy="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63" name="Google Shape;2363;p33"/>
          <p:cNvGrpSpPr/>
          <p:nvPr/>
        </p:nvGrpSpPr>
        <p:grpSpPr>
          <a:xfrm flipH="1">
            <a:off x="-1635883" y="2044512"/>
            <a:ext cx="5893047" cy="4073184"/>
            <a:chOff x="3747367" y="1410331"/>
            <a:chExt cx="5893047" cy="4073184"/>
          </a:xfrm>
        </p:grpSpPr>
        <p:sp>
          <p:nvSpPr>
            <p:cNvPr id="2364" name="Google Shape;2364;p33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7" name="Google Shape;2427;p33"/>
          <p:cNvGrpSpPr/>
          <p:nvPr/>
        </p:nvGrpSpPr>
        <p:grpSpPr>
          <a:xfrm flipH="1">
            <a:off x="937583" y="2777360"/>
            <a:ext cx="509082" cy="506938"/>
            <a:chOff x="6557866" y="2143179"/>
            <a:chExt cx="509082" cy="506938"/>
          </a:xfrm>
        </p:grpSpPr>
        <p:sp>
          <p:nvSpPr>
            <p:cNvPr id="2428" name="Google Shape;2428;p33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4" name="Google Shape;2444;p33"/>
          <p:cNvGrpSpPr/>
          <p:nvPr/>
        </p:nvGrpSpPr>
        <p:grpSpPr>
          <a:xfrm flipH="1">
            <a:off x="1083984" y="3934220"/>
            <a:ext cx="1038857" cy="1038888"/>
            <a:chOff x="5881689" y="3300040"/>
            <a:chExt cx="1038857" cy="1038888"/>
          </a:xfrm>
        </p:grpSpPr>
        <p:sp>
          <p:nvSpPr>
            <p:cNvPr id="2445" name="Google Shape;2445;p3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6" name="Google Shape;2446;p3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447" name="Google Shape;2447;p3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3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3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3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3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3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3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3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2" name="Google Shape;2462;p33"/>
          <p:cNvGrpSpPr/>
          <p:nvPr/>
        </p:nvGrpSpPr>
        <p:grpSpPr>
          <a:xfrm flipH="1" rot="10800000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463" name="Google Shape;2463;p33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3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3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3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3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3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6" name="Google Shape;2526;p33"/>
          <p:cNvGrpSpPr/>
          <p:nvPr/>
        </p:nvGrpSpPr>
        <p:grpSpPr>
          <a:xfrm flipH="1" rot="10800000">
            <a:off x="7700866" y="1860997"/>
            <a:ext cx="509082" cy="506938"/>
            <a:chOff x="6557866" y="2143179"/>
            <a:chExt cx="509082" cy="506938"/>
          </a:xfrm>
        </p:grpSpPr>
        <p:sp>
          <p:nvSpPr>
            <p:cNvPr id="2527" name="Google Shape;2527;p33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3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3" name="Google Shape;2543;p33"/>
          <p:cNvGrpSpPr/>
          <p:nvPr/>
        </p:nvGrpSpPr>
        <p:grpSpPr>
          <a:xfrm flipH="1" rot="10800000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2544" name="Google Shape;2544;p33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5" name="Google Shape;2545;p3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546" name="Google Shape;2546;p3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61" name="Google Shape;2561;p33"/>
          <p:cNvGrpSpPr/>
          <p:nvPr/>
        </p:nvGrpSpPr>
        <p:grpSpPr>
          <a:xfrm flipH="1" rot="10800000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2562" name="Google Shape;2562;p33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8" name="Google Shape;2578;p33"/>
          <p:cNvSpPr txBox="1"/>
          <p:nvPr>
            <p:ph idx="1" type="subTitle"/>
          </p:nvPr>
        </p:nvSpPr>
        <p:spPr>
          <a:xfrm>
            <a:off x="2946600" y="3369369"/>
            <a:ext cx="3250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BIG_NUMBER_1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4"/>
          <p:cNvSpPr txBox="1"/>
          <p:nvPr>
            <p:ph hasCustomPrompt="1" type="title"/>
          </p:nvPr>
        </p:nvSpPr>
        <p:spPr>
          <a:xfrm>
            <a:off x="4242850" y="1030413"/>
            <a:ext cx="2450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t>xx%</a:t>
            </a:r>
          </a:p>
        </p:txBody>
      </p:sp>
      <p:sp>
        <p:nvSpPr>
          <p:cNvPr id="2581" name="Google Shape;2581;p34"/>
          <p:cNvSpPr txBox="1"/>
          <p:nvPr>
            <p:ph idx="1" type="subTitle"/>
          </p:nvPr>
        </p:nvSpPr>
        <p:spPr>
          <a:xfrm>
            <a:off x="4242621" y="1576438"/>
            <a:ext cx="3842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82" name="Google Shape;2582;p34"/>
          <p:cNvSpPr txBox="1"/>
          <p:nvPr>
            <p:ph hasCustomPrompt="1" idx="2" type="title"/>
          </p:nvPr>
        </p:nvSpPr>
        <p:spPr>
          <a:xfrm>
            <a:off x="4245654" y="1985225"/>
            <a:ext cx="2450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t>xx%</a:t>
            </a:r>
          </a:p>
        </p:txBody>
      </p:sp>
      <p:sp>
        <p:nvSpPr>
          <p:cNvPr id="2583" name="Google Shape;2583;p34"/>
          <p:cNvSpPr txBox="1"/>
          <p:nvPr>
            <p:ph idx="3" type="subTitle"/>
          </p:nvPr>
        </p:nvSpPr>
        <p:spPr>
          <a:xfrm>
            <a:off x="4246259" y="2531250"/>
            <a:ext cx="3842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84" name="Google Shape;2584;p34"/>
          <p:cNvSpPr txBox="1"/>
          <p:nvPr>
            <p:ph hasCustomPrompt="1" idx="4" type="title"/>
          </p:nvPr>
        </p:nvSpPr>
        <p:spPr>
          <a:xfrm>
            <a:off x="4248458" y="2940063"/>
            <a:ext cx="2450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Catamaran Thin"/>
              <a:buNone/>
              <a:defRPr sz="4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t>xx%</a:t>
            </a:r>
          </a:p>
        </p:txBody>
      </p:sp>
      <p:sp>
        <p:nvSpPr>
          <p:cNvPr id="2585" name="Google Shape;2585;p34"/>
          <p:cNvSpPr txBox="1"/>
          <p:nvPr>
            <p:ph idx="5" type="subTitle"/>
          </p:nvPr>
        </p:nvSpPr>
        <p:spPr>
          <a:xfrm>
            <a:off x="4249898" y="3486088"/>
            <a:ext cx="3842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86" name="Google Shape;2586;p34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587" name="Google Shape;2587;p34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9" name="Google Shape;2649;p34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650" name="Google Shape;2650;p34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1" name="Google Shape;2651;p3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652" name="Google Shape;2652;p3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7" name="Google Shape;2667;p34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668" name="Google Shape;2668;p34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4" name="Google Shape;2684;p34"/>
          <p:cNvSpPr txBox="1"/>
          <p:nvPr>
            <p:ph idx="6" type="title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36"/>
          <p:cNvSpPr txBox="1"/>
          <p:nvPr>
            <p:ph hasCustomPrompt="1" type="title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36"/>
          <p:cNvSpPr txBox="1"/>
          <p:nvPr>
            <p:ph idx="1" type="subTitle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grpSp>
        <p:nvGrpSpPr>
          <p:cNvPr id="2689" name="Google Shape;2689;p36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690" name="Google Shape;2690;p36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6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6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6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2" name="Google Shape;2752;p36"/>
          <p:cNvGrpSpPr/>
          <p:nvPr/>
        </p:nvGrpSpPr>
        <p:grpSpPr>
          <a:xfrm flipH="1">
            <a:off x="-1158216" y="3211066"/>
            <a:ext cx="1044511" cy="1040037"/>
            <a:chOff x="8115187" y="2576885"/>
            <a:chExt cx="1044511" cy="1040037"/>
          </a:xfrm>
        </p:grpSpPr>
        <p:sp>
          <p:nvSpPr>
            <p:cNvPr id="2753" name="Google Shape;2753;p36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6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6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6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6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6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770" name="Google Shape;2770;p36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1" name="Google Shape;2771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772" name="Google Shape;2772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7" name="Google Shape;2787;p36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788" name="Google Shape;2788;p36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4" name="Google Shape;2804;p36"/>
          <p:cNvSpPr txBox="1"/>
          <p:nvPr>
            <p:ph idx="2" type="title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05" name="Google Shape;2805;p36"/>
          <p:cNvGrpSpPr/>
          <p:nvPr/>
        </p:nvGrpSpPr>
        <p:grpSpPr>
          <a:xfrm flipH="1" rot="10800000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2806" name="Google Shape;2806;p36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7" name="Google Shape;2807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808" name="Google Shape;2808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3" name="Google Shape;2823;p36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2824" name="Google Shape;2824;p36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7" name="Google Shape;2837;p36"/>
          <p:cNvSpPr txBox="1"/>
          <p:nvPr>
            <p:ph idx="3" type="subTitle"/>
          </p:nvPr>
        </p:nvSpPr>
        <p:spPr>
          <a:xfrm>
            <a:off x="4912750" y="1010475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38" name="Google Shape;2838;p36"/>
          <p:cNvSpPr txBox="1"/>
          <p:nvPr>
            <p:ph hasCustomPrompt="1" idx="4" type="title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9" name="Google Shape;2839;p36"/>
          <p:cNvSpPr txBox="1"/>
          <p:nvPr>
            <p:ph idx="5" type="subTitle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40" name="Google Shape;2840;p36"/>
          <p:cNvSpPr txBox="1"/>
          <p:nvPr>
            <p:ph idx="6" type="subTitle"/>
          </p:nvPr>
        </p:nvSpPr>
        <p:spPr>
          <a:xfrm>
            <a:off x="4912750" y="195430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41" name="Google Shape;2841;p36"/>
          <p:cNvSpPr txBox="1"/>
          <p:nvPr>
            <p:ph hasCustomPrompt="1" idx="7" type="title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2" name="Google Shape;2842;p36"/>
          <p:cNvSpPr txBox="1"/>
          <p:nvPr>
            <p:ph idx="8" type="subTitle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43" name="Google Shape;2843;p36"/>
          <p:cNvSpPr txBox="1"/>
          <p:nvPr>
            <p:ph idx="9" type="subTitle"/>
          </p:nvPr>
        </p:nvSpPr>
        <p:spPr>
          <a:xfrm>
            <a:off x="4912750" y="2898125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44" name="Google Shape;2844;p36"/>
          <p:cNvSpPr txBox="1"/>
          <p:nvPr>
            <p:ph hasCustomPrompt="1" idx="13" type="title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5" name="Google Shape;2845;p36"/>
          <p:cNvSpPr txBox="1"/>
          <p:nvPr>
            <p:ph idx="14" type="subTitle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46" name="Google Shape;2846;p36"/>
          <p:cNvSpPr txBox="1"/>
          <p:nvPr>
            <p:ph idx="15" type="subTitle"/>
          </p:nvPr>
        </p:nvSpPr>
        <p:spPr>
          <a:xfrm>
            <a:off x="4912750" y="384195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37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9" name="Google Shape;2849;p37"/>
          <p:cNvSpPr txBox="1"/>
          <p:nvPr>
            <p:ph idx="1" type="subTitle"/>
          </p:nvPr>
        </p:nvSpPr>
        <p:spPr>
          <a:xfrm>
            <a:off x="914334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0" name="Google Shape;2850;p37"/>
          <p:cNvSpPr txBox="1"/>
          <p:nvPr>
            <p:ph idx="2" type="subTitle"/>
          </p:nvPr>
        </p:nvSpPr>
        <p:spPr>
          <a:xfrm>
            <a:off x="905184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1" name="Google Shape;2851;p37"/>
          <p:cNvSpPr txBox="1"/>
          <p:nvPr>
            <p:ph idx="3" type="subTitle"/>
          </p:nvPr>
        </p:nvSpPr>
        <p:spPr>
          <a:xfrm>
            <a:off x="6656766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2" name="Google Shape;2852;p37"/>
          <p:cNvSpPr txBox="1"/>
          <p:nvPr>
            <p:ph idx="4" type="subTitle"/>
          </p:nvPr>
        </p:nvSpPr>
        <p:spPr>
          <a:xfrm>
            <a:off x="6647616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3" name="Google Shape;2853;p37"/>
          <p:cNvSpPr txBox="1"/>
          <p:nvPr>
            <p:ph idx="5" type="subTitle"/>
          </p:nvPr>
        </p:nvSpPr>
        <p:spPr>
          <a:xfrm>
            <a:off x="2828478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4" name="Google Shape;2854;p37"/>
          <p:cNvSpPr txBox="1"/>
          <p:nvPr>
            <p:ph idx="6" type="subTitle"/>
          </p:nvPr>
        </p:nvSpPr>
        <p:spPr>
          <a:xfrm>
            <a:off x="2819328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5" name="Google Shape;2855;p37"/>
          <p:cNvSpPr txBox="1"/>
          <p:nvPr>
            <p:ph idx="7" type="subTitle"/>
          </p:nvPr>
        </p:nvSpPr>
        <p:spPr>
          <a:xfrm>
            <a:off x="4742622" y="2513430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856" name="Google Shape;2856;p37"/>
          <p:cNvSpPr txBox="1"/>
          <p:nvPr>
            <p:ph idx="8" type="subTitle"/>
          </p:nvPr>
        </p:nvSpPr>
        <p:spPr>
          <a:xfrm>
            <a:off x="4733472" y="2769402"/>
            <a:ext cx="1591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57" name="Google Shape;2857;p37"/>
          <p:cNvGrpSpPr/>
          <p:nvPr/>
        </p:nvGrpSpPr>
        <p:grpSpPr>
          <a:xfrm flipH="1" rot="10800000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858" name="Google Shape;2858;p37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7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7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7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7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895" name="Google Shape;2895;p37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7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7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7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7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7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7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7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7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7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7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7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0" name="Google Shape;2920;p37"/>
          <p:cNvGrpSpPr/>
          <p:nvPr/>
        </p:nvGrpSpPr>
        <p:grpSpPr>
          <a:xfrm flipH="1" rot="10800000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2921" name="Google Shape;2921;p37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2" name="Google Shape;2922;p3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23" name="Google Shape;2923;p3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8" name="Google Shape;2938;p37"/>
          <p:cNvGrpSpPr/>
          <p:nvPr/>
        </p:nvGrpSpPr>
        <p:grpSpPr>
          <a:xfrm flipH="1" rot="10800000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2939" name="Google Shape;2939;p37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38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7" name="Google Shape;2957;p38"/>
          <p:cNvSpPr txBox="1"/>
          <p:nvPr>
            <p:ph idx="1" type="subTitle"/>
          </p:nvPr>
        </p:nvSpPr>
        <p:spPr>
          <a:xfrm>
            <a:off x="1795206" y="2516934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958" name="Google Shape;2958;p38"/>
          <p:cNvSpPr txBox="1"/>
          <p:nvPr>
            <p:ph idx="2" type="subTitle"/>
          </p:nvPr>
        </p:nvSpPr>
        <p:spPr>
          <a:xfrm>
            <a:off x="1615399" y="2772900"/>
            <a:ext cx="193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59" name="Google Shape;2959;p38"/>
          <p:cNvSpPr txBox="1"/>
          <p:nvPr>
            <p:ph idx="3" type="subTitle"/>
          </p:nvPr>
        </p:nvSpPr>
        <p:spPr>
          <a:xfrm>
            <a:off x="3785550" y="2516934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960" name="Google Shape;2960;p38"/>
          <p:cNvSpPr txBox="1"/>
          <p:nvPr>
            <p:ph idx="4" type="subTitle"/>
          </p:nvPr>
        </p:nvSpPr>
        <p:spPr>
          <a:xfrm>
            <a:off x="3605700" y="2772900"/>
            <a:ext cx="193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61" name="Google Shape;2961;p38"/>
          <p:cNvSpPr txBox="1"/>
          <p:nvPr>
            <p:ph idx="5" type="subTitle"/>
          </p:nvPr>
        </p:nvSpPr>
        <p:spPr>
          <a:xfrm>
            <a:off x="5775894" y="2516934"/>
            <a:ext cx="15729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2962" name="Google Shape;2962;p38"/>
          <p:cNvSpPr txBox="1"/>
          <p:nvPr>
            <p:ph idx="6" type="subTitle"/>
          </p:nvPr>
        </p:nvSpPr>
        <p:spPr>
          <a:xfrm>
            <a:off x="5596051" y="2772900"/>
            <a:ext cx="1932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3" name="Google Shape;2963;p38"/>
          <p:cNvGrpSpPr/>
          <p:nvPr/>
        </p:nvGrpSpPr>
        <p:grpSpPr>
          <a:xfrm flipH="1" rot="10800000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964" name="Google Shape;2964;p38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8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8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8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8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8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8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8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8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8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8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8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8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8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8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6" name="Google Shape;3026;p38"/>
          <p:cNvGrpSpPr/>
          <p:nvPr/>
        </p:nvGrpSpPr>
        <p:grpSpPr>
          <a:xfrm flipH="1" rot="10800000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3027" name="Google Shape;3027;p38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8" name="Google Shape;3028;p3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029" name="Google Shape;3029;p3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3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4" name="Google Shape;3044;p38"/>
          <p:cNvGrpSpPr/>
          <p:nvPr/>
        </p:nvGrpSpPr>
        <p:grpSpPr>
          <a:xfrm flipH="1" rot="10800000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3045" name="Google Shape;3045;p38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8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8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8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8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39"/>
          <p:cNvSpPr txBox="1"/>
          <p:nvPr>
            <p:ph idx="1" type="subTitle"/>
          </p:nvPr>
        </p:nvSpPr>
        <p:spPr>
          <a:xfrm>
            <a:off x="3459150" y="1747652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3" name="Google Shape;3063;p39"/>
          <p:cNvSpPr txBox="1"/>
          <p:nvPr>
            <p:ph idx="2" type="subTitle"/>
          </p:nvPr>
        </p:nvSpPr>
        <p:spPr>
          <a:xfrm>
            <a:off x="3373200" y="2023006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4" name="Google Shape;3064;p39"/>
          <p:cNvSpPr txBox="1"/>
          <p:nvPr>
            <p:ph idx="3" type="subTitle"/>
          </p:nvPr>
        </p:nvSpPr>
        <p:spPr>
          <a:xfrm>
            <a:off x="6110910" y="1747652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5" name="Google Shape;3065;p39"/>
          <p:cNvSpPr txBox="1"/>
          <p:nvPr>
            <p:ph idx="4" type="subTitle"/>
          </p:nvPr>
        </p:nvSpPr>
        <p:spPr>
          <a:xfrm>
            <a:off x="6026400" y="2023006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6" name="Google Shape;3066;p39"/>
          <p:cNvSpPr txBox="1"/>
          <p:nvPr>
            <p:ph idx="5" type="subTitle"/>
          </p:nvPr>
        </p:nvSpPr>
        <p:spPr>
          <a:xfrm>
            <a:off x="807390" y="1747682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7" name="Google Shape;3067;p39"/>
          <p:cNvSpPr txBox="1"/>
          <p:nvPr>
            <p:ph idx="6" type="subTitle"/>
          </p:nvPr>
        </p:nvSpPr>
        <p:spPr>
          <a:xfrm>
            <a:off x="720000" y="2022996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8" name="Google Shape;3068;p39"/>
          <p:cNvSpPr txBox="1"/>
          <p:nvPr>
            <p:ph idx="7" type="subTitle"/>
          </p:nvPr>
        </p:nvSpPr>
        <p:spPr>
          <a:xfrm>
            <a:off x="3459150" y="3367119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69" name="Google Shape;3069;p39"/>
          <p:cNvSpPr txBox="1"/>
          <p:nvPr>
            <p:ph idx="8" type="subTitle"/>
          </p:nvPr>
        </p:nvSpPr>
        <p:spPr>
          <a:xfrm>
            <a:off x="3373200" y="3645371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0" name="Google Shape;3070;p39"/>
          <p:cNvSpPr txBox="1"/>
          <p:nvPr>
            <p:ph idx="9" type="subTitle"/>
          </p:nvPr>
        </p:nvSpPr>
        <p:spPr>
          <a:xfrm>
            <a:off x="6110910" y="3367119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71" name="Google Shape;3071;p39"/>
          <p:cNvSpPr txBox="1"/>
          <p:nvPr>
            <p:ph idx="13" type="subTitle"/>
          </p:nvPr>
        </p:nvSpPr>
        <p:spPr>
          <a:xfrm>
            <a:off x="6026400" y="3645371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2" name="Google Shape;3072;p39"/>
          <p:cNvSpPr txBox="1"/>
          <p:nvPr>
            <p:ph idx="14" type="subTitle"/>
          </p:nvPr>
        </p:nvSpPr>
        <p:spPr>
          <a:xfrm>
            <a:off x="807390" y="3367099"/>
            <a:ext cx="2225700" cy="4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Thin"/>
              <a:buNone/>
              <a:defRPr sz="20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3073" name="Google Shape;3073;p39"/>
          <p:cNvSpPr txBox="1"/>
          <p:nvPr>
            <p:ph idx="15" type="subTitle"/>
          </p:nvPr>
        </p:nvSpPr>
        <p:spPr>
          <a:xfrm>
            <a:off x="720000" y="3645361"/>
            <a:ext cx="239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4" name="Google Shape;3074;p39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75" name="Google Shape;3075;p39"/>
          <p:cNvGrpSpPr/>
          <p:nvPr/>
        </p:nvGrpSpPr>
        <p:grpSpPr>
          <a:xfrm flipH="1" rot="10800000">
            <a:off x="7609414" y="-135712"/>
            <a:ext cx="1038857" cy="1038888"/>
            <a:chOff x="5881689" y="3300040"/>
            <a:chExt cx="1038857" cy="1038888"/>
          </a:xfrm>
        </p:grpSpPr>
        <p:sp>
          <p:nvSpPr>
            <p:cNvPr id="3076" name="Google Shape;3076;p39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7" name="Google Shape;3077;p3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078" name="Google Shape;3078;p3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3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3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93" name="Google Shape;3093;p39"/>
          <p:cNvGrpSpPr/>
          <p:nvPr/>
        </p:nvGrpSpPr>
        <p:grpSpPr>
          <a:xfrm>
            <a:off x="6364688" y="-478120"/>
            <a:ext cx="3262940" cy="2478716"/>
            <a:chOff x="6364688" y="-473685"/>
            <a:chExt cx="3262940" cy="2478716"/>
          </a:xfrm>
        </p:grpSpPr>
        <p:sp>
          <p:nvSpPr>
            <p:cNvPr id="3094" name="Google Shape;3094;p39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9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40"/>
          <p:cNvSpPr txBox="1"/>
          <p:nvPr/>
        </p:nvSpPr>
        <p:spPr>
          <a:xfrm>
            <a:off x="5153425" y="3560893"/>
            <a:ext cx="3268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. </a:t>
            </a:r>
            <a:endParaRPr sz="12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109" name="Google Shape;3109;p40"/>
          <p:cNvSpPr txBox="1"/>
          <p:nvPr>
            <p:ph idx="1" type="subTitle"/>
          </p:nvPr>
        </p:nvSpPr>
        <p:spPr>
          <a:xfrm>
            <a:off x="1143575" y="1804400"/>
            <a:ext cx="34284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0" name="Google Shape;3110;p40"/>
          <p:cNvSpPr txBox="1"/>
          <p:nvPr>
            <p:ph type="title"/>
          </p:nvPr>
        </p:nvSpPr>
        <p:spPr>
          <a:xfrm>
            <a:off x="1143575" y="1377260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11" name="Google Shape;3111;p40"/>
          <p:cNvGrpSpPr/>
          <p:nvPr/>
        </p:nvGrpSpPr>
        <p:grpSpPr>
          <a:xfrm flipH="1" rot="10800000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3112" name="Google Shape;3112;p40"/>
            <p:cNvSpPr/>
            <p:nvPr/>
          </p:nvSpPr>
          <p:spPr>
            <a:xfrm>
              <a:off x="8336157" y="3724083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8988751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7899872" y="4478649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7030068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9205962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877057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8988751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8553368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8117083" y="4603302"/>
              <a:ext cx="436316" cy="502464"/>
            </a:xfrm>
            <a:custGeom>
              <a:rect b="b" l="l" r="r" t="t"/>
              <a:pathLst>
                <a:path extrusionOk="0" h="16172" w="14043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7899872" y="4980119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7464488" y="498011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6160294" y="497704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6377504" y="4603302"/>
              <a:ext cx="435384" cy="502464"/>
            </a:xfrm>
            <a:custGeom>
              <a:rect b="b" l="l" r="r" t="t"/>
              <a:pathLst>
                <a:path extrusionOk="0" h="16172" w="14013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0"/>
            <p:cNvSpPr/>
            <p:nvPr/>
          </p:nvSpPr>
          <p:spPr>
            <a:xfrm>
              <a:off x="5942120" y="4603302"/>
              <a:ext cx="435415" cy="502464"/>
            </a:xfrm>
            <a:custGeom>
              <a:rect b="b" l="l" r="r" t="t"/>
              <a:pathLst>
                <a:path extrusionOk="0" h="16172" w="14014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5507700" y="4603302"/>
              <a:ext cx="434452" cy="502464"/>
            </a:xfrm>
            <a:custGeom>
              <a:rect b="b" l="l" r="r" t="t"/>
              <a:pathLst>
                <a:path extrusionOk="0" h="16172" w="13983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5290489" y="498011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877057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8553368" y="38506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7899872" y="4227448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7464488" y="42274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6812857" y="38506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6594715" y="4228984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5290489" y="42274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877057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0"/>
            <p:cNvSpPr/>
            <p:nvPr/>
          </p:nvSpPr>
          <p:spPr>
            <a:xfrm>
              <a:off x="8988751" y="3096065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0"/>
            <p:cNvSpPr/>
            <p:nvPr/>
          </p:nvSpPr>
          <p:spPr>
            <a:xfrm>
              <a:off x="8117083" y="3096065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0"/>
            <p:cNvSpPr/>
            <p:nvPr/>
          </p:nvSpPr>
          <p:spPr>
            <a:xfrm>
              <a:off x="7899872" y="3473814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0"/>
            <p:cNvSpPr/>
            <p:nvPr/>
          </p:nvSpPr>
          <p:spPr>
            <a:xfrm>
              <a:off x="7464488" y="3473814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0"/>
            <p:cNvSpPr/>
            <p:nvPr/>
          </p:nvSpPr>
          <p:spPr>
            <a:xfrm>
              <a:off x="7030068" y="3473814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0"/>
            <p:cNvSpPr/>
            <p:nvPr/>
          </p:nvSpPr>
          <p:spPr>
            <a:xfrm>
              <a:off x="7247278" y="3096065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0"/>
            <p:cNvSpPr/>
            <p:nvPr/>
          </p:nvSpPr>
          <p:spPr>
            <a:xfrm>
              <a:off x="9205962" y="2719248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0"/>
            <p:cNvSpPr/>
            <p:nvPr/>
          </p:nvSpPr>
          <p:spPr>
            <a:xfrm>
              <a:off x="8770578" y="271924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0"/>
            <p:cNvSpPr/>
            <p:nvPr/>
          </p:nvSpPr>
          <p:spPr>
            <a:xfrm>
              <a:off x="5071384" y="4855466"/>
              <a:ext cx="436347" cy="501501"/>
            </a:xfrm>
            <a:custGeom>
              <a:rect b="b" l="l" r="r" t="t"/>
              <a:pathLst>
                <a:path extrusionOk="0" h="16141" w="14044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0"/>
            <p:cNvSpPr/>
            <p:nvPr/>
          </p:nvSpPr>
          <p:spPr>
            <a:xfrm>
              <a:off x="374736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0"/>
            <p:cNvSpPr/>
            <p:nvPr/>
          </p:nvSpPr>
          <p:spPr>
            <a:xfrm>
              <a:off x="8553368" y="1410331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0"/>
            <p:cNvSpPr/>
            <p:nvPr/>
          </p:nvSpPr>
          <p:spPr>
            <a:xfrm>
              <a:off x="5507700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0"/>
            <p:cNvSpPr/>
            <p:nvPr/>
          </p:nvSpPr>
          <p:spPr>
            <a:xfrm>
              <a:off x="5290489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149" name="Google Shape;3149;p40"/>
            <p:cNvSpPr/>
            <p:nvPr/>
          </p:nvSpPr>
          <p:spPr>
            <a:xfrm>
              <a:off x="6160294" y="3677820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0"/>
            <p:cNvSpPr/>
            <p:nvPr/>
          </p:nvSpPr>
          <p:spPr>
            <a:xfrm>
              <a:off x="6160294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0"/>
            <p:cNvSpPr/>
            <p:nvPr/>
          </p:nvSpPr>
          <p:spPr>
            <a:xfrm>
              <a:off x="5724910" y="3427551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0"/>
            <p:cNvSpPr/>
            <p:nvPr/>
          </p:nvSpPr>
          <p:spPr>
            <a:xfrm>
              <a:off x="4418821" y="4478649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0"/>
            <p:cNvSpPr/>
            <p:nvPr/>
          </p:nvSpPr>
          <p:spPr>
            <a:xfrm>
              <a:off x="8117083" y="209312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0"/>
            <p:cNvSpPr/>
            <p:nvPr/>
          </p:nvSpPr>
          <p:spPr>
            <a:xfrm>
              <a:off x="6377504" y="4855466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0"/>
            <p:cNvSpPr/>
            <p:nvPr/>
          </p:nvSpPr>
          <p:spPr>
            <a:xfrm>
              <a:off x="6812857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0"/>
            <p:cNvSpPr/>
            <p:nvPr/>
          </p:nvSpPr>
          <p:spPr>
            <a:xfrm>
              <a:off x="8117083" y="4855466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0"/>
            <p:cNvSpPr/>
            <p:nvPr/>
          </p:nvSpPr>
          <p:spPr>
            <a:xfrm>
              <a:off x="8336157" y="4478649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0"/>
            <p:cNvSpPr/>
            <p:nvPr/>
          </p:nvSpPr>
          <p:spPr>
            <a:xfrm>
              <a:off x="8770578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0"/>
            <p:cNvSpPr/>
            <p:nvPr/>
          </p:nvSpPr>
          <p:spPr>
            <a:xfrm>
              <a:off x="8988751" y="485546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0"/>
            <p:cNvSpPr/>
            <p:nvPr/>
          </p:nvSpPr>
          <p:spPr>
            <a:xfrm>
              <a:off x="6812857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0"/>
            <p:cNvSpPr/>
            <p:nvPr/>
          </p:nvSpPr>
          <p:spPr>
            <a:xfrm>
              <a:off x="6812857" y="2251769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0"/>
            <p:cNvSpPr/>
            <p:nvPr/>
          </p:nvSpPr>
          <p:spPr>
            <a:xfrm>
              <a:off x="4636963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0"/>
            <p:cNvSpPr/>
            <p:nvPr/>
          </p:nvSpPr>
          <p:spPr>
            <a:xfrm>
              <a:off x="746448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0"/>
            <p:cNvSpPr/>
            <p:nvPr/>
          </p:nvSpPr>
          <p:spPr>
            <a:xfrm>
              <a:off x="7682662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0"/>
            <p:cNvSpPr/>
            <p:nvPr/>
          </p:nvSpPr>
          <p:spPr>
            <a:xfrm>
              <a:off x="8770578" y="3724083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0"/>
            <p:cNvSpPr/>
            <p:nvPr/>
          </p:nvSpPr>
          <p:spPr>
            <a:xfrm>
              <a:off x="8988751" y="41018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0"/>
            <p:cNvSpPr/>
            <p:nvPr/>
          </p:nvSpPr>
          <p:spPr>
            <a:xfrm>
              <a:off x="7247278" y="3347266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0"/>
            <p:cNvSpPr/>
            <p:nvPr/>
          </p:nvSpPr>
          <p:spPr>
            <a:xfrm>
              <a:off x="8117083" y="3347266"/>
              <a:ext cx="436316" cy="503396"/>
            </a:xfrm>
            <a:custGeom>
              <a:rect b="b" l="l" r="r" t="t"/>
              <a:pathLst>
                <a:path extrusionOk="0" h="16202" w="14043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0"/>
            <p:cNvSpPr/>
            <p:nvPr/>
          </p:nvSpPr>
          <p:spPr>
            <a:xfrm>
              <a:off x="8117083" y="2594595"/>
              <a:ext cx="436316" cy="501501"/>
            </a:xfrm>
            <a:custGeom>
              <a:rect b="b" l="l" r="r" t="t"/>
              <a:pathLst>
                <a:path extrusionOk="0" h="16141" w="14043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0"/>
            <p:cNvSpPr/>
            <p:nvPr/>
          </p:nvSpPr>
          <p:spPr>
            <a:xfrm>
              <a:off x="8336157" y="2971412"/>
              <a:ext cx="434452" cy="502433"/>
            </a:xfrm>
            <a:custGeom>
              <a:rect b="b" l="l" r="r" t="t"/>
              <a:pathLst>
                <a:path extrusionOk="0" h="16171" w="13983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0"/>
            <p:cNvSpPr/>
            <p:nvPr/>
          </p:nvSpPr>
          <p:spPr>
            <a:xfrm>
              <a:off x="8770578" y="2971412"/>
              <a:ext cx="435415" cy="502433"/>
            </a:xfrm>
            <a:custGeom>
              <a:rect b="b" l="l" r="r" t="t"/>
              <a:pathLst>
                <a:path extrusionOk="0" h="16171" w="14014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0"/>
            <p:cNvSpPr/>
            <p:nvPr/>
          </p:nvSpPr>
          <p:spPr>
            <a:xfrm>
              <a:off x="8988751" y="334726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0"/>
            <p:cNvSpPr/>
            <p:nvPr/>
          </p:nvSpPr>
          <p:spPr>
            <a:xfrm>
              <a:off x="8988751" y="2594595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0"/>
            <p:cNvSpPr/>
            <p:nvPr/>
          </p:nvSpPr>
          <p:spPr>
            <a:xfrm>
              <a:off x="5724910" y="4478649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5" name="Google Shape;3175;p40"/>
          <p:cNvGrpSpPr/>
          <p:nvPr/>
        </p:nvGrpSpPr>
        <p:grpSpPr>
          <a:xfrm flipH="1" rot="10800000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3176" name="Google Shape;3176;p40"/>
            <p:cNvSpPr/>
            <p:nvPr/>
          </p:nvSpPr>
          <p:spPr>
            <a:xfrm>
              <a:off x="6557866" y="2384220"/>
              <a:ext cx="25540" cy="23427"/>
            </a:xfrm>
            <a:custGeom>
              <a:rect b="b" l="l" r="r" t="t"/>
              <a:pathLst>
                <a:path extrusionOk="0" h="754" w="822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0"/>
            <p:cNvSpPr/>
            <p:nvPr/>
          </p:nvSpPr>
          <p:spPr>
            <a:xfrm>
              <a:off x="6639083" y="2303718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0"/>
            <p:cNvSpPr/>
            <p:nvPr/>
          </p:nvSpPr>
          <p:spPr>
            <a:xfrm>
              <a:off x="6719368" y="2223433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6798689" y="2143179"/>
              <a:ext cx="25540" cy="22464"/>
            </a:xfrm>
            <a:custGeom>
              <a:rect b="b" l="l" r="r" t="t"/>
              <a:pathLst>
                <a:path extrusionOk="0" h="723" w="822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0"/>
            <p:cNvSpPr/>
            <p:nvPr/>
          </p:nvSpPr>
          <p:spPr>
            <a:xfrm>
              <a:off x="671843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0"/>
            <p:cNvSpPr/>
            <p:nvPr/>
          </p:nvSpPr>
          <p:spPr>
            <a:xfrm>
              <a:off x="6798689" y="230396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6879906" y="222368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0"/>
            <p:cNvSpPr/>
            <p:nvPr/>
          </p:nvSpPr>
          <p:spPr>
            <a:xfrm>
              <a:off x="6798689" y="246543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0"/>
            <p:cNvSpPr/>
            <p:nvPr/>
          </p:nvSpPr>
          <p:spPr>
            <a:xfrm>
              <a:off x="6879906" y="2384220"/>
              <a:ext cx="26472" cy="23427"/>
            </a:xfrm>
            <a:custGeom>
              <a:rect b="b" l="l" r="r" t="t"/>
              <a:pathLst>
                <a:path extrusionOk="0" h="754" w="852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0"/>
            <p:cNvSpPr/>
            <p:nvPr/>
          </p:nvSpPr>
          <p:spPr>
            <a:xfrm>
              <a:off x="6960191" y="2303967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0"/>
            <p:cNvSpPr/>
            <p:nvPr/>
          </p:nvSpPr>
          <p:spPr>
            <a:xfrm>
              <a:off x="6881802" y="2546437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0"/>
            <p:cNvSpPr/>
            <p:nvPr/>
          </p:nvSpPr>
          <p:spPr>
            <a:xfrm>
              <a:off x="6961123" y="2465220"/>
              <a:ext cx="23644" cy="23644"/>
            </a:xfrm>
            <a:custGeom>
              <a:rect b="b" l="l" r="r" t="t"/>
              <a:pathLst>
                <a:path extrusionOk="0" h="761" w="761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0"/>
            <p:cNvSpPr/>
            <p:nvPr/>
          </p:nvSpPr>
          <p:spPr>
            <a:xfrm>
              <a:off x="7040445" y="2384220"/>
              <a:ext cx="26503" cy="23427"/>
            </a:xfrm>
            <a:custGeom>
              <a:rect b="b" l="l" r="r" t="t"/>
              <a:pathLst>
                <a:path extrusionOk="0" h="754" w="853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0"/>
            <p:cNvSpPr/>
            <p:nvPr/>
          </p:nvSpPr>
          <p:spPr>
            <a:xfrm>
              <a:off x="6638151" y="2464505"/>
              <a:ext cx="26472" cy="23396"/>
            </a:xfrm>
            <a:custGeom>
              <a:rect b="b" l="l" r="r" t="t"/>
              <a:pathLst>
                <a:path extrusionOk="0" h="753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0"/>
            <p:cNvSpPr/>
            <p:nvPr/>
          </p:nvSpPr>
          <p:spPr>
            <a:xfrm>
              <a:off x="6718436" y="2545722"/>
              <a:ext cx="26472" cy="24110"/>
            </a:xfrm>
            <a:custGeom>
              <a:rect b="b" l="l" r="r" t="t"/>
              <a:pathLst>
                <a:path extrusionOk="0" h="776" w="852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0"/>
            <p:cNvSpPr/>
            <p:nvPr/>
          </p:nvSpPr>
          <p:spPr>
            <a:xfrm>
              <a:off x="6798689" y="2626007"/>
              <a:ext cx="25540" cy="24110"/>
            </a:xfrm>
            <a:custGeom>
              <a:rect b="b" l="l" r="r" t="t"/>
              <a:pathLst>
                <a:path extrusionOk="0" h="776" w="822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2" name="Google Shape;3192;p40"/>
          <p:cNvGrpSpPr/>
          <p:nvPr/>
        </p:nvGrpSpPr>
        <p:grpSpPr>
          <a:xfrm flipH="1" rot="10800000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3193" name="Google Shape;3193;p40"/>
            <p:cNvSpPr/>
            <p:nvPr/>
          </p:nvSpPr>
          <p:spPr>
            <a:xfrm>
              <a:off x="8115187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0"/>
            <p:cNvSpPr/>
            <p:nvPr/>
          </p:nvSpPr>
          <p:spPr>
            <a:xfrm>
              <a:off x="8281381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0"/>
            <p:cNvSpPr/>
            <p:nvPr/>
          </p:nvSpPr>
          <p:spPr>
            <a:xfrm>
              <a:off x="8446673" y="2742147"/>
              <a:ext cx="51949" cy="47506"/>
            </a:xfrm>
            <a:custGeom>
              <a:rect b="b" l="l" r="r" t="t"/>
              <a:pathLst>
                <a:path extrusionOk="0" h="1529" w="1672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0"/>
            <p:cNvSpPr/>
            <p:nvPr/>
          </p:nvSpPr>
          <p:spPr>
            <a:xfrm>
              <a:off x="8611935" y="2576885"/>
              <a:ext cx="51980" cy="47475"/>
            </a:xfrm>
            <a:custGeom>
              <a:rect b="b" l="l" r="r" t="t"/>
              <a:pathLst>
                <a:path extrusionOk="0" h="152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0"/>
            <p:cNvSpPr/>
            <p:nvPr/>
          </p:nvSpPr>
          <p:spPr>
            <a:xfrm>
              <a:off x="8446673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0"/>
            <p:cNvSpPr/>
            <p:nvPr/>
          </p:nvSpPr>
          <p:spPr>
            <a:xfrm>
              <a:off x="8611935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0"/>
            <p:cNvSpPr/>
            <p:nvPr/>
          </p:nvSpPr>
          <p:spPr>
            <a:xfrm>
              <a:off x="8776264" y="2742395"/>
              <a:ext cx="51017" cy="47257"/>
            </a:xfrm>
            <a:custGeom>
              <a:rect b="b" l="l" r="r" t="t"/>
              <a:pathLst>
                <a:path extrusionOk="0" h="1521" w="1642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0"/>
            <p:cNvSpPr/>
            <p:nvPr/>
          </p:nvSpPr>
          <p:spPr>
            <a:xfrm>
              <a:off x="8611935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0"/>
            <p:cNvSpPr/>
            <p:nvPr/>
          </p:nvSpPr>
          <p:spPr>
            <a:xfrm>
              <a:off x="8777196" y="3073384"/>
              <a:ext cx="51980" cy="46791"/>
            </a:xfrm>
            <a:custGeom>
              <a:rect b="b" l="l" r="r" t="t"/>
              <a:pathLst>
                <a:path extrusionOk="0" h="1506" w="1673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0"/>
            <p:cNvSpPr/>
            <p:nvPr/>
          </p:nvSpPr>
          <p:spPr>
            <a:xfrm>
              <a:off x="8942457" y="2907408"/>
              <a:ext cx="51980" cy="47506"/>
            </a:xfrm>
            <a:custGeom>
              <a:rect b="b" l="l" r="r" t="t"/>
              <a:pathLst>
                <a:path extrusionOk="0" h="1529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0"/>
            <p:cNvSpPr/>
            <p:nvPr/>
          </p:nvSpPr>
          <p:spPr>
            <a:xfrm>
              <a:off x="8777196" y="340418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0"/>
            <p:cNvSpPr/>
            <p:nvPr/>
          </p:nvSpPr>
          <p:spPr>
            <a:xfrm>
              <a:off x="8942457" y="3238894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0"/>
            <p:cNvSpPr/>
            <p:nvPr/>
          </p:nvSpPr>
          <p:spPr>
            <a:xfrm>
              <a:off x="9107750" y="3073384"/>
              <a:ext cx="51949" cy="46791"/>
            </a:xfrm>
            <a:custGeom>
              <a:rect b="b" l="l" r="r" t="t"/>
              <a:pathLst>
                <a:path extrusionOk="0" h="1506" w="1672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0"/>
            <p:cNvSpPr/>
            <p:nvPr/>
          </p:nvSpPr>
          <p:spPr>
            <a:xfrm>
              <a:off x="8282344" y="3237713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0"/>
            <p:cNvSpPr/>
            <p:nvPr/>
          </p:nvSpPr>
          <p:spPr>
            <a:xfrm>
              <a:off x="8446673" y="3404404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0"/>
            <p:cNvSpPr/>
            <p:nvPr/>
          </p:nvSpPr>
          <p:spPr>
            <a:xfrm>
              <a:off x="8611935" y="3569665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9" name="Google Shape;3209;p40"/>
          <p:cNvGrpSpPr/>
          <p:nvPr/>
        </p:nvGrpSpPr>
        <p:grpSpPr>
          <a:xfrm flipH="1" rot="10800000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3210" name="Google Shape;3210;p40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1" name="Google Shape;3211;p4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12" name="Google Shape;3212;p4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4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4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4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4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4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4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4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7" name="Google Shape;3227;p40"/>
          <p:cNvGrpSpPr/>
          <p:nvPr/>
        </p:nvGrpSpPr>
        <p:grpSpPr>
          <a:xfrm flipH="1" rot="10800000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3228" name="Google Shape;3228;p40"/>
            <p:cNvSpPr/>
            <p:nvPr/>
          </p:nvSpPr>
          <p:spPr>
            <a:xfrm>
              <a:off x="7203842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0"/>
            <p:cNvSpPr/>
            <p:nvPr/>
          </p:nvSpPr>
          <p:spPr>
            <a:xfrm>
              <a:off x="7366276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0"/>
            <p:cNvSpPr/>
            <p:nvPr/>
          </p:nvSpPr>
          <p:spPr>
            <a:xfrm>
              <a:off x="7531537" y="4751816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7699657" y="4586307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7531537" y="508233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7696799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7862091" y="4751816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0"/>
            <p:cNvSpPr/>
            <p:nvPr/>
          </p:nvSpPr>
          <p:spPr>
            <a:xfrm>
              <a:off x="7696799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0"/>
            <p:cNvSpPr/>
            <p:nvPr/>
          </p:nvSpPr>
          <p:spPr>
            <a:xfrm>
              <a:off x="7862091" y="5082339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0"/>
            <p:cNvSpPr/>
            <p:nvPr/>
          </p:nvSpPr>
          <p:spPr>
            <a:xfrm>
              <a:off x="8027352" y="4917078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0"/>
            <p:cNvSpPr/>
            <p:nvPr/>
          </p:nvSpPr>
          <p:spPr>
            <a:xfrm>
              <a:off x="7862091" y="5412893"/>
              <a:ext cx="51949" cy="46543"/>
            </a:xfrm>
            <a:custGeom>
              <a:rect b="b" l="l" r="r" t="t"/>
              <a:pathLst>
                <a:path extrusionOk="0" h="1498" w="1672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0"/>
            <p:cNvSpPr/>
            <p:nvPr/>
          </p:nvSpPr>
          <p:spPr>
            <a:xfrm>
              <a:off x="8027352" y="5247632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0"/>
            <p:cNvSpPr/>
            <p:nvPr/>
          </p:nvSpPr>
          <p:spPr>
            <a:xfrm>
              <a:off x="8195441" y="5083054"/>
              <a:ext cx="47257" cy="47257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0"/>
            <p:cNvSpPr/>
            <p:nvPr/>
          </p:nvSpPr>
          <p:spPr>
            <a:xfrm>
              <a:off x="7366276" y="5247849"/>
              <a:ext cx="51980" cy="46543"/>
            </a:xfrm>
            <a:custGeom>
              <a:rect b="b" l="l" r="r" t="t"/>
              <a:pathLst>
                <a:path extrusionOk="0" h="1498" w="1673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7531537" y="5413141"/>
              <a:ext cx="51980" cy="47226"/>
            </a:xfrm>
            <a:custGeom>
              <a:rect b="b" l="l" r="r" t="t"/>
              <a:pathLst>
                <a:path extrusionOk="0" h="1520" w="1673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7699657" y="5578869"/>
              <a:ext cx="47226" cy="47257"/>
            </a:xfrm>
            <a:custGeom>
              <a:rect b="b" l="l" r="r" t="t"/>
              <a:pathLst>
                <a:path extrusionOk="0" h="1521" w="152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1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46" name="Google Shape;3246;p41"/>
          <p:cNvGrpSpPr/>
          <p:nvPr/>
        </p:nvGrpSpPr>
        <p:grpSpPr>
          <a:xfrm>
            <a:off x="7609414" y="4240325"/>
            <a:ext cx="1038857" cy="1038888"/>
            <a:chOff x="5881689" y="3300040"/>
            <a:chExt cx="1038857" cy="1038888"/>
          </a:xfrm>
        </p:grpSpPr>
        <p:sp>
          <p:nvSpPr>
            <p:cNvPr id="3247" name="Google Shape;3247;p41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8" name="Google Shape;3248;p4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49" name="Google Shape;3249;p4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4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4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4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4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4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4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4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4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4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4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64" name="Google Shape;3264;p41"/>
          <p:cNvGrpSpPr/>
          <p:nvPr/>
        </p:nvGrpSpPr>
        <p:grpSpPr>
          <a:xfrm flipH="1" rot="10800000">
            <a:off x="6364688" y="3142904"/>
            <a:ext cx="3262940" cy="2478716"/>
            <a:chOff x="6364688" y="-473685"/>
            <a:chExt cx="3262940" cy="2478716"/>
          </a:xfrm>
        </p:grpSpPr>
        <p:sp>
          <p:nvSpPr>
            <p:cNvPr id="3265" name="Google Shape;3265;p41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_1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42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80" name="Google Shape;3280;p42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3281" name="Google Shape;3281;p42"/>
            <p:cNvSpPr/>
            <p:nvPr/>
          </p:nvSpPr>
          <p:spPr>
            <a:xfrm>
              <a:off x="6209385" y="3796321"/>
              <a:ext cx="51980" cy="47257"/>
            </a:xfrm>
            <a:custGeom>
              <a:rect b="b" l="l" r="r" t="t"/>
              <a:pathLst>
                <a:path extrusionOk="0" h="1521" w="1673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2" name="Google Shape;3282;p4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83" name="Google Shape;3283;p4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4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rect b="b" l="l" r="r" t="t"/>
                <a:pathLst>
                  <a:path extrusionOk="0" h="1521" w="1672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rect b="b" l="l" r="r" t="t"/>
                <a:pathLst>
                  <a:path extrusionOk="0" h="1520" w="1672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4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4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4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4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rect b="b" l="l" r="r" t="t"/>
                <a:pathLst>
                  <a:path extrusionOk="0" h="1520" w="1673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rect b="b" l="l" r="r" t="t"/>
                <a:pathLst>
                  <a:path extrusionOk="0" h="1521" w="1673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rect b="b" l="l" r="r" t="t"/>
                <a:pathLst>
                  <a:path extrusionOk="0" h="1521" w="152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8" name="Google Shape;3298;p42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3299" name="Google Shape;3299;p42"/>
            <p:cNvSpPr/>
            <p:nvPr/>
          </p:nvSpPr>
          <p:spPr>
            <a:xfrm flipH="1" rot="10800000">
              <a:off x="9192213" y="-472148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2"/>
            <p:cNvSpPr/>
            <p:nvPr/>
          </p:nvSpPr>
          <p:spPr>
            <a:xfrm flipH="1" rot="10800000">
              <a:off x="8540582" y="-95331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2"/>
            <p:cNvSpPr/>
            <p:nvPr/>
          </p:nvSpPr>
          <p:spPr>
            <a:xfrm flipH="1" rot="10800000">
              <a:off x="8322440" y="-473685"/>
              <a:ext cx="435384" cy="501501"/>
            </a:xfrm>
            <a:custGeom>
              <a:rect b="b" l="l" r="r" t="t"/>
              <a:pathLst>
                <a:path extrusionOk="0" h="16141" w="14013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2"/>
            <p:cNvSpPr/>
            <p:nvPr/>
          </p:nvSpPr>
          <p:spPr>
            <a:xfrm flipH="1" rot="10800000">
              <a:off x="7018214" y="-472148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2"/>
            <p:cNvSpPr/>
            <p:nvPr/>
          </p:nvSpPr>
          <p:spPr>
            <a:xfrm flipH="1" rot="10800000">
              <a:off x="9192213" y="281486"/>
              <a:ext cx="435415" cy="501501"/>
            </a:xfrm>
            <a:custGeom>
              <a:rect b="b" l="l" r="r" t="t"/>
              <a:pathLst>
                <a:path extrusionOk="0" h="16141" w="14014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2"/>
            <p:cNvSpPr/>
            <p:nvPr/>
          </p:nvSpPr>
          <p:spPr>
            <a:xfrm flipH="1" rot="10800000">
              <a:off x="8757793" y="281486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2"/>
            <p:cNvSpPr/>
            <p:nvPr/>
          </p:nvSpPr>
          <p:spPr>
            <a:xfrm flipH="1" rot="10800000">
              <a:off x="8975003" y="657339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2"/>
            <p:cNvSpPr/>
            <p:nvPr/>
          </p:nvSpPr>
          <p:spPr>
            <a:xfrm flipH="1" rot="10800000">
              <a:off x="7888019" y="75616"/>
              <a:ext cx="434452" cy="503365"/>
            </a:xfrm>
            <a:custGeom>
              <a:rect b="b" l="l" r="r" t="t"/>
              <a:pathLst>
                <a:path extrusionOk="0" h="16201" w="13983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2"/>
            <p:cNvSpPr/>
            <p:nvPr/>
          </p:nvSpPr>
          <p:spPr>
            <a:xfrm flipH="1" rot="10800000">
              <a:off x="8540582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2"/>
            <p:cNvSpPr/>
            <p:nvPr/>
          </p:nvSpPr>
          <p:spPr>
            <a:xfrm flipH="1" rot="10800000">
              <a:off x="6364688" y="-346532"/>
              <a:ext cx="434452" cy="501501"/>
            </a:xfrm>
            <a:custGeom>
              <a:rect b="b" l="l" r="r" t="t"/>
              <a:pathLst>
                <a:path extrusionOk="0" h="16141" w="13983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2"/>
            <p:cNvSpPr/>
            <p:nvPr/>
          </p:nvSpPr>
          <p:spPr>
            <a:xfrm flipH="1" rot="10800000">
              <a:off x="9192213" y="29321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2"/>
            <p:cNvSpPr/>
            <p:nvPr/>
          </p:nvSpPr>
          <p:spPr>
            <a:xfrm flipH="1" rot="10800000">
              <a:off x="8975003" y="406138"/>
              <a:ext cx="435415" cy="503396"/>
            </a:xfrm>
            <a:custGeom>
              <a:rect b="b" l="l" r="r" t="t"/>
              <a:pathLst>
                <a:path extrusionOk="0" h="16202" w="14014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2"/>
            <p:cNvSpPr/>
            <p:nvPr/>
          </p:nvSpPr>
          <p:spPr>
            <a:xfrm flipH="1" rot="10800000">
              <a:off x="8540582" y="1501636"/>
              <a:ext cx="434452" cy="503396"/>
            </a:xfrm>
            <a:custGeom>
              <a:rect b="b" l="l" r="r" t="t"/>
              <a:pathLst>
                <a:path extrusionOk="0" h="16202" w="13983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B82D5"/>
            </a:gs>
            <a:gs pos="100000">
              <a:srgbClr val="1D28A4"/>
            </a:gs>
          </a:gsLst>
          <a:lin ang="2700006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Thin"/>
              <a:buNone/>
              <a:defRPr sz="3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Thin"/>
              <a:buChar char="●"/>
              <a:defRPr sz="18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●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●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Thin"/>
              <a:buChar char="○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Thin"/>
              <a:buChar char="■"/>
              <a:def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ybWcS5AaSHQ5w8FLgCdlCM310p2Uuv4m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x58TXSRNiymPI8ow4Wdwx40YMch7qLbh/view" TargetMode="External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43"/>
          <p:cNvSpPr txBox="1"/>
          <p:nvPr>
            <p:ph type="title"/>
          </p:nvPr>
        </p:nvSpPr>
        <p:spPr>
          <a:xfrm>
            <a:off x="1512250" y="1739400"/>
            <a:ext cx="59649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grpSp>
        <p:nvGrpSpPr>
          <p:cNvPr id="3317" name="Google Shape;3317;p43"/>
          <p:cNvGrpSpPr/>
          <p:nvPr/>
        </p:nvGrpSpPr>
        <p:grpSpPr>
          <a:xfrm>
            <a:off x="1223010" y="1323955"/>
            <a:ext cx="6646495" cy="2495529"/>
            <a:chOff x="1951600" y="1943950"/>
            <a:chExt cx="5547066" cy="1255612"/>
          </a:xfrm>
        </p:grpSpPr>
        <p:sp>
          <p:nvSpPr>
            <p:cNvPr id="3318" name="Google Shape;3318;p43"/>
            <p:cNvSpPr/>
            <p:nvPr/>
          </p:nvSpPr>
          <p:spPr>
            <a:xfrm>
              <a:off x="1951600" y="1943950"/>
              <a:ext cx="1167028" cy="1255612"/>
            </a:xfrm>
            <a:custGeom>
              <a:rect b="b" l="l" r="r" t="t"/>
              <a:pathLst>
                <a:path extrusionOk="0" h="15776" w="14663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19" name="Google Shape;3319;p43"/>
            <p:cNvSpPr/>
            <p:nvPr/>
          </p:nvSpPr>
          <p:spPr>
            <a:xfrm flipH="1">
              <a:off x="6331638" y="1943950"/>
              <a:ext cx="1167028" cy="1255612"/>
            </a:xfrm>
            <a:custGeom>
              <a:rect b="b" l="l" r="r" t="t"/>
              <a:pathLst>
                <a:path extrusionOk="0" h="15776" w="14663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3320" name="Google Shape;3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1700" y="2423925"/>
            <a:ext cx="1036174" cy="942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1" name="Google Shape;3321;p43"/>
          <p:cNvSpPr txBox="1"/>
          <p:nvPr/>
        </p:nvSpPr>
        <p:spPr>
          <a:xfrm>
            <a:off x="3104025" y="3419275"/>
            <a:ext cx="30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SENAI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Turma Tec.Informatica para internet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Logica de Programação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20.05.2021</a:t>
            </a:r>
            <a:endParaRPr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52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salarial de um programador python </a:t>
            </a:r>
            <a:endParaRPr/>
          </a:p>
        </p:txBody>
      </p:sp>
      <p:grpSp>
        <p:nvGrpSpPr>
          <p:cNvPr id="3432" name="Google Shape;3432;p52"/>
          <p:cNvGrpSpPr/>
          <p:nvPr/>
        </p:nvGrpSpPr>
        <p:grpSpPr>
          <a:xfrm>
            <a:off x="1220272" y="1590575"/>
            <a:ext cx="2992885" cy="593629"/>
            <a:chOff x="1220272" y="1514375"/>
            <a:chExt cx="2992885" cy="593629"/>
          </a:xfrm>
        </p:grpSpPr>
        <p:grpSp>
          <p:nvGrpSpPr>
            <p:cNvPr id="3433" name="Google Shape;3433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34" name="Google Shape;3434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4" name="Google Shape;3444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Estados Unidos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$110,840/ano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sp>
        <p:nvSpPr>
          <p:cNvPr id="3445" name="Google Shape;3445;p52"/>
          <p:cNvSpPr/>
          <p:nvPr/>
        </p:nvSpPr>
        <p:spPr>
          <a:xfrm>
            <a:off x="713225" y="1213750"/>
            <a:ext cx="679775" cy="3385724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446" name="Google Shape;3446;p52"/>
          <p:cNvGrpSpPr/>
          <p:nvPr/>
        </p:nvGrpSpPr>
        <p:grpSpPr>
          <a:xfrm>
            <a:off x="1220297" y="2839638"/>
            <a:ext cx="2992848" cy="451779"/>
            <a:chOff x="1220310" y="1656225"/>
            <a:chExt cx="2992848" cy="451779"/>
          </a:xfrm>
        </p:grpSpPr>
        <p:grpSp>
          <p:nvGrpSpPr>
            <p:cNvPr id="3447" name="Google Shape;3447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48" name="Google Shape;3448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8" name="Google Shape;3458;p52"/>
            <p:cNvSpPr txBox="1"/>
            <p:nvPr/>
          </p:nvSpPr>
          <p:spPr>
            <a:xfrm>
              <a:off x="1220310" y="165622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Suiça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$98,059/ano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59" name="Google Shape;3459;p52"/>
          <p:cNvGrpSpPr/>
          <p:nvPr/>
        </p:nvGrpSpPr>
        <p:grpSpPr>
          <a:xfrm>
            <a:off x="1215637" y="3876695"/>
            <a:ext cx="3414000" cy="385753"/>
            <a:chOff x="1215630" y="1813718"/>
            <a:chExt cx="3414000" cy="378300"/>
          </a:xfrm>
        </p:grpSpPr>
        <p:grpSp>
          <p:nvGrpSpPr>
            <p:cNvPr id="3460" name="Google Shape;3460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61" name="Google Shape;3461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1" name="Google Shape;3471;p52"/>
            <p:cNvSpPr txBox="1"/>
            <p:nvPr/>
          </p:nvSpPr>
          <p:spPr>
            <a:xfrm>
              <a:off x="1215630" y="1813718"/>
              <a:ext cx="34140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Dinamarca</a:t>
              </a:r>
              <a:b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</a:b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$79,637/ano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 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72" name="Google Shape;3472;p52"/>
          <p:cNvGrpSpPr/>
          <p:nvPr/>
        </p:nvGrpSpPr>
        <p:grpSpPr>
          <a:xfrm>
            <a:off x="5079047" y="1590575"/>
            <a:ext cx="2992885" cy="593629"/>
            <a:chOff x="1220272" y="1514375"/>
            <a:chExt cx="2992885" cy="593629"/>
          </a:xfrm>
        </p:grpSpPr>
        <p:grpSp>
          <p:nvGrpSpPr>
            <p:cNvPr id="3473" name="Google Shape;3473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74" name="Google Shape;3474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4" name="Google Shape;3484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Noruega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$69,735/ano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85" name="Google Shape;3485;p52"/>
          <p:cNvGrpSpPr/>
          <p:nvPr/>
        </p:nvGrpSpPr>
        <p:grpSpPr>
          <a:xfrm>
            <a:off x="5079047" y="2581688"/>
            <a:ext cx="2992885" cy="593629"/>
            <a:chOff x="1220272" y="1514375"/>
            <a:chExt cx="2992885" cy="593629"/>
          </a:xfrm>
        </p:grpSpPr>
        <p:grpSp>
          <p:nvGrpSpPr>
            <p:cNvPr id="3486" name="Google Shape;3486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487" name="Google Shape;3487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97" name="Google Shape;3497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Alemanha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$59,899/ano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3498" name="Google Shape;3498;p52"/>
          <p:cNvGrpSpPr/>
          <p:nvPr/>
        </p:nvGrpSpPr>
        <p:grpSpPr>
          <a:xfrm>
            <a:off x="5079047" y="3572800"/>
            <a:ext cx="2992885" cy="593629"/>
            <a:chOff x="1220272" y="1514375"/>
            <a:chExt cx="2992885" cy="593629"/>
          </a:xfrm>
        </p:grpSpPr>
        <p:grpSp>
          <p:nvGrpSpPr>
            <p:cNvPr id="3499" name="Google Shape;3499;p52"/>
            <p:cNvGrpSpPr/>
            <p:nvPr/>
          </p:nvGrpSpPr>
          <p:grpSpPr>
            <a:xfrm>
              <a:off x="1332395" y="1897746"/>
              <a:ext cx="2880763" cy="210259"/>
              <a:chOff x="1466608" y="1934202"/>
              <a:chExt cx="2045997" cy="149342"/>
            </a:xfrm>
          </p:grpSpPr>
          <p:sp>
            <p:nvSpPr>
              <p:cNvPr id="3500" name="Google Shape;3500;p52"/>
              <p:cNvSpPr/>
              <p:nvPr/>
            </p:nvSpPr>
            <p:spPr>
              <a:xfrm flipH="1" rot="10800000">
                <a:off x="146660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52"/>
              <p:cNvSpPr/>
              <p:nvPr/>
            </p:nvSpPr>
            <p:spPr>
              <a:xfrm flipH="1" rot="10800000">
                <a:off x="1679461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52"/>
              <p:cNvSpPr/>
              <p:nvPr/>
            </p:nvSpPr>
            <p:spPr>
              <a:xfrm flipH="1" rot="10800000">
                <a:off x="1892314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52"/>
              <p:cNvSpPr/>
              <p:nvPr/>
            </p:nvSpPr>
            <p:spPr>
              <a:xfrm flipH="1" rot="10800000">
                <a:off x="2105166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52"/>
              <p:cNvSpPr/>
              <p:nvPr/>
            </p:nvSpPr>
            <p:spPr>
              <a:xfrm flipH="1" rot="10800000">
                <a:off x="2318019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52"/>
              <p:cNvSpPr/>
              <p:nvPr/>
            </p:nvSpPr>
            <p:spPr>
              <a:xfrm flipH="1" rot="10800000">
                <a:off x="2530872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52"/>
              <p:cNvSpPr/>
              <p:nvPr/>
            </p:nvSpPr>
            <p:spPr>
              <a:xfrm flipH="1" rot="10800000">
                <a:off x="2743725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52"/>
              <p:cNvSpPr/>
              <p:nvPr/>
            </p:nvSpPr>
            <p:spPr>
              <a:xfrm flipH="1" rot="10800000">
                <a:off x="2956578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52"/>
              <p:cNvSpPr/>
              <p:nvPr/>
            </p:nvSpPr>
            <p:spPr>
              <a:xfrm flipH="1" rot="10800000">
                <a:off x="3169430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52"/>
              <p:cNvSpPr/>
              <p:nvPr/>
            </p:nvSpPr>
            <p:spPr>
              <a:xfrm flipH="1" rot="10800000">
                <a:off x="3382283" y="1934202"/>
                <a:ext cx="130322" cy="149342"/>
              </a:xfrm>
              <a:custGeom>
                <a:rect b="b" l="l" r="r" t="t"/>
                <a:pathLst>
                  <a:path extrusionOk="0" h="16202" w="13983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0" name="Google Shape;3510;p52"/>
            <p:cNvSpPr txBox="1"/>
            <p:nvPr/>
          </p:nvSpPr>
          <p:spPr>
            <a:xfrm>
              <a:off x="1220272" y="1514375"/>
              <a:ext cx="29928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Brasil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R$ 70,000</a:t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53"/>
          <p:cNvSpPr txBox="1"/>
          <p:nvPr>
            <p:ph idx="1" type="subTitle"/>
          </p:nvPr>
        </p:nvSpPr>
        <p:spPr>
          <a:xfrm>
            <a:off x="1227600" y="1634000"/>
            <a:ext cx="2849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python</a:t>
            </a:r>
            <a:endParaRPr/>
          </a:p>
        </p:txBody>
      </p:sp>
      <p:sp>
        <p:nvSpPr>
          <p:cNvPr id="3516" name="Google Shape;3516;p53"/>
          <p:cNvSpPr txBox="1"/>
          <p:nvPr>
            <p:ph type="title"/>
          </p:nvPr>
        </p:nvSpPr>
        <p:spPr>
          <a:xfrm>
            <a:off x="1162225" y="1073525"/>
            <a:ext cx="32394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INTRODUÇÃO</a:t>
            </a:r>
            <a:endParaRPr sz="3000"/>
          </a:p>
        </p:txBody>
      </p:sp>
      <p:sp>
        <p:nvSpPr>
          <p:cNvPr id="3517" name="Google Shape;3517;p53"/>
          <p:cNvSpPr/>
          <p:nvPr/>
        </p:nvSpPr>
        <p:spPr>
          <a:xfrm>
            <a:off x="713225" y="942825"/>
            <a:ext cx="679775" cy="1372216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518" name="Google Shape;35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675" y="942813"/>
            <a:ext cx="3292800" cy="31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54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Linguagem Compilada X Interpretada</a:t>
            </a:r>
            <a:endParaRPr sz="3300"/>
          </a:p>
        </p:txBody>
      </p:sp>
      <p:sp>
        <p:nvSpPr>
          <p:cNvPr id="3524" name="Google Shape;3524;p54"/>
          <p:cNvSpPr txBox="1"/>
          <p:nvPr/>
        </p:nvSpPr>
        <p:spPr>
          <a:xfrm>
            <a:off x="830800" y="1717600"/>
            <a:ext cx="234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COMPILADA</a:t>
            </a:r>
            <a:endParaRPr b="1" sz="29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525" name="Google Shape;35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25" y="2412225"/>
            <a:ext cx="2277025" cy="2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6" name="Google Shape;3526;p54"/>
          <p:cNvSpPr txBox="1"/>
          <p:nvPr/>
        </p:nvSpPr>
        <p:spPr>
          <a:xfrm>
            <a:off x="5217125" y="1717600"/>
            <a:ext cx="306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INTERPRETADA</a:t>
            </a:r>
            <a:endParaRPr b="1" sz="29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527" name="Google Shape;352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00" y="2410937"/>
            <a:ext cx="2276856" cy="221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8" name="Google Shape;3528;p54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3472550" y="2615288"/>
            <a:ext cx="1553750" cy="1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55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interpretado</a:t>
            </a:r>
            <a:endParaRPr/>
          </a:p>
        </p:txBody>
      </p:sp>
      <p:pic>
        <p:nvPicPr>
          <p:cNvPr id="3534" name="Google Shape;3534;p55" title="Codigo interpretado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763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5" name="Google Shape;3535;p55"/>
          <p:cNvSpPr/>
          <p:nvPr/>
        </p:nvSpPr>
        <p:spPr>
          <a:xfrm>
            <a:off x="2286000" y="1076375"/>
            <a:ext cx="4583100" cy="3429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56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compilado</a:t>
            </a:r>
            <a:endParaRPr/>
          </a:p>
        </p:txBody>
      </p:sp>
      <p:pic>
        <p:nvPicPr>
          <p:cNvPr id="3541" name="Google Shape;3541;p56" title="codigo compilado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775" y="1042725"/>
            <a:ext cx="4572000" cy="3419856"/>
          </a:xfrm>
          <a:prstGeom prst="rect">
            <a:avLst/>
          </a:prstGeom>
          <a:noFill/>
          <a:ln>
            <a:noFill/>
          </a:ln>
        </p:spPr>
      </p:pic>
      <p:sp>
        <p:nvSpPr>
          <p:cNvPr id="3542" name="Google Shape;3542;p56"/>
          <p:cNvSpPr/>
          <p:nvPr/>
        </p:nvSpPr>
        <p:spPr>
          <a:xfrm>
            <a:off x="2376725" y="1042650"/>
            <a:ext cx="4628100" cy="342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6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57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</a:t>
            </a:r>
            <a:r>
              <a:rPr lang="en"/>
              <a:t>Básicos</a:t>
            </a:r>
            <a:r>
              <a:rPr lang="en"/>
              <a:t> </a:t>
            </a:r>
            <a:endParaRPr/>
          </a:p>
        </p:txBody>
      </p:sp>
      <p:pic>
        <p:nvPicPr>
          <p:cNvPr id="3548" name="Google Shape;35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25" y="935125"/>
            <a:ext cx="7178500" cy="4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8"/>
          <p:cNvSpPr txBox="1"/>
          <p:nvPr>
            <p:ph type="title"/>
          </p:nvPr>
        </p:nvSpPr>
        <p:spPr>
          <a:xfrm>
            <a:off x="717000" y="281450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codigo</a:t>
            </a:r>
            <a:endParaRPr/>
          </a:p>
        </p:txBody>
      </p:sp>
      <p:pic>
        <p:nvPicPr>
          <p:cNvPr id="3554" name="Google Shape;35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811850"/>
            <a:ext cx="5950122" cy="40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58"/>
          <p:cNvSpPr/>
          <p:nvPr/>
        </p:nvSpPr>
        <p:spPr>
          <a:xfrm>
            <a:off x="1501600" y="806825"/>
            <a:ext cx="5950200" cy="402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59"/>
          <p:cNvSpPr txBox="1"/>
          <p:nvPr>
            <p:ph type="title"/>
          </p:nvPr>
        </p:nvSpPr>
        <p:spPr>
          <a:xfrm>
            <a:off x="1143575" y="1377260"/>
            <a:ext cx="3111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THANKS</a:t>
            </a:r>
            <a:endParaRPr sz="3800"/>
          </a:p>
        </p:txBody>
      </p:sp>
      <p:sp>
        <p:nvSpPr>
          <p:cNvPr id="3561" name="Google Shape;3561;p59"/>
          <p:cNvSpPr/>
          <p:nvPr/>
        </p:nvSpPr>
        <p:spPr>
          <a:xfrm>
            <a:off x="717000" y="868297"/>
            <a:ext cx="666873" cy="3406906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2" name="Google Shape;3562;p59"/>
          <p:cNvSpPr txBox="1"/>
          <p:nvPr/>
        </p:nvSpPr>
        <p:spPr>
          <a:xfrm>
            <a:off x="5112325" y="4261332"/>
            <a:ext cx="330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Please keep this slide for attribution.</a:t>
            </a:r>
            <a:endParaRPr sz="12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44"/>
          <p:cNvSpPr txBox="1"/>
          <p:nvPr>
            <p:ph idx="1" type="subTitle"/>
          </p:nvPr>
        </p:nvSpPr>
        <p:spPr>
          <a:xfrm>
            <a:off x="1106225" y="1857050"/>
            <a:ext cx="3111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</a:t>
            </a:r>
            <a:r>
              <a:rPr lang="en" sz="2700"/>
              <a:t>einaldo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Janine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Samuel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44"/>
          <p:cNvSpPr txBox="1"/>
          <p:nvPr>
            <p:ph type="title"/>
          </p:nvPr>
        </p:nvSpPr>
        <p:spPr>
          <a:xfrm>
            <a:off x="1143575" y="118400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Equipe</a:t>
            </a:r>
            <a:endParaRPr sz="3600"/>
          </a:p>
        </p:txBody>
      </p:sp>
      <p:sp>
        <p:nvSpPr>
          <p:cNvPr id="3328" name="Google Shape;3328;p44"/>
          <p:cNvSpPr/>
          <p:nvPr/>
        </p:nvSpPr>
        <p:spPr>
          <a:xfrm>
            <a:off x="717000" y="952150"/>
            <a:ext cx="666873" cy="2826507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329" name="Google Shape;3329;p44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867512" y="952150"/>
            <a:ext cx="2473187" cy="2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45"/>
          <p:cNvSpPr txBox="1"/>
          <p:nvPr>
            <p:ph idx="2" type="title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3335" name="Google Shape;3335;p45"/>
          <p:cNvSpPr txBox="1"/>
          <p:nvPr>
            <p:ph type="title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36" name="Google Shape;3336;p45"/>
          <p:cNvSpPr txBox="1"/>
          <p:nvPr>
            <p:ph idx="1" type="subTitle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do Python</a:t>
            </a:r>
            <a:endParaRPr/>
          </a:p>
        </p:txBody>
      </p:sp>
      <p:sp>
        <p:nvSpPr>
          <p:cNvPr id="3337" name="Google Shape;3337;p45"/>
          <p:cNvSpPr/>
          <p:nvPr/>
        </p:nvSpPr>
        <p:spPr>
          <a:xfrm>
            <a:off x="717000" y="1637251"/>
            <a:ext cx="666873" cy="1868983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8" name="Google Shape;3338;p45"/>
          <p:cNvSpPr txBox="1"/>
          <p:nvPr>
            <p:ph idx="3" type="subTitle"/>
          </p:nvPr>
        </p:nvSpPr>
        <p:spPr>
          <a:xfrm>
            <a:off x="4912750" y="1010475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Aprenda um pouco sobre o python e sua </a:t>
            </a:r>
            <a:r>
              <a:rPr lang="en"/>
              <a:t>história</a:t>
            </a:r>
            <a:endParaRPr/>
          </a:p>
        </p:txBody>
      </p:sp>
      <p:sp>
        <p:nvSpPr>
          <p:cNvPr id="3339" name="Google Shape;3339;p45"/>
          <p:cNvSpPr txBox="1"/>
          <p:nvPr>
            <p:ph idx="4" type="title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0" name="Google Shape;3340;p45"/>
          <p:cNvSpPr txBox="1"/>
          <p:nvPr>
            <p:ph idx="5" type="subTitle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 </a:t>
            </a:r>
            <a:endParaRPr/>
          </a:p>
        </p:txBody>
      </p:sp>
      <p:sp>
        <p:nvSpPr>
          <p:cNvPr id="3341" name="Google Shape;3341;p45"/>
          <p:cNvSpPr txBox="1"/>
          <p:nvPr>
            <p:ph idx="6" type="subTitle"/>
          </p:nvPr>
        </p:nvSpPr>
        <p:spPr>
          <a:xfrm>
            <a:off x="4912750" y="195430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Afinal para que serve o Python?</a:t>
            </a:r>
            <a:endParaRPr/>
          </a:p>
        </p:txBody>
      </p:sp>
      <p:sp>
        <p:nvSpPr>
          <p:cNvPr id="3342" name="Google Shape;3342;p45"/>
          <p:cNvSpPr txBox="1"/>
          <p:nvPr>
            <p:ph idx="7" type="title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3" name="Google Shape;3343;p45"/>
          <p:cNvSpPr txBox="1"/>
          <p:nvPr>
            <p:ph idx="8" type="subTitle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de Trabalho</a:t>
            </a:r>
            <a:endParaRPr/>
          </a:p>
        </p:txBody>
      </p:sp>
      <p:sp>
        <p:nvSpPr>
          <p:cNvPr id="3344" name="Google Shape;3344;p45"/>
          <p:cNvSpPr txBox="1"/>
          <p:nvPr>
            <p:ph idx="9" type="subTitle"/>
          </p:nvPr>
        </p:nvSpPr>
        <p:spPr>
          <a:xfrm>
            <a:off x="4912750" y="2898125"/>
            <a:ext cx="26859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olhada no mercado de desenvolvedores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45"/>
          <p:cNvSpPr txBox="1"/>
          <p:nvPr>
            <p:ph idx="13" type="title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46" name="Google Shape;3346;p45"/>
          <p:cNvSpPr txBox="1"/>
          <p:nvPr>
            <p:ph idx="14" type="subTitle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Python</a:t>
            </a:r>
            <a:endParaRPr/>
          </a:p>
        </p:txBody>
      </p:sp>
      <p:sp>
        <p:nvSpPr>
          <p:cNvPr id="3347" name="Google Shape;3347;p45"/>
          <p:cNvSpPr txBox="1"/>
          <p:nvPr>
            <p:ph idx="15" type="subTitle"/>
          </p:nvPr>
        </p:nvSpPr>
        <p:spPr>
          <a:xfrm>
            <a:off x="4912750" y="3841950"/>
            <a:ext cx="2389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Aprenda o basico para programar em python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8" name="Google Shape;3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150" y="662025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550" y="1677450"/>
            <a:ext cx="457200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8650" y="2598425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1" name="Google Shape;335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6900" y="3615900"/>
            <a:ext cx="457200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5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46"/>
          <p:cNvSpPr txBox="1"/>
          <p:nvPr>
            <p:ph idx="1" type="subTitle"/>
          </p:nvPr>
        </p:nvSpPr>
        <p:spPr>
          <a:xfrm>
            <a:off x="1143575" y="1954725"/>
            <a:ext cx="41493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python é uma linguagem de </a:t>
            </a:r>
            <a:r>
              <a:rPr lang="en"/>
              <a:t>programação</a:t>
            </a:r>
            <a:r>
              <a:rPr lang="en"/>
              <a:t> de alto </a:t>
            </a:r>
            <a:r>
              <a:rPr lang="en"/>
              <a:t>nível</a:t>
            </a:r>
            <a:r>
              <a:rPr lang="en"/>
              <a:t>, </a:t>
            </a:r>
            <a:r>
              <a:rPr lang="en"/>
              <a:t>dinâmica</a:t>
            </a:r>
            <a:r>
              <a:rPr lang="en"/>
              <a:t>, interpretada, modular, multiplataforma, e orientada a objetos.  </a:t>
            </a:r>
            <a:endParaRPr/>
          </a:p>
        </p:txBody>
      </p:sp>
      <p:sp>
        <p:nvSpPr>
          <p:cNvPr id="3357" name="Google Shape;3357;p46"/>
          <p:cNvSpPr txBox="1"/>
          <p:nvPr>
            <p:ph type="title"/>
          </p:nvPr>
        </p:nvSpPr>
        <p:spPr>
          <a:xfrm>
            <a:off x="1188400" y="1267375"/>
            <a:ext cx="3111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Python</a:t>
            </a:r>
            <a:endParaRPr/>
          </a:p>
        </p:txBody>
      </p:sp>
      <p:sp>
        <p:nvSpPr>
          <p:cNvPr id="3358" name="Google Shape;3358;p46"/>
          <p:cNvSpPr/>
          <p:nvPr/>
        </p:nvSpPr>
        <p:spPr>
          <a:xfrm>
            <a:off x="717000" y="952150"/>
            <a:ext cx="666873" cy="2846661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9" name="Google Shape;3359;p46"/>
          <p:cNvSpPr/>
          <p:nvPr/>
        </p:nvSpPr>
        <p:spPr>
          <a:xfrm>
            <a:off x="1098750" y="1909874"/>
            <a:ext cx="374053" cy="965294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0" name="Google Shape;3360;p46"/>
          <p:cNvSpPr/>
          <p:nvPr/>
        </p:nvSpPr>
        <p:spPr>
          <a:xfrm flipH="1">
            <a:off x="4917979" y="1909825"/>
            <a:ext cx="374896" cy="965405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47"/>
          <p:cNvSpPr txBox="1"/>
          <p:nvPr>
            <p:ph idx="2" type="title"/>
          </p:nvPr>
        </p:nvSpPr>
        <p:spPr>
          <a:xfrm>
            <a:off x="1073500" y="681450"/>
            <a:ext cx="3365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Origem</a:t>
            </a:r>
            <a:r>
              <a:rPr lang="en"/>
              <a:t> </a:t>
            </a:r>
            <a:endParaRPr/>
          </a:p>
        </p:txBody>
      </p:sp>
      <p:sp>
        <p:nvSpPr>
          <p:cNvPr id="3366" name="Google Shape;3366;p47"/>
          <p:cNvSpPr/>
          <p:nvPr/>
        </p:nvSpPr>
        <p:spPr>
          <a:xfrm>
            <a:off x="713225" y="798137"/>
            <a:ext cx="666873" cy="3547234"/>
          </a:xfrm>
          <a:custGeom>
            <a:rect b="b" l="l" r="r" t="t"/>
            <a:pathLst>
              <a:path extrusionOk="0" h="15776" w="14663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7" name="Google Shape;3367;p47"/>
          <p:cNvSpPr txBox="1"/>
          <p:nvPr>
            <p:ph idx="1" type="subTitle"/>
          </p:nvPr>
        </p:nvSpPr>
        <p:spPr>
          <a:xfrm>
            <a:off x="1073500" y="1568275"/>
            <a:ext cx="5143500" cy="22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Desenvolvido em 1989 por Guido Van Rossum a ideia era criar uma linguagem de script simples para economizar tempo no desenvolvimento e melhorar a </a:t>
            </a:r>
            <a:r>
              <a:rPr lang="en"/>
              <a:t>eficiência.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Guido trabalhava no 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Centrum Voor Wiskunde en Informatica</a:t>
            </a:r>
            <a:r>
              <a:rPr lang="en"/>
              <a:t>, seu trabalho na época era implementar uma linguagem de programação chamada ABC, ainda trabalhando no CWI ele começou a desenvolver um script que inicialmente foi chamado de “Modula-3” logo depois sendo renomeado como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48"/>
          <p:cNvSpPr txBox="1"/>
          <p:nvPr>
            <p:ph idx="2" type="title"/>
          </p:nvPr>
        </p:nvSpPr>
        <p:spPr>
          <a:xfrm>
            <a:off x="2667275" y="3353504"/>
            <a:ext cx="37161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Guido Van Rossum</a:t>
            </a:r>
            <a:endParaRPr/>
          </a:p>
        </p:txBody>
      </p:sp>
      <p:sp>
        <p:nvSpPr>
          <p:cNvPr id="3373" name="Google Shape;3373;p48"/>
          <p:cNvSpPr/>
          <p:nvPr/>
        </p:nvSpPr>
        <p:spPr>
          <a:xfrm>
            <a:off x="2294825" y="1045500"/>
            <a:ext cx="679775" cy="2674062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4" name="Google Shape;3374;p48"/>
          <p:cNvSpPr/>
          <p:nvPr/>
        </p:nvSpPr>
        <p:spPr>
          <a:xfrm flipH="1">
            <a:off x="6076025" y="1045500"/>
            <a:ext cx="679775" cy="2674062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375" name="Google Shape;3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62" y="1123225"/>
            <a:ext cx="2122325" cy="22302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6" name="Google Shape;3376;p48"/>
          <p:cNvSpPr txBox="1"/>
          <p:nvPr/>
        </p:nvSpPr>
        <p:spPr>
          <a:xfrm>
            <a:off x="3391163" y="3719550"/>
            <a:ext cx="22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  </a:t>
            </a:r>
            <a:r>
              <a:rPr lang="en" sz="13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Criador do Python</a:t>
            </a:r>
            <a:endParaRPr sz="13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3377" name="Google Shape;33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150" y="3782488"/>
            <a:ext cx="274320" cy="27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49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Não, não tem a ver com cobras </a:t>
            </a:r>
            <a:endParaRPr/>
          </a:p>
        </p:txBody>
      </p:sp>
      <p:sp>
        <p:nvSpPr>
          <p:cNvPr id="3383" name="Google Shape;3383;p49"/>
          <p:cNvSpPr txBox="1"/>
          <p:nvPr>
            <p:ph idx="1" type="subTitle"/>
          </p:nvPr>
        </p:nvSpPr>
        <p:spPr>
          <a:xfrm>
            <a:off x="717000" y="1283775"/>
            <a:ext cx="55734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Apesar do nome Python e o seu logotipo que mostra duas cobras,uma em azul e outra amarela, muitas pessoas acreditam que o nome tem origem a algum tipo de cobra </a:t>
            </a:r>
            <a:r>
              <a:rPr lang="en" sz="1500"/>
              <a:t>porém</a:t>
            </a:r>
            <a:r>
              <a:rPr lang="en" sz="1500"/>
              <a:t> a </a:t>
            </a:r>
            <a:r>
              <a:rPr lang="en" sz="1500"/>
              <a:t>história</a:t>
            </a:r>
            <a:r>
              <a:rPr lang="en" sz="1500"/>
              <a:t> não é bem assim.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 nome python veio de origem de um seriado de tv da BBC chamado da “Fly Circus  de Monty Python” qual o Van Rossum era um grande Fã na </a:t>
            </a:r>
            <a:r>
              <a:rPr lang="en" sz="1500"/>
              <a:t>época, segundo ele precisava de um nome único e misterioso e daí surgiu o “Python”</a:t>
            </a:r>
            <a:endParaRPr sz="1500"/>
          </a:p>
        </p:txBody>
      </p:sp>
      <p:pic>
        <p:nvPicPr>
          <p:cNvPr id="3384" name="Google Shape;33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050" y="2167375"/>
            <a:ext cx="2494400" cy="23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9" name="Google Shape;3389;p50"/>
          <p:cNvCxnSpPr/>
          <p:nvPr/>
        </p:nvCxnSpPr>
        <p:spPr>
          <a:xfrm>
            <a:off x="3621750" y="2800350"/>
            <a:ext cx="1900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0" name="Google Shape;3390;p50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que serve o python?</a:t>
            </a:r>
            <a:endParaRPr/>
          </a:p>
        </p:txBody>
      </p:sp>
      <p:sp>
        <p:nvSpPr>
          <p:cNvPr id="3391" name="Google Shape;3391;p50"/>
          <p:cNvSpPr/>
          <p:nvPr/>
        </p:nvSpPr>
        <p:spPr>
          <a:xfrm>
            <a:off x="5533375" y="1516225"/>
            <a:ext cx="679775" cy="2568250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2" name="Google Shape;3392;p50"/>
          <p:cNvSpPr txBox="1"/>
          <p:nvPr/>
        </p:nvSpPr>
        <p:spPr>
          <a:xfrm>
            <a:off x="6310375" y="1516225"/>
            <a:ext cx="2326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Desenvolvimento Web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3" name="Google Shape;3393;p50"/>
          <p:cNvSpPr txBox="1"/>
          <p:nvPr/>
        </p:nvSpPr>
        <p:spPr>
          <a:xfrm>
            <a:off x="6310375" y="1917837"/>
            <a:ext cx="2211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Sites como instagram e Pinterest 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4" name="Google Shape;3394;p50"/>
          <p:cNvSpPr txBox="1"/>
          <p:nvPr/>
        </p:nvSpPr>
        <p:spPr>
          <a:xfrm>
            <a:off x="6309875" y="2987400"/>
            <a:ext cx="2326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Inteligencia </a:t>
            </a: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Artificial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5" name="Google Shape;3395;p50"/>
          <p:cNvSpPr txBox="1"/>
          <p:nvPr/>
        </p:nvSpPr>
        <p:spPr>
          <a:xfrm>
            <a:off x="6310375" y="3388775"/>
            <a:ext cx="25485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Boa parte dos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algoritmos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de buscas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são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desenvolvidos em python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6" name="Google Shape;3396;p50"/>
          <p:cNvSpPr/>
          <p:nvPr/>
        </p:nvSpPr>
        <p:spPr>
          <a:xfrm flipH="1">
            <a:off x="2933664" y="1516225"/>
            <a:ext cx="679775" cy="2568250"/>
          </a:xfrm>
          <a:custGeom>
            <a:rect b="b" l="l" r="r" t="t"/>
            <a:pathLst>
              <a:path extrusionOk="0" h="102730" w="27191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7" name="Google Shape;3397;p50"/>
          <p:cNvSpPr txBox="1"/>
          <p:nvPr/>
        </p:nvSpPr>
        <p:spPr>
          <a:xfrm>
            <a:off x="1261116" y="1661867"/>
            <a:ext cx="1572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Big Data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8" name="Google Shape;3398;p50"/>
          <p:cNvSpPr txBox="1"/>
          <p:nvPr/>
        </p:nvSpPr>
        <p:spPr>
          <a:xfrm>
            <a:off x="717000" y="1917825"/>
            <a:ext cx="23262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Pela facilidade de manipular e processar dados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99" name="Google Shape;3399;p50"/>
          <p:cNvSpPr txBox="1"/>
          <p:nvPr/>
        </p:nvSpPr>
        <p:spPr>
          <a:xfrm>
            <a:off x="168031" y="3042250"/>
            <a:ext cx="266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Computação Grafica</a:t>
            </a:r>
            <a:endParaRPr sz="20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00" name="Google Shape;3400;p50"/>
          <p:cNvSpPr txBox="1"/>
          <p:nvPr/>
        </p:nvSpPr>
        <p:spPr>
          <a:xfrm>
            <a:off x="392075" y="3298200"/>
            <a:ext cx="2834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Poderoso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software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de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gráficos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3d, o Blender, entre 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outros</a:t>
            </a:r>
            <a:r>
              <a:rPr lang="en" sz="1600">
                <a:solidFill>
                  <a:srgbClr val="FFFFFF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endParaRPr sz="1600">
              <a:solidFill>
                <a:srgbClr val="FFFFFF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01" name="Google Shape;3401;p50"/>
          <p:cNvSpPr/>
          <p:nvPr/>
        </p:nvSpPr>
        <p:spPr>
          <a:xfrm flipH="1" rot="10800000">
            <a:off x="3896265" y="2034686"/>
            <a:ext cx="1351457" cy="152926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2" name="Google Shape;3402;p50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4070488" y="2296388"/>
            <a:ext cx="1005840" cy="100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6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7" name="Google Shape;3407;p51"/>
          <p:cNvCxnSpPr/>
          <p:nvPr/>
        </p:nvCxnSpPr>
        <p:spPr>
          <a:xfrm>
            <a:off x="1688425" y="2458925"/>
            <a:ext cx="57675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8" name="Google Shape;3408;p51"/>
          <p:cNvSpPr txBox="1"/>
          <p:nvPr>
            <p:ph idx="4294967295" type="body"/>
          </p:nvPr>
        </p:nvSpPr>
        <p:spPr>
          <a:xfrm>
            <a:off x="903384" y="3073432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27º lugar entre as linguagens de programação</a:t>
            </a:r>
            <a:endParaRPr sz="1600"/>
          </a:p>
        </p:txBody>
      </p:sp>
      <p:sp>
        <p:nvSpPr>
          <p:cNvPr id="3409" name="Google Shape;3409;p51"/>
          <p:cNvSpPr txBox="1"/>
          <p:nvPr/>
        </p:nvSpPr>
        <p:spPr>
          <a:xfrm>
            <a:off x="916134" y="2819136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1999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10" name="Google Shape;3410;p51"/>
          <p:cNvSpPr txBox="1"/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DE TRABALHO </a:t>
            </a:r>
            <a:endParaRPr/>
          </a:p>
        </p:txBody>
      </p:sp>
      <p:sp>
        <p:nvSpPr>
          <p:cNvPr id="3411" name="Google Shape;3411;p51"/>
          <p:cNvSpPr/>
          <p:nvPr/>
        </p:nvSpPr>
        <p:spPr>
          <a:xfrm>
            <a:off x="717025" y="1911575"/>
            <a:ext cx="7707475" cy="666850"/>
          </a:xfrm>
          <a:custGeom>
            <a:rect b="b" l="l" r="r" t="t"/>
            <a:pathLst>
              <a:path extrusionOk="0" h="26674" w="308299">
                <a:moveTo>
                  <a:pt x="308299" y="26674"/>
                </a:moveTo>
                <a:lnTo>
                  <a:pt x="308104" y="13"/>
                </a:lnTo>
                <a:lnTo>
                  <a:pt x="0" y="0"/>
                </a:lnTo>
                <a:lnTo>
                  <a:pt x="0" y="26608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2" name="Google Shape;3412;p51"/>
          <p:cNvSpPr/>
          <p:nvPr/>
        </p:nvSpPr>
        <p:spPr>
          <a:xfrm flipH="1" rot="10800000">
            <a:off x="1483558" y="22131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51"/>
          <p:cNvSpPr txBox="1"/>
          <p:nvPr>
            <p:ph idx="4294967295" type="body"/>
          </p:nvPr>
        </p:nvSpPr>
        <p:spPr>
          <a:xfrm>
            <a:off x="2816889" y="3072858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Python alcança o ranking das 5 melhores linguagens </a:t>
            </a:r>
            <a:endParaRPr sz="1600"/>
          </a:p>
        </p:txBody>
      </p:sp>
      <p:sp>
        <p:nvSpPr>
          <p:cNvPr id="3414" name="Google Shape;3414;p51"/>
          <p:cNvSpPr txBox="1"/>
          <p:nvPr/>
        </p:nvSpPr>
        <p:spPr>
          <a:xfrm>
            <a:off x="2829639" y="2816675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2009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15" name="Google Shape;3415;p51"/>
          <p:cNvSpPr/>
          <p:nvPr/>
        </p:nvSpPr>
        <p:spPr>
          <a:xfrm flipH="1" rot="10800000">
            <a:off x="3397063" y="22175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51"/>
          <p:cNvSpPr txBox="1"/>
          <p:nvPr>
            <p:ph idx="4294967295" type="body"/>
          </p:nvPr>
        </p:nvSpPr>
        <p:spPr>
          <a:xfrm>
            <a:off x="4730395" y="3072858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Eleito a linguagem do ano </a:t>
            </a:r>
            <a:endParaRPr sz="1600"/>
          </a:p>
        </p:txBody>
      </p:sp>
      <p:sp>
        <p:nvSpPr>
          <p:cNvPr id="3417" name="Google Shape;3417;p51"/>
          <p:cNvSpPr txBox="1"/>
          <p:nvPr/>
        </p:nvSpPr>
        <p:spPr>
          <a:xfrm>
            <a:off x="4743145" y="2816675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2018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18" name="Google Shape;3418;p51"/>
          <p:cNvSpPr/>
          <p:nvPr/>
        </p:nvSpPr>
        <p:spPr>
          <a:xfrm flipH="1" rot="10800000">
            <a:off x="5310569" y="22175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51"/>
          <p:cNvSpPr txBox="1"/>
          <p:nvPr>
            <p:ph idx="4294967295" type="body"/>
          </p:nvPr>
        </p:nvSpPr>
        <p:spPr>
          <a:xfrm>
            <a:off x="6643900" y="3073432"/>
            <a:ext cx="159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4º lugar entre as linguagens de </a:t>
            </a:r>
            <a:r>
              <a:rPr lang="en" sz="1600"/>
              <a:t>programação</a:t>
            </a:r>
            <a:r>
              <a:rPr lang="en" sz="1600"/>
              <a:t> </a:t>
            </a:r>
            <a:endParaRPr sz="1600"/>
          </a:p>
        </p:txBody>
      </p:sp>
      <p:sp>
        <p:nvSpPr>
          <p:cNvPr id="3420" name="Google Shape;3420;p51"/>
          <p:cNvSpPr txBox="1"/>
          <p:nvPr/>
        </p:nvSpPr>
        <p:spPr>
          <a:xfrm>
            <a:off x="6656650" y="2819136"/>
            <a:ext cx="1569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2019</a:t>
            </a:r>
            <a:endParaRPr sz="2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21" name="Google Shape;3421;p51"/>
          <p:cNvSpPr/>
          <p:nvPr/>
        </p:nvSpPr>
        <p:spPr>
          <a:xfrm flipH="1" rot="10800000">
            <a:off x="7224074" y="2213173"/>
            <a:ext cx="434452" cy="503396"/>
          </a:xfrm>
          <a:custGeom>
            <a:rect b="b" l="l" r="r" t="t"/>
            <a:pathLst>
              <a:path extrusionOk="0" h="16202" w="13983">
                <a:moveTo>
                  <a:pt x="13983" y="12159"/>
                </a:moveTo>
                <a:lnTo>
                  <a:pt x="6992" y="16202"/>
                </a:lnTo>
                <a:lnTo>
                  <a:pt x="1" y="12129"/>
                </a:lnTo>
                <a:lnTo>
                  <a:pt x="1" y="4074"/>
                </a:lnTo>
                <a:lnTo>
                  <a:pt x="6992" y="1"/>
                </a:lnTo>
                <a:lnTo>
                  <a:pt x="13983" y="40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2" name="Google Shape;3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000" y="441325"/>
            <a:ext cx="457200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3" name="Google Shape;342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900" y="227603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Google Shape;34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413" y="228198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925" y="227603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6" name="Google Shape;34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425" y="2276038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ics CV by Slidesgo">
  <a:themeElements>
    <a:clrScheme name="Simple Light">
      <a:dk1>
        <a:srgbClr val="111B85"/>
      </a:dk1>
      <a:lt1>
        <a:srgbClr val="FFFFFF"/>
      </a:lt1>
      <a:dk2>
        <a:srgbClr val="2B82D5"/>
      </a:dk2>
      <a:lt2>
        <a:srgbClr val="1D28A4"/>
      </a:lt2>
      <a:accent1>
        <a:srgbClr val="FFFFFF"/>
      </a:accent1>
      <a:accent2>
        <a:srgbClr val="DDF4F7"/>
      </a:accent2>
      <a:accent3>
        <a:srgbClr val="7FCED6"/>
      </a:accent3>
      <a:accent4>
        <a:srgbClr val="FFFFFF"/>
      </a:accent4>
      <a:accent5>
        <a:srgbClr val="0A136B"/>
      </a:accent5>
      <a:accent6>
        <a:srgbClr val="F3F3F3"/>
      </a:accent6>
      <a:hlink>
        <a:srgbClr val="7FCE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