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2" r:id="rId6"/>
    <p:sldId id="261" r:id="rId7"/>
    <p:sldId id="259" r:id="rId8"/>
    <p:sldId id="263" r:id="rId9"/>
    <p:sldId id="264" r:id="rId10"/>
    <p:sldId id="267" r:id="rId11"/>
    <p:sldId id="266" r:id="rId12"/>
    <p:sldId id="265" r:id="rId13"/>
    <p:sldId id="269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9E14B6-B683-4553-9C8A-2BCFA0C0E160}" type="datetimeFigureOut">
              <a:rPr lang="cs-CZ" smtClean="0"/>
              <a:t>27.1.2016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4000" dirty="0" smtClean="0"/>
              <a:t>Vol. </a:t>
            </a:r>
            <a:r>
              <a:rPr lang="cs-CZ" sz="6600" dirty="0" smtClean="0"/>
              <a:t>1</a:t>
            </a:r>
            <a:r>
              <a:rPr lang="cs-CZ" sz="4000" dirty="0" smtClean="0"/>
              <a:t> - Starověk</a:t>
            </a:r>
            <a:endParaRPr lang="cs-CZ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dirty="0" smtClean="0"/>
              <a:t>Co by kdyby?</a:t>
            </a:r>
            <a:endParaRPr lang="cs-CZ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537321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rgbClr val="19FC08"/>
                </a:solidFill>
                <a:latin typeface="+mj-lt"/>
              </a:rPr>
              <a:t>Janir Killman</a:t>
            </a:r>
            <a:endParaRPr lang="cs-CZ" sz="3200" dirty="0">
              <a:solidFill>
                <a:srgbClr val="19FC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62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12" y="1412776"/>
            <a:ext cx="6546062" cy="434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60-61 vzpoura</a:t>
            </a:r>
          </a:p>
          <a:p>
            <a:r>
              <a:rPr lang="cs-CZ" dirty="0" smtClean="0"/>
              <a:t>Bitva u </a:t>
            </a:r>
            <a:r>
              <a:rPr lang="cs-CZ" dirty="0" err="1" smtClean="0"/>
              <a:t>Watling</a:t>
            </a:r>
            <a:r>
              <a:rPr lang="cs-CZ" dirty="0" smtClean="0"/>
              <a:t> street</a:t>
            </a:r>
          </a:p>
          <a:p>
            <a:r>
              <a:rPr lang="cs-CZ" dirty="0" smtClean="0"/>
              <a:t>Nero vážně zvažoval stažení z Británie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Boudicca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235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272-285? – 337 n.l.</a:t>
            </a:r>
          </a:p>
          <a:p>
            <a:r>
              <a:rPr lang="cs-CZ" dirty="0" smtClean="0"/>
              <a:t>Přijetí křesťanství</a:t>
            </a:r>
          </a:p>
          <a:p>
            <a:r>
              <a:rPr lang="cs-CZ" dirty="0" smtClean="0"/>
              <a:t>Vzestup </a:t>
            </a:r>
            <a:r>
              <a:rPr lang="cs-CZ" dirty="0" err="1" smtClean="0"/>
              <a:t>Kunstantinopole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Flavius Valerius </a:t>
            </a:r>
            <a:r>
              <a:rPr lang="cs-CZ" dirty="0" err="1" smtClean="0"/>
              <a:t>Constantinus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32756"/>
            <a:ext cx="3462131" cy="5193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99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6672"/>
            <a:ext cx="4256858" cy="5998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Smrt roku 453</a:t>
            </a:r>
          </a:p>
          <a:p>
            <a:r>
              <a:rPr lang="cs-CZ" dirty="0" smtClean="0"/>
              <a:t>Bitva na </a:t>
            </a:r>
            <a:r>
              <a:rPr lang="cs-CZ" dirty="0" err="1" smtClean="0"/>
              <a:t>Katalaunských</a:t>
            </a:r>
            <a:r>
              <a:rPr lang="cs-CZ" dirty="0" smtClean="0"/>
              <a:t> polích 451</a:t>
            </a:r>
          </a:p>
          <a:p>
            <a:r>
              <a:rPr lang="cs-CZ" dirty="0" smtClean="0"/>
              <a:t>Zánik říše ihned po jeho smrti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Attila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55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7288331" cy="34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Přetrvání města </a:t>
            </a:r>
            <a:r>
              <a:rPr lang="cs-CZ" dirty="0" err="1" smtClean="0"/>
              <a:t>Tróje</a:t>
            </a:r>
            <a:endParaRPr lang="cs-CZ" dirty="0" smtClean="0"/>
          </a:p>
          <a:p>
            <a:r>
              <a:rPr lang="cs-CZ" dirty="0" smtClean="0"/>
              <a:t>Záchrana Velké </a:t>
            </a:r>
            <a:r>
              <a:rPr lang="cs-CZ" dirty="0" err="1" smtClean="0"/>
              <a:t>Alxandrijské</a:t>
            </a:r>
            <a:r>
              <a:rPr lang="cs-CZ" dirty="0" smtClean="0"/>
              <a:t> knihovny</a:t>
            </a:r>
          </a:p>
          <a:p>
            <a:r>
              <a:rPr lang="cs-CZ" dirty="0" smtClean="0"/>
              <a:t>Kontakt Evropy s Amerikou</a:t>
            </a:r>
          </a:p>
          <a:p>
            <a:r>
              <a:rPr lang="cs-CZ" dirty="0" smtClean="0"/>
              <a:t>Zachování Římské říše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pro cestovatele časem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69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Killman\Work\Přednášky\Co by kdyby 1\Amarna_Akkadian_l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8623"/>
            <a:ext cx="2794144" cy="43626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000" dirty="0" smtClean="0"/>
              <a:t>Krátce a stručně, o co mi jde:</a:t>
            </a:r>
          </a:p>
          <a:p>
            <a:pPr marL="0" indent="0">
              <a:buNone/>
            </a:pPr>
            <a:r>
              <a:rPr lang="cs-CZ" sz="2000" dirty="0" smtClean="0"/>
              <a:t>Průběh historických událostí je zdá se s dnešními</a:t>
            </a:r>
          </a:p>
          <a:p>
            <a:pPr marL="0" indent="0">
              <a:buNone/>
            </a:pPr>
            <a:r>
              <a:rPr lang="cs-CZ" sz="2000" dirty="0" smtClean="0"/>
              <a:t>prostředky neměnný, takže spekulovat co by </a:t>
            </a:r>
          </a:p>
          <a:p>
            <a:pPr marL="0" indent="0">
              <a:buNone/>
            </a:pPr>
            <a:r>
              <a:rPr lang="cs-CZ" sz="2000" dirty="0" smtClean="0"/>
              <a:t>mohlo být, kdyby se to či ono stalo jinak je marné.</a:t>
            </a:r>
          </a:p>
          <a:p>
            <a:pPr marL="0" indent="0">
              <a:buNone/>
            </a:pPr>
            <a:r>
              <a:rPr lang="cs-CZ" sz="2000" dirty="0" smtClean="0"/>
              <a:t>Přesto to leckoho stále láká – ať již jako mentální</a:t>
            </a:r>
          </a:p>
          <a:p>
            <a:pPr marL="0" indent="0">
              <a:buNone/>
            </a:pPr>
            <a:r>
              <a:rPr lang="cs-CZ" sz="2000" dirty="0" smtClean="0"/>
              <a:t>cvičení, způsob jak pochopit co se stalo, anebo</a:t>
            </a:r>
          </a:p>
          <a:p>
            <a:pPr marL="0" indent="0">
              <a:buNone/>
            </a:pPr>
            <a:r>
              <a:rPr lang="cs-CZ" sz="2000" dirty="0" smtClean="0"/>
              <a:t>jako námět pro psaní literární fikce.</a:t>
            </a:r>
          </a:p>
          <a:p>
            <a:pPr marL="0" indent="0">
              <a:buNone/>
            </a:pPr>
            <a:r>
              <a:rPr lang="cs-CZ" sz="2000" dirty="0" smtClean="0"/>
              <a:t>    Zkusme se společně zamyslet, jak by se změnila</a:t>
            </a:r>
          </a:p>
          <a:p>
            <a:pPr marL="0" indent="0">
              <a:buNone/>
            </a:pPr>
            <a:r>
              <a:rPr lang="cs-CZ" sz="2000" dirty="0"/>
              <a:t>h</a:t>
            </a:r>
            <a:r>
              <a:rPr lang="cs-CZ" sz="2000" dirty="0" smtClean="0"/>
              <a:t>istorie a současnost, kdyby z jakékoli příčiny</a:t>
            </a:r>
          </a:p>
          <a:p>
            <a:pPr marL="0" indent="0">
              <a:buNone/>
            </a:pPr>
            <a:r>
              <a:rPr lang="cs-CZ" sz="2000" dirty="0"/>
              <a:t>u</a:t>
            </a:r>
            <a:r>
              <a:rPr lang="cs-CZ" sz="2000" dirty="0" smtClean="0"/>
              <a:t>rčité události proběhly jinak.</a:t>
            </a:r>
          </a:p>
          <a:p>
            <a:pPr marL="0" indent="0">
              <a:buNone/>
            </a:pPr>
            <a:r>
              <a:rPr lang="cs-CZ" sz="2000" dirty="0"/>
              <a:t> </a:t>
            </a:r>
            <a:r>
              <a:rPr lang="cs-CZ" sz="2000" dirty="0" smtClean="0"/>
              <a:t>   A jako druhý pohled, zkusíme vymyslet, jak</a:t>
            </a:r>
          </a:p>
          <a:p>
            <a:pPr marL="0" indent="0">
              <a:buNone/>
            </a:pPr>
            <a:r>
              <a:rPr lang="cs-CZ" sz="2000" dirty="0" smtClean="0"/>
              <a:t>by měl případný cestovatel v čase postupovat, aby</a:t>
            </a:r>
          </a:p>
          <a:p>
            <a:pPr marL="0" indent="0">
              <a:buNone/>
            </a:pPr>
            <a:r>
              <a:rPr lang="cs-CZ" sz="2000" dirty="0"/>
              <a:t>d</a:t>
            </a:r>
            <a:r>
              <a:rPr lang="cs-CZ" sz="2000" dirty="0" smtClean="0"/>
              <a:t>osáhl kýžených výsledků.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Vítejte!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77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Killman\Work\Přednášky\Co by kdyby 1\Socrates_Louv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291830" cy="43891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Proč nezačít už v pravěku, či ještě dříve?</a:t>
            </a:r>
          </a:p>
          <a:p>
            <a:r>
              <a:rPr lang="cs-CZ" dirty="0" smtClean="0"/>
              <a:t>Časové vymezení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polovina 4. tisíciletí př.n.l. – 6./7. století n.l.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mezi pravěkem a středověkem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Starověk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189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76872"/>
            <a:ext cx="5616623" cy="4254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2700-1450 př.n.l.</a:t>
            </a:r>
          </a:p>
          <a:p>
            <a:r>
              <a:rPr lang="cs-CZ" dirty="0" smtClean="0"/>
              <a:t>Kult bohyně Matky Země</a:t>
            </a:r>
          </a:p>
          <a:p>
            <a:r>
              <a:rPr lang="cs-CZ" dirty="0" smtClean="0"/>
              <a:t>Výbuch sopky na </a:t>
            </a:r>
            <a:r>
              <a:rPr lang="cs-CZ" dirty="0" err="1" smtClean="0"/>
              <a:t>Théře</a:t>
            </a:r>
            <a:r>
              <a:rPr lang="cs-CZ" dirty="0" smtClean="0"/>
              <a:t> v 17. století př.n.l.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Mínojská</a:t>
            </a:r>
            <a:r>
              <a:rPr lang="cs-CZ" dirty="0" smtClean="0"/>
              <a:t> civilizace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301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1274 př.n.l. – plichta</a:t>
            </a:r>
          </a:p>
          <a:p>
            <a:r>
              <a:rPr lang="pl-PL" dirty="0" smtClean="0"/>
              <a:t>Asyrská říše – třetí vrchol trojúhelníku</a:t>
            </a:r>
          </a:p>
          <a:p>
            <a:r>
              <a:rPr lang="pl-PL" dirty="0" smtClean="0"/>
              <a:t>Ramesse II x </a:t>
            </a:r>
            <a:r>
              <a:rPr lang="cs-CZ" dirty="0" err="1" smtClean="0"/>
              <a:t>Muvatalliš</a:t>
            </a:r>
            <a:r>
              <a:rPr lang="cs-CZ" dirty="0" smtClean="0"/>
              <a:t> </a:t>
            </a:r>
            <a:r>
              <a:rPr lang="cs-CZ" dirty="0"/>
              <a:t>II.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Bitva u </a:t>
            </a:r>
            <a:r>
              <a:rPr lang="cs-CZ" dirty="0" err="1" smtClean="0"/>
              <a:t>Kadeše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933056"/>
            <a:ext cx="3554994" cy="2426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75" y="2915224"/>
            <a:ext cx="3348844" cy="2231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35" y="476672"/>
            <a:ext cx="2265040" cy="2310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855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4081636" cy="3011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88840"/>
            <a:ext cx="3099474" cy="3240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Rozhodující bitvy Marathón 490 př.n.l., Thermopyly a </a:t>
            </a:r>
            <a:r>
              <a:rPr lang="cs-CZ" dirty="0" err="1" smtClean="0"/>
              <a:t>Salamína</a:t>
            </a:r>
            <a:r>
              <a:rPr lang="cs-CZ" dirty="0" smtClean="0"/>
              <a:t> 480 př.n.l.</a:t>
            </a:r>
          </a:p>
          <a:p>
            <a:r>
              <a:rPr lang="cs-CZ" dirty="0" smtClean="0"/>
              <a:t>Nepoměr zdrojů 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Persie kontra Řecko</a:t>
            </a:r>
          </a:p>
        </p:txBody>
      </p:sp>
    </p:spTree>
    <p:extLst>
      <p:ext uri="{BB962C8B-B14F-4D97-AF65-F5344CB8AC3E}">
        <p14:creationId xmlns:p14="http://schemas.microsoft.com/office/powerpoint/2010/main" val="5619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c/c1/Napoli_BW_2013-05-16_16-24-01.jpg/1024px-Napoli_BW_2013-05-16_16-2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6480720" cy="45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356 př.n.l. – 323 př.n.l.</a:t>
            </a:r>
          </a:p>
          <a:p>
            <a:r>
              <a:rPr lang="cs-CZ" dirty="0" smtClean="0"/>
              <a:t>Plánované tažení do Arábie a na západ</a:t>
            </a:r>
          </a:p>
          <a:p>
            <a:r>
              <a:rPr lang="cs-CZ" dirty="0" smtClean="0"/>
              <a:t>Následnictví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Alexandr Veliký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319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1. Punská válka 264-241 př.n.l.</a:t>
            </a:r>
          </a:p>
          <a:p>
            <a:r>
              <a:rPr lang="cs-CZ" dirty="0" smtClean="0"/>
              <a:t>2. Punská válka 218-201 př.n.l.</a:t>
            </a:r>
          </a:p>
          <a:p>
            <a:r>
              <a:rPr lang="cs-CZ" dirty="0" smtClean="0"/>
              <a:t>Hannibal</a:t>
            </a:r>
          </a:p>
          <a:p>
            <a:r>
              <a:rPr lang="cs-CZ" dirty="0" smtClean="0"/>
              <a:t>Bitva U Kann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Kartágo kontra Řím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4201780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48680"/>
            <a:ext cx="177165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12" y="3138456"/>
            <a:ext cx="4449124" cy="2506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029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12./13. července 100 př. n. l. – 15. března 44 př. n. l</a:t>
            </a:r>
            <a:r>
              <a:rPr lang="cs-CZ" dirty="0" smtClean="0"/>
              <a:t>.</a:t>
            </a:r>
          </a:p>
          <a:p>
            <a:r>
              <a:rPr lang="cs-CZ" dirty="0" smtClean="0"/>
              <a:t>Konec republiky</a:t>
            </a:r>
          </a:p>
          <a:p>
            <a:r>
              <a:rPr lang="cs-CZ" dirty="0" smtClean="0"/>
              <a:t>A co </a:t>
            </a:r>
            <a:r>
              <a:rPr lang="cs-CZ" dirty="0" err="1" smtClean="0"/>
              <a:t>Wercingetorix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Gaius</a:t>
            </a:r>
            <a:r>
              <a:rPr lang="cs-CZ" dirty="0" smtClean="0"/>
              <a:t> Julius Caesar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10502"/>
            <a:ext cx="3500972" cy="4316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68960"/>
            <a:ext cx="4959973" cy="2761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360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1566</TotalTime>
  <Words>316</Words>
  <Application>Microsoft Office PowerPoint</Application>
  <PresentationFormat>Předvádění na obrazovce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Paper</vt:lpstr>
      <vt:lpstr>Co by kdyby?</vt:lpstr>
      <vt:lpstr>Vítejte! </vt:lpstr>
      <vt:lpstr>Starověk</vt:lpstr>
      <vt:lpstr>Mínojská civilizace</vt:lpstr>
      <vt:lpstr>Bitva u Kadeše</vt:lpstr>
      <vt:lpstr>Persie kontra Řecko</vt:lpstr>
      <vt:lpstr>Alexandr Veliký</vt:lpstr>
      <vt:lpstr>Kartágo kontra Řím</vt:lpstr>
      <vt:lpstr>Gaius Julius Caesar</vt:lpstr>
      <vt:lpstr>Boudicca</vt:lpstr>
      <vt:lpstr>Flavius Valerius Constantinus</vt:lpstr>
      <vt:lpstr>Attila</vt:lpstr>
      <vt:lpstr>Úkoly pro cestovatele časem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by kdyby?</dc:title>
  <dc:creator>Killman</dc:creator>
  <cp:lastModifiedBy>Killman</cp:lastModifiedBy>
  <cp:revision>28</cp:revision>
  <dcterms:created xsi:type="dcterms:W3CDTF">2016-01-26T12:29:49Z</dcterms:created>
  <dcterms:modified xsi:type="dcterms:W3CDTF">2016-01-28T13:51:02Z</dcterms:modified>
</cp:coreProperties>
</file>