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62" r:id="rId4"/>
    <p:sldId id="264" r:id="rId5"/>
    <p:sldId id="261" r:id="rId6"/>
    <p:sldId id="259" r:id="rId7"/>
    <p:sldId id="263" r:id="rId8"/>
    <p:sldId id="267" r:id="rId9"/>
    <p:sldId id="266" r:id="rId10"/>
    <p:sldId id="265" r:id="rId11"/>
    <p:sldId id="269" r:id="rId12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13"/>
    </p:embeddedFont>
    <p:embeddedFont>
      <p:font typeface="Constantia" panose="02030602050306030303" pitchFamily="18" charset="0"/>
      <p:regular r:id="rId14"/>
      <p:bold r:id="rId15"/>
      <p:italic r:id="rId16"/>
      <p:boldItalic r:id="rId17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9E14B6-B683-4553-9C8A-2BCFA0C0E160}" type="datetimeFigureOut">
              <a:rPr lang="cs-CZ" smtClean="0"/>
              <a:t>19.10.2016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4000" dirty="0" smtClean="0"/>
              <a:t>Vol. </a:t>
            </a:r>
            <a:r>
              <a:rPr lang="cs-CZ" sz="6600" dirty="0"/>
              <a:t>2</a:t>
            </a:r>
            <a:r>
              <a:rPr lang="cs-CZ" sz="4000" dirty="0" smtClean="0"/>
              <a:t> - Středověk</a:t>
            </a:r>
            <a:endParaRPr lang="cs-CZ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7200" dirty="0" smtClean="0"/>
              <a:t>Co by kdyby?</a:t>
            </a:r>
            <a:endParaRPr lang="cs-CZ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537321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rgbClr val="19FC08"/>
                </a:solidFill>
                <a:latin typeface="+mj-lt"/>
              </a:rPr>
              <a:t>Janir Killman</a:t>
            </a:r>
            <a:endParaRPr lang="cs-CZ" sz="3200" dirty="0">
              <a:solidFill>
                <a:srgbClr val="19FC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62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1415 upálení Jana Husa</a:t>
            </a:r>
          </a:p>
          <a:p>
            <a:r>
              <a:rPr lang="cs-CZ" dirty="0" smtClean="0"/>
              <a:t>1419 - 1434</a:t>
            </a:r>
          </a:p>
          <a:p>
            <a:r>
              <a:rPr lang="cs-CZ" dirty="0" smtClean="0"/>
              <a:t>Ekonomická devastace království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Husitství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89770"/>
            <a:ext cx="5400600" cy="3587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48680"/>
            <a:ext cx="3299008" cy="5085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552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7288331" cy="34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Zvrácení výsledku Bitvy u Hastingsu</a:t>
            </a:r>
          </a:p>
          <a:p>
            <a:r>
              <a:rPr lang="cs-CZ" dirty="0" smtClean="0"/>
              <a:t>Zabránění schismatu</a:t>
            </a:r>
          </a:p>
          <a:p>
            <a:r>
              <a:rPr lang="cs-CZ" dirty="0" smtClean="0"/>
              <a:t>Zachování Byzantské říše</a:t>
            </a:r>
          </a:p>
          <a:p>
            <a:r>
              <a:rPr lang="cs-CZ" dirty="0" smtClean="0"/>
              <a:t>Posílení vlivu a prestiže Českého království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pro cestovatele časem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569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26" y="1484784"/>
            <a:ext cx="6564154" cy="4102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Jak se liší od starověku?</a:t>
            </a:r>
          </a:p>
          <a:p>
            <a:r>
              <a:rPr lang="cs-CZ" dirty="0" smtClean="0"/>
              <a:t>Časové vymezení</a:t>
            </a:r>
          </a:p>
          <a:p>
            <a:r>
              <a:rPr lang="cs-CZ" dirty="0" smtClean="0"/>
              <a:t>6./7. století n.l. - +-1500</a:t>
            </a:r>
          </a:p>
          <a:p>
            <a:r>
              <a:rPr lang="cs-CZ" dirty="0" smtClean="0"/>
              <a:t>mezi starověkem a novověkem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Středověk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18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48680"/>
            <a:ext cx="3157728" cy="2334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Říjen 732</a:t>
            </a:r>
          </a:p>
          <a:p>
            <a:r>
              <a:rPr lang="pl-PL" dirty="0" smtClean="0"/>
              <a:t>Též jako bitva u Tours či </a:t>
            </a:r>
            <a:r>
              <a:rPr lang="cs-CZ" i="1" dirty="0"/>
              <a:t>ma'arakat Balâṭ ash-Shuhadâ</a:t>
            </a:r>
            <a:endParaRPr lang="pl-PL" dirty="0" smtClean="0"/>
          </a:p>
          <a:p>
            <a:r>
              <a:rPr lang="pl-PL" dirty="0" smtClean="0"/>
              <a:t>Charles Martel </a:t>
            </a:r>
            <a:r>
              <a:rPr lang="pl-PL" dirty="0"/>
              <a:t>x Abd Ar-Rahman Al Ghafiqi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Bitva u Poitiers </a:t>
            </a:r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5940152" cy="3341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855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846545"/>
            <a:ext cx="4424040" cy="2716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5580112" cy="4069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1096 – 1099 – první </a:t>
            </a:r>
          </a:p>
          <a:p>
            <a:r>
              <a:rPr lang="cs-CZ" dirty="0" smtClean="0"/>
              <a:t>1187 Bitva u Hattínu a následné dobytí Jeruzalému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Křížové výpravy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360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Čingischán – Temüjin 1162 – 1227</a:t>
            </a:r>
          </a:p>
          <a:p>
            <a:r>
              <a:rPr lang="cs-CZ" dirty="0" smtClean="0"/>
              <a:t>Ögedei a další potomci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Mongolové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404664"/>
            <a:ext cx="27940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2848"/>
            <a:ext cx="5256584" cy="2960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198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5140060" cy="4053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1346-1353</a:t>
            </a:r>
          </a:p>
          <a:p>
            <a:r>
              <a:rPr lang="cs-CZ" dirty="0" smtClean="0"/>
              <a:t>Vymření 30-60% populace</a:t>
            </a:r>
          </a:p>
          <a:p>
            <a:r>
              <a:rPr lang="cs-CZ" dirty="0" smtClean="0"/>
              <a:t>Společenské změny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Černá smrt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48680"/>
            <a:ext cx="4067944" cy="2701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319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39296"/>
            <a:ext cx="2790080" cy="3946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924944"/>
            <a:ext cx="4198858" cy="35895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1337 - 1453</a:t>
            </a:r>
          </a:p>
          <a:p>
            <a:r>
              <a:rPr lang="cs-CZ" dirty="0" smtClean="0"/>
              <a:t>Anglie x Francie</a:t>
            </a:r>
          </a:p>
          <a:p>
            <a:r>
              <a:rPr lang="cs-CZ" dirty="0" smtClean="0"/>
              <a:t>Bitva u Kresčaku, Bitva u Agincourtu</a:t>
            </a:r>
          </a:p>
          <a:p>
            <a:r>
              <a:rPr lang="cs-CZ" dirty="0" smtClean="0"/>
              <a:t>Johanka z Arku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Stoletá válka</a:t>
            </a:r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4664"/>
            <a:ext cx="2318197" cy="3503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029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08153"/>
            <a:ext cx="5813152" cy="4143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1453</a:t>
            </a:r>
          </a:p>
          <a:p>
            <a:r>
              <a:rPr lang="cs-CZ" dirty="0" smtClean="0"/>
              <a:t>Mehmed II x Konstantin XI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Pád Konstantinopole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6751"/>
            <a:ext cx="4030700" cy="2267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23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14678"/>
            <a:ext cx="5256584" cy="30449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08720"/>
            <a:ext cx="4621153" cy="2934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 26. srpna 1278</a:t>
            </a:r>
            <a:endParaRPr lang="cs-CZ" dirty="0" smtClean="0"/>
          </a:p>
          <a:p>
            <a:r>
              <a:rPr lang="cs-CZ" dirty="0" smtClean="0"/>
              <a:t>Umírá Přemysl Otakar II</a:t>
            </a:r>
          </a:p>
          <a:p>
            <a:r>
              <a:rPr lang="cs-CZ" dirty="0" smtClean="0"/>
              <a:t>1306 – Václav III zavražděn v Olomouci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Bitva na Moravském poli &amp; vymření Přemyslovců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99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2340</TotalTime>
  <Words>170</Words>
  <Application>Microsoft Office PowerPoint</Application>
  <PresentationFormat>Předvádění na obrazovce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Wingdings 2</vt:lpstr>
      <vt:lpstr>Constantia</vt:lpstr>
      <vt:lpstr>Paper</vt:lpstr>
      <vt:lpstr>Co by kdyby?</vt:lpstr>
      <vt:lpstr>Středověk</vt:lpstr>
      <vt:lpstr>Bitva u Poitiers </vt:lpstr>
      <vt:lpstr>Křížové výpravy</vt:lpstr>
      <vt:lpstr>Mongolové</vt:lpstr>
      <vt:lpstr>Černá smrt</vt:lpstr>
      <vt:lpstr>Stoletá válka</vt:lpstr>
      <vt:lpstr>Pád Konstantinopole</vt:lpstr>
      <vt:lpstr>Bitva na Moravském poli &amp; vymření Přemyslovců</vt:lpstr>
      <vt:lpstr>Husitství</vt:lpstr>
      <vt:lpstr>Úkoly pro cestovatele časem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by kdyby?</dc:title>
  <dc:creator>Killman</dc:creator>
  <cp:lastModifiedBy>Killman</cp:lastModifiedBy>
  <cp:revision>61</cp:revision>
  <dcterms:created xsi:type="dcterms:W3CDTF">2016-01-26T12:29:49Z</dcterms:created>
  <dcterms:modified xsi:type="dcterms:W3CDTF">2016-10-19T19:31:13Z</dcterms:modified>
</cp:coreProperties>
</file>