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736477-9090-465B-829F-639C7ED72911}" type="datetimeFigureOut">
              <a:rPr lang="cs-CZ" smtClean="0"/>
              <a:t>28.7.2015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57234A-A7C2-4629-9640-AF288C5039DE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51648" cy="2147664"/>
          </a:xfrm>
        </p:spPr>
        <p:txBody>
          <a:bodyPr>
            <a:normAutofit/>
          </a:bodyPr>
          <a:lstStyle/>
          <a:p>
            <a:r>
              <a:rPr lang="cs-CZ" sz="8000" dirty="0" smtClean="0">
                <a:latin typeface="Baskerville Old Face" panose="02020602080505020303" pitchFamily="18" charset="0"/>
              </a:rPr>
              <a:t>Bude to fungovat?</a:t>
            </a:r>
            <a:endParaRPr lang="cs-CZ" sz="80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cs-CZ" sz="4000" dirty="0" smtClean="0">
                <a:solidFill>
                  <a:srgbClr val="00FF00"/>
                </a:solidFill>
              </a:rPr>
              <a:t>Janir Killman</a:t>
            </a:r>
            <a:endParaRPr lang="cs-CZ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8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Orbitální výtah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Praktičnost?</a:t>
            </a:r>
          </a:p>
          <a:p>
            <a:r>
              <a:rPr lang="cs-CZ" dirty="0" smtClean="0"/>
              <a:t>Bezpečnost?</a:t>
            </a:r>
            <a:endParaRPr lang="cs-CZ" dirty="0"/>
          </a:p>
        </p:txBody>
      </p:sp>
      <p:pic>
        <p:nvPicPr>
          <p:cNvPr id="1026" name="Picture 2" descr="C:\Killman\Work\Přednášky\Bude to fungovat\18enfuwsagjl5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09000"/>
            <a:ext cx="6660232" cy="37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7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Nanoboti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Funkčnost?</a:t>
            </a:r>
          </a:p>
          <a:p>
            <a:r>
              <a:rPr lang="cs-CZ" dirty="0" smtClean="0"/>
              <a:t>Použití?</a:t>
            </a:r>
          </a:p>
          <a:p>
            <a:r>
              <a:rPr lang="cs-CZ" dirty="0" smtClean="0"/>
              <a:t>Rizika?</a:t>
            </a:r>
            <a:endParaRPr lang="cs-CZ" dirty="0"/>
          </a:p>
        </p:txBody>
      </p:sp>
      <p:pic>
        <p:nvPicPr>
          <p:cNvPr id="2050" name="Picture 2" descr="C:\Killman\Work\Přednášky\Bude to fungovat\nanobo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9976"/>
            <a:ext cx="4788024" cy="47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24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Řízení počasí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Náročnost?</a:t>
            </a:r>
            <a:endParaRPr lang="cs-CZ" dirty="0"/>
          </a:p>
        </p:txBody>
      </p:sp>
      <p:pic>
        <p:nvPicPr>
          <p:cNvPr id="3074" name="Picture 2" descr="C:\Killman\Work\Přednášky\Bude to fungovat\poca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18910"/>
            <a:ext cx="5652120" cy="42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6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Laserová puška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Kdy?</a:t>
            </a:r>
          </a:p>
          <a:p>
            <a:r>
              <a:rPr lang="cs-CZ" dirty="0" smtClean="0"/>
              <a:t>Praktičnost?</a:t>
            </a:r>
            <a:endParaRPr lang="cs-CZ" dirty="0"/>
          </a:p>
        </p:txBody>
      </p:sp>
      <p:pic>
        <p:nvPicPr>
          <p:cNvPr id="1026" name="Picture 2" descr="C:\Killman\Work\Přednášky\Bude to fungovat\Concept_-_Laser_Assault_Rif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64" y="3036220"/>
            <a:ext cx="6624736" cy="382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Nadsvětelný pohon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Proveditelnost?</a:t>
            </a:r>
          </a:p>
          <a:p>
            <a:r>
              <a:rPr lang="cs-CZ" dirty="0" smtClean="0"/>
              <a:t>Forma?</a:t>
            </a:r>
          </a:p>
          <a:p>
            <a:r>
              <a:rPr lang="cs-CZ" dirty="0" smtClean="0"/>
              <a:t>Kdy?</a:t>
            </a:r>
            <a:endParaRPr lang="cs-CZ" dirty="0"/>
          </a:p>
        </p:txBody>
      </p:sp>
      <p:pic>
        <p:nvPicPr>
          <p:cNvPr id="2050" name="Picture 2" descr="C:\Killman\Work\Přednášky\Bude to fungovat\warp-engag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54" y="3140968"/>
            <a:ext cx="6608056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70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Killman\Work\Přednášky\Bude to fungovat\artificial intelligence_dreamstime_294167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03006"/>
            <a:ext cx="6084168" cy="405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Sebeuvědomující si AI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Lze toho dosáhnout?</a:t>
            </a:r>
          </a:p>
          <a:p>
            <a:r>
              <a:rPr lang="cs-CZ" dirty="0" smtClean="0"/>
              <a:t>Měly bychom?</a:t>
            </a:r>
          </a:p>
          <a:p>
            <a:r>
              <a:rPr lang="cs-CZ" dirty="0" smtClean="0"/>
              <a:t>Co by to znamenalo?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376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Cryogenická stáze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Funkčnost?</a:t>
            </a:r>
          </a:p>
          <a:p>
            <a:r>
              <a:rPr lang="cs-CZ" dirty="0" smtClean="0"/>
              <a:t>Použití?</a:t>
            </a:r>
            <a:endParaRPr lang="cs-CZ" dirty="0"/>
          </a:p>
        </p:txBody>
      </p:sp>
      <p:pic>
        <p:nvPicPr>
          <p:cNvPr id="4098" name="Picture 2" descr="C:\Killman\Work\Přednášky\Bude to fungovat\Alien2-0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03760"/>
            <a:ext cx="6372200" cy="31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7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Transportér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Proveditelnost?</a:t>
            </a:r>
          </a:p>
          <a:p>
            <a:r>
              <a:rPr lang="cs-CZ" dirty="0" smtClean="0"/>
              <a:t>Spolehlivost?</a:t>
            </a:r>
          </a:p>
          <a:p>
            <a:r>
              <a:rPr lang="cs-CZ" dirty="0" smtClean="0"/>
              <a:t>Implikace?</a:t>
            </a:r>
            <a:endParaRPr lang="cs-CZ" dirty="0"/>
          </a:p>
        </p:txBody>
      </p:sp>
      <p:pic>
        <p:nvPicPr>
          <p:cNvPr id="5122" name="Picture 2" descr="C:\Killman\Work\Přednášky\Bude to fungovat\star-trek-transpor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23696"/>
            <a:ext cx="6444208" cy="38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9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Stroj času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Možnost?</a:t>
            </a:r>
          </a:p>
          <a:p>
            <a:r>
              <a:rPr lang="cs-CZ" dirty="0" smtClean="0"/>
              <a:t>Omezení?</a:t>
            </a:r>
          </a:p>
          <a:p>
            <a:r>
              <a:rPr lang="cs-CZ" dirty="0" smtClean="0"/>
              <a:t>Rizika?</a:t>
            </a:r>
            <a:endParaRPr lang="cs-CZ" dirty="0"/>
          </a:p>
        </p:txBody>
      </p:sp>
      <p:pic>
        <p:nvPicPr>
          <p:cNvPr id="6146" name="Picture 2" descr="C:\Killman\Work\Přednášky\Bude to fungovat\TeamTimeCar.com-BTTF_DeLorean_Time_Machine-OtoGodfrey.com-JMortonPhoto.com-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5066"/>
            <a:ext cx="6228184" cy="415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95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Myšlenková sonda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 jak dlouho?</a:t>
            </a:r>
          </a:p>
          <a:p>
            <a:r>
              <a:rPr lang="cs-CZ" dirty="0" smtClean="0"/>
              <a:t>Použití?</a:t>
            </a:r>
            <a:endParaRPr lang="cs-CZ" dirty="0"/>
          </a:p>
        </p:txBody>
      </p:sp>
      <p:pic>
        <p:nvPicPr>
          <p:cNvPr id="7170" name="Picture 2" descr="C:\Killman\Work\Přednášky\Bude to fungovat\Mindp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2611575"/>
            <a:ext cx="4860032" cy="42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8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Umělé červí díry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Proveditelnost?</a:t>
            </a:r>
          </a:p>
          <a:p>
            <a:r>
              <a:rPr lang="cs-CZ" dirty="0" smtClean="0"/>
              <a:t>Použitelnost?</a:t>
            </a:r>
            <a:endParaRPr lang="cs-CZ" dirty="0"/>
          </a:p>
        </p:txBody>
      </p:sp>
      <p:pic>
        <p:nvPicPr>
          <p:cNvPr id="8194" name="Picture 2" descr="C:\Killman\Work\Přednášky\Bude to fungovat\Stargate-wallpap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30369"/>
            <a:ext cx="6444208" cy="402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05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</TotalTime>
  <Words>88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Bude to fungovat?</vt:lpstr>
      <vt:lpstr>Laserová puška</vt:lpstr>
      <vt:lpstr>Nadsvětelný pohon</vt:lpstr>
      <vt:lpstr>Sebeuvědomující si AI </vt:lpstr>
      <vt:lpstr>Cryogenická stáze</vt:lpstr>
      <vt:lpstr>Transportér</vt:lpstr>
      <vt:lpstr>Stroj času</vt:lpstr>
      <vt:lpstr>Myšlenková sonda</vt:lpstr>
      <vt:lpstr>Umělé červí díry</vt:lpstr>
      <vt:lpstr>Orbitální výtah</vt:lpstr>
      <vt:lpstr>Nanoboti</vt:lpstr>
      <vt:lpstr>Řízení počasí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Bude to fungovat?</dc:title>
  <dc:creator>Killman</dc:creator>
  <cp:lastModifiedBy>Killman</cp:lastModifiedBy>
  <cp:revision>14</cp:revision>
  <dcterms:created xsi:type="dcterms:W3CDTF">2015-06-30T10:33:40Z</dcterms:created>
  <dcterms:modified xsi:type="dcterms:W3CDTF">2015-07-28T13:14:50Z</dcterms:modified>
</cp:coreProperties>
</file>