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67" r:id="rId4"/>
    <p:sldId id="270" r:id="rId5"/>
    <p:sldId id="271" r:id="rId6"/>
    <p:sldId id="274" r:id="rId7"/>
    <p:sldId id="265" r:id="rId8"/>
    <p:sldId id="272" r:id="rId9"/>
    <p:sldId id="273" r:id="rId10"/>
    <p:sldId id="269" r:id="rId11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2"/>
    </p:embeddedFont>
    <p:embeddedFont>
      <p:font typeface="Constantia" panose="02030602050306030303" pitchFamily="18" charset="0"/>
      <p:regular r:id="rId13"/>
      <p:bold r:id="rId14"/>
      <p:italic r:id="rId15"/>
      <p:boldItalic r:id="rId1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9E14B6-B683-4553-9C8A-2BCFA0C0E160}" type="datetimeFigureOut">
              <a:rPr lang="cs-CZ" smtClean="0"/>
              <a:t>3.2.2017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683533A-314F-48DE-A340-059487C6C33E}" type="slidenum">
              <a:rPr lang="cs-CZ" smtClean="0"/>
              <a:t>‹#›</a:t>
            </a:fld>
            <a:endParaRPr lang="cs-CZ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4000" dirty="0" smtClean="0"/>
              <a:t>Vol. </a:t>
            </a:r>
            <a:r>
              <a:rPr lang="cs-CZ" sz="6600" dirty="0"/>
              <a:t>3</a:t>
            </a:r>
            <a:r>
              <a:rPr lang="cs-CZ" sz="4000" dirty="0" smtClean="0"/>
              <a:t> - Renesance</a:t>
            </a:r>
            <a:endParaRPr lang="cs-CZ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7200" dirty="0" smtClean="0"/>
              <a:t>Co by kdyby?</a:t>
            </a:r>
            <a:endParaRPr lang="cs-CZ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5373216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200" dirty="0" smtClean="0">
                <a:solidFill>
                  <a:srgbClr val="19FC08"/>
                </a:solidFill>
                <a:latin typeface="+mj-lt"/>
              </a:rPr>
              <a:t>Janir Killman</a:t>
            </a:r>
            <a:endParaRPr lang="cs-CZ" sz="3200" dirty="0">
              <a:solidFill>
                <a:srgbClr val="19FC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628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7288331" cy="34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Turecké vítězství v bitvě u </a:t>
            </a:r>
            <a:r>
              <a:rPr lang="cs-CZ" smtClean="0"/>
              <a:t>Lepanta</a:t>
            </a:r>
            <a:endParaRPr lang="cs-CZ" dirty="0" smtClean="0"/>
          </a:p>
          <a:p>
            <a:r>
              <a:rPr lang="cs-CZ" dirty="0" smtClean="0"/>
              <a:t>Zachování </a:t>
            </a:r>
            <a:r>
              <a:rPr lang="cs-CZ" dirty="0" smtClean="0"/>
              <a:t>Aztécké říše</a:t>
            </a:r>
            <a:endParaRPr lang="cs-CZ" dirty="0" smtClean="0"/>
          </a:p>
          <a:p>
            <a:r>
              <a:rPr lang="cs-CZ" dirty="0" smtClean="0"/>
              <a:t>Posílení vlivu a prestiže Českého království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pro cestovatele časem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569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Killman\Work\Přednášky\Co by kdyby 3\320px-Duomoflo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26699"/>
            <a:ext cx="2935952" cy="28992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Killman\Work\Přednášky\Co by kdyby 3\leonardo-proportionsstudie-mensch-vitruvianisc-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348439"/>
            <a:ext cx="4463174" cy="60775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období mezi 14. a 16. stoletím (zasahující i do 17. století</a:t>
            </a:r>
            <a:r>
              <a:rPr lang="pl-PL" dirty="0" smtClean="0"/>
              <a:t>)</a:t>
            </a:r>
            <a:endParaRPr lang="cs-CZ" dirty="0" smtClean="0"/>
          </a:p>
          <a:p>
            <a:r>
              <a:rPr lang="cs-CZ" dirty="0"/>
              <a:t>p</a:t>
            </a:r>
            <a:r>
              <a:rPr lang="cs-CZ" dirty="0" smtClean="0"/>
              <a:t>očátek ve Florencii</a:t>
            </a:r>
          </a:p>
          <a:p>
            <a:r>
              <a:rPr lang="cs-CZ" dirty="0"/>
              <a:t>š</a:t>
            </a:r>
            <a:r>
              <a:rPr lang="cs-CZ" dirty="0" smtClean="0"/>
              <a:t>ířila se postupně</a:t>
            </a:r>
          </a:p>
          <a:p>
            <a:r>
              <a:rPr lang="cs-CZ" dirty="0" smtClean="0"/>
              <a:t>do Čech přichází relativně pozdě, částečně přes Uhry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Renesance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18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Killman\Work\Přednášky\Co by kdyby 3\225px-Christopher_Columb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3106704" cy="3741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Killman\Work\Přednášky\Co by kdyby 3\430987-top_foto1-4m72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2776"/>
            <a:ext cx="5715000" cy="32194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První výprava 3.8. 1492 – 4.3. 1493</a:t>
            </a:r>
          </a:p>
          <a:p>
            <a:r>
              <a:rPr lang="cs-CZ" dirty="0" smtClean="0"/>
              <a:t>Už r. 1470 navrhoval </a:t>
            </a:r>
            <a:r>
              <a:rPr lang="cs-CZ" dirty="0"/>
              <a:t>Paolo dal Pozzo </a:t>
            </a:r>
            <a:r>
              <a:rPr lang="cs-CZ" dirty="0" smtClean="0"/>
              <a:t>Toscanelli plavbu</a:t>
            </a:r>
          </a:p>
          <a:p>
            <a:pPr marL="0" indent="0">
              <a:buNone/>
            </a:pPr>
            <a:r>
              <a:rPr lang="cs-CZ" dirty="0" smtClean="0"/>
              <a:t>   do Asie západním směrem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Objevení Ameriky Kolumbem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23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Killman\Work\Přednášky\Co by kdyby 3\2543241-martin_lu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2856"/>
            <a:ext cx="4388551" cy="44161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10.11. </a:t>
            </a:r>
            <a:r>
              <a:rPr lang="cs-CZ" dirty="0"/>
              <a:t>1483 – </a:t>
            </a:r>
            <a:r>
              <a:rPr lang="cs-CZ" dirty="0" smtClean="0"/>
              <a:t>18.2. 1546</a:t>
            </a:r>
          </a:p>
          <a:p>
            <a:r>
              <a:rPr lang="cs-CZ" dirty="0" smtClean="0"/>
              <a:t>95 tezí – 1517 – Wittenberg</a:t>
            </a:r>
          </a:p>
          <a:p>
            <a:r>
              <a:rPr lang="cs-CZ" dirty="0" smtClean="0"/>
              <a:t>Exkomunikace </a:t>
            </a:r>
            <a:r>
              <a:rPr lang="en-US" dirty="0" smtClean="0"/>
              <a:t>L</a:t>
            </a:r>
            <a:r>
              <a:rPr lang="cs-CZ" dirty="0" smtClean="0"/>
              <a:t>vem</a:t>
            </a:r>
            <a:r>
              <a:rPr lang="en-US" dirty="0" smtClean="0"/>
              <a:t> X</a:t>
            </a:r>
            <a:r>
              <a:rPr lang="cs-CZ" dirty="0" smtClean="0"/>
              <a:t>.</a:t>
            </a:r>
            <a:r>
              <a:rPr lang="en-US" dirty="0" smtClean="0"/>
              <a:t> 3</a:t>
            </a:r>
            <a:r>
              <a:rPr lang="cs-CZ" dirty="0" smtClean="0"/>
              <a:t>.1.</a:t>
            </a:r>
            <a:r>
              <a:rPr lang="en-US" dirty="0" smtClean="0"/>
              <a:t> 1521</a:t>
            </a:r>
            <a:endParaRPr lang="cs-CZ" dirty="0" smtClean="0"/>
          </a:p>
          <a:p>
            <a:r>
              <a:rPr lang="cs-CZ" dirty="0" smtClean="0"/>
              <a:t>1530 Augsburgské vyznání, Schmalkaldská liga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Martin </a:t>
            </a:r>
            <a:r>
              <a:rPr lang="cs-CZ" dirty="0" err="1" smtClean="0"/>
              <a:t>Luter</a:t>
            </a:r>
            <a:r>
              <a:rPr lang="cs-CZ" dirty="0" smtClean="0"/>
              <a:t> / Reformace</a:t>
            </a:r>
            <a:endParaRPr lang="cs-CZ" dirty="0"/>
          </a:p>
        </p:txBody>
      </p:sp>
      <p:pic>
        <p:nvPicPr>
          <p:cNvPr id="3075" name="Picture 3" descr="D:\Killman\Work\Přednášky\Co by kdyby 3\John_Calvin_by_Holbe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1972502" cy="25283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Killman\Work\Přednášky\Co by kdyby 3\Philipp-Melanchthon-15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1705864" cy="26130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Killman\Work\Přednášky\Co by kdyby 3\Lucas_Cranach_(I)_-_Johannes_Bugenhag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372" y="476672"/>
            <a:ext cx="1586155" cy="2415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Killman\Work\Přednášky\Co by kdyby 3\siege_of_vienna___1529_by_josgui-d8updt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876256" cy="45796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23.9. – 14.10. 1529</a:t>
            </a:r>
          </a:p>
          <a:p>
            <a:r>
              <a:rPr lang="cs-CZ" dirty="0" smtClean="0"/>
              <a:t>Velký </a:t>
            </a:r>
            <a:r>
              <a:rPr lang="cs-CZ" dirty="0"/>
              <a:t>vezír Pargali Ibrahim </a:t>
            </a:r>
            <a:r>
              <a:rPr lang="cs-CZ" dirty="0" smtClean="0"/>
              <a:t>Paša</a:t>
            </a:r>
          </a:p>
          <a:p>
            <a:r>
              <a:rPr lang="cs-CZ" dirty="0" smtClean="0"/>
              <a:t>140 000 vojáků a 300 děl</a:t>
            </a:r>
          </a:p>
          <a:p>
            <a:r>
              <a:rPr lang="cs-CZ" dirty="0" smtClean="0"/>
              <a:t>Mikuláš ze Salmu</a:t>
            </a:r>
          </a:p>
          <a:p>
            <a:r>
              <a:rPr lang="cs-CZ" dirty="0" smtClean="0"/>
              <a:t>26 700 vojáků a 72 děl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Obležení Vídně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53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illman\Work\Přednášky\Co by kdyby 3\thespanisharmada_zps56ce8791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020272" cy="37814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1585 – 1604</a:t>
            </a:r>
          </a:p>
          <a:p>
            <a:r>
              <a:rPr lang="cs-CZ" dirty="0" smtClean="0"/>
              <a:t>Alžběta I. x Filip II. a Filip III.</a:t>
            </a:r>
          </a:p>
          <a:p>
            <a:r>
              <a:rPr lang="cs-CZ" dirty="0" smtClean="0"/>
              <a:t>Několik pokusů o invazi do Anglie</a:t>
            </a:r>
          </a:p>
          <a:p>
            <a:r>
              <a:rPr lang="cs-CZ" dirty="0" smtClean="0"/>
              <a:t>Pokus o obsazení Portugalska</a:t>
            </a:r>
          </a:p>
          <a:p>
            <a:r>
              <a:rPr lang="cs-CZ" dirty="0" smtClean="0"/>
              <a:t>Sir Francis Drake, Sir John Hawkins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Anglo</a:t>
            </a:r>
            <a:r>
              <a:rPr lang="cs-CZ" dirty="0" smtClean="0"/>
              <a:t>-Španělská válka </a:t>
            </a:r>
            <a:endParaRPr lang="cs-CZ" dirty="0"/>
          </a:p>
        </p:txBody>
      </p:sp>
      <p:pic>
        <p:nvPicPr>
          <p:cNvPr id="5123" name="Picture 3" descr="D:\Killman\Work\Přednášky\Co by kdyby 3\MTE5NTU2MzE2MjA1NTgxOD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33" y="548680"/>
            <a:ext cx="2996951" cy="29969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5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Killman\Work\Přednášky\Co by kdyby 3\2008_0918_110259AA_Zámek-Častolovi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6684235" cy="5013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1420 – 1471 – králem od roku 1458</a:t>
            </a:r>
          </a:p>
          <a:p>
            <a:r>
              <a:rPr lang="cs-CZ" dirty="0" smtClean="0"/>
              <a:t>Nepřátelství s papežstvím</a:t>
            </a:r>
          </a:p>
          <a:p>
            <a:r>
              <a:rPr lang="cs-CZ" dirty="0" smtClean="0"/>
              <a:t>Odpor katolické šlechty zejména ve vedlejších zemích</a:t>
            </a:r>
          </a:p>
          <a:p>
            <a:r>
              <a:rPr lang="cs-CZ" dirty="0" smtClean="0"/>
              <a:t>Matyáš Korvín</a:t>
            </a:r>
          </a:p>
          <a:p>
            <a:r>
              <a:rPr lang="cs-CZ" dirty="0" smtClean="0"/>
              <a:t>4 synové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Jiří z Poděbrad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552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Killman\Work\Přednášky\Co by kdyby 3\07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5468962" cy="34563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:\Killman\Work\Přednášky\Co by kdyby 3\220px-Loui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670384"/>
            <a:ext cx="3138310" cy="4365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1506 – 1526 u Moháče</a:t>
            </a:r>
          </a:p>
          <a:p>
            <a:r>
              <a:rPr lang="cs-CZ" dirty="0" smtClean="0"/>
              <a:t>Problémy se šlechtou v Čechách i Uhrách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Ludvík Jagellonský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535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D:\Killman\Work\Přednášky\Co by kdyby 3\220px-Zygmunt_I_St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2687920" cy="33721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Killman\Work\Přednášky\Co by kdyby 3\ferdinand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47" y="1916832"/>
            <a:ext cx="4433639" cy="44108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1526</a:t>
            </a:r>
          </a:p>
          <a:p>
            <a:r>
              <a:rPr lang="cs-CZ" dirty="0" smtClean="0"/>
              <a:t>Dědické nároky</a:t>
            </a:r>
          </a:p>
          <a:p>
            <a:r>
              <a:rPr lang="cs-CZ" dirty="0" smtClean="0"/>
              <a:t>Protikandidáti – Zikmund I. Starý, bavorská knížata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Ludvík a Vilém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Volba Ferdinanda I. Českým králem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5353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3132</TotalTime>
  <Words>218</Words>
  <Application>Microsoft Office PowerPoint</Application>
  <PresentationFormat>Předvádění na obrazovce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Wingdings 2</vt:lpstr>
      <vt:lpstr>Constantia</vt:lpstr>
      <vt:lpstr>Paper</vt:lpstr>
      <vt:lpstr>Co by kdyby?</vt:lpstr>
      <vt:lpstr>Renesance</vt:lpstr>
      <vt:lpstr>Objevení Ameriky Kolumbem</vt:lpstr>
      <vt:lpstr>Martin Luter / Reformace</vt:lpstr>
      <vt:lpstr>Obležení Vídně </vt:lpstr>
      <vt:lpstr>Anglo-Španělská válka </vt:lpstr>
      <vt:lpstr>Jiří z Poděbrad</vt:lpstr>
      <vt:lpstr>Ludvík Jagellonský</vt:lpstr>
      <vt:lpstr>Volba Ferdinanda I. Českým králem</vt:lpstr>
      <vt:lpstr>Úkoly pro cestovatele časem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by kdyby?</dc:title>
  <dc:creator>Killman</dc:creator>
  <cp:lastModifiedBy>Killman</cp:lastModifiedBy>
  <cp:revision>86</cp:revision>
  <dcterms:created xsi:type="dcterms:W3CDTF">2016-01-26T12:29:49Z</dcterms:created>
  <dcterms:modified xsi:type="dcterms:W3CDTF">2017-02-03T14:09:23Z</dcterms:modified>
</cp:coreProperties>
</file>