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4" r:id="rId13"/>
  </p:sldIdLst>
  <p:sldSz cx="9144000" cy="6858000" type="screen4x3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D9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6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AF12-A190-442D-873A-5D48121FE247}" type="datetimeFigureOut">
              <a:rPr lang="cs-CZ" smtClean="0"/>
              <a:t>22.6.2016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FB6E5-1BB4-46A3-948F-EAB8ECDE77B7}" type="slidenum">
              <a:rPr lang="cs-CZ" smtClean="0"/>
              <a:t>‹#›</a:t>
            </a:fld>
            <a:endParaRPr lang="cs-CZ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AF12-A190-442D-873A-5D48121FE247}" type="datetimeFigureOut">
              <a:rPr lang="cs-CZ" smtClean="0"/>
              <a:t>22.6.2016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FB6E5-1BB4-46A3-948F-EAB8ECDE77B7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AF12-A190-442D-873A-5D48121FE247}" type="datetimeFigureOut">
              <a:rPr lang="cs-CZ" smtClean="0"/>
              <a:t>22.6.2016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FB6E5-1BB4-46A3-948F-EAB8ECDE77B7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AF12-A190-442D-873A-5D48121FE247}" type="datetimeFigureOut">
              <a:rPr lang="cs-CZ" smtClean="0"/>
              <a:t>22.6.2016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FB6E5-1BB4-46A3-948F-EAB8ECDE77B7}" type="slidenum">
              <a:rPr lang="cs-CZ" smtClean="0"/>
              <a:t>‹#›</a:t>
            </a:fld>
            <a:endParaRPr lang="cs-CZ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AF12-A190-442D-873A-5D48121FE247}" type="datetimeFigureOut">
              <a:rPr lang="cs-CZ" smtClean="0"/>
              <a:t>22.6.2016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FB6E5-1BB4-46A3-948F-EAB8ECDE77B7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AF12-A190-442D-873A-5D48121FE247}" type="datetimeFigureOut">
              <a:rPr lang="cs-CZ" smtClean="0"/>
              <a:t>22.6.2016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FB6E5-1BB4-46A3-948F-EAB8ECDE77B7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AF12-A190-442D-873A-5D48121FE247}" type="datetimeFigureOut">
              <a:rPr lang="cs-CZ" smtClean="0"/>
              <a:t>22.6.2016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FB6E5-1BB4-46A3-948F-EAB8ECDE77B7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AF12-A190-442D-873A-5D48121FE247}" type="datetimeFigureOut">
              <a:rPr lang="cs-CZ" smtClean="0"/>
              <a:t>22.6.2016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FB6E5-1BB4-46A3-948F-EAB8ECDE77B7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AF12-A190-442D-873A-5D48121FE247}" type="datetimeFigureOut">
              <a:rPr lang="cs-CZ" smtClean="0"/>
              <a:t>22.6.2016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FB6E5-1BB4-46A3-948F-EAB8ECDE77B7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AF12-A190-442D-873A-5D48121FE247}" type="datetimeFigureOut">
              <a:rPr lang="cs-CZ" smtClean="0"/>
              <a:t>22.6.2016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FB6E5-1BB4-46A3-948F-EAB8ECDE77B7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AF12-A190-442D-873A-5D48121FE247}" type="datetimeFigureOut">
              <a:rPr lang="cs-CZ" smtClean="0"/>
              <a:t>22.6.2016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FB6E5-1BB4-46A3-948F-EAB8ECDE77B7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E773AF12-A190-442D-873A-5D48121FE247}" type="datetimeFigureOut">
              <a:rPr lang="cs-CZ" smtClean="0"/>
              <a:t>22.6.2016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D01FB6E5-1BB4-46A3-948F-EAB8ECDE77B7}" type="slidenum">
              <a:rPr lang="cs-CZ" smtClean="0"/>
              <a:t>‹#›</a:t>
            </a:fld>
            <a:endParaRPr lang="cs-CZ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4581128"/>
            <a:ext cx="6400800" cy="1057672"/>
          </a:xfrm>
        </p:spPr>
        <p:txBody>
          <a:bodyPr>
            <a:normAutofit/>
          </a:bodyPr>
          <a:lstStyle/>
          <a:p>
            <a:r>
              <a:rPr lang="cs-CZ" sz="3200" dirty="0" smtClean="0">
                <a:solidFill>
                  <a:srgbClr val="13D90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Janir Killman</a:t>
            </a:r>
            <a:endParaRPr lang="cs-CZ" sz="3200" dirty="0">
              <a:solidFill>
                <a:srgbClr val="13D90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2060848"/>
            <a:ext cx="7772400" cy="1470025"/>
          </a:xfrm>
        </p:spPr>
        <p:txBody>
          <a:bodyPr/>
          <a:lstStyle/>
          <a:p>
            <a:r>
              <a:rPr lang="cs-CZ" sz="8000" dirty="0" smtClean="0">
                <a:solidFill>
                  <a:srgbClr val="00B0F0"/>
                </a:solidFill>
                <a:latin typeface="Tekton Pro" pitchFamily="34" charset="-18"/>
              </a:rPr>
              <a:t>CO JE ŠPATNĚ SE STAR TREKEM?</a:t>
            </a:r>
            <a:br>
              <a:rPr lang="cs-CZ" sz="8000" dirty="0" smtClean="0">
                <a:solidFill>
                  <a:srgbClr val="00B0F0"/>
                </a:solidFill>
                <a:latin typeface="Tekton Pro" pitchFamily="34" charset="-18"/>
              </a:rPr>
            </a:br>
            <a:r>
              <a:rPr lang="cs-CZ" sz="4000" dirty="0" smtClean="0">
                <a:latin typeface="Tekton Pro" pitchFamily="34" charset="-18"/>
              </a:rPr>
              <a:t>2 – zbylé filmy</a:t>
            </a:r>
            <a:endParaRPr lang="cs-CZ" sz="4000" dirty="0">
              <a:latin typeface="Tekton Pro" pitchFamily="34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1844684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60848"/>
            <a:ext cx="9144000" cy="455843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6000" dirty="0" smtClean="0">
                <a:solidFill>
                  <a:srgbClr val="78A8A8"/>
                </a:solidFill>
              </a:rPr>
              <a:t>9 - insurrection</a:t>
            </a:r>
            <a:endParaRPr lang="cs-CZ" sz="6000" dirty="0">
              <a:solidFill>
                <a:srgbClr val="78A8A8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cs-CZ" dirty="0" smtClean="0"/>
              <a:t>Turistická lokace č.1</a:t>
            </a:r>
          </a:p>
          <a:p>
            <a:endParaRPr lang="cs-CZ" dirty="0" smtClean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4917553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80" y="2727311"/>
            <a:ext cx="9077844" cy="384673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6000" dirty="0" smtClean="0">
                <a:solidFill>
                  <a:srgbClr val="FEE6EC"/>
                </a:solidFill>
              </a:rPr>
              <a:t>10 - nemesis</a:t>
            </a:r>
            <a:endParaRPr lang="cs-CZ" sz="6000" dirty="0">
              <a:solidFill>
                <a:srgbClr val="FEE6EC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cs-CZ" dirty="0" smtClean="0"/>
              <a:t>Další bezva superzbraň</a:t>
            </a:r>
          </a:p>
          <a:p>
            <a:r>
              <a:rPr lang="cs-CZ" dirty="0" smtClean="0"/>
              <a:t>Pomsta bez příčiny</a:t>
            </a:r>
          </a:p>
          <a:p>
            <a:r>
              <a:rPr lang="cs-CZ" dirty="0" smtClean="0"/>
              <a:t>Jak si otroci postaví superzbraň?</a:t>
            </a:r>
          </a:p>
          <a:p>
            <a:r>
              <a:rPr lang="cs-CZ" dirty="0" smtClean="0"/>
              <a:t>Remani v autu</a:t>
            </a:r>
            <a:endParaRPr lang="cs-CZ" dirty="0" smtClean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4917553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Killman\Work\Přednášky\Co je špatně se Star Trekem\StarTrek_UnitedFederationofPlanets_freedesktopwallpaper_16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312" y="1625285"/>
            <a:ext cx="7010400" cy="525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6000" dirty="0" smtClean="0">
                <a:solidFill>
                  <a:srgbClr val="00B0F0"/>
                </a:solidFill>
              </a:rPr>
              <a:t>ZávĚrem</a:t>
            </a:r>
            <a:endParaRPr lang="cs-CZ" sz="6000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cs-CZ" dirty="0" smtClean="0"/>
              <a:t>Chyby se najdou i v seriálech.</a:t>
            </a:r>
          </a:p>
          <a:p>
            <a:r>
              <a:rPr lang="cs-CZ" dirty="0" smtClean="0"/>
              <a:t>Chcete vědět více?</a:t>
            </a:r>
          </a:p>
          <a:p>
            <a:r>
              <a:rPr lang="cs-CZ" dirty="0" smtClean="0"/>
              <a:t>Děkuji za účast </a:t>
            </a:r>
            <a:r>
              <a:rPr lang="cs-CZ" dirty="0" smtClean="0">
                <a:sym typeface="Wingdings" panose="05000000000000000000" pitchFamily="2" charset="2"/>
              </a:rPr>
              <a:t>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186936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4800" dirty="0" smtClean="0">
                <a:solidFill>
                  <a:srgbClr val="C00000"/>
                </a:solidFill>
              </a:rPr>
              <a:t>1 – The motion picture</a:t>
            </a:r>
            <a:endParaRPr lang="cs-CZ" sz="4800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cs-CZ" dirty="0" smtClean="0"/>
              <a:t>Jak vyřadit počítač?</a:t>
            </a:r>
          </a:p>
          <a:p>
            <a:r>
              <a:rPr lang="cs-CZ" dirty="0" smtClean="0"/>
              <a:t>Organizace Hvězdné flotily</a:t>
            </a:r>
          </a:p>
          <a:p>
            <a:r>
              <a:rPr lang="cs-CZ" dirty="0" smtClean="0"/>
              <a:t>Chování Vgeru</a:t>
            </a:r>
            <a:endParaRPr lang="cs-CZ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146" y="2708920"/>
            <a:ext cx="8459356" cy="367283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242388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4800" dirty="0" smtClean="0">
                <a:solidFill>
                  <a:srgbClr val="FFC000"/>
                </a:solidFill>
              </a:rPr>
              <a:t>2 – The wrath of khan</a:t>
            </a:r>
            <a:endParaRPr lang="cs-CZ" sz="4800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cs-CZ" dirty="0" smtClean="0"/>
              <a:t>Eugenika</a:t>
            </a:r>
          </a:p>
          <a:p>
            <a:r>
              <a:rPr lang="cs-CZ" dirty="0" smtClean="0"/>
              <a:t>Mysl ovládající brouci</a:t>
            </a:r>
          </a:p>
          <a:p>
            <a:r>
              <a:rPr lang="cs-CZ" dirty="0" smtClean="0"/>
              <a:t>Tajemství hvězdné kartografie</a:t>
            </a:r>
          </a:p>
          <a:p>
            <a:r>
              <a:rPr lang="cs-CZ" dirty="0" smtClean="0"/>
              <a:t>Planet killer a co s ním</a:t>
            </a:r>
            <a:endParaRPr lang="cs-CZ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62266"/>
            <a:ext cx="9144000" cy="3810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446620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4000" dirty="0" smtClean="0">
                <a:solidFill>
                  <a:srgbClr val="92D050"/>
                </a:solidFill>
              </a:rPr>
              <a:t>3 – The search for spock</a:t>
            </a:r>
            <a:endParaRPr lang="cs-CZ" sz="4000" dirty="0">
              <a:solidFill>
                <a:srgbClr val="92D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cs-CZ" dirty="0" smtClean="0"/>
              <a:t>Předávání Katry – proč nejsou Vulkánci nesmrtelní?</a:t>
            </a:r>
          </a:p>
          <a:p>
            <a:r>
              <a:rPr lang="cs-CZ" dirty="0" smtClean="0"/>
              <a:t>How to board an enemy ship for dummies (and Klingons)</a:t>
            </a:r>
            <a:endParaRPr lang="cs-CZ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657474"/>
            <a:ext cx="7563591" cy="393987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832425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4800" dirty="0" smtClean="0">
                <a:solidFill>
                  <a:srgbClr val="7030A0"/>
                </a:solidFill>
              </a:rPr>
              <a:t>4 – THE voyage home</a:t>
            </a:r>
            <a:endParaRPr lang="cs-CZ" sz="4800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cs-CZ" dirty="0" smtClean="0"/>
              <a:t>Cestování v čase – brnkačka</a:t>
            </a:r>
          </a:p>
          <a:p>
            <a:r>
              <a:rPr lang="cs-CZ" dirty="0" smtClean="0"/>
              <a:t>Neviditelná, ale hmotná loď uprostřed parku</a:t>
            </a:r>
            <a:endParaRPr lang="cs-CZ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77" y="2993853"/>
            <a:ext cx="9044820" cy="383392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6918313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347174"/>
            <a:ext cx="7128792" cy="534659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4800" dirty="0" smtClean="0">
                <a:solidFill>
                  <a:srgbClr val="002060"/>
                </a:solidFill>
              </a:rPr>
              <a:t>5 – the final frontier</a:t>
            </a:r>
            <a:endParaRPr lang="cs-CZ" sz="4800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cs-CZ" dirty="0" smtClean="0"/>
              <a:t>Velká zbytečná bariéra.</a:t>
            </a:r>
          </a:p>
          <a:p>
            <a:r>
              <a:rPr lang="cs-CZ" dirty="0" smtClean="0"/>
              <a:t>Všemocná nemocná bytost</a:t>
            </a:r>
          </a:p>
          <a:p>
            <a:r>
              <a:rPr lang="cs-CZ" dirty="0" smtClean="0"/>
              <a:t>Rychlost Enterprise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836968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3400" dirty="0" smtClean="0">
                <a:solidFill>
                  <a:srgbClr val="FFC000"/>
                </a:solidFill>
              </a:rPr>
              <a:t>6 – the undiscovered country</a:t>
            </a:r>
            <a:endParaRPr lang="cs-CZ" sz="3400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cs-CZ" dirty="0" smtClean="0"/>
              <a:t>Střelba zamaskované lodi – jak těžké to může být?</a:t>
            </a:r>
          </a:p>
          <a:p>
            <a:r>
              <a:rPr lang="cs-CZ" dirty="0" smtClean="0"/>
              <a:t>Je Klingonská říše závislá na jedné planetě?</a:t>
            </a:r>
          </a:p>
          <a:p>
            <a:r>
              <a:rPr lang="cs-CZ" dirty="0" smtClean="0"/>
              <a:t>Výslech splynutím myslí</a:t>
            </a:r>
            <a:endParaRPr lang="cs-CZ" dirty="0" smtClean="0"/>
          </a:p>
          <a:p>
            <a:endParaRPr lang="cs-CZ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636912"/>
            <a:ext cx="7620000" cy="38481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0752603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6000" dirty="0" smtClean="0">
                <a:solidFill>
                  <a:srgbClr val="92D050"/>
                </a:solidFill>
              </a:rPr>
              <a:t>7 - generations</a:t>
            </a:r>
            <a:endParaRPr lang="cs-CZ" sz="6000" dirty="0">
              <a:solidFill>
                <a:srgbClr val="92D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cs-CZ" dirty="0" smtClean="0"/>
              <a:t>Sorenův Starkiller</a:t>
            </a:r>
          </a:p>
          <a:p>
            <a:r>
              <a:rPr lang="cs-CZ" dirty="0" smtClean="0"/>
              <a:t>Fyziku spláchneme na záchodě</a:t>
            </a:r>
          </a:p>
          <a:p>
            <a:r>
              <a:rPr lang="cs-CZ" dirty="0" smtClean="0"/>
              <a:t>Jak těžké může být dostat se do nexu?</a:t>
            </a:r>
          </a:p>
          <a:p>
            <a:endParaRPr lang="cs-CZ" dirty="0" smtClean="0"/>
          </a:p>
          <a:p>
            <a:endParaRPr lang="cs-CZ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41" y="2564905"/>
            <a:ext cx="8882126" cy="414307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4392531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2796"/>
            <a:ext cx="9144000" cy="51435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6000" dirty="0" smtClean="0">
                <a:solidFill>
                  <a:srgbClr val="FF0066"/>
                </a:solidFill>
              </a:rPr>
              <a:t>8 – First contact</a:t>
            </a:r>
            <a:endParaRPr lang="cs-CZ" sz="6000" dirty="0">
              <a:solidFill>
                <a:srgbClr val="FF006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cs-CZ" dirty="0" smtClean="0"/>
              <a:t>Cestování v čase už je tak snadné, že ho ani nezmiňujeme.</a:t>
            </a:r>
          </a:p>
          <a:p>
            <a:r>
              <a:rPr lang="cs-CZ" dirty="0" smtClean="0"/>
              <a:t>Poloslepí Vulkánci?</a:t>
            </a:r>
            <a:endParaRPr lang="cs-CZ" dirty="0" smtClean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491755385"/>
      </p:ext>
    </p:extLst>
  </p:cSld>
  <p:clrMapOvr>
    <a:masterClrMapping/>
  </p:clrMapOvr>
</p:sld>
</file>

<file path=ppt/theme/theme1.xml><?xml version="1.0" encoding="utf-8"?>
<a:theme xmlns:a="http://schemas.openxmlformats.org/drawingml/2006/main" name="Horizon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411</TotalTime>
  <Words>203</Words>
  <Application>Microsoft Office PowerPoint</Application>
  <PresentationFormat>On-screen Show (4:3)</PresentationFormat>
  <Paragraphs>43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Horizon</vt:lpstr>
      <vt:lpstr>CO JE ŠPATNĚ SE STAR TREKEM? 2 – zbylé filmy</vt:lpstr>
      <vt:lpstr>1 – The motion picture</vt:lpstr>
      <vt:lpstr>2 – The wrath of khan</vt:lpstr>
      <vt:lpstr>3 – The search for spock</vt:lpstr>
      <vt:lpstr>4 – THE voyage home</vt:lpstr>
      <vt:lpstr>5 – the final frontier</vt:lpstr>
      <vt:lpstr>6 – the undiscovered country</vt:lpstr>
      <vt:lpstr>7 - generations</vt:lpstr>
      <vt:lpstr>8 – First contact</vt:lpstr>
      <vt:lpstr>9 - insurrection</vt:lpstr>
      <vt:lpstr>10 - nemesis</vt:lpstr>
      <vt:lpstr>ZávĚrem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 JE ŠPATNĚ SE STAR TREKEM?</dc:title>
  <dc:creator>Killman</dc:creator>
  <cp:lastModifiedBy>Killman</cp:lastModifiedBy>
  <cp:revision>33</cp:revision>
  <dcterms:created xsi:type="dcterms:W3CDTF">2015-06-28T15:10:36Z</dcterms:created>
  <dcterms:modified xsi:type="dcterms:W3CDTF">2016-06-22T13:40:58Z</dcterms:modified>
</cp:coreProperties>
</file>