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9F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8ED75CB-F292-4DB8-BF33-A224628147E0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23BB0C1-6E79-42A3-91D7-CC8A2635059A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latin typeface="+mj-lt"/>
              </a:rPr>
              <a:t>Co a kdy od nich můžeme čekat?</a:t>
            </a:r>
            <a:endParaRPr lang="cs-CZ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9600" dirty="0" smtClean="0">
                <a:solidFill>
                  <a:srgbClr val="FF0000"/>
                </a:solidFill>
              </a:rPr>
              <a:t>EMZÁCI</a:t>
            </a:r>
            <a:endParaRPr lang="cs-CZ" sz="9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587727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rgbClr val="19FC08"/>
                </a:solidFill>
                <a:latin typeface="+mj-lt"/>
              </a:rPr>
              <a:t>Janir Killman</a:t>
            </a:r>
            <a:endParaRPr lang="cs-CZ" sz="3200" dirty="0">
              <a:solidFill>
                <a:srgbClr val="19FC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7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Killman\Work\Přednášky\Emzáci\ashtarsheran_comm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05274"/>
            <a:ext cx="7176034" cy="536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/>
              <a:t>ALTRUISTÉ</a:t>
            </a:r>
            <a:endParaRPr lang="cs-CZ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0000"/>
                </a:solidFill>
              </a:rPr>
              <a:t>Stojíme za to?</a:t>
            </a:r>
          </a:p>
          <a:p>
            <a:r>
              <a:rPr lang="cs-CZ" dirty="0" smtClean="0">
                <a:solidFill>
                  <a:srgbClr val="FF0000"/>
                </a:solidFill>
              </a:rPr>
              <a:t>Může zásah z venčí pomoci?</a:t>
            </a:r>
          </a:p>
          <a:p>
            <a:r>
              <a:rPr lang="cs-CZ" dirty="0" smtClean="0">
                <a:solidFill>
                  <a:srgbClr val="FF0000"/>
                </a:solidFill>
              </a:rPr>
              <a:t>Mohou si to dovolit?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5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Killman\Work\Přednášky\Emzáci\200704052218_ll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7" y="1772816"/>
            <a:ext cx="8061825" cy="49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chemeClr val="tx2">
                    <a:lumMod val="75000"/>
                  </a:schemeClr>
                </a:solidFill>
              </a:rPr>
              <a:t>KONTAKT</a:t>
            </a:r>
            <a:endParaRPr lang="cs-CZ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Stojí o něj?</a:t>
            </a:r>
          </a:p>
          <a:p>
            <a:r>
              <a:rPr lang="cs-CZ" dirty="0" smtClean="0"/>
              <a:t>Koho kontaktovat?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449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Killman\Work\Přednášky\Emzáci\explode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7312248" cy="566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ZÁVĚREM</a:t>
            </a:r>
            <a:endParaRPr lang="cs-CZ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Dotazy?</a:t>
            </a:r>
          </a:p>
          <a:p>
            <a:r>
              <a:rPr lang="cs-CZ" dirty="0" smtClean="0"/>
              <a:t>Děkuji za pozornost a aktivní účast!</a:t>
            </a:r>
          </a:p>
          <a:p>
            <a:r>
              <a:rPr lang="cs-CZ" smtClean="0"/>
              <a:t>Nashledanou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917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Killman\Work\Přednášky\Emzáci\6a00d8341bf7f753ef019b003e90e197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00B050"/>
                </a:solidFill>
              </a:rPr>
              <a:t>Život</a:t>
            </a:r>
            <a:endParaRPr lang="cs-CZ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Více jak 200 miliard hvězd jen v naší galaxii</a:t>
            </a:r>
          </a:p>
          <a:p>
            <a:r>
              <a:rPr lang="cs-CZ" dirty="0" smtClean="0"/>
              <a:t>Zhruba 200 miliard galaxií v pozorovatelném vesmíru</a:t>
            </a:r>
          </a:p>
          <a:p>
            <a:r>
              <a:rPr lang="cs-CZ" dirty="0" smtClean="0"/>
              <a:t>Tzv. Obyvatelné pásmo zahrnuje tři planety jen v naší soustavě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26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Killman\Work\Přednášky\Emzáci\2-moz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8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00B0F0"/>
                </a:solidFill>
              </a:rPr>
              <a:t>INTELIGENCE</a:t>
            </a:r>
            <a:endParaRPr lang="cs-CZ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Ani zvířata nejsou úpně neinteligentní</a:t>
            </a:r>
          </a:p>
          <a:p>
            <a:r>
              <a:rPr lang="cs-CZ" dirty="0" smtClean="0"/>
              <a:t>Evoluční výhoda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00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Killman\Work\Přednášky\Emzáci\f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7030A0"/>
                </a:solidFill>
              </a:rPr>
              <a:t>ROZVINUTĚJŠÍ</a:t>
            </a:r>
            <a:endParaRPr lang="cs-CZ" sz="6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0000"/>
                </a:solidFill>
              </a:rPr>
              <a:t>Vývoj nejde přímou cestou</a:t>
            </a:r>
          </a:p>
          <a:p>
            <a:r>
              <a:rPr lang="cs-CZ" dirty="0" smtClean="0">
                <a:solidFill>
                  <a:srgbClr val="FF0000"/>
                </a:solidFill>
              </a:rPr>
              <a:t>Nehody se stávají</a:t>
            </a:r>
          </a:p>
          <a:p>
            <a:r>
              <a:rPr lang="cs-CZ" dirty="0" smtClean="0">
                <a:solidFill>
                  <a:srgbClr val="FF0000"/>
                </a:solidFill>
              </a:rPr>
              <a:t>Země je zhruba 4 miliardy let stará/vesmír 14 miliard let</a:t>
            </a:r>
          </a:p>
        </p:txBody>
      </p:sp>
    </p:spTree>
    <p:extLst>
      <p:ext uri="{BB962C8B-B14F-4D97-AF65-F5344CB8AC3E}">
        <p14:creationId xmlns:p14="http://schemas.microsoft.com/office/powerpoint/2010/main" val="151628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Killman\Work\Přednášky\Emzáci\o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1439"/>
            <a:ext cx="7320814" cy="54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FF6600"/>
                </a:solidFill>
              </a:rPr>
              <a:t>VĚDÍ O NÁS?</a:t>
            </a:r>
            <a:endParaRPr lang="cs-CZ" sz="60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Sondy – šance že něco potkají je extrémě malá</a:t>
            </a:r>
          </a:p>
          <a:p>
            <a:r>
              <a:rPr lang="cs-CZ" dirty="0" smtClean="0"/>
              <a:t>EM aktivita – signál rychle slábne, velký zdroj rušení – slunce</a:t>
            </a:r>
          </a:p>
          <a:p>
            <a:r>
              <a:rPr lang="cs-CZ" dirty="0" smtClean="0"/>
              <a:t>Prakticky by se museli na naší soustavu soustředit či se pohybovat v blízkosti.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61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Killman\Work\Přednášky\Emzáci\fascin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778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C00000"/>
                </a:solidFill>
              </a:rPr>
              <a:t>ZAJÍMÁME JE?</a:t>
            </a:r>
            <a:endParaRPr lang="cs-CZ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Jaký motiv je žene?</a:t>
            </a:r>
          </a:p>
          <a:p>
            <a:r>
              <a:rPr lang="cs-CZ" dirty="0" smtClean="0"/>
              <a:t>Pro koho může být lidstvo či Země zajímavá?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167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Killman\Work\Přednášky\Emzáci\bancoSpaceAt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8460"/>
            <a:ext cx="7128793" cy="55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FFFF00"/>
                </a:solidFill>
              </a:rPr>
              <a:t>DOBYVATELÉ</a:t>
            </a:r>
            <a:endParaRPr lang="cs-CZ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Místo? – Ve vesmíru je ho spousta – strategická poloha?</a:t>
            </a:r>
          </a:p>
          <a:p>
            <a:r>
              <a:rPr lang="cs-CZ" dirty="0" smtClean="0"/>
              <a:t>Pracovní síla (zotročení) – a nebylo by jednodušší/levnější vyrobit roboty?</a:t>
            </a:r>
          </a:p>
          <a:p>
            <a:r>
              <a:rPr lang="cs-CZ" dirty="0" smtClean="0"/>
              <a:t>Zdroje – není jich jinde dost bez nějakejch otravnejch lidí?</a:t>
            </a:r>
          </a:p>
          <a:p>
            <a:r>
              <a:rPr lang="cs-CZ" dirty="0" smtClean="0"/>
              <a:t>Expedice/Renegáti</a:t>
            </a:r>
          </a:p>
          <a:p>
            <a:r>
              <a:rPr lang="cs-CZ" dirty="0" smtClean="0"/>
              <a:t>Likvidace budoucí konkurence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379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Killman\Work\Přednášky\Emzáci\fer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556792"/>
            <a:ext cx="6871659" cy="51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92D050"/>
                </a:solidFill>
              </a:rPr>
              <a:t>OBCHODNÍCI</a:t>
            </a:r>
            <a:endParaRPr lang="cs-CZ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Máme co nabídnout?</a:t>
            </a:r>
          </a:p>
          <a:p>
            <a:r>
              <a:rPr lang="cs-CZ" dirty="0" smtClean="0"/>
              <a:t>S kým jednat?</a:t>
            </a:r>
          </a:p>
          <a:p>
            <a:r>
              <a:rPr lang="cs-CZ" dirty="0" smtClean="0"/>
              <a:t>Vyplatí se jim to?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356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Killman\Work\Přednášky\Emzáci\bada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4" y="1458794"/>
            <a:ext cx="8420307" cy="53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002060"/>
                </a:solidFill>
              </a:rPr>
              <a:t>BADATELÉ</a:t>
            </a:r>
            <a:endParaRPr lang="cs-CZ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rgbClr val="FFFF00"/>
                </a:solidFill>
              </a:rPr>
              <a:t>Metody výzkumu?</a:t>
            </a:r>
          </a:p>
          <a:p>
            <a:pPr algn="ctr"/>
            <a:r>
              <a:rPr lang="cs-CZ" dirty="0" smtClean="0">
                <a:solidFill>
                  <a:srgbClr val="FFFF00"/>
                </a:solidFill>
              </a:rPr>
              <a:t>Objekt zájmu?</a:t>
            </a:r>
            <a:endParaRPr lang="cs-CZ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3881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193</TotalTime>
  <Words>219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EMZÁCI</vt:lpstr>
      <vt:lpstr>Život</vt:lpstr>
      <vt:lpstr>INTELIGENCE</vt:lpstr>
      <vt:lpstr>ROZVINUTĚJŠÍ</vt:lpstr>
      <vt:lpstr>VĚDÍ O NÁS?</vt:lpstr>
      <vt:lpstr>ZAJÍMÁME JE?</vt:lpstr>
      <vt:lpstr>DOBYVATELÉ</vt:lpstr>
      <vt:lpstr>OBCHODNÍCI</vt:lpstr>
      <vt:lpstr>BADATELÉ</vt:lpstr>
      <vt:lpstr>ALTRUISTÉ</vt:lpstr>
      <vt:lpstr>KONTAKT</vt:lpstr>
      <vt:lpstr>ZÁVĚREM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EMZÁCI</dc:title>
  <dc:creator>Killman</dc:creator>
  <cp:lastModifiedBy>Killman</cp:lastModifiedBy>
  <cp:revision>16</cp:revision>
  <dcterms:created xsi:type="dcterms:W3CDTF">2015-06-28T11:52:01Z</dcterms:created>
  <dcterms:modified xsi:type="dcterms:W3CDTF">2015-06-28T15:05:38Z</dcterms:modified>
</cp:coreProperties>
</file>