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920E-84DE-490B-9F27-FBE9FE3D90D8}" type="datetimeFigureOut">
              <a:rPr lang="cs-CZ" smtClean="0"/>
              <a:t>28.6.2015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50E6-471B-4CD6-9A9D-8138EF676B42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920E-84DE-490B-9F27-FBE9FE3D90D8}" type="datetimeFigureOut">
              <a:rPr lang="cs-CZ" smtClean="0"/>
              <a:t>28.6.2015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50E6-471B-4CD6-9A9D-8138EF676B42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920E-84DE-490B-9F27-FBE9FE3D90D8}" type="datetimeFigureOut">
              <a:rPr lang="cs-CZ" smtClean="0"/>
              <a:t>28.6.2015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50E6-471B-4CD6-9A9D-8138EF676B42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920E-84DE-490B-9F27-FBE9FE3D90D8}" type="datetimeFigureOut">
              <a:rPr lang="cs-CZ" smtClean="0"/>
              <a:t>28.6.2015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50E6-471B-4CD6-9A9D-8138EF676B42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920E-84DE-490B-9F27-FBE9FE3D90D8}" type="datetimeFigureOut">
              <a:rPr lang="cs-CZ" smtClean="0"/>
              <a:t>28.6.2015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50E6-471B-4CD6-9A9D-8138EF676B42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920E-84DE-490B-9F27-FBE9FE3D90D8}" type="datetimeFigureOut">
              <a:rPr lang="cs-CZ" smtClean="0"/>
              <a:t>28.6.2015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50E6-471B-4CD6-9A9D-8138EF676B42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920E-84DE-490B-9F27-FBE9FE3D90D8}" type="datetimeFigureOut">
              <a:rPr lang="cs-CZ" smtClean="0"/>
              <a:t>28.6.2015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50E6-471B-4CD6-9A9D-8138EF676B42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920E-84DE-490B-9F27-FBE9FE3D90D8}" type="datetimeFigureOut">
              <a:rPr lang="cs-CZ" smtClean="0"/>
              <a:t>28.6.2015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50E6-471B-4CD6-9A9D-8138EF676B42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920E-84DE-490B-9F27-FBE9FE3D90D8}" type="datetimeFigureOut">
              <a:rPr lang="cs-CZ" smtClean="0"/>
              <a:t>28.6.2015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50E6-471B-4CD6-9A9D-8138EF676B42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920E-84DE-490B-9F27-FBE9FE3D90D8}" type="datetimeFigureOut">
              <a:rPr lang="cs-CZ" smtClean="0"/>
              <a:t>28.6.2015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50E6-471B-4CD6-9A9D-8138EF676B42}" type="slidenum">
              <a:rPr lang="cs-CZ" smtClean="0"/>
              <a:t>‹#›</a:t>
            </a:fld>
            <a:endParaRPr lang="cs-CZ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02C920E-84DE-490B-9F27-FBE9FE3D90D8}" type="datetimeFigureOut">
              <a:rPr lang="cs-CZ" smtClean="0"/>
              <a:t>28.6.2015</a:t>
            </a:fld>
            <a:endParaRPr lang="cs-CZ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59450E6-471B-4CD6-9A9D-8138EF676B42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02C920E-84DE-490B-9F27-FBE9FE3D90D8}" type="datetimeFigureOut">
              <a:rPr lang="cs-CZ" smtClean="0"/>
              <a:t>28.6.2015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59450E6-471B-4CD6-9A9D-8138EF676B42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0689"/>
            <a:ext cx="7772400" cy="2232247"/>
          </a:xfrm>
        </p:spPr>
        <p:txBody>
          <a:bodyPr>
            <a:normAutofit fontScale="90000"/>
          </a:bodyPr>
          <a:lstStyle/>
          <a:p>
            <a:r>
              <a:rPr lang="cs-CZ" sz="7200" dirty="0" smtClean="0">
                <a:latin typeface="Charlemagne Std" pitchFamily="82" charset="0"/>
              </a:rPr>
              <a:t>TAROT</a:t>
            </a:r>
            <a:br>
              <a:rPr lang="cs-CZ" sz="7200" dirty="0" smtClean="0">
                <a:latin typeface="Charlemagne Std" pitchFamily="82" charset="0"/>
              </a:rPr>
            </a:br>
            <a:r>
              <a:rPr lang="cs-CZ" sz="6000" dirty="0" smtClean="0">
                <a:latin typeface="Charlemagne Std" pitchFamily="82" charset="0"/>
              </a:rPr>
              <a:t>- </a:t>
            </a:r>
            <a:r>
              <a:rPr lang="cs-CZ" sz="5400" dirty="0" smtClean="0">
                <a:latin typeface="Charlemagne Std" pitchFamily="82" charset="0"/>
              </a:rPr>
              <a:t>mágovo kladivo</a:t>
            </a:r>
            <a:endParaRPr lang="cs-CZ" sz="6000" dirty="0">
              <a:latin typeface="Charlemagne Std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Janir Killman</a:t>
            </a:r>
            <a:endParaRPr lang="cs-CZ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30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3528" y="118872"/>
            <a:ext cx="8640960" cy="1149888"/>
          </a:xfrm>
        </p:spPr>
        <p:txBody>
          <a:bodyPr>
            <a:normAutofit/>
          </a:bodyPr>
          <a:lstStyle/>
          <a:p>
            <a:r>
              <a:rPr lang="cs-CZ" sz="3600" dirty="0" smtClean="0">
                <a:latin typeface="Charlemagne Std" pitchFamily="82" charset="0"/>
              </a:rPr>
              <a:t>O Čem je tato pŘEDNÁŠKA</a:t>
            </a:r>
            <a:endParaRPr lang="cs-CZ" sz="3600" dirty="0">
              <a:latin typeface="Charlemagne Std" pitchFamily="82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83568" y="2708920"/>
            <a:ext cx="4032448" cy="3744416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cs-CZ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Proč zrovna Tarot</a:t>
            </a:r>
          </a:p>
          <a:p>
            <a:pPr marL="457200" indent="-457200">
              <a:buFontTx/>
              <a:buChar char="-"/>
            </a:pPr>
            <a:endParaRPr lang="cs-CZ" sz="32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cs-CZ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Proč to zkusit</a:t>
            </a:r>
          </a:p>
          <a:p>
            <a:pPr marL="457200" indent="-457200">
              <a:buFontTx/>
              <a:buChar char="-"/>
            </a:pPr>
            <a:endParaRPr lang="cs-CZ" sz="32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cs-CZ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Jak začít</a:t>
            </a:r>
          </a:p>
          <a:p>
            <a:pPr marL="457200" indent="-457200">
              <a:buFontTx/>
              <a:buChar char="-"/>
            </a:pPr>
            <a:endParaRPr lang="cs-CZ" sz="32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cs-CZ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No</a:t>
            </a:r>
            <a:endParaRPr lang="cs-CZ" sz="32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:\Killman\Work\Přednášky\Tarot - mágovo kladivo\8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924944"/>
            <a:ext cx="2475275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25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3528" y="118872"/>
            <a:ext cx="8640960" cy="1149888"/>
          </a:xfrm>
        </p:spPr>
        <p:txBody>
          <a:bodyPr>
            <a:normAutofit/>
          </a:bodyPr>
          <a:lstStyle/>
          <a:p>
            <a:r>
              <a:rPr lang="cs-CZ" sz="3600" dirty="0" smtClean="0">
                <a:latin typeface="Charlemagne Std" pitchFamily="82" charset="0"/>
              </a:rPr>
              <a:t>O Čem tato pŘEDNÁŠKA NENÍ</a:t>
            </a:r>
            <a:endParaRPr lang="cs-CZ" sz="3600" dirty="0">
              <a:latin typeface="Charlemagne Std" pitchFamily="82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83568" y="2708920"/>
            <a:ext cx="4032448" cy="3744416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cs-CZ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Faktografie</a:t>
            </a:r>
          </a:p>
          <a:p>
            <a:pPr marL="457200" indent="-457200">
              <a:buFontTx/>
              <a:buChar char="-"/>
            </a:pPr>
            <a:endParaRPr lang="cs-CZ" sz="32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cs-CZ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Rozbor</a:t>
            </a:r>
          </a:p>
          <a:p>
            <a:pPr marL="457200" indent="-457200">
              <a:buFontTx/>
              <a:buChar char="-"/>
            </a:pPr>
            <a:endParaRPr lang="cs-CZ" sz="32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cs-CZ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Návod</a:t>
            </a:r>
          </a:p>
          <a:p>
            <a:pPr marL="457200" indent="-457200">
              <a:buFontTx/>
              <a:buChar char="-"/>
            </a:pPr>
            <a:endParaRPr lang="cs-CZ" sz="32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cs-CZ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Reklama</a:t>
            </a:r>
            <a:endParaRPr lang="cs-CZ" sz="32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996952"/>
            <a:ext cx="1944216" cy="339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897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3528" y="118872"/>
            <a:ext cx="8640960" cy="1149888"/>
          </a:xfrm>
        </p:spPr>
        <p:txBody>
          <a:bodyPr>
            <a:normAutofit/>
          </a:bodyPr>
          <a:lstStyle/>
          <a:p>
            <a:r>
              <a:rPr lang="cs-CZ" sz="3600" dirty="0" smtClean="0">
                <a:latin typeface="Charlemagne Std" pitchFamily="82" charset="0"/>
              </a:rPr>
              <a:t>KrÁTCE CO JE TO TEN TAROT</a:t>
            </a:r>
            <a:endParaRPr lang="cs-CZ" sz="3600" dirty="0">
              <a:latin typeface="Charlemagne Std" pitchFamily="82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83568" y="2708920"/>
            <a:ext cx="4248472" cy="3744416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cs-CZ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78 karet</a:t>
            </a:r>
          </a:p>
          <a:p>
            <a:pPr marL="457200" indent="-457200">
              <a:buFontTx/>
              <a:buChar char="-"/>
            </a:pPr>
            <a:r>
              <a:rPr lang="cs-CZ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 karet Velká arkána, 56 karet Malá arkána</a:t>
            </a:r>
            <a:endParaRPr lang="cs-CZ" sz="16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cs-CZ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Různé sady</a:t>
            </a:r>
          </a:p>
          <a:p>
            <a:pPr marL="457200" indent="-457200">
              <a:buFontTx/>
              <a:buChar char="-"/>
            </a:pPr>
            <a:r>
              <a:rPr lang="cs-CZ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Rider Waite, Crowley, Marseille, Dračí, Osho Zen, Necronomicon, atd.</a:t>
            </a:r>
            <a:endParaRPr lang="cs-CZ" sz="32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cs-CZ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Užitečný nástroj</a:t>
            </a:r>
            <a:endParaRPr lang="cs-CZ" sz="32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Killman\Work\Přednášky\Tarot - mágovo kladivo\crowley-karty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780928"/>
            <a:ext cx="3096344" cy="155545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Killman\Work\Přednášky\Tarot - mágovo kladivo\Rider_Waite_Tarot_v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660414"/>
            <a:ext cx="1584176" cy="179764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Killman\Work\Přednášky\Tarot - mágovo kladivo\marseilles-tarot-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842" y="4573368"/>
            <a:ext cx="2304256" cy="204863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Killman\Work\Přednášky\Tarot - mágovo kladivo\dračí taro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356825"/>
            <a:ext cx="1961964" cy="14274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Killman\Work\Přednášky\Tarot - mágovo kladivo\Necronomicon taro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906" y="3660414"/>
            <a:ext cx="864096" cy="14567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079" name="Picture 7" descr="C:\Killman\Work\Přednášky\Tarot - mágovo kladivo\osho ze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092280" y="5041198"/>
            <a:ext cx="1788790" cy="17321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50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3528" y="118872"/>
            <a:ext cx="8640960" cy="1149888"/>
          </a:xfrm>
        </p:spPr>
        <p:txBody>
          <a:bodyPr>
            <a:normAutofit/>
          </a:bodyPr>
          <a:lstStyle/>
          <a:p>
            <a:r>
              <a:rPr lang="cs-CZ" sz="3600" dirty="0" smtClean="0">
                <a:latin typeface="Charlemagne Std" pitchFamily="82" charset="0"/>
              </a:rPr>
              <a:t>PROČ ZROVNA TAROT</a:t>
            </a:r>
            <a:endParaRPr lang="cs-CZ" sz="3600" dirty="0">
              <a:latin typeface="Charlemagne Std" pitchFamily="82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83568" y="2708920"/>
            <a:ext cx="4032448" cy="3744416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cs-CZ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Alternativy</a:t>
            </a:r>
          </a:p>
          <a:p>
            <a:pPr marL="457200" indent="-457200">
              <a:buFontTx/>
              <a:buChar char="-"/>
            </a:pPr>
            <a:r>
              <a:rPr lang="cs-CZ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Jiné karty, horoskopy, kyvadlo ...</a:t>
            </a:r>
          </a:p>
          <a:p>
            <a:pPr marL="457200" indent="-457200">
              <a:buFontTx/>
              <a:buChar char="-"/>
            </a:pPr>
            <a:endParaRPr lang="cs-CZ" sz="1600" dirty="0" smtClean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cs-CZ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Výhody</a:t>
            </a:r>
          </a:p>
          <a:p>
            <a:pPr marL="457200" indent="-457200">
              <a:buFontTx/>
              <a:buChar char="-"/>
            </a:pPr>
            <a:endParaRPr lang="cs-CZ" sz="32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cs-CZ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Nevýhody</a:t>
            </a:r>
            <a:endParaRPr lang="cs-CZ" sz="32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C:\Killman\Work\Přednášky\Tarot - mágovo kladivo\Tolkien taro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068960"/>
            <a:ext cx="2232248" cy="33163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749852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3528" y="118872"/>
            <a:ext cx="8640960" cy="1149888"/>
          </a:xfrm>
        </p:spPr>
        <p:txBody>
          <a:bodyPr>
            <a:normAutofit/>
          </a:bodyPr>
          <a:lstStyle/>
          <a:p>
            <a:r>
              <a:rPr lang="cs-CZ" sz="3600" dirty="0" smtClean="0">
                <a:latin typeface="Charlemagne Std" pitchFamily="82" charset="0"/>
              </a:rPr>
              <a:t>PROČ TO ZKUSIT</a:t>
            </a:r>
            <a:endParaRPr lang="cs-CZ" sz="3600" dirty="0">
              <a:latin typeface="Charlemagne Std" pitchFamily="82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83568" y="2708920"/>
            <a:ext cx="4032448" cy="3744416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cs-CZ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Zvědavost</a:t>
            </a:r>
          </a:p>
          <a:p>
            <a:pPr marL="457200" indent="-457200">
              <a:buFontTx/>
              <a:buChar char="-"/>
            </a:pPr>
            <a:endParaRPr lang="cs-CZ" sz="32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cs-CZ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Sebepoznání</a:t>
            </a:r>
          </a:p>
          <a:p>
            <a:pPr marL="457200" indent="-457200">
              <a:buFontTx/>
              <a:buChar char="-"/>
            </a:pPr>
            <a:endParaRPr lang="cs-CZ" sz="32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cs-CZ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Odpovědi</a:t>
            </a:r>
          </a:p>
          <a:p>
            <a:pPr marL="457200" indent="-457200">
              <a:buFontTx/>
              <a:buChar char="-"/>
            </a:pPr>
            <a:endParaRPr lang="cs-CZ" sz="32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cs-CZ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Praxe</a:t>
            </a:r>
            <a:endParaRPr lang="cs-CZ" sz="32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C:\Killman\Work\Přednášky\Tarot - mágovo kladivo\ST tar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065662"/>
            <a:ext cx="1823839" cy="3202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275739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3528" y="118872"/>
            <a:ext cx="8640960" cy="1149888"/>
          </a:xfrm>
        </p:spPr>
        <p:txBody>
          <a:bodyPr>
            <a:normAutofit/>
          </a:bodyPr>
          <a:lstStyle/>
          <a:p>
            <a:r>
              <a:rPr lang="cs-CZ" sz="3600" dirty="0" smtClean="0">
                <a:latin typeface="Charlemagne Std" pitchFamily="82" charset="0"/>
              </a:rPr>
              <a:t>JAK ZAČÍT</a:t>
            </a:r>
            <a:endParaRPr lang="cs-CZ" sz="3600" dirty="0">
              <a:latin typeface="Charlemagne Std" pitchFamily="82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83568" y="2708920"/>
            <a:ext cx="4032448" cy="3744416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cs-CZ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Výběr sady</a:t>
            </a:r>
          </a:p>
          <a:p>
            <a:pPr marL="457200" indent="-457200">
              <a:buFontTx/>
              <a:buChar char="-"/>
            </a:pPr>
            <a:endParaRPr lang="cs-CZ" sz="32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cs-CZ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Informace</a:t>
            </a:r>
          </a:p>
          <a:p>
            <a:pPr marL="457200" indent="-457200">
              <a:buFontTx/>
              <a:buChar char="-"/>
            </a:pPr>
            <a:endParaRPr lang="cs-CZ" sz="3200" dirty="0" smtClean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cs-CZ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Pokus</a:t>
            </a:r>
            <a:endParaRPr lang="cs-CZ" sz="32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endParaRPr lang="cs-CZ" sz="32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cs-CZ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Poznávání</a:t>
            </a:r>
            <a:endParaRPr lang="cs-CZ" sz="3200" dirty="0" smtClean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C:\Killman\Work\Přednášky\Tarot - mágovo kladivo\SW tar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140968"/>
            <a:ext cx="3148488" cy="326093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032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3528" y="118872"/>
            <a:ext cx="8640960" cy="1149888"/>
          </a:xfrm>
        </p:spPr>
        <p:txBody>
          <a:bodyPr>
            <a:normAutofit/>
          </a:bodyPr>
          <a:lstStyle/>
          <a:p>
            <a:r>
              <a:rPr lang="cs-CZ" sz="3600" dirty="0" smtClean="0">
                <a:latin typeface="Charlemagne Std" pitchFamily="82" charset="0"/>
              </a:rPr>
              <a:t>HOW NO</a:t>
            </a:r>
            <a:endParaRPr lang="cs-CZ" sz="3600" dirty="0">
              <a:latin typeface="Charlemagne Std" pitchFamily="82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83568" y="2708920"/>
            <a:ext cx="4032448" cy="3744416"/>
          </a:xfrm>
        </p:spPr>
        <p:txBody>
          <a:bodyPr>
            <a:normAutofit lnSpcReduction="10000"/>
          </a:bodyPr>
          <a:lstStyle/>
          <a:p>
            <a:pPr marL="457200" indent="-457200">
              <a:buFontTx/>
              <a:buChar char="-"/>
            </a:pPr>
            <a:r>
              <a:rPr lang="cs-CZ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Nepřehnat to</a:t>
            </a:r>
            <a:endParaRPr lang="cs-CZ" sz="3200" dirty="0" smtClean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endParaRPr lang="cs-CZ" sz="32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cs-CZ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Pozor na citlivá témata</a:t>
            </a:r>
            <a:endParaRPr lang="cs-CZ" sz="3200" dirty="0" smtClean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endParaRPr lang="cs-CZ" sz="3200" dirty="0" smtClean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cs-CZ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tankem na komára</a:t>
            </a:r>
            <a:endParaRPr lang="cs-CZ" sz="32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endParaRPr lang="cs-CZ" sz="32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cs-CZ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Stejně je to blbost</a:t>
            </a:r>
            <a:endParaRPr lang="cs-CZ" sz="3200" dirty="0" smtClean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Killman\Work\Přednášky\Tarot - mágovo kladivo\the_fool osh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068960"/>
            <a:ext cx="2039261" cy="30527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416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3528" y="118872"/>
            <a:ext cx="8640960" cy="1149888"/>
          </a:xfrm>
        </p:spPr>
        <p:txBody>
          <a:bodyPr>
            <a:normAutofit/>
          </a:bodyPr>
          <a:lstStyle/>
          <a:p>
            <a:r>
              <a:rPr lang="cs-CZ" sz="3600" dirty="0" smtClean="0">
                <a:latin typeface="Charlemagne Std" pitchFamily="82" charset="0"/>
              </a:rPr>
              <a:t>DOTAZY</a:t>
            </a:r>
            <a:endParaRPr lang="cs-CZ" sz="3600" dirty="0">
              <a:latin typeface="Charlemagne Std" pitchFamily="82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83568" y="2708920"/>
            <a:ext cx="4032448" cy="3744416"/>
          </a:xfrm>
        </p:spPr>
        <p:txBody>
          <a:bodyPr>
            <a:normAutofit lnSpcReduction="10000"/>
          </a:bodyPr>
          <a:lstStyle/>
          <a:p>
            <a:pPr marL="457200" indent="-457200">
              <a:buFontTx/>
              <a:buChar char="-"/>
            </a:pPr>
            <a:r>
              <a:rPr lang="cs-CZ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Neostýchejte se zeptat!</a:t>
            </a:r>
            <a:endParaRPr lang="cs-CZ" sz="3200" dirty="0" smtClean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endParaRPr lang="cs-CZ" sz="32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cs-CZ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Děkuji za pozornost</a:t>
            </a:r>
          </a:p>
          <a:p>
            <a:pPr marL="457200" indent="-457200">
              <a:buFontTx/>
              <a:buChar char="-"/>
            </a:pPr>
            <a:endParaRPr lang="cs-CZ" sz="32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cs-CZ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Nashledanou</a:t>
            </a:r>
          </a:p>
          <a:p>
            <a:pPr marL="457200" indent="-457200">
              <a:buFontTx/>
              <a:buChar char="-"/>
            </a:pPr>
            <a:endParaRPr lang="cs-CZ" sz="32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cs-CZ" sz="320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Konec </a:t>
            </a:r>
            <a:r>
              <a:rPr lang="cs-CZ" sz="320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cs-CZ" sz="3200" dirty="0" smtClean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:\Killman\Work\Přednášky\Tarot - mágovo kladivo\tarot_series__the_fool_by_niekr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996952"/>
            <a:ext cx="1728192" cy="326229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156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264</TotalTime>
  <Words>118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Module</vt:lpstr>
      <vt:lpstr>TAROT - mágovo kladivo</vt:lpstr>
      <vt:lpstr>O Čem je tato pŘEDNÁŠKA</vt:lpstr>
      <vt:lpstr>O Čem tato pŘEDNÁŠKA NENÍ</vt:lpstr>
      <vt:lpstr>KrÁTCE CO JE TO TEN TAROT</vt:lpstr>
      <vt:lpstr>PROČ ZROVNA TAROT</vt:lpstr>
      <vt:lpstr>PROČ TO ZKUSIT</vt:lpstr>
      <vt:lpstr>JAK ZAČÍT</vt:lpstr>
      <vt:lpstr>HOW NO</vt:lpstr>
      <vt:lpstr>DOTAZY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Killman</dc:creator>
  <cp:lastModifiedBy>Killman</cp:lastModifiedBy>
  <cp:revision>13</cp:revision>
  <dcterms:created xsi:type="dcterms:W3CDTF">2015-06-16T13:01:50Z</dcterms:created>
  <dcterms:modified xsi:type="dcterms:W3CDTF">2015-06-28T11:51:02Z</dcterms:modified>
</cp:coreProperties>
</file>