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66" r:id="rId15"/>
    <p:sldId id="267" r:id="rId16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17"/>
      <p:bold r:id="rId18"/>
      <p:italic r:id="rId19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95EC1D4A-A796-47C3-A63E-CE236FB377E2}" type="datetimeFigureOut">
              <a:rPr lang="cs-CZ" smtClean="0"/>
              <a:t>19.10.2016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19.10.2016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19.10.2016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19.10.2016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19.10.2016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19.10.2016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19.10.2016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19.10.2016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19.10.2016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19.10.2016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19.10.2016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95EC1D4A-A796-47C3-A63E-CE236FB377E2}" type="datetimeFigureOut">
              <a:rPr lang="cs-CZ" smtClean="0"/>
              <a:t>19.10.2016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dirty="0"/>
              <a:t>Známé pravdy, které nejsou pravda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err="1" smtClean="0"/>
              <a:t>Janir</a:t>
            </a:r>
            <a:r>
              <a:rPr lang="cs-CZ" dirty="0" smtClean="0"/>
              <a:t> </a:t>
            </a:r>
            <a:r>
              <a:rPr lang="cs-CZ" dirty="0" err="1" smtClean="0"/>
              <a:t>Killman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290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Parní stroj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852936"/>
            <a:ext cx="3847976" cy="28859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Zástupný symbol pro obsah 2"/>
          <p:cNvSpPr txBox="1">
            <a:spLocks/>
          </p:cNvSpPr>
          <p:nvPr/>
        </p:nvSpPr>
        <p:spPr>
          <a:xfrm>
            <a:off x="1371600" y="2438400"/>
            <a:ext cx="64008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3200" dirty="0" smtClean="0"/>
              <a:t>Vynalezen Jamesem Wattem?</a:t>
            </a:r>
          </a:p>
          <a:p>
            <a:r>
              <a:rPr lang="cs-CZ" sz="2400" dirty="0" smtClean="0"/>
              <a:t>Pouze zdokonalil stroj</a:t>
            </a:r>
          </a:p>
          <a:p>
            <a:pPr indent="0">
              <a:buNone/>
            </a:pPr>
            <a:r>
              <a:rPr lang="cs-CZ" sz="2400" dirty="0" smtClean="0"/>
              <a:t>Thomase Newcomena,</a:t>
            </a:r>
          </a:p>
          <a:p>
            <a:pPr indent="0">
              <a:buNone/>
            </a:pPr>
            <a:r>
              <a:rPr lang="cs-CZ" sz="2400" dirty="0"/>
              <a:t>k</a:t>
            </a:r>
            <a:r>
              <a:rPr lang="cs-CZ" sz="2400" dirty="0" smtClean="0"/>
              <a:t>terý se již nějakou dobu</a:t>
            </a:r>
          </a:p>
          <a:p>
            <a:pPr indent="0">
              <a:buNone/>
            </a:pPr>
            <a:r>
              <a:rPr lang="cs-CZ" sz="2400" dirty="0" smtClean="0"/>
              <a:t> používal</a:t>
            </a:r>
          </a:p>
        </p:txBody>
      </p:sp>
    </p:spTree>
    <p:extLst>
      <p:ext uri="{BB962C8B-B14F-4D97-AF65-F5344CB8AC3E}">
        <p14:creationId xmlns:p14="http://schemas.microsoft.com/office/powerpoint/2010/main" val="307294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ADOLF HITLER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786048"/>
            <a:ext cx="2799331" cy="28988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Zástupný symbol pro obsah 2"/>
          <p:cNvSpPr txBox="1">
            <a:spLocks/>
          </p:cNvSpPr>
          <p:nvPr/>
        </p:nvSpPr>
        <p:spPr>
          <a:xfrm>
            <a:off x="1371600" y="2438400"/>
            <a:ext cx="64008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3200" dirty="0" smtClean="0"/>
              <a:t>Střídmý? Nezkorumpovaný?</a:t>
            </a:r>
          </a:p>
          <a:p>
            <a:r>
              <a:rPr lang="cs-CZ" sz="2800" dirty="0" smtClean="0"/>
              <a:t>Odmítl platit daně, používal</a:t>
            </a:r>
          </a:p>
          <a:p>
            <a:pPr indent="0">
              <a:buNone/>
            </a:pPr>
            <a:r>
              <a:rPr lang="cs-CZ" sz="2800" dirty="0"/>
              <a:t>s</a:t>
            </a:r>
            <a:r>
              <a:rPr lang="cs-CZ" sz="2800" dirty="0" smtClean="0"/>
              <a:t>tátní peníze pro osobní potřeby,</a:t>
            </a:r>
          </a:p>
          <a:p>
            <a:pPr indent="0">
              <a:buNone/>
            </a:pPr>
            <a:r>
              <a:rPr lang="cs-CZ" sz="2800" dirty="0"/>
              <a:t>p</a:t>
            </a:r>
            <a:r>
              <a:rPr lang="cs-CZ" sz="2800" dirty="0" smtClean="0"/>
              <a:t>ozději závislý na amfetaminu</a:t>
            </a:r>
          </a:p>
        </p:txBody>
      </p:sp>
    </p:spTree>
    <p:extLst>
      <p:ext uri="{BB962C8B-B14F-4D97-AF65-F5344CB8AC3E}">
        <p14:creationId xmlns:p14="http://schemas.microsoft.com/office/powerpoint/2010/main" val="338143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gladiátoři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284984"/>
            <a:ext cx="2541293" cy="2417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Zástupný symbol pro obsah 2"/>
          <p:cNvSpPr txBox="1">
            <a:spLocks/>
          </p:cNvSpPr>
          <p:nvPr/>
        </p:nvSpPr>
        <p:spPr>
          <a:xfrm>
            <a:off x="1371600" y="2438400"/>
            <a:ext cx="64008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/>
              <a:t>Ave Imperator, Morituri te salutant!</a:t>
            </a:r>
            <a:r>
              <a:rPr lang="cs-CZ" sz="3200" dirty="0" smtClean="0"/>
              <a:t>?</a:t>
            </a:r>
          </a:p>
          <a:p>
            <a:r>
              <a:rPr lang="cs-CZ" sz="2400" dirty="0" smtClean="0"/>
              <a:t>Použito pouze jedenkrát</a:t>
            </a:r>
          </a:p>
          <a:p>
            <a:pPr indent="0">
              <a:buNone/>
            </a:pPr>
            <a:r>
              <a:rPr lang="cs-CZ" sz="2400" dirty="0"/>
              <a:t>r</a:t>
            </a:r>
            <a:r>
              <a:rPr lang="cs-CZ" sz="2400" dirty="0" smtClean="0"/>
              <a:t>oku 52 při Naumachii zajatci </a:t>
            </a:r>
          </a:p>
          <a:p>
            <a:pPr indent="0">
              <a:buNone/>
            </a:pPr>
            <a:r>
              <a:rPr lang="cs-CZ" sz="2400" dirty="0" smtClean="0"/>
              <a:t>a zločinci, ne skutečnými gladiátory</a:t>
            </a:r>
          </a:p>
        </p:txBody>
      </p:sp>
    </p:spTree>
    <p:extLst>
      <p:ext uri="{BB962C8B-B14F-4D97-AF65-F5344CB8AC3E}">
        <p14:creationId xmlns:p14="http://schemas.microsoft.com/office/powerpoint/2010/main" val="346608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NERO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445095"/>
            <a:ext cx="2039257" cy="304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Zástupný symbol pro obsah 2"/>
          <p:cNvSpPr txBox="1">
            <a:spLocks/>
          </p:cNvSpPr>
          <p:nvPr/>
        </p:nvSpPr>
        <p:spPr>
          <a:xfrm>
            <a:off x="1371600" y="2438400"/>
            <a:ext cx="64008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3200" dirty="0" smtClean="0"/>
              <a:t>Zapálil či dal zapálit řím?</a:t>
            </a:r>
          </a:p>
          <a:p>
            <a:r>
              <a:rPr lang="cs-CZ" sz="2400" dirty="0" smtClean="0"/>
              <a:t>V době vypuknutí požáru v Římě nebyl</a:t>
            </a:r>
          </a:p>
          <a:p>
            <a:pPr indent="0">
              <a:buNone/>
            </a:pPr>
            <a:r>
              <a:rPr lang="cs-CZ" sz="2400" dirty="0" smtClean="0"/>
              <a:t>Ze založení požáru obvinil křesťany a ti</a:t>
            </a:r>
          </a:p>
          <a:p>
            <a:pPr indent="0">
              <a:buNone/>
            </a:pPr>
            <a:r>
              <a:rPr lang="cs-CZ" sz="2400" dirty="0" smtClean="0"/>
              <a:t> následně jeho.</a:t>
            </a:r>
          </a:p>
        </p:txBody>
      </p:sp>
    </p:spTree>
    <p:extLst>
      <p:ext uri="{BB962C8B-B14F-4D97-AF65-F5344CB8AC3E}">
        <p14:creationId xmlns:p14="http://schemas.microsoft.com/office/powerpoint/2010/main" val="27275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Plátová zbroj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636912"/>
            <a:ext cx="2287039" cy="304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Zástupný symbol pro obsah 2"/>
          <p:cNvSpPr txBox="1">
            <a:spLocks/>
          </p:cNvSpPr>
          <p:nvPr/>
        </p:nvSpPr>
        <p:spPr>
          <a:xfrm>
            <a:off x="1371600" y="2438400"/>
            <a:ext cx="64008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3200" dirty="0" smtClean="0"/>
              <a:t>Byla extrémně těžká?</a:t>
            </a:r>
          </a:p>
          <a:p>
            <a:r>
              <a:rPr lang="cs-CZ" sz="3200" dirty="0"/>
              <a:t>Byla lehčí a umožňovala </a:t>
            </a:r>
            <a:endParaRPr lang="cs-CZ" sz="3200" dirty="0" smtClean="0"/>
          </a:p>
          <a:p>
            <a:pPr indent="0">
              <a:buNone/>
            </a:pPr>
            <a:r>
              <a:rPr lang="cs-CZ" sz="3200" dirty="0"/>
              <a:t>v</a:t>
            </a:r>
            <a:r>
              <a:rPr lang="cs-CZ" sz="3200" dirty="0" smtClean="0"/>
              <a:t>ětší pohyblivost </a:t>
            </a:r>
            <a:r>
              <a:rPr lang="cs-CZ" sz="3200" dirty="0"/>
              <a:t>než </a:t>
            </a:r>
            <a:endParaRPr lang="cs-CZ" sz="3200" dirty="0" smtClean="0"/>
          </a:p>
          <a:p>
            <a:pPr indent="0">
              <a:buNone/>
            </a:pPr>
            <a:r>
              <a:rPr lang="cs-CZ" sz="3200" dirty="0" smtClean="0"/>
              <a:t>kroužková </a:t>
            </a:r>
            <a:r>
              <a:rPr lang="cs-CZ" sz="3200" dirty="0"/>
              <a:t>zbroj.</a:t>
            </a:r>
          </a:p>
          <a:p>
            <a:endParaRPr lang="cs-CZ" sz="3200" dirty="0" smtClean="0"/>
          </a:p>
        </p:txBody>
      </p:sp>
    </p:spTree>
    <p:extLst>
      <p:ext uri="{BB962C8B-B14F-4D97-AF65-F5344CB8AC3E}">
        <p14:creationId xmlns:p14="http://schemas.microsoft.com/office/powerpoint/2010/main" val="52328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Máří </a:t>
            </a:r>
            <a:r>
              <a:rPr lang="cs-CZ" dirty="0" err="1" smtClean="0"/>
              <a:t>magdaléna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996952"/>
            <a:ext cx="30480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Zástupný symbol pro obsah 2"/>
          <p:cNvSpPr txBox="1">
            <a:spLocks/>
          </p:cNvSpPr>
          <p:nvPr/>
        </p:nvSpPr>
        <p:spPr>
          <a:xfrm>
            <a:off x="1371600" y="2438400"/>
            <a:ext cx="64008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3200" dirty="0" smtClean="0"/>
              <a:t>Byla prostitutkou?</a:t>
            </a:r>
          </a:p>
          <a:p>
            <a:r>
              <a:rPr lang="cs-CZ" sz="2600" dirty="0" smtClean="0"/>
              <a:t>Došlo ke spojení s</a:t>
            </a:r>
          </a:p>
          <a:p>
            <a:pPr indent="0">
              <a:buNone/>
            </a:pPr>
            <a:r>
              <a:rPr lang="cs-CZ" sz="2600" dirty="0"/>
              <a:t>d</a:t>
            </a:r>
            <a:r>
              <a:rPr lang="cs-CZ" sz="2600" dirty="0" smtClean="0"/>
              <a:t>alšími osobami, z nichž</a:t>
            </a:r>
          </a:p>
          <a:p>
            <a:pPr indent="0">
              <a:buNone/>
            </a:pPr>
            <a:r>
              <a:rPr lang="cs-CZ" sz="2600" dirty="0" smtClean="0"/>
              <a:t>Jedna je popsána jako hříšnice</a:t>
            </a:r>
            <a:endParaRPr lang="cs-CZ" sz="2600" dirty="0"/>
          </a:p>
          <a:p>
            <a:endParaRPr lang="cs-CZ" sz="3200" dirty="0" smtClean="0"/>
          </a:p>
        </p:txBody>
      </p:sp>
    </p:spTree>
    <p:extLst>
      <p:ext uri="{BB962C8B-B14F-4D97-AF65-F5344CB8AC3E}">
        <p14:creationId xmlns:p14="http://schemas.microsoft.com/office/powerpoint/2010/main" val="244959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První obeplutí Země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sz="3200" dirty="0" smtClean="0"/>
              <a:t> </a:t>
            </a:r>
            <a:r>
              <a:rPr lang="cs-CZ" sz="3200" dirty="0" err="1" smtClean="0"/>
              <a:t>Fernão</a:t>
            </a:r>
            <a:r>
              <a:rPr lang="cs-CZ" sz="3200" dirty="0" smtClean="0"/>
              <a:t> </a:t>
            </a:r>
            <a:r>
              <a:rPr lang="cs-CZ" sz="3200" dirty="0"/>
              <a:t>de </a:t>
            </a:r>
            <a:r>
              <a:rPr lang="cs-CZ" sz="3200" dirty="0" err="1" smtClean="0"/>
              <a:t>Magalhães</a:t>
            </a:r>
            <a:r>
              <a:rPr lang="cs-CZ" sz="3200" dirty="0" smtClean="0"/>
              <a:t> ?</a:t>
            </a:r>
            <a:endParaRPr lang="cs-CZ" sz="3200" dirty="0"/>
          </a:p>
          <a:p>
            <a:r>
              <a:rPr lang="cs-CZ" sz="3200" dirty="0" smtClean="0"/>
              <a:t> </a:t>
            </a:r>
            <a:r>
              <a:rPr lang="cs-CZ" sz="3200" dirty="0"/>
              <a:t>Juan Sebastián </a:t>
            </a:r>
            <a:r>
              <a:rPr lang="cs-CZ" sz="3200" dirty="0" err="1" smtClean="0"/>
              <a:t>Elcano</a:t>
            </a:r>
            <a:endParaRPr lang="cs-CZ" sz="3200" dirty="0"/>
          </a:p>
          <a:p>
            <a:pPr indent="0">
              <a:buNone/>
            </a:pPr>
            <a:r>
              <a:rPr lang="cs-CZ" sz="2000" dirty="0"/>
              <a:t> </a:t>
            </a:r>
            <a:r>
              <a:rPr lang="cs-CZ" dirty="0" smtClean="0"/>
              <a:t>- po smrti Magellana na Filipínách dokončil</a:t>
            </a:r>
          </a:p>
          <a:p>
            <a:pPr indent="0">
              <a:buNone/>
            </a:pPr>
            <a:r>
              <a:rPr lang="cs-CZ" dirty="0" smtClean="0"/>
              <a:t>výpravu s lodí Victoria a jen se 17 muži posádky se</a:t>
            </a:r>
          </a:p>
          <a:p>
            <a:pPr indent="0">
              <a:buNone/>
            </a:pPr>
            <a:r>
              <a:rPr lang="cs-CZ" dirty="0"/>
              <a:t>v</a:t>
            </a:r>
            <a:r>
              <a:rPr lang="cs-CZ" dirty="0" smtClean="0"/>
              <a:t>rátil do Španělska.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33" y="3212976"/>
            <a:ext cx="2088232" cy="24050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497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NAPOLEON BONAPARTE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 smtClean="0"/>
              <a:t>Malého vzrůstu? Napoleonský komplex? </a:t>
            </a:r>
          </a:p>
          <a:p>
            <a:r>
              <a:rPr lang="cs-CZ" sz="2800" dirty="0" smtClean="0"/>
              <a:t>Kdepak. Měřil 168 cm, což v</a:t>
            </a:r>
          </a:p>
          <a:p>
            <a:pPr indent="0">
              <a:buNone/>
            </a:pPr>
            <a:r>
              <a:rPr lang="cs-CZ" sz="2800" dirty="0"/>
              <a:t>j</a:t>
            </a:r>
            <a:r>
              <a:rPr lang="cs-CZ" sz="2800" dirty="0" smtClean="0"/>
              <a:t>eho době bylo ve Francii mírný</a:t>
            </a:r>
          </a:p>
          <a:p>
            <a:pPr indent="0">
              <a:buNone/>
            </a:pPr>
            <a:r>
              <a:rPr lang="cs-CZ" sz="2800" dirty="0"/>
              <a:t>n</a:t>
            </a:r>
            <a:r>
              <a:rPr lang="cs-CZ" sz="2800" dirty="0" smtClean="0"/>
              <a:t>adprůměr.</a:t>
            </a:r>
          </a:p>
          <a:p>
            <a:endParaRPr lang="cs-CZ" sz="3200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504" y="2996952"/>
            <a:ext cx="2297833" cy="27878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9288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MARCO POLO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Přivezl těstoviny z Číny?</a:t>
            </a:r>
          </a:p>
          <a:p>
            <a:r>
              <a:rPr lang="cs-CZ" sz="3200" dirty="0" smtClean="0"/>
              <a:t>Byly známy již 600 let</a:t>
            </a:r>
          </a:p>
          <a:p>
            <a:pPr indent="0">
              <a:buNone/>
            </a:pPr>
            <a:r>
              <a:rPr lang="cs-CZ" sz="3200" dirty="0"/>
              <a:t>d</a:t>
            </a:r>
            <a:r>
              <a:rPr lang="cs-CZ" sz="3200" dirty="0" smtClean="0"/>
              <a:t>íky </a:t>
            </a:r>
            <a:r>
              <a:rPr lang="cs-CZ" sz="3200" dirty="0" err="1" smtClean="0"/>
              <a:t>arabům</a:t>
            </a:r>
            <a:r>
              <a:rPr lang="cs-CZ" sz="3200" dirty="0"/>
              <a:t> </a:t>
            </a:r>
            <a:r>
              <a:rPr lang="cs-CZ" sz="3200" dirty="0" smtClean="0"/>
              <a:t>na Sicílii.</a:t>
            </a:r>
            <a:endParaRPr lang="cs-CZ" sz="3200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822" y="3717032"/>
            <a:ext cx="2925762" cy="19442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2536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ADAM A EVA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Jedli jablko?</a:t>
            </a:r>
          </a:p>
          <a:p>
            <a:r>
              <a:rPr lang="cs-CZ" sz="2800" dirty="0" smtClean="0"/>
              <a:t>Druh ovoce ani </a:t>
            </a:r>
          </a:p>
          <a:p>
            <a:pPr indent="0">
              <a:buNone/>
            </a:pPr>
            <a:r>
              <a:rPr lang="cs-CZ" sz="2800" dirty="0" smtClean="0"/>
              <a:t>stromu není nikde </a:t>
            </a:r>
          </a:p>
          <a:p>
            <a:pPr indent="0">
              <a:buNone/>
            </a:pPr>
            <a:r>
              <a:rPr lang="cs-CZ" sz="2800" dirty="0" smtClean="0"/>
              <a:t>zmíněn.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340731"/>
            <a:ext cx="4141663" cy="27882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7283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Pásy cudnosti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Běžně užívány ve středověku?</a:t>
            </a:r>
          </a:p>
          <a:p>
            <a:r>
              <a:rPr lang="cs-CZ" sz="2800" dirty="0" smtClean="0"/>
              <a:t>Objevují se až v renesanci</a:t>
            </a:r>
          </a:p>
          <a:p>
            <a:pPr indent="0">
              <a:buNone/>
            </a:pPr>
            <a:r>
              <a:rPr lang="cs-CZ" sz="2800" dirty="0" smtClean="0"/>
              <a:t>a i to jen zřídkavě – rozšířenější</a:t>
            </a:r>
            <a:endParaRPr lang="cs-CZ" sz="3200" dirty="0" smtClean="0"/>
          </a:p>
          <a:p>
            <a:pPr indent="0">
              <a:buNone/>
            </a:pPr>
            <a:r>
              <a:rPr lang="cs-CZ" sz="2800" dirty="0" smtClean="0"/>
              <a:t>až od 19. století.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830" y="3140968"/>
            <a:ext cx="2357577" cy="26364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739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PLACATÁ ZEMĚ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708920"/>
            <a:ext cx="2153920" cy="304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Zástupný symbol pro obsah 2"/>
          <p:cNvSpPr txBox="1">
            <a:spLocks/>
          </p:cNvSpPr>
          <p:nvPr/>
        </p:nvSpPr>
        <p:spPr>
          <a:xfrm>
            <a:off x="1371600" y="2438400"/>
            <a:ext cx="64008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3200" dirty="0" smtClean="0"/>
              <a:t>Ve středověku lidé věřili, že </a:t>
            </a:r>
          </a:p>
          <a:p>
            <a:pPr indent="0">
              <a:buNone/>
            </a:pPr>
            <a:r>
              <a:rPr lang="cs-CZ" sz="3200" dirty="0"/>
              <a:t>j</a:t>
            </a:r>
            <a:r>
              <a:rPr lang="cs-CZ" sz="3200" dirty="0" smtClean="0"/>
              <a:t>e země placatá?</a:t>
            </a:r>
          </a:p>
          <a:p>
            <a:r>
              <a:rPr lang="cs-CZ" sz="2800" dirty="0" smtClean="0"/>
              <a:t>Již od dob antiky bylo známo,</a:t>
            </a:r>
          </a:p>
          <a:p>
            <a:pPr indent="0">
              <a:buNone/>
            </a:pPr>
            <a:r>
              <a:rPr lang="cs-CZ" sz="2800" dirty="0"/>
              <a:t>ž</a:t>
            </a:r>
            <a:r>
              <a:rPr lang="cs-CZ" sz="2800" dirty="0" smtClean="0"/>
              <a:t>e je Země koule.</a:t>
            </a:r>
          </a:p>
        </p:txBody>
      </p:sp>
    </p:spTree>
    <p:extLst>
      <p:ext uri="{BB962C8B-B14F-4D97-AF65-F5344CB8AC3E}">
        <p14:creationId xmlns:p14="http://schemas.microsoft.com/office/powerpoint/2010/main" val="345733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Velká čínská zeď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852936"/>
            <a:ext cx="4114088" cy="28027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Zástupný symbol pro obsah 2"/>
          <p:cNvSpPr txBox="1">
            <a:spLocks/>
          </p:cNvSpPr>
          <p:nvPr/>
        </p:nvSpPr>
        <p:spPr>
          <a:xfrm>
            <a:off x="1371600" y="2438400"/>
            <a:ext cx="64008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3200" dirty="0" smtClean="0"/>
              <a:t>Jediná stavba viditelná z vesmíru?</a:t>
            </a:r>
          </a:p>
          <a:p>
            <a:r>
              <a:rPr lang="cs-CZ" sz="2800" dirty="0" smtClean="0"/>
              <a:t>Nanejvýš z velmi</a:t>
            </a:r>
          </a:p>
          <a:p>
            <a:pPr indent="0">
              <a:buNone/>
            </a:pPr>
            <a:r>
              <a:rPr lang="cs-CZ" sz="2800" dirty="0"/>
              <a:t>n</a:t>
            </a:r>
            <a:r>
              <a:rPr lang="cs-CZ" sz="2800" dirty="0" smtClean="0"/>
              <a:t>ízké orbity a za </a:t>
            </a:r>
          </a:p>
          <a:p>
            <a:pPr indent="0">
              <a:buNone/>
            </a:pPr>
            <a:r>
              <a:rPr lang="cs-CZ" sz="2800" dirty="0"/>
              <a:t>i</a:t>
            </a:r>
            <a:r>
              <a:rPr lang="cs-CZ" sz="2800" dirty="0" smtClean="0"/>
              <a:t>deálních podmínek</a:t>
            </a:r>
          </a:p>
        </p:txBody>
      </p:sp>
    </p:spTree>
    <p:extLst>
      <p:ext uri="{BB962C8B-B14F-4D97-AF65-F5344CB8AC3E}">
        <p14:creationId xmlns:p14="http://schemas.microsoft.com/office/powerpoint/2010/main" val="301928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Žárovka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045296"/>
            <a:ext cx="3695544" cy="24719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Zástupný symbol pro obsah 2"/>
          <p:cNvSpPr txBox="1">
            <a:spLocks/>
          </p:cNvSpPr>
          <p:nvPr/>
        </p:nvSpPr>
        <p:spPr>
          <a:xfrm>
            <a:off x="1371600" y="2438400"/>
            <a:ext cx="64008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3200" dirty="0" smtClean="0"/>
              <a:t>Vynalezena Edisonem?</a:t>
            </a:r>
          </a:p>
          <a:p>
            <a:r>
              <a:rPr lang="cs-CZ" sz="2800" dirty="0" smtClean="0"/>
              <a:t>Fungující žárovky</a:t>
            </a:r>
          </a:p>
          <a:p>
            <a:pPr indent="0">
              <a:buNone/>
            </a:pPr>
            <a:r>
              <a:rPr lang="cs-CZ" sz="2800" dirty="0" smtClean="0"/>
              <a:t>vytvořili jiní již od </a:t>
            </a:r>
          </a:p>
          <a:p>
            <a:pPr indent="0">
              <a:buNone/>
            </a:pPr>
            <a:r>
              <a:rPr lang="cs-CZ" sz="2800" dirty="0"/>
              <a:t>p</a:t>
            </a:r>
            <a:r>
              <a:rPr lang="cs-CZ" sz="2800" dirty="0" smtClean="0"/>
              <a:t>očátku 19. století. </a:t>
            </a:r>
          </a:p>
        </p:txBody>
      </p:sp>
    </p:spTree>
    <p:extLst>
      <p:ext uri="{BB962C8B-B14F-4D97-AF65-F5344CB8AC3E}">
        <p14:creationId xmlns:p14="http://schemas.microsoft.com/office/powerpoint/2010/main" val="271966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vět módy">
  <a:themeElements>
    <a:clrScheme name="Svět módy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Černá kravata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vět módy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688</TotalTime>
  <Words>303</Words>
  <Application>Microsoft Office PowerPoint</Application>
  <PresentationFormat>Předvádění na obrazovce (4:3)</PresentationFormat>
  <Paragraphs>73</Paragraphs>
  <Slides>15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9" baseType="lpstr">
      <vt:lpstr>Arial</vt:lpstr>
      <vt:lpstr>Wingdings</vt:lpstr>
      <vt:lpstr>Garamond</vt:lpstr>
      <vt:lpstr>Svět módy</vt:lpstr>
      <vt:lpstr>Známé pravdy, které nejsou pravda</vt:lpstr>
      <vt:lpstr>První obeplutí Země</vt:lpstr>
      <vt:lpstr>NAPOLEON BONAPARTE</vt:lpstr>
      <vt:lpstr>MARCO POLO</vt:lpstr>
      <vt:lpstr>ADAM A EVA</vt:lpstr>
      <vt:lpstr>Pásy cudnosti</vt:lpstr>
      <vt:lpstr>PLACATÁ ZEMĚ</vt:lpstr>
      <vt:lpstr>Velká čínská zeď</vt:lpstr>
      <vt:lpstr>Žárovka</vt:lpstr>
      <vt:lpstr>Parní stroj</vt:lpstr>
      <vt:lpstr>ADOLF HITLER</vt:lpstr>
      <vt:lpstr>gladiátoři</vt:lpstr>
      <vt:lpstr>NERO</vt:lpstr>
      <vt:lpstr>Plátová zbroj</vt:lpstr>
      <vt:lpstr>Máří magdaléna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Známé pravdy, které nejsou pravda</dc:title>
  <cp:lastModifiedBy>Killman</cp:lastModifiedBy>
  <cp:revision>33</cp:revision>
  <dcterms:modified xsi:type="dcterms:W3CDTF">2016-10-19T19:27:41Z</dcterms:modified>
</cp:coreProperties>
</file>