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04" r:id="rId22"/>
    <p:sldId id="323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8" autoAdjust="0"/>
    <p:restoredTop sz="84821" autoAdjust="0"/>
  </p:normalViewPr>
  <p:slideViewPr>
    <p:cSldViewPr>
      <p:cViewPr varScale="1">
        <p:scale>
          <a:sx n="113" d="100"/>
          <a:sy n="113" d="100"/>
        </p:scale>
        <p:origin x="176" y="6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&lt;&lt;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0.3972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0.401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0.3953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25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C27A4-01B9-594A-B0F0-9132A8F7A9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1"/>
            <a:ext cx="2160000" cy="198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44CEE-1588-E94F-9661-894222B4E67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17" y="1746582"/>
            <a:ext cx="2160000" cy="198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D37D8-1B72-5349-97B3-B823AD750A7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35" y="1746582"/>
            <a:ext cx="2160000" cy="198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94C3E8-9AE0-8442-9C07-7F8512A449D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46582"/>
            <a:ext cx="21600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297289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133901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34797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Beispiel GARCH-Vorhersagen 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9581"/>
            <a:ext cx="3024337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68E18-17DB-9F47-A753-2024183C1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4" y="1563638"/>
            <a:ext cx="3479409" cy="23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 &amp; GARCH-Prozesse wichtig bei der Modellierung von Prozessen mit Volatilitätsschwankungen</a:t>
            </a:r>
          </a:p>
          <a:p>
            <a:r>
              <a:rPr lang="de-DE" dirty="0"/>
              <a:t>ARCH-Prozesse identifizierbar anhand der PACF der quadrierten Daten (AR-Modell)</a:t>
            </a:r>
          </a:p>
          <a:p>
            <a:r>
              <a:rPr lang="de-DE" dirty="0"/>
              <a:t>Identifizierung von GARCH-Prozessen schwierig (Verwechselbarkeit mit ARCH-Prozessen hohen Grades)</a:t>
            </a:r>
          </a:p>
          <a:p>
            <a:r>
              <a:rPr lang="de-DE" dirty="0"/>
              <a:t>BIC als Kriterium für Model </a:t>
            </a:r>
            <a:r>
              <a:rPr lang="de-DE" dirty="0" err="1"/>
              <a:t>Selection</a:t>
            </a:r>
            <a:r>
              <a:rPr lang="de-DE" dirty="0"/>
              <a:t> für große N zur Auswahl des korrekten Modells sinnvoll (asymptotisch konsistent)</a:t>
            </a:r>
          </a:p>
          <a:p>
            <a:r>
              <a:rPr lang="de-DE" dirty="0"/>
              <a:t>GARCH-Modellierung zur Vorhersage von Volatilitätsschwankungen bei Zeitreihen im Finanzbereich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BIC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BIC Wert (asymptotisch konsistent)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1520</Words>
  <Application>Microsoft Macintosh PowerPoint</Application>
  <PresentationFormat>On-screen Show (16:9)</PresentationFormat>
  <Paragraphs>447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Janis Landwehr</cp:lastModifiedBy>
  <cp:revision>260</cp:revision>
  <dcterms:created xsi:type="dcterms:W3CDTF">2017-01-19T09:37:30Z</dcterms:created>
  <dcterms:modified xsi:type="dcterms:W3CDTF">2018-08-06T06:17:23Z</dcterms:modified>
</cp:coreProperties>
</file>