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4821" autoAdjust="0"/>
  </p:normalViewPr>
  <p:slideViewPr>
    <p:cSldViewPr>
      <p:cViewPr varScale="1">
        <p:scale>
          <a:sx n="111" d="100"/>
          <a:sy n="111" d="100"/>
        </p:scale>
        <p:origin x="216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1"/>
            <a:ext cx="2160000" cy="198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7" y="1746582"/>
            <a:ext cx="2160000" cy="198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D37D8-1B72-5349-97B3-B823AD750A7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35" y="1746582"/>
            <a:ext cx="2160000" cy="198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4C3E8-9AE0-8442-9C07-7F8512A449D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46582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ARIMA-GARCH-Modelle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1"/>
            <a:ext cx="5463965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 </a:t>
            </a:r>
            <a:r>
              <a:rPr lang="de-DE" dirty="0" err="1"/>
              <a:t>Selection</a:t>
            </a:r>
            <a:r>
              <a:rPr lang="de-DE" dirty="0"/>
              <a:t>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1519</Words>
  <Application>Microsoft Macintosh PowerPoint</Application>
  <PresentationFormat>On-screen Show (16:9)</PresentationFormat>
  <Paragraphs>447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Janis Landwehr</cp:lastModifiedBy>
  <cp:revision>258</cp:revision>
  <dcterms:created xsi:type="dcterms:W3CDTF">2017-01-19T09:37:30Z</dcterms:created>
  <dcterms:modified xsi:type="dcterms:W3CDTF">2018-08-06T05:41:03Z</dcterms:modified>
</cp:coreProperties>
</file>