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90" r:id="rId2"/>
    <p:sldId id="291" r:id="rId3"/>
    <p:sldId id="315" r:id="rId4"/>
    <p:sldId id="316" r:id="rId5"/>
    <p:sldId id="317" r:id="rId6"/>
    <p:sldId id="318" r:id="rId7"/>
    <p:sldId id="319" r:id="rId8"/>
    <p:sldId id="300" r:id="rId9"/>
    <p:sldId id="301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1" autoAdjust="0"/>
    <p:restoredTop sz="89330" autoAdjust="0"/>
  </p:normalViewPr>
  <p:slideViewPr>
    <p:cSldViewPr>
      <p:cViewPr varScale="1">
        <p:scale>
          <a:sx n="115" d="100"/>
          <a:sy n="115" d="100"/>
        </p:scale>
        <p:origin x="105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01.08.18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01.08.18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3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30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94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/>
              <a:t>Time Series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579862"/>
            <a:ext cx="5256584" cy="13681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Janis Landewehr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Björn Mohr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2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1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Macintosh PowerPoint</Application>
  <PresentationFormat>Bildschirmpräsentation (16:9)</PresentationFormat>
  <Paragraphs>83</Paragraphs>
  <Slides>9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Benutzerdefiniertes Design</vt:lpstr>
      <vt:lpstr>Time Series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Björn Mohr</cp:lastModifiedBy>
  <cp:revision>233</cp:revision>
  <dcterms:created xsi:type="dcterms:W3CDTF">2017-01-19T09:37:30Z</dcterms:created>
  <dcterms:modified xsi:type="dcterms:W3CDTF">2018-08-01T12:27:26Z</dcterms:modified>
</cp:coreProperties>
</file>