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2" r:id="rId15"/>
    <p:sldId id="331" r:id="rId16"/>
    <p:sldId id="334" r:id="rId17"/>
    <p:sldId id="335" r:id="rId18"/>
    <p:sldId id="336" r:id="rId19"/>
    <p:sldId id="337" r:id="rId20"/>
    <p:sldId id="338" r:id="rId21"/>
    <p:sldId id="340" r:id="rId22"/>
    <p:sldId id="304" r:id="rId23"/>
    <p:sldId id="323" r:id="rId24"/>
    <p:sldId id="301" r:id="rId2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1" autoAdjust="0"/>
    <p:restoredTop sz="84821" autoAdjust="0"/>
  </p:normalViewPr>
  <p:slideViewPr>
    <p:cSldViewPr>
      <p:cViewPr varScale="1">
        <p:scale>
          <a:sx n="117" d="100"/>
          <a:sy n="117" d="100"/>
        </p:scale>
        <p:origin x="184" y="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Quadratisch → Grad 2, liefert</a:t>
            </a:r>
            <a:r>
              <a:rPr lang="de-DE" baseline="0" dirty="0"/>
              <a:t> gute </a:t>
            </a:r>
            <a:r>
              <a:rPr lang="de-DE" baseline="0" dirty="0" err="1"/>
              <a:t>Fits</a:t>
            </a:r>
            <a:r>
              <a:rPr lang="de-DE" baseline="0" dirty="0"/>
              <a:t> für Konstante Daten (Grad 0), lineare Daten (Grad 1) und  quadratische Daten (Grad 2)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&lt;&lt;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0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8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Jannis 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/>
          <a:stretch/>
        </p:blipFill>
        <p:spPr>
          <a:xfrm>
            <a:off x="683568" y="3407845"/>
            <a:ext cx="2016224" cy="132414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3"/>
          <a:stretch/>
        </p:blipFill>
        <p:spPr>
          <a:xfrm>
            <a:off x="3563888" y="3407844"/>
            <a:ext cx="2016224" cy="129191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77841"/>
            <a:ext cx="2088231" cy="12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23850" y="1419228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-1741,88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3485,758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3483,758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3483,758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844714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-1656,26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3316,522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3314,526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3319,429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-1687,01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3380,026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3378,038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3387,842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-1680,74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3369,477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3367,501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-1679,09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3368,176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3366,217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3385,807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-1675,98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3363,956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3362,016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3386,494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-1672,78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3359,564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3357,649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3387,011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-1668,01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3352,021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3350,134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3384,376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-1664,91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3347,82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3345,966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3385,083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-1688,61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3383,223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3381,235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3391,038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20745"/>
            <a:ext cx="4175447" cy="225689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 fit: ARCH(1)-Modell</a:t>
            </a:r>
          </a:p>
          <a:p>
            <a:r>
              <a:rPr lang="de-DE" dirty="0"/>
              <a:t>p-Wert Box-Pierce-Test der Residuen: </a:t>
            </a:r>
            <a:r>
              <a:rPr lang="de-DE" b="1" dirty="0"/>
              <a:t>0.8669</a:t>
            </a:r>
          </a:p>
        </p:txBody>
      </p:sp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323527" y="1412115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-1961,68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3925,363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3923,363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3923,363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12401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-1880,13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3764,263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3762,267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3767,171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-1844,9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3695,792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3693,804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3703,608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-1835,98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3679,966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3677,99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3692,689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-1882,96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3775,92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3773,96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3793,551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-1875,63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3763,267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3761,327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3785,805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3751,565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3749,649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3779,011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3739,297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3737,41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3771,652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-1854,75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3727,497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3725,642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3764,759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-1907,46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3820,911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3818,923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3828,726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 fit: ARCH(3)-Modell</a:t>
            </a:r>
          </a:p>
          <a:p>
            <a:r>
              <a:rPr lang="de-DE" dirty="0"/>
              <a:t>p-Wert Box-Pierce-Test der Residuen: </a:t>
            </a:r>
            <a:r>
              <a:rPr lang="de-DE" b="1" dirty="0"/>
              <a:t>0.7895</a:t>
            </a:r>
          </a:p>
        </p:txBody>
      </p:sp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20745"/>
            <a:ext cx="4175767" cy="225689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23850" y="1419225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-257499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515000,5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514998,5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514998,5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92530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513503,7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513501,7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513511,2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511828,2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511826,2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511854,7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511494,2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511492,2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511530,2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511204,5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511250,1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511033,3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511090,4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510895,6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510893,6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510819,1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510817,1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510893,2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510740,3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510738,3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510757,3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5"/>
            <a:ext cx="4175447" cy="2232025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 fit: GARCH(1,1)</a:t>
            </a:r>
          </a:p>
          <a:p>
            <a:r>
              <a:rPr lang="de-DE" dirty="0"/>
              <a:t>p-Wert Box-Pierce-Test der Residuen: </a:t>
            </a:r>
            <a:r>
              <a:rPr lang="de-DE" b="1" dirty="0"/>
              <a:t>0.3979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2061"/>
              </p:ext>
            </p:extLst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0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5357"/>
              </p:ext>
            </p:extLst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33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C27A4-01B9-594A-B0F0-9132A8F7A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1428914"/>
            <a:ext cx="3862800" cy="3035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944CEE-1588-E94F-9661-894222B4E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28914"/>
            <a:ext cx="3862800" cy="3035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6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ARCH-Effekte vorhanden?</a:t>
            </a:r>
          </a:p>
        </p:txBody>
      </p:sp>
    </p:spTree>
    <p:extLst>
      <p:ext uri="{BB962C8B-B14F-4D97-AF65-F5344CB8AC3E}">
        <p14:creationId xmlns:p14="http://schemas.microsoft.com/office/powerpoint/2010/main" val="204006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90567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E78F-16B7-3440-93BB-F987622E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77484-49D9-364D-96A1-860BAE53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60F1C-3970-4C4B-A246-C22E19B9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199C-5932-794D-8157-6911987C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9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</p:spTree>
    <p:extLst>
      <p:ext uri="{BB962C8B-B14F-4D97-AF65-F5344CB8AC3E}">
        <p14:creationId xmlns:p14="http://schemas.microsoft.com/office/powerpoint/2010/main" val="22607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ARIMA-GARCH-Modelle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45956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9581"/>
            <a:ext cx="5463965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Series  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</p:spTree>
    <p:extLst>
      <p:ext uri="{BB962C8B-B14F-4D97-AF65-F5344CB8AC3E}">
        <p14:creationId xmlns:p14="http://schemas.microsoft.com/office/powerpoint/2010/main" val="300773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Engel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</a:t>
            </a:r>
            <a:r>
              <a:rPr lang="de-DE" dirty="0" err="1"/>
              <a:t>vorraus</a:t>
            </a:r>
            <a:r>
              <a:rPr lang="de-DE" dirty="0"/>
              <a:t>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Choose</a:t>
            </a:r>
            <a:r>
              <a:rPr lang="de-DE" sz="1400" dirty="0"/>
              <a:t> Model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highest</a:t>
            </a:r>
            <a:r>
              <a:rPr lang="de-DE" sz="1400" dirty="0"/>
              <a:t> AIC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AIC Wert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04.08.18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1466</Words>
  <Application>Microsoft Macintosh PowerPoint</Application>
  <PresentationFormat>On-screen Show (16:9)</PresentationFormat>
  <Paragraphs>465</Paragraphs>
  <Slides>24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</vt:lpstr>
      <vt:lpstr>Versuchsreihe: Dax 30</vt:lpstr>
      <vt:lpstr>Versuchsreihe: Dax 30</vt:lpstr>
      <vt:lpstr>Versuchsreihe: Dax 30</vt:lpstr>
      <vt:lpstr>Versuchsreihe: Dax 30</vt:lpstr>
      <vt:lpstr>Versuchsreihe: Dax 30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Janis Landwehr</cp:lastModifiedBy>
  <cp:revision>241</cp:revision>
  <dcterms:created xsi:type="dcterms:W3CDTF">2017-01-19T09:37:30Z</dcterms:created>
  <dcterms:modified xsi:type="dcterms:W3CDTF">2018-08-04T14:27:06Z</dcterms:modified>
</cp:coreProperties>
</file>