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0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-1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97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0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32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82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07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14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75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889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2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07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15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78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1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13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3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76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7A3D-0813-4E63-BCE2-25AA73A5F828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1D8B-B014-427A-85E2-58719ADC9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75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725F-1A61-4F17-AF25-49495FA5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Demo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6E10A-E95B-4591-8BFC-63B8AD7C6BB5}"/>
              </a:ext>
            </a:extLst>
          </p:cNvPr>
          <p:cNvSpPr txBox="1"/>
          <p:nvPr/>
        </p:nvSpPr>
        <p:spPr>
          <a:xfrm>
            <a:off x="965200" y="965200"/>
            <a:ext cx="3367361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CPSC 233 Group 25</a:t>
            </a:r>
          </a:p>
        </p:txBody>
      </p:sp>
    </p:spTree>
    <p:extLst>
      <p:ext uri="{BB962C8B-B14F-4D97-AF65-F5344CB8AC3E}">
        <p14:creationId xmlns:p14="http://schemas.microsoft.com/office/powerpoint/2010/main" val="38541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CEE040-2289-45EF-9DAD-EFD81A99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59" y="1856317"/>
            <a:ext cx="9946236" cy="3406585"/>
          </a:xfrm>
          <a:prstGeom prst="rect">
            <a:avLst/>
          </a:prstGeom>
          <a:ln>
            <a:noFill/>
          </a:ln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3CF81D51-17EC-406B-A2AF-64E584681C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9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3769-5EC1-428B-8009-F83E8CF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135972"/>
            <a:ext cx="3306744" cy="1293028"/>
          </a:xfrm>
        </p:spPr>
        <p:txBody>
          <a:bodyPr>
            <a:normAutofit/>
          </a:bodyPr>
          <a:lstStyle/>
          <a:p>
            <a:r>
              <a:rPr lang="en-CA" sz="6000" dirty="0"/>
              <a:t>UML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C338F6-3316-4B21-8944-139B64FE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86" y="3136996"/>
            <a:ext cx="3306744" cy="1441450"/>
          </a:xfrm>
        </p:spPr>
        <p:txBody>
          <a:bodyPr>
            <a:normAutofit/>
          </a:bodyPr>
          <a:lstStyle/>
          <a:p>
            <a:r>
              <a:rPr lang="en-US" sz="1600" dirty="0"/>
              <a:t>Text base iteration </a:t>
            </a:r>
          </a:p>
          <a:p>
            <a:r>
              <a:rPr lang="en-US" sz="1600" dirty="0"/>
              <a:t>Prompt User for data</a:t>
            </a:r>
          </a:p>
          <a:p>
            <a:r>
              <a:rPr lang="en-US" sz="1600" dirty="0"/>
              <a:t>Preforms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4CD26-3B55-4963-85D2-F7A55302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186" y="1384723"/>
            <a:ext cx="5895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2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58C1-B1E9-4AE0-A790-8417557D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187" y="0"/>
            <a:ext cx="8690187" cy="2164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Text Based 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4E4C5-2185-4EF7-B6C8-DA59A136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78" y="2648018"/>
            <a:ext cx="2590374" cy="335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5139C-B0CD-4ED8-A642-9BFAB3B4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" y="2656217"/>
            <a:ext cx="3600338" cy="3343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9DF42-B9CA-4506-9C27-A99D17C57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907" y="2648018"/>
            <a:ext cx="4589203" cy="24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E20A-AFFF-4868-BFBD-5F30A397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48" y="639315"/>
            <a:ext cx="8879840" cy="1673579"/>
          </a:xfrm>
        </p:spPr>
        <p:txBody>
          <a:bodyPr/>
          <a:lstStyle/>
          <a:p>
            <a:r>
              <a:rPr lang="en-CA" dirty="0" err="1"/>
              <a:t>CODe</a:t>
            </a:r>
            <a:r>
              <a:rPr lang="en-CA" dirty="0"/>
              <a:t> Demonstration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E8E708-6882-48F7-A639-719FD34F1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878" y="1894907"/>
            <a:ext cx="4239055" cy="43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D121-A2EB-4A35-A5AA-0023F9D1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78" y="856652"/>
            <a:ext cx="8610600" cy="1293028"/>
          </a:xfrm>
        </p:spPr>
        <p:txBody>
          <a:bodyPr/>
          <a:lstStyle/>
          <a:p>
            <a:r>
              <a:rPr lang="en-CA" dirty="0"/>
              <a:t>Thanks for Listening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DA06E-4508-4A33-8820-461F3AD7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Image result for budgie">
            <a:extLst>
              <a:ext uri="{FF2B5EF4-FFF2-40B4-BE49-F238E27FC236}">
                <a16:creationId xmlns:a16="http://schemas.microsoft.com/office/drawing/2014/main" id="{FE54E663-B171-41FE-B88E-A2D0F398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64" y="1882611"/>
            <a:ext cx="5940214" cy="464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10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Demo 2</vt:lpstr>
      <vt:lpstr>PowerPoint Presentation</vt:lpstr>
      <vt:lpstr>UML</vt:lpstr>
      <vt:lpstr>Text Based Iteration</vt:lpstr>
      <vt:lpstr>CODe Demonstration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2</dc:title>
  <dc:creator>Aidan Grogan</dc:creator>
  <cp:lastModifiedBy>Aidan Grogan</cp:lastModifiedBy>
  <cp:revision>3</cp:revision>
  <dcterms:created xsi:type="dcterms:W3CDTF">2020-03-12T18:12:42Z</dcterms:created>
  <dcterms:modified xsi:type="dcterms:W3CDTF">2020-03-12T18:26:43Z</dcterms:modified>
</cp:coreProperties>
</file>