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82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5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91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85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36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47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02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958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01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2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79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20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42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84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88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65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16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7A3D-0813-4E63-BCE2-25AA73A5F828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031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9725F-1A61-4F17-AF25-49495FA5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Demo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6E10A-E95B-4591-8BFC-63B8AD7C6BB5}"/>
              </a:ext>
            </a:extLst>
          </p:cNvPr>
          <p:cNvSpPr txBox="1"/>
          <p:nvPr/>
        </p:nvSpPr>
        <p:spPr>
          <a:xfrm>
            <a:off x="965200" y="965200"/>
            <a:ext cx="3367361" cy="4329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CPSC 233 Group 25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0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D121-A2EB-4A35-A5AA-0023F9D1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856652"/>
            <a:ext cx="8610600" cy="1293028"/>
          </a:xfrm>
        </p:spPr>
        <p:txBody>
          <a:bodyPr/>
          <a:lstStyle/>
          <a:p>
            <a:r>
              <a:rPr lang="en-CA" dirty="0"/>
              <a:t>Thanks for Listening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63E47-D586-4F0D-93D1-1CEE5F77E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907" y="1939448"/>
            <a:ext cx="6015871" cy="39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1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B6F4-8DB6-4961-B6AE-DC40833E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4094" y="789695"/>
            <a:ext cx="10031835" cy="1945271"/>
          </a:xfrm>
        </p:spPr>
        <p:txBody>
          <a:bodyPr/>
          <a:lstStyle/>
          <a:p>
            <a:r>
              <a:rPr lang="en-CA" dirty="0"/>
              <a:t>Show of Hands</a:t>
            </a:r>
          </a:p>
        </p:txBody>
      </p:sp>
      <p:pic>
        <p:nvPicPr>
          <p:cNvPr id="2052" name="Picture 4" descr="Image result for hands up">
            <a:extLst>
              <a:ext uri="{FF2B5EF4-FFF2-40B4-BE49-F238E27FC236}">
                <a16:creationId xmlns:a16="http://schemas.microsoft.com/office/drawing/2014/main" id="{8EE1B803-088E-4B94-BEE3-5F4D1F504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36" y="3062107"/>
            <a:ext cx="4393328" cy="2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6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CEE040-2289-45EF-9DAD-EFD81A99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59" y="1856317"/>
            <a:ext cx="9946236" cy="3406585"/>
          </a:xfrm>
          <a:prstGeom prst="rect">
            <a:avLst/>
          </a:prstGeom>
          <a:ln>
            <a:noFill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3CF81D51-17EC-406B-A2AF-64E584681C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92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53769-5EC1-428B-8009-F83E8CFD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307"/>
            <a:ext cx="3306744" cy="1293028"/>
          </a:xfrm>
        </p:spPr>
        <p:txBody>
          <a:bodyPr>
            <a:normAutofit/>
          </a:bodyPr>
          <a:lstStyle/>
          <a:p>
            <a:r>
              <a:rPr lang="en-CA" sz="6000" dirty="0"/>
              <a:t>UML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C338F6-3316-4B21-8944-139B64FE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640" y="2330970"/>
            <a:ext cx="3306744" cy="1441450"/>
          </a:xfrm>
        </p:spPr>
        <p:txBody>
          <a:bodyPr>
            <a:normAutofit/>
          </a:bodyPr>
          <a:lstStyle/>
          <a:p>
            <a:r>
              <a:rPr lang="en-US" sz="1600" dirty="0"/>
              <a:t>Text base iteration </a:t>
            </a:r>
          </a:p>
          <a:p>
            <a:r>
              <a:rPr lang="en-US" sz="1600" dirty="0"/>
              <a:t>Prompt User for data</a:t>
            </a:r>
          </a:p>
          <a:p>
            <a:r>
              <a:rPr lang="en-US" sz="1600" dirty="0"/>
              <a:t>Preforms functions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00DD01-689D-434C-B647-051C535D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3" r="-1" b="-1"/>
          <a:stretch/>
        </p:blipFill>
        <p:spPr>
          <a:xfrm>
            <a:off x="4807459" y="1177307"/>
            <a:ext cx="6550860" cy="49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2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3458C1-B1E9-4AE0-A790-8417557D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116" y="2055117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USER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470EB-75B0-429B-A916-9900CE7BC6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63" t="8617" r="50011" b="53762"/>
          <a:stretch/>
        </p:blipFill>
        <p:spPr>
          <a:xfrm>
            <a:off x="1043535" y="720725"/>
            <a:ext cx="5169042" cy="50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0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58C1-B1E9-4AE0-A790-8417557D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938" y="2214508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Income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470EB-75B0-429B-A916-9900CE7BC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4" t="38467" r="78041" b="32981"/>
          <a:stretch/>
        </p:blipFill>
        <p:spPr>
          <a:xfrm>
            <a:off x="1429428" y="1499168"/>
            <a:ext cx="3553632" cy="38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58C1-B1E9-4AE0-A790-8417557D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453" y="796768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Expense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470EB-75B0-429B-A916-9900CE7BC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1" t="45593" r="11383" b="33848"/>
          <a:stretch/>
        </p:blipFill>
        <p:spPr>
          <a:xfrm>
            <a:off x="2639453" y="2844794"/>
            <a:ext cx="5968805" cy="16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9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58C1-B1E9-4AE0-A790-8417557D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349" y="939567"/>
            <a:ext cx="8053433" cy="1467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6000" dirty="0"/>
              <a:t>Fixed and Variable Expense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470EB-75B0-429B-A916-9900CE7BC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3" t="69673" r="-1785" b="5371"/>
          <a:stretch/>
        </p:blipFill>
        <p:spPr>
          <a:xfrm>
            <a:off x="1239016" y="2657741"/>
            <a:ext cx="9713968" cy="23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3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58C1-B1E9-4AE0-A790-8417557D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938" y="2214508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SAVINGS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470EB-75B0-429B-A916-9900CE7BC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22" t="3560" r="11973" b="67888"/>
          <a:stretch/>
        </p:blipFill>
        <p:spPr>
          <a:xfrm>
            <a:off x="662731" y="760936"/>
            <a:ext cx="4304439" cy="46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381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Demo 1</vt:lpstr>
      <vt:lpstr>Show of Hands</vt:lpstr>
      <vt:lpstr>PowerPoint Presentation</vt:lpstr>
      <vt:lpstr>UML</vt:lpstr>
      <vt:lpstr>USER CLASS</vt:lpstr>
      <vt:lpstr>Income CLASS</vt:lpstr>
      <vt:lpstr>Expense CLASS</vt:lpstr>
      <vt:lpstr>Fixed and Variable Expense</vt:lpstr>
      <vt:lpstr>SAVINGS CLASS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1</dc:title>
  <dc:creator>Mike Grogan</dc:creator>
  <cp:lastModifiedBy>Mike Grogan</cp:lastModifiedBy>
  <cp:revision>2</cp:revision>
  <dcterms:created xsi:type="dcterms:W3CDTF">2020-02-27T17:45:04Z</dcterms:created>
  <dcterms:modified xsi:type="dcterms:W3CDTF">2020-02-27T17:52:14Z</dcterms:modified>
</cp:coreProperties>
</file>