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4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A00"/>
    <a:srgbClr val="4E0233"/>
    <a:srgbClr val="1D3A00"/>
    <a:srgbClr val="00CC99"/>
    <a:srgbClr val="66FFCC"/>
    <a:srgbClr val="007033"/>
    <a:srgbClr val="FE9202"/>
    <a:srgbClr val="CC0099"/>
    <a:srgbClr val="6C1A00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-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9785" y="2419045"/>
            <a:ext cx="7177135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9785" y="3793391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5"/>
            <a:ext cx="8246070" cy="3206806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433880"/>
            <a:ext cx="641361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8658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3.0.189.27/wordpress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2724455"/>
            <a:ext cx="7329840" cy="1221640"/>
          </a:xfrm>
        </p:spPr>
        <p:txBody>
          <a:bodyPr>
            <a:normAutofit fontScale="90000"/>
          </a:bodyPr>
          <a:lstStyle/>
          <a:p>
            <a:br>
              <a:rPr lang="en-US" sz="2700" dirty="0">
                <a:solidFill>
                  <a:schemeClr val="tx1"/>
                </a:solidFill>
                <a:latin typeface="Castellar" pitchFamily="18" charset="0"/>
              </a:rPr>
            </a:br>
            <a:br>
              <a:rPr lang="en-US" sz="2700" dirty="0">
                <a:solidFill>
                  <a:schemeClr val="tx1"/>
                </a:solidFill>
                <a:latin typeface="Castellar" pitchFamily="18" charset="0"/>
              </a:rPr>
            </a:b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Name: Next Level Masters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8230" y="2266340"/>
            <a:ext cx="2780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Cloud Infrastructure Design       CCS3316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246070" cy="9162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Members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55520"/>
            <a:ext cx="8246070" cy="320680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Nethma Pathirana 	    - 21UG0034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Janith Hettiarachchi  	    - 21UG0228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Rasadari Lakshika 	    - 21UG0847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Iffath Hana 	                  - 21UG0092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Kesara Lakpriya 	    - 21UG0166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Yeshni		    - AA2107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986" y="1044700"/>
            <a:ext cx="3364765" cy="3059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108200" cy="72534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Business Case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835" y="1350110"/>
            <a:ext cx="6108200" cy="351106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/>
              <a:t>Develop an online marketplace for selling diverse automobiles, ensuring a user-friendly and secure platform for clients. (</a:t>
            </a:r>
            <a:r>
              <a:rPr lang="en-US" sz="2000" u="sng" dirty="0">
                <a:hlinkClick r:id="rId2"/>
              </a:rPr>
              <a:t>http://3.0.189.27/wordpress/</a:t>
            </a:r>
            <a:r>
              <a:rPr lang="en-US" sz="2000" u="sng" dirty="0"/>
              <a:t>)</a:t>
            </a:r>
            <a:endParaRPr lang="en-US" sz="2000" dirty="0"/>
          </a:p>
          <a:p>
            <a:pPr marL="109728" indent="0">
              <a:buNone/>
            </a:pPr>
            <a:endParaRPr lang="en-US" sz="2000" dirty="0"/>
          </a:p>
          <a:p>
            <a:r>
              <a:rPr lang="en-US" sz="2000" b="1" dirty="0"/>
              <a:t>Allow for easy Vehicle Shopping</a:t>
            </a:r>
            <a:r>
              <a:rPr lang="en-US" sz="2000" dirty="0"/>
              <a:t> </a:t>
            </a:r>
          </a:p>
          <a:p>
            <a:r>
              <a:rPr lang="en-US" sz="2000" b="1" dirty="0"/>
              <a:t>Prioritize user data security </a:t>
            </a:r>
            <a:endParaRPr lang="en-US" sz="2000" dirty="0"/>
          </a:p>
          <a:p>
            <a:r>
              <a:rPr lang="en-US" sz="2000" b="1" dirty="0"/>
              <a:t>Cost-cutting while maintaining performance </a:t>
            </a:r>
            <a:endParaRPr lang="en-US" sz="2000" dirty="0"/>
          </a:p>
          <a:p>
            <a:pPr marL="109728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effectLst/>
              </a:rPr>
              <a:t>Architectural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29"/>
          <a:stretch/>
        </p:blipFill>
        <p:spPr bwMode="auto">
          <a:xfrm>
            <a:off x="2281425" y="1350110"/>
            <a:ext cx="6413500" cy="270792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334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AWS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350110"/>
            <a:ext cx="6413610" cy="351106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/>
              <a:t>The</a:t>
            </a:r>
            <a:r>
              <a:rPr lang="en-US" sz="2400" dirty="0"/>
              <a:t> </a:t>
            </a:r>
            <a:r>
              <a:rPr lang="en-US" sz="2000" dirty="0"/>
              <a:t>services we used in AWS are VPC, EC2 and S3</a:t>
            </a:r>
          </a:p>
          <a:p>
            <a:pPr marL="109728" indent="0">
              <a:buNone/>
            </a:pPr>
            <a:endParaRPr lang="en-US" sz="2000" dirty="0"/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Amazon Virtual Private Cloud (VPC)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Amazon EC2 (Elastic Compute Cloud)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Amazon S3 (Simple Storage Service)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9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AWS Well-Architected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350110"/>
            <a:ext cx="6413610" cy="3511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Create an EC2 Instance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Set Up a Virtual Private Cloud (VPC)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Configure Apache Server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Install MySQL and Configure Database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Configure PHP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Install WordPress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2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808225"/>
            <a:ext cx="6413610" cy="35110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8076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On-screen Show (16:9)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Castellar</vt:lpstr>
      <vt:lpstr>Times New Roman</vt:lpstr>
      <vt:lpstr>Wingdings</vt:lpstr>
      <vt:lpstr>Office Theme</vt:lpstr>
      <vt:lpstr>  Group Name: Next Level Masters </vt:lpstr>
      <vt:lpstr>Group Members</vt:lpstr>
      <vt:lpstr>Business Case</vt:lpstr>
      <vt:lpstr>Architectural Diagram</vt:lpstr>
      <vt:lpstr>AWS services</vt:lpstr>
      <vt:lpstr>AWS Well-Architected Framework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2024-01-16T16:11:07Z</dcterms:modified>
</cp:coreProperties>
</file>