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75283-762B-4AAB-8FE4-D86AF744A122}" v="18" dt="2025-06-11T11:30:42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th Mantriratna (jmantrir)" userId="d0029fb7-de2a-4774-848d-df7f112a1261" providerId="ADAL" clId="{8ED75283-762B-4AAB-8FE4-D86AF744A122}"/>
    <pc:docChg chg="undo custSel addSld delSld modSld sldOrd">
      <pc:chgData name="Janith Mantriratna (jmantrir)" userId="d0029fb7-de2a-4774-848d-df7f112a1261" providerId="ADAL" clId="{8ED75283-762B-4AAB-8FE4-D86AF744A122}" dt="2025-06-11T11:30:45.995" v="606" actId="20577"/>
      <pc:docMkLst>
        <pc:docMk/>
      </pc:docMkLst>
      <pc:sldChg chg="addSp modSp mod">
        <pc:chgData name="Janith Mantriratna (jmantrir)" userId="d0029fb7-de2a-4774-848d-df7f112a1261" providerId="ADAL" clId="{8ED75283-762B-4AAB-8FE4-D86AF744A122}" dt="2025-06-11T11:30:36.034" v="592" actId="20577"/>
        <pc:sldMkLst>
          <pc:docMk/>
          <pc:sldMk cId="2436191474" sldId="256"/>
        </pc:sldMkLst>
        <pc:spChg chg="add mod">
          <ac:chgData name="Janith Mantriratna (jmantrir)" userId="d0029fb7-de2a-4774-848d-df7f112a1261" providerId="ADAL" clId="{8ED75283-762B-4AAB-8FE4-D86AF744A122}" dt="2025-06-11T11:30:36.034" v="592" actId="20577"/>
          <ac:spMkLst>
            <pc:docMk/>
            <pc:sldMk cId="2436191474" sldId="256"/>
            <ac:spMk id="2" creationId="{DE430D65-5E5F-838A-A11D-E1B02768BD9F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4" creationId="{374CECB2-B216-C3B7-401F-87EF88CA2C5D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0" creationId="{BAB19B92-B764-0550-3F1F-A97DB31A0C85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1" creationId="{BF41FD42-10F4-6235-7BDD-E35356AD3BA4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2" creationId="{D5221B41-45E2-D25A-EB08-411A1379D271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4" creationId="{F52A41B4-7265-264A-9B76-46468758A3E0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7" creationId="{476A7EC0-FDC0-9619-CBEB-D288EF712FFB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19" creationId="{36C7980E-F92A-6B73-9405-452F4A7ADDBF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20" creationId="{BD3FFD34-3C3F-6C35-8647-83CA3ED5852D}"/>
          </ac:spMkLst>
        </pc:spChg>
        <pc:spChg chg="mod">
          <ac:chgData name="Janith Mantriratna (jmantrir)" userId="d0029fb7-de2a-4774-848d-df7f112a1261" providerId="ADAL" clId="{8ED75283-762B-4AAB-8FE4-D86AF744A122}" dt="2025-06-11T11:30:30.106" v="582" actId="1076"/>
          <ac:spMkLst>
            <pc:docMk/>
            <pc:sldMk cId="2436191474" sldId="256"/>
            <ac:spMk id="21" creationId="{489AC4AB-FB05-2CDF-72D0-9D34B2538502}"/>
          </ac:spMkLst>
        </pc:spChg>
        <pc:picChg chg="mod">
          <ac:chgData name="Janith Mantriratna (jmantrir)" userId="d0029fb7-de2a-4774-848d-df7f112a1261" providerId="ADAL" clId="{8ED75283-762B-4AAB-8FE4-D86AF744A122}" dt="2025-06-11T11:30:30.106" v="582" actId="1076"/>
          <ac:picMkLst>
            <pc:docMk/>
            <pc:sldMk cId="2436191474" sldId="256"/>
            <ac:picMk id="9" creationId="{69886435-6D26-7BCD-B6D1-B83C12B5820B}"/>
          </ac:picMkLst>
        </pc:picChg>
      </pc:sldChg>
      <pc:sldChg chg="addSp delSp modSp add mod ord">
        <pc:chgData name="Janith Mantriratna (jmantrir)" userId="d0029fb7-de2a-4774-848d-df7f112a1261" providerId="ADAL" clId="{8ED75283-762B-4AAB-8FE4-D86AF744A122}" dt="2025-06-11T11:30:08.401" v="566" actId="20577"/>
        <pc:sldMkLst>
          <pc:docMk/>
          <pc:sldMk cId="760032482" sldId="257"/>
        </pc:sldMkLst>
        <pc:spChg chg="add mod">
          <ac:chgData name="Janith Mantriratna (jmantrir)" userId="d0029fb7-de2a-4774-848d-df7f112a1261" providerId="ADAL" clId="{8ED75283-762B-4AAB-8FE4-D86AF744A122}" dt="2025-06-11T11:30:08.401" v="566" actId="20577"/>
          <ac:spMkLst>
            <pc:docMk/>
            <pc:sldMk cId="760032482" sldId="257"/>
            <ac:spMk id="2" creationId="{501664A2-618A-CE0A-7B61-C3B0B7F21178}"/>
          </ac:spMkLst>
        </pc:spChg>
        <pc:spChg chg="mod">
          <ac:chgData name="Janith Mantriratna (jmantrir)" userId="d0029fb7-de2a-4774-848d-df7f112a1261" providerId="ADAL" clId="{8ED75283-762B-4AAB-8FE4-D86AF744A122}" dt="2025-06-11T11:30:03.020" v="551" actId="1076"/>
          <ac:spMkLst>
            <pc:docMk/>
            <pc:sldMk cId="760032482" sldId="257"/>
            <ac:spMk id="4" creationId="{5FF60C75-F9A8-1739-A2F8-E239F5EAA74E}"/>
          </ac:spMkLst>
        </pc:spChg>
        <pc:spChg chg="del">
          <ac:chgData name="Janith Mantriratna (jmantrir)" userId="d0029fb7-de2a-4774-848d-df7f112a1261" providerId="ADAL" clId="{8ED75283-762B-4AAB-8FE4-D86AF744A122}" dt="2025-06-11T11:14:16.874" v="176" actId="478"/>
          <ac:spMkLst>
            <pc:docMk/>
            <pc:sldMk cId="760032482" sldId="257"/>
            <ac:spMk id="10" creationId="{0DE021AA-83FB-5743-E558-4C3B57438308}"/>
          </ac:spMkLst>
        </pc:spChg>
        <pc:spChg chg="del">
          <ac:chgData name="Janith Mantriratna (jmantrir)" userId="d0029fb7-de2a-4774-848d-df7f112a1261" providerId="ADAL" clId="{8ED75283-762B-4AAB-8FE4-D86AF744A122}" dt="2025-06-11T11:15:58.150" v="259" actId="478"/>
          <ac:spMkLst>
            <pc:docMk/>
            <pc:sldMk cId="760032482" sldId="257"/>
            <ac:spMk id="11" creationId="{FEB87F14-61AF-F39F-A41A-A329B1D48244}"/>
          </ac:spMkLst>
        </pc:spChg>
        <pc:spChg chg="mod">
          <ac:chgData name="Janith Mantriratna (jmantrir)" userId="d0029fb7-de2a-4774-848d-df7f112a1261" providerId="ADAL" clId="{8ED75283-762B-4AAB-8FE4-D86AF744A122}" dt="2025-06-11T11:30:03.020" v="551" actId="1076"/>
          <ac:spMkLst>
            <pc:docMk/>
            <pc:sldMk cId="760032482" sldId="257"/>
            <ac:spMk id="12" creationId="{3877CFFA-0489-B31E-B9F4-08A42E94863F}"/>
          </ac:spMkLst>
        </pc:spChg>
        <pc:spChg chg="del">
          <ac:chgData name="Janith Mantriratna (jmantrir)" userId="d0029fb7-de2a-4774-848d-df7f112a1261" providerId="ADAL" clId="{8ED75283-762B-4AAB-8FE4-D86AF744A122}" dt="2025-06-11T11:14:18.763" v="177" actId="478"/>
          <ac:spMkLst>
            <pc:docMk/>
            <pc:sldMk cId="760032482" sldId="257"/>
            <ac:spMk id="14" creationId="{B2359ACE-D10A-54FD-E984-97981E26FCBD}"/>
          </ac:spMkLst>
        </pc:spChg>
        <pc:spChg chg="mod">
          <ac:chgData name="Janith Mantriratna (jmantrir)" userId="d0029fb7-de2a-4774-848d-df7f112a1261" providerId="ADAL" clId="{8ED75283-762B-4AAB-8FE4-D86AF744A122}" dt="2025-06-11T11:30:03.020" v="551" actId="1076"/>
          <ac:spMkLst>
            <pc:docMk/>
            <pc:sldMk cId="760032482" sldId="257"/>
            <ac:spMk id="17" creationId="{21F2ADF1-AAA4-7E72-CA1D-E71AC3E0426A}"/>
          </ac:spMkLst>
        </pc:spChg>
        <pc:spChg chg="mod">
          <ac:chgData name="Janith Mantriratna (jmantrir)" userId="d0029fb7-de2a-4774-848d-df7f112a1261" providerId="ADAL" clId="{8ED75283-762B-4AAB-8FE4-D86AF744A122}" dt="2025-06-11T11:30:03.020" v="551" actId="1076"/>
          <ac:spMkLst>
            <pc:docMk/>
            <pc:sldMk cId="760032482" sldId="257"/>
            <ac:spMk id="19" creationId="{E2FEEDCE-2571-FDE4-3786-70A4CA8F4BAD}"/>
          </ac:spMkLst>
        </pc:spChg>
        <pc:spChg chg="mod">
          <ac:chgData name="Janith Mantriratna (jmantrir)" userId="d0029fb7-de2a-4774-848d-df7f112a1261" providerId="ADAL" clId="{8ED75283-762B-4AAB-8FE4-D86AF744A122}" dt="2025-06-11T11:30:03.020" v="551" actId="1076"/>
          <ac:spMkLst>
            <pc:docMk/>
            <pc:sldMk cId="760032482" sldId="257"/>
            <ac:spMk id="20" creationId="{C132D4EE-4E06-3CF3-A97A-B031446947F6}"/>
          </ac:spMkLst>
        </pc:spChg>
        <pc:spChg chg="del">
          <ac:chgData name="Janith Mantriratna (jmantrir)" userId="d0029fb7-de2a-4774-848d-df7f112a1261" providerId="ADAL" clId="{8ED75283-762B-4AAB-8FE4-D86AF744A122}" dt="2025-06-11T11:15:54.435" v="258" actId="478"/>
          <ac:spMkLst>
            <pc:docMk/>
            <pc:sldMk cId="760032482" sldId="257"/>
            <ac:spMk id="21" creationId="{10C27BAF-C5E8-AEED-91B5-D5C4CD9A9D02}"/>
          </ac:spMkLst>
        </pc:spChg>
        <pc:picChg chg="mod">
          <ac:chgData name="Janith Mantriratna (jmantrir)" userId="d0029fb7-de2a-4774-848d-df7f112a1261" providerId="ADAL" clId="{8ED75283-762B-4AAB-8FE4-D86AF744A122}" dt="2025-06-11T11:30:03.020" v="551" actId="1076"/>
          <ac:picMkLst>
            <pc:docMk/>
            <pc:sldMk cId="760032482" sldId="257"/>
            <ac:picMk id="9" creationId="{636C9BC8-D7C8-B207-3791-B56CAA298B71}"/>
          </ac:picMkLst>
        </pc:picChg>
        <pc:picChg chg="mod">
          <ac:chgData name="Janith Mantriratna (jmantrir)" userId="d0029fb7-de2a-4774-848d-df7f112a1261" providerId="ADAL" clId="{8ED75283-762B-4AAB-8FE4-D86AF744A122}" dt="2025-06-11T11:30:03.020" v="551" actId="1076"/>
          <ac:picMkLst>
            <pc:docMk/>
            <pc:sldMk cId="760032482" sldId="257"/>
            <ac:picMk id="16" creationId="{0F58AA5D-F56A-649A-8CB9-BCF8D64DA17A}"/>
          </ac:picMkLst>
        </pc:picChg>
      </pc:sldChg>
      <pc:sldChg chg="new del ord">
        <pc:chgData name="Janith Mantriratna (jmantrir)" userId="d0029fb7-de2a-4774-848d-df7f112a1261" providerId="ADAL" clId="{8ED75283-762B-4AAB-8FE4-D86AF744A122}" dt="2025-06-11T11:10:58.927" v="78" actId="47"/>
        <pc:sldMkLst>
          <pc:docMk/>
          <pc:sldMk cId="3805955376" sldId="258"/>
        </pc:sldMkLst>
      </pc:sldChg>
      <pc:sldChg chg="addSp delSp modSp add mod ord">
        <pc:chgData name="Janith Mantriratna (jmantrir)" userId="d0029fb7-de2a-4774-848d-df7f112a1261" providerId="ADAL" clId="{8ED75283-762B-4AAB-8FE4-D86AF744A122}" dt="2025-06-11T11:29:55.719" v="550" actId="20577"/>
        <pc:sldMkLst>
          <pc:docMk/>
          <pc:sldMk cId="2348152015" sldId="259"/>
        </pc:sldMkLst>
        <pc:spChg chg="add 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2" creationId="{6E187271-F2AA-9BE8-BD78-37241692F663}"/>
          </ac:spMkLst>
        </pc:spChg>
        <pc:spChg chg="add 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3" creationId="{E82E4FD7-7B7C-4B80-CB93-1B8FEB123503}"/>
          </ac:spMkLst>
        </pc:spChg>
        <pc:spChg chg="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4" creationId="{2C13AE03-7307-7BA6-F899-77F85E293B6B}"/>
          </ac:spMkLst>
        </pc:spChg>
        <pc:spChg chg="add 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5" creationId="{A8877EB2-D76F-05FC-6CE6-AF455C701030}"/>
          </ac:spMkLst>
        </pc:spChg>
        <pc:spChg chg="add mod">
          <ac:chgData name="Janith Mantriratna (jmantrir)" userId="d0029fb7-de2a-4774-848d-df7f112a1261" providerId="ADAL" clId="{8ED75283-762B-4AAB-8FE4-D86AF744A122}" dt="2025-06-11T11:13:35.190" v="155" actId="571"/>
          <ac:spMkLst>
            <pc:docMk/>
            <pc:sldMk cId="2348152015" sldId="259"/>
            <ac:spMk id="7" creationId="{2C618C1A-4608-FAF7-294E-A5C5821F8F40}"/>
          </ac:spMkLst>
        </pc:spChg>
        <pc:spChg chg="add 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8" creationId="{32D666D8-77F9-EA09-5D55-B2D8E988242B}"/>
          </ac:spMkLst>
        </pc:spChg>
        <pc:spChg chg="del">
          <ac:chgData name="Janith Mantriratna (jmantrir)" userId="d0029fb7-de2a-4774-848d-df7f112a1261" providerId="ADAL" clId="{8ED75283-762B-4AAB-8FE4-D86AF744A122}" dt="2025-06-11T11:11:07.366" v="83" actId="478"/>
          <ac:spMkLst>
            <pc:docMk/>
            <pc:sldMk cId="2348152015" sldId="259"/>
            <ac:spMk id="10" creationId="{4E7ECC44-4C37-C401-6AB0-EA27D715A021}"/>
          </ac:spMkLst>
        </pc:spChg>
        <pc:spChg chg="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11" creationId="{3CA5D81C-52EE-E755-8E70-F130179341F6}"/>
          </ac:spMkLst>
        </pc:spChg>
        <pc:spChg chg="del">
          <ac:chgData name="Janith Mantriratna (jmantrir)" userId="d0029fb7-de2a-4774-848d-df7f112a1261" providerId="ADAL" clId="{8ED75283-762B-4AAB-8FE4-D86AF744A122}" dt="2025-06-11T11:11:02.761" v="81" actId="478"/>
          <ac:spMkLst>
            <pc:docMk/>
            <pc:sldMk cId="2348152015" sldId="259"/>
            <ac:spMk id="12" creationId="{0B0AEBE6-5171-CBB6-1B4E-37D11916627E}"/>
          </ac:spMkLst>
        </pc:spChg>
        <pc:spChg chg="add mod">
          <ac:chgData name="Janith Mantriratna (jmantrir)" userId="d0029fb7-de2a-4774-848d-df7f112a1261" providerId="ADAL" clId="{8ED75283-762B-4AAB-8FE4-D86AF744A122}" dt="2025-06-11T11:29:46.358" v="537" actId="1076"/>
          <ac:spMkLst>
            <pc:docMk/>
            <pc:sldMk cId="2348152015" sldId="259"/>
            <ac:spMk id="13" creationId="{E89E9333-5B8E-79A5-6E6C-77AC0DD06023}"/>
          </ac:spMkLst>
        </pc:spChg>
        <pc:spChg chg="del">
          <ac:chgData name="Janith Mantriratna (jmantrir)" userId="d0029fb7-de2a-4774-848d-df7f112a1261" providerId="ADAL" clId="{8ED75283-762B-4AAB-8FE4-D86AF744A122}" dt="2025-06-11T11:11:21.874" v="90" actId="478"/>
          <ac:spMkLst>
            <pc:docMk/>
            <pc:sldMk cId="2348152015" sldId="259"/>
            <ac:spMk id="14" creationId="{19B388DC-CE29-B618-84B0-CE8DF9CE1C5A}"/>
          </ac:spMkLst>
        </pc:spChg>
        <pc:spChg chg="add mod">
          <ac:chgData name="Janith Mantriratna (jmantrir)" userId="d0029fb7-de2a-4774-848d-df7f112a1261" providerId="ADAL" clId="{8ED75283-762B-4AAB-8FE4-D86AF744A122}" dt="2025-06-11T11:29:55.719" v="550" actId="20577"/>
          <ac:spMkLst>
            <pc:docMk/>
            <pc:sldMk cId="2348152015" sldId="259"/>
            <ac:spMk id="15" creationId="{99069CC1-3889-768D-0AFA-6787AF213EF2}"/>
          </ac:spMkLst>
        </pc:spChg>
        <pc:spChg chg="del">
          <ac:chgData name="Janith Mantriratna (jmantrir)" userId="d0029fb7-de2a-4774-848d-df7f112a1261" providerId="ADAL" clId="{8ED75283-762B-4AAB-8FE4-D86AF744A122}" dt="2025-06-11T11:11:14.018" v="84" actId="478"/>
          <ac:spMkLst>
            <pc:docMk/>
            <pc:sldMk cId="2348152015" sldId="259"/>
            <ac:spMk id="17" creationId="{FF270C56-2A61-19CE-5867-D20F10955CAF}"/>
          </ac:spMkLst>
        </pc:spChg>
        <pc:spChg chg="del">
          <ac:chgData name="Janith Mantriratna (jmantrir)" userId="d0029fb7-de2a-4774-848d-df7f112a1261" providerId="ADAL" clId="{8ED75283-762B-4AAB-8FE4-D86AF744A122}" dt="2025-06-11T11:11:15.180" v="85" actId="478"/>
          <ac:spMkLst>
            <pc:docMk/>
            <pc:sldMk cId="2348152015" sldId="259"/>
            <ac:spMk id="19" creationId="{6D5BF973-DCC7-EDE5-91F4-BAF52CB3B286}"/>
          </ac:spMkLst>
        </pc:spChg>
        <pc:spChg chg="del">
          <ac:chgData name="Janith Mantriratna (jmantrir)" userId="d0029fb7-de2a-4774-848d-df7f112a1261" providerId="ADAL" clId="{8ED75283-762B-4AAB-8FE4-D86AF744A122}" dt="2025-06-11T11:11:15.908" v="86" actId="478"/>
          <ac:spMkLst>
            <pc:docMk/>
            <pc:sldMk cId="2348152015" sldId="259"/>
            <ac:spMk id="20" creationId="{B207A5BE-4A56-7905-886D-3A0F1EE07DB2}"/>
          </ac:spMkLst>
        </pc:spChg>
        <pc:spChg chg="del">
          <ac:chgData name="Janith Mantriratna (jmantrir)" userId="d0029fb7-de2a-4774-848d-df7f112a1261" providerId="ADAL" clId="{8ED75283-762B-4AAB-8FE4-D86AF744A122}" dt="2025-06-11T11:11:16.610" v="87" actId="478"/>
          <ac:spMkLst>
            <pc:docMk/>
            <pc:sldMk cId="2348152015" sldId="259"/>
            <ac:spMk id="21" creationId="{753D83F5-47B8-5B00-06BA-6ED58DD81C45}"/>
          </ac:spMkLst>
        </pc:spChg>
        <pc:picChg chg="mod">
          <ac:chgData name="Janith Mantriratna (jmantrir)" userId="d0029fb7-de2a-4774-848d-df7f112a1261" providerId="ADAL" clId="{8ED75283-762B-4AAB-8FE4-D86AF744A122}" dt="2025-06-11T11:29:46.358" v="537" actId="1076"/>
          <ac:picMkLst>
            <pc:docMk/>
            <pc:sldMk cId="2348152015" sldId="259"/>
            <ac:picMk id="9" creationId="{46D27AA4-49DE-BCF3-387D-49553D10B02C}"/>
          </ac:picMkLst>
        </pc:picChg>
        <pc:picChg chg="del">
          <ac:chgData name="Janith Mantriratna (jmantrir)" userId="d0029fb7-de2a-4774-848d-df7f112a1261" providerId="ADAL" clId="{8ED75283-762B-4AAB-8FE4-D86AF744A122}" dt="2025-06-11T11:11:17.389" v="88" actId="478"/>
          <ac:picMkLst>
            <pc:docMk/>
            <pc:sldMk cId="2348152015" sldId="259"/>
            <ac:picMk id="16" creationId="{57D2CD00-F114-39E9-9984-8DE78D7DA13E}"/>
          </ac:picMkLst>
        </pc:picChg>
      </pc:sldChg>
      <pc:sldChg chg="addSp modSp add mod">
        <pc:chgData name="Janith Mantriratna (jmantrir)" userId="d0029fb7-de2a-4774-848d-df7f112a1261" providerId="ADAL" clId="{8ED75283-762B-4AAB-8FE4-D86AF744A122}" dt="2025-06-11T11:30:25.848" v="581" actId="1076"/>
        <pc:sldMkLst>
          <pc:docMk/>
          <pc:sldMk cId="1094815800" sldId="260"/>
        </pc:sldMkLst>
        <pc:spChg chg="add 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2" creationId="{0788BE55-E335-377A-FB44-C86697708CDF}"/>
          </ac:spMkLst>
        </pc:spChg>
        <pc:spChg chg="add 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3" creationId="{1653FE07-F3E3-1183-6675-820BFCB9DA54}"/>
          </ac:spMkLst>
        </pc:spChg>
        <pc:spChg chg="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4" creationId="{96F7CCF4-D61C-833D-C929-F123C8D155BB}"/>
          </ac:spMkLst>
        </pc:spChg>
        <pc:spChg chg="add 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5" creationId="{9CDEE41C-E28D-D879-8047-5595E284AC6A}"/>
          </ac:spMkLst>
        </pc:spChg>
        <pc:spChg chg="add mod">
          <ac:chgData name="Janith Mantriratna (jmantrir)" userId="d0029fb7-de2a-4774-848d-df7f112a1261" providerId="ADAL" clId="{8ED75283-762B-4AAB-8FE4-D86AF744A122}" dt="2025-06-11T11:30:20.565" v="580" actId="20577"/>
          <ac:spMkLst>
            <pc:docMk/>
            <pc:sldMk cId="1094815800" sldId="260"/>
            <ac:spMk id="7" creationId="{1327207A-22D4-8017-2894-ED4A56D4E70E}"/>
          </ac:spMkLst>
        </pc:spChg>
        <pc:spChg chg="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12" creationId="{9F85960C-3E98-A40C-C6C5-54E281B37BEB}"/>
          </ac:spMkLst>
        </pc:spChg>
        <pc:spChg chg="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17" creationId="{FB653CAE-3D40-9659-FEA9-B5E1733CF13F}"/>
          </ac:spMkLst>
        </pc:spChg>
        <pc:spChg chg="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19" creationId="{DD5BCA49-FB65-BF96-365B-6C69FC2D3C43}"/>
          </ac:spMkLst>
        </pc:spChg>
        <pc:spChg chg="mod">
          <ac:chgData name="Janith Mantriratna (jmantrir)" userId="d0029fb7-de2a-4774-848d-df7f112a1261" providerId="ADAL" clId="{8ED75283-762B-4AAB-8FE4-D86AF744A122}" dt="2025-06-11T11:30:25.848" v="581" actId="1076"/>
          <ac:spMkLst>
            <pc:docMk/>
            <pc:sldMk cId="1094815800" sldId="260"/>
            <ac:spMk id="20" creationId="{97E4D44C-3300-29D4-D5ED-C743A020D6B3}"/>
          </ac:spMkLst>
        </pc:spChg>
        <pc:picChg chg="mod">
          <ac:chgData name="Janith Mantriratna (jmantrir)" userId="d0029fb7-de2a-4774-848d-df7f112a1261" providerId="ADAL" clId="{8ED75283-762B-4AAB-8FE4-D86AF744A122}" dt="2025-06-11T11:30:25.848" v="581" actId="1076"/>
          <ac:picMkLst>
            <pc:docMk/>
            <pc:sldMk cId="1094815800" sldId="260"/>
            <ac:picMk id="9" creationId="{54AF149F-B226-0C5B-B86D-E127B3218E44}"/>
          </ac:picMkLst>
        </pc:picChg>
        <pc:picChg chg="mod">
          <ac:chgData name="Janith Mantriratna (jmantrir)" userId="d0029fb7-de2a-4774-848d-df7f112a1261" providerId="ADAL" clId="{8ED75283-762B-4AAB-8FE4-D86AF744A122}" dt="2025-06-11T11:30:25.848" v="581" actId="1076"/>
          <ac:picMkLst>
            <pc:docMk/>
            <pc:sldMk cId="1094815800" sldId="260"/>
            <ac:picMk id="16" creationId="{93E80A5C-DC29-92B6-EF1A-063F0F8480C9}"/>
          </ac:picMkLst>
        </pc:picChg>
      </pc:sldChg>
      <pc:sldChg chg="new del">
        <pc:chgData name="Janith Mantriratna (jmantrir)" userId="d0029fb7-de2a-4774-848d-df7f112a1261" providerId="ADAL" clId="{8ED75283-762B-4AAB-8FE4-D86AF744A122}" dt="2025-06-11T11:17:04.621" v="289" actId="680"/>
        <pc:sldMkLst>
          <pc:docMk/>
          <pc:sldMk cId="1452132062" sldId="260"/>
        </pc:sldMkLst>
      </pc:sldChg>
      <pc:sldChg chg="addSp delSp modSp add mod">
        <pc:chgData name="Janith Mantriratna (jmantrir)" userId="d0029fb7-de2a-4774-848d-df7f112a1261" providerId="ADAL" clId="{8ED75283-762B-4AAB-8FE4-D86AF744A122}" dt="2025-06-11T11:30:45.995" v="606" actId="20577"/>
        <pc:sldMkLst>
          <pc:docMk/>
          <pc:sldMk cId="81672820" sldId="261"/>
        </pc:sldMkLst>
        <pc:spChg chg="del">
          <ac:chgData name="Janith Mantriratna (jmantrir)" userId="d0029fb7-de2a-4774-848d-df7f112a1261" providerId="ADAL" clId="{8ED75283-762B-4AAB-8FE4-D86AF744A122}" dt="2025-06-11T11:20:24.073" v="404" actId="478"/>
          <ac:spMkLst>
            <pc:docMk/>
            <pc:sldMk cId="81672820" sldId="261"/>
            <ac:spMk id="2" creationId="{24E713CC-C641-F8F5-F70F-A89395B6294B}"/>
          </ac:spMkLst>
        </pc:spChg>
        <pc:spChg chg="del">
          <ac:chgData name="Janith Mantriratna (jmantrir)" userId="d0029fb7-de2a-4774-848d-df7f112a1261" providerId="ADAL" clId="{8ED75283-762B-4AAB-8FE4-D86AF744A122}" dt="2025-06-11T11:20:26.503" v="405" actId="478"/>
          <ac:spMkLst>
            <pc:docMk/>
            <pc:sldMk cId="81672820" sldId="261"/>
            <ac:spMk id="3" creationId="{EEE63883-C1F1-A1B3-2E45-ED96E9EB6688}"/>
          </ac:spMkLst>
        </pc:spChg>
        <pc:spChg chg="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4" creationId="{5338DB03-285B-9A6D-F764-083FA874201D}"/>
          </ac:spMkLst>
        </pc:spChg>
        <pc:spChg chg="del">
          <ac:chgData name="Janith Mantriratna (jmantrir)" userId="d0029fb7-de2a-4774-848d-df7f112a1261" providerId="ADAL" clId="{8ED75283-762B-4AAB-8FE4-D86AF744A122}" dt="2025-06-11T11:20:28.972" v="406" actId="478"/>
          <ac:spMkLst>
            <pc:docMk/>
            <pc:sldMk cId="81672820" sldId="261"/>
            <ac:spMk id="5" creationId="{72672B9C-3FEF-A51C-962E-155E86EE3B98}"/>
          </ac:spMkLst>
        </pc:spChg>
        <pc:spChg chg="add 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7" creationId="{FDDB684D-138C-DEDF-1DE1-D7D56D559238}"/>
          </ac:spMkLst>
        </pc:spChg>
        <pc:spChg chg="add 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8" creationId="{6AF6E0B2-9C25-5CA3-A757-178A2DCAD4D2}"/>
          </ac:spMkLst>
        </pc:spChg>
        <pc:spChg chg="add mod">
          <ac:chgData name="Janith Mantriratna (jmantrir)" userId="d0029fb7-de2a-4774-848d-df7f112a1261" providerId="ADAL" clId="{8ED75283-762B-4AAB-8FE4-D86AF744A122}" dt="2025-06-11T11:30:45.995" v="606" actId="20577"/>
          <ac:spMkLst>
            <pc:docMk/>
            <pc:sldMk cId="81672820" sldId="261"/>
            <ac:spMk id="10" creationId="{8FC8D980-2BA2-275D-8A8B-B3DF36A7919C}"/>
          </ac:spMkLst>
        </pc:spChg>
        <pc:spChg chg="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12" creationId="{4653516B-89CF-3BB2-A06E-9F5070AB12B3}"/>
          </ac:spMkLst>
        </pc:spChg>
        <pc:spChg chg="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17" creationId="{C1CAB90D-017C-1748-9687-E2AACF89A43D}"/>
          </ac:spMkLst>
        </pc:spChg>
        <pc:spChg chg="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19" creationId="{BEBB9684-E632-A094-E5E4-5E2246358BFA}"/>
          </ac:spMkLst>
        </pc:spChg>
        <pc:spChg chg="mod">
          <ac:chgData name="Janith Mantriratna (jmantrir)" userId="d0029fb7-de2a-4774-848d-df7f112a1261" providerId="ADAL" clId="{8ED75283-762B-4AAB-8FE4-D86AF744A122}" dt="2025-06-11T11:30:40.979" v="593" actId="1076"/>
          <ac:spMkLst>
            <pc:docMk/>
            <pc:sldMk cId="81672820" sldId="261"/>
            <ac:spMk id="20" creationId="{228303A2-7DC8-1914-EB1C-2EF723B0898C}"/>
          </ac:spMkLst>
        </pc:spChg>
        <pc:picChg chg="mod">
          <ac:chgData name="Janith Mantriratna (jmantrir)" userId="d0029fb7-de2a-4774-848d-df7f112a1261" providerId="ADAL" clId="{8ED75283-762B-4AAB-8FE4-D86AF744A122}" dt="2025-06-11T11:30:40.979" v="593" actId="1076"/>
          <ac:picMkLst>
            <pc:docMk/>
            <pc:sldMk cId="81672820" sldId="261"/>
            <ac:picMk id="9" creationId="{259DEB91-3EF6-A893-5BE2-C226552382AD}"/>
          </ac:picMkLst>
        </pc:picChg>
        <pc:picChg chg="mod">
          <ac:chgData name="Janith Mantriratna (jmantrir)" userId="d0029fb7-de2a-4774-848d-df7f112a1261" providerId="ADAL" clId="{8ED75283-762B-4AAB-8FE4-D86AF744A122}" dt="2025-06-11T11:30:40.979" v="593" actId="1076"/>
          <ac:picMkLst>
            <pc:docMk/>
            <pc:sldMk cId="81672820" sldId="261"/>
            <ac:picMk id="16" creationId="{2F2A2221-2578-DD78-0EE8-BF5682E34798}"/>
          </ac:picMkLst>
        </pc:picChg>
      </pc:sldChg>
      <pc:sldChg chg="add del">
        <pc:chgData name="Janith Mantriratna (jmantrir)" userId="d0029fb7-de2a-4774-848d-df7f112a1261" providerId="ADAL" clId="{8ED75283-762B-4AAB-8FE4-D86AF744A122}" dt="2025-06-11T11:19:25.261" v="369" actId="2890"/>
        <pc:sldMkLst>
          <pc:docMk/>
          <pc:sldMk cId="20318781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583E-D169-25E1-D982-EF7EA22E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E359-4A6C-C577-648B-63FE9FCC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011E-3118-0DEC-1828-5A40294C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EF4B-2A27-D3AE-7E83-7F8258D0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9F7E-1213-2F69-2B53-6BE62EF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CEE6-419E-5D94-8FE3-464CA366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B6F7-1F23-9022-2417-9990F42E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2A5D-7272-5282-96AE-CC87A0B0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0EB0-094E-781D-67CB-85ECBB8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B8A0-DD2C-9913-F239-4BCE12BB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0406B-16A9-EDBD-BA8A-3198C7A82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65D03-6250-6AD0-D6E0-3824A802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77EE-C8F3-9D77-BB13-507733C5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35D4-1667-9FC2-5A69-F207C9E7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53E4-CD58-C13C-1CAF-09D0B77E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92B1-473C-0720-F7CA-65844174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9BA4-00BD-1842-5B8F-C616381D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B183-CF71-5E57-10AA-D186167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CE12-0F9F-13A3-1EEF-2F1E0C1D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9613-C103-6628-DC6C-D885C11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506-19E6-D0C7-D24C-3099B450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5402-C048-1318-6811-CB8F2311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6C26-2186-F418-6C07-D8FECC5E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7F6F-1745-4BED-3271-B545ECAF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3704-F9A4-FD06-32D0-753F71C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9A5C-0176-5E27-03D2-B03B519F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D9AF-864B-E884-2C40-D2DE2034B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B187-69FC-6B68-FD12-F923AE6F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B679-2CDB-BA39-FBF6-EC1CB0D8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33EE0-1BA1-4FB4-D947-5CEBAF1D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7AE5-AC9A-1190-660A-A5AC4C7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73A-8AEF-14EA-69B1-5E4B4A49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EC0F-075C-1ED3-6111-33C1072D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6CF5A-829E-7E65-6F5F-67598F2A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DBB79-EE5F-AC91-A526-A2818402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B8233-8709-3451-4069-F3917D9D6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C5BC6-C540-A258-A25C-ED96B495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4BEB3-8959-7CBD-074C-6B62AFB8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80D2-A4A7-E3A6-CF40-01BC87D6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BDEC-3D5F-F2A0-A7F2-87CAC116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0E2EF-82F2-AED4-517B-2B1A5A7D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07D49-660A-591D-5708-4AE0B45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67669-2E59-7E4C-7816-7108F8D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15BD9-2F98-9E1D-389E-B186C6F0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AA824-B313-DE24-E357-D6F2E777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86DA-A1B5-9B8D-2545-87DDB45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0447-FEB9-515A-4CBE-283F2506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C72C-3C1C-38CE-678B-F35BB617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42CC-E707-F62A-C6B8-8635868F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3703-A2FE-579E-DFEF-D904F2A4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A001-A4D4-DEBD-6129-31B818A3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0263-32C7-F99C-E3DB-AA2539E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3AB-0166-7D6E-5866-F0873C4A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E391A-F364-6DDA-C557-6D80A177B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FC6A-C2D8-82DE-B32C-D4571FED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3232-ED1A-61F6-9DE0-CB16E223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7BDE-F667-43D1-3D46-9A43D27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8E6A-1F41-3827-B4A4-AFD5BBD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F9BF4-8FFF-3F60-A09A-BF68E9A2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8ABE8-363D-7C08-3AF4-130F2063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50D8-A56C-2912-6594-B6A3684A9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8CD74-CD1A-43C2-A8A8-D792695DC5E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A30C-7E3B-155A-A63B-E72C6D6C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EC93-A9ED-0EAB-E6C5-5255DD73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76679-B49B-4FBF-B985-E2420C25D2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CDC00-8630-6A54-1151-424C2BE26C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221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BC8B-5E5E-0E84-D90C-EE03E319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3AE03-7307-7BA6-F899-77F85E293B6B}"/>
              </a:ext>
            </a:extLst>
          </p:cNvPr>
          <p:cNvSpPr/>
          <p:nvPr/>
        </p:nvSpPr>
        <p:spPr>
          <a:xfrm>
            <a:off x="1091062" y="902533"/>
            <a:ext cx="10822675" cy="5745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BFA92D-F88E-2441-C015-2C8D0FFC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27AA4-49DE-BCF3-387D-49553D10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77" y="1435102"/>
            <a:ext cx="1720646" cy="13267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A5D81C-52EE-E755-8E70-F130179341F6}"/>
              </a:ext>
            </a:extLst>
          </p:cNvPr>
          <p:cNvSpPr/>
          <p:nvPr/>
        </p:nvSpPr>
        <p:spPr>
          <a:xfrm>
            <a:off x="6518322" y="3174235"/>
            <a:ext cx="161543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&lt;text field&gt;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87271-F2AA-9BE8-BD78-37241692F663}"/>
              </a:ext>
            </a:extLst>
          </p:cNvPr>
          <p:cNvSpPr txBox="1"/>
          <p:nvPr/>
        </p:nvSpPr>
        <p:spPr>
          <a:xfrm>
            <a:off x="5109347" y="3174235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E4FD7-7B7C-4B80-CB93-1B8FEB123503}"/>
              </a:ext>
            </a:extLst>
          </p:cNvPr>
          <p:cNvSpPr txBox="1"/>
          <p:nvPr/>
        </p:nvSpPr>
        <p:spPr>
          <a:xfrm>
            <a:off x="5109347" y="3775387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77EB2-D76F-05FC-6CE6-AF455C701030}"/>
              </a:ext>
            </a:extLst>
          </p:cNvPr>
          <p:cNvSpPr/>
          <p:nvPr/>
        </p:nvSpPr>
        <p:spPr>
          <a:xfrm>
            <a:off x="6530277" y="3775387"/>
            <a:ext cx="161543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&lt;text field&gt;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6D8-77F9-EA09-5D55-B2D8E988242B}"/>
              </a:ext>
            </a:extLst>
          </p:cNvPr>
          <p:cNvSpPr/>
          <p:nvPr/>
        </p:nvSpPr>
        <p:spPr>
          <a:xfrm>
            <a:off x="5383805" y="4376539"/>
            <a:ext cx="2388592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E9333-5B8E-79A5-6E6C-77AC0DD06023}"/>
              </a:ext>
            </a:extLst>
          </p:cNvPr>
          <p:cNvSpPr/>
          <p:nvPr/>
        </p:nvSpPr>
        <p:spPr>
          <a:xfrm>
            <a:off x="5383805" y="4912534"/>
            <a:ext cx="2388592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69CC1-3889-768D-0AFA-6787AF213EF2}"/>
              </a:ext>
            </a:extLst>
          </p:cNvPr>
          <p:cNvSpPr txBox="1"/>
          <p:nvPr/>
        </p:nvSpPr>
        <p:spPr>
          <a:xfrm>
            <a:off x="196850" y="1905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3481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1A3E-8C66-FB17-AE48-F59DEFE2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F60C75-F9A8-1739-A2F8-E239F5EAA74E}"/>
              </a:ext>
            </a:extLst>
          </p:cNvPr>
          <p:cNvSpPr/>
          <p:nvPr/>
        </p:nvSpPr>
        <p:spPr>
          <a:xfrm>
            <a:off x="757735" y="865210"/>
            <a:ext cx="10822675" cy="5745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4F4A68-5221-BBCA-5300-5849709B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C9BC8-D7C8-B207-3791-B56CAA29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204" y="884260"/>
            <a:ext cx="1134361" cy="8746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77CFFA-0489-B31E-B9F4-08A42E94863F}"/>
              </a:ext>
            </a:extLst>
          </p:cNvPr>
          <p:cNvSpPr/>
          <p:nvPr/>
        </p:nvSpPr>
        <p:spPr>
          <a:xfrm>
            <a:off x="882650" y="1045878"/>
            <a:ext cx="4533900" cy="825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Welcome &lt;Doctor name&gt;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58AA5D-F56A-649A-8CB9-BCF8D64DA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0" y="5784964"/>
            <a:ext cx="874310" cy="8450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F2ADF1-AAA4-7E72-CA1D-E71AC3E0426A}"/>
              </a:ext>
            </a:extLst>
          </p:cNvPr>
          <p:cNvSpPr/>
          <p:nvPr/>
        </p:nvSpPr>
        <p:spPr>
          <a:xfrm>
            <a:off x="4107454" y="3030456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EEDCE-2571-FDE4-3786-70A4CA8F4BAD}"/>
              </a:ext>
            </a:extLst>
          </p:cNvPr>
          <p:cNvSpPr/>
          <p:nvPr/>
        </p:nvSpPr>
        <p:spPr>
          <a:xfrm>
            <a:off x="4107454" y="3584515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Test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D4EE-4E06-3CF3-A97A-B031446947F6}"/>
              </a:ext>
            </a:extLst>
          </p:cNvPr>
          <p:cNvSpPr/>
          <p:nvPr/>
        </p:nvSpPr>
        <p:spPr>
          <a:xfrm>
            <a:off x="4107453" y="4173824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664A2-618A-CE0A-7B61-C3B0B7F21178}"/>
              </a:ext>
            </a:extLst>
          </p:cNvPr>
          <p:cNvSpPr txBox="1"/>
          <p:nvPr/>
        </p:nvSpPr>
        <p:spPr>
          <a:xfrm>
            <a:off x="196850" y="1905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screen</a:t>
            </a:r>
          </a:p>
        </p:txBody>
      </p:sp>
    </p:spTree>
    <p:extLst>
      <p:ext uri="{BB962C8B-B14F-4D97-AF65-F5344CB8AC3E}">
        <p14:creationId xmlns:p14="http://schemas.microsoft.com/office/powerpoint/2010/main" val="7600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4D8D8-800B-6CF9-9770-450E5844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7CCF4-D61C-833D-C929-F123C8D155BB}"/>
              </a:ext>
            </a:extLst>
          </p:cNvPr>
          <p:cNvSpPr/>
          <p:nvPr/>
        </p:nvSpPr>
        <p:spPr>
          <a:xfrm>
            <a:off x="910135" y="668360"/>
            <a:ext cx="10822675" cy="5745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59558F-9B86-8BEF-9DA2-0E1EC713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AF149F-B226-0C5B-B86D-E127B321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604" y="687410"/>
            <a:ext cx="1134361" cy="8746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85960C-3E98-A40C-C6C5-54E281B37BEB}"/>
              </a:ext>
            </a:extLst>
          </p:cNvPr>
          <p:cNvSpPr/>
          <p:nvPr/>
        </p:nvSpPr>
        <p:spPr>
          <a:xfrm>
            <a:off x="1035050" y="849028"/>
            <a:ext cx="4533900" cy="825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Appointments &lt;Date&gt;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E80A5C-DC29-92B6-EF1A-063F0F84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0" y="5588114"/>
            <a:ext cx="874310" cy="8450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653CAE-3D40-9659-FEA9-B5E1733CF13F}"/>
              </a:ext>
            </a:extLst>
          </p:cNvPr>
          <p:cNvSpPr/>
          <p:nvPr/>
        </p:nvSpPr>
        <p:spPr>
          <a:xfrm>
            <a:off x="5479054" y="2232598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BCA49-FB65-BF96-365B-6C69FC2D3C43}"/>
              </a:ext>
            </a:extLst>
          </p:cNvPr>
          <p:cNvSpPr/>
          <p:nvPr/>
        </p:nvSpPr>
        <p:spPr>
          <a:xfrm>
            <a:off x="5479054" y="2786657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4D44C-3300-29D4-D5ED-C743A020D6B3}"/>
              </a:ext>
            </a:extLst>
          </p:cNvPr>
          <p:cNvSpPr/>
          <p:nvPr/>
        </p:nvSpPr>
        <p:spPr>
          <a:xfrm>
            <a:off x="5479054" y="3348324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8BE55-E335-377A-FB44-C86697708CDF}"/>
              </a:ext>
            </a:extLst>
          </p:cNvPr>
          <p:cNvSpPr txBox="1"/>
          <p:nvPr/>
        </p:nvSpPr>
        <p:spPr>
          <a:xfrm>
            <a:off x="3898900" y="2262859"/>
            <a:ext cx="142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&lt;Timeslot&gt;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3FE07-F3E3-1183-6675-820BFCB9DA54}"/>
              </a:ext>
            </a:extLst>
          </p:cNvPr>
          <p:cNvSpPr txBox="1"/>
          <p:nvPr/>
        </p:nvSpPr>
        <p:spPr>
          <a:xfrm>
            <a:off x="3898899" y="2816918"/>
            <a:ext cx="142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&lt;Timeslot&gt;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EE41C-E28D-D879-8047-5595E284AC6A}"/>
              </a:ext>
            </a:extLst>
          </p:cNvPr>
          <p:cNvSpPr txBox="1"/>
          <p:nvPr/>
        </p:nvSpPr>
        <p:spPr>
          <a:xfrm>
            <a:off x="3898898" y="3370977"/>
            <a:ext cx="142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&lt;Timeslot&gt;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7207A-22D4-8017-2894-ED4A56D4E70E}"/>
              </a:ext>
            </a:extLst>
          </p:cNvPr>
          <p:cNvSpPr txBox="1"/>
          <p:nvPr/>
        </p:nvSpPr>
        <p:spPr>
          <a:xfrm>
            <a:off x="196850" y="1905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 Screen</a:t>
            </a:r>
          </a:p>
        </p:txBody>
      </p:sp>
    </p:spTree>
    <p:extLst>
      <p:ext uri="{BB962C8B-B14F-4D97-AF65-F5344CB8AC3E}">
        <p14:creationId xmlns:p14="http://schemas.microsoft.com/office/powerpoint/2010/main" val="10948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CECB2-B216-C3B7-401F-87EF88CA2C5D}"/>
              </a:ext>
            </a:extLst>
          </p:cNvPr>
          <p:cNvSpPr/>
          <p:nvPr/>
        </p:nvSpPr>
        <p:spPr>
          <a:xfrm>
            <a:off x="1132385" y="789010"/>
            <a:ext cx="10822675" cy="5745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D7BF5A-F8A4-4E34-DB35-7E344F12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86435-6D26-7BCD-B6D1-B83C12B5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854" y="808060"/>
            <a:ext cx="1134361" cy="8746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B19B92-B764-0550-3F1F-A97DB31A0C85}"/>
              </a:ext>
            </a:extLst>
          </p:cNvPr>
          <p:cNvSpPr/>
          <p:nvPr/>
        </p:nvSpPr>
        <p:spPr>
          <a:xfrm>
            <a:off x="1524000" y="2317750"/>
            <a:ext cx="3651250" cy="280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time transcript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1FD42-10F4-6235-7BDD-E35356AD3BA4}"/>
              </a:ext>
            </a:extLst>
          </p:cNvPr>
          <p:cNvSpPr/>
          <p:nvPr/>
        </p:nvSpPr>
        <p:spPr>
          <a:xfrm>
            <a:off x="1524000" y="5124450"/>
            <a:ext cx="3651250" cy="1189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21B41-45E2-D25A-EB08-411A1379D271}"/>
              </a:ext>
            </a:extLst>
          </p:cNvPr>
          <p:cNvSpPr/>
          <p:nvPr/>
        </p:nvSpPr>
        <p:spPr>
          <a:xfrm>
            <a:off x="1524000" y="857250"/>
            <a:ext cx="3651250" cy="144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&lt;Patient details&gt;</a:t>
            </a:r>
          </a:p>
          <a:p>
            <a:r>
              <a:rPr lang="en-US" sz="1200" dirty="0"/>
              <a:t>John Doe</a:t>
            </a:r>
          </a:p>
          <a:p>
            <a:r>
              <a:rPr lang="en-US" sz="1200" dirty="0"/>
              <a:t>Male</a:t>
            </a:r>
          </a:p>
          <a:p>
            <a:r>
              <a:rPr lang="en-US" sz="1200" dirty="0" err="1"/>
              <a:t>DoB</a:t>
            </a:r>
            <a:r>
              <a:rPr lang="en-US" sz="1200" dirty="0"/>
              <a:t> – 01/01/1990</a:t>
            </a:r>
          </a:p>
          <a:p>
            <a:r>
              <a:rPr lang="en-US" sz="1200" dirty="0"/>
              <a:t>Pre-existing conditions – N/A</a:t>
            </a:r>
          </a:p>
          <a:p>
            <a:r>
              <a:rPr lang="en-US" sz="1200" dirty="0"/>
              <a:t>Allergies – ibuprofen</a:t>
            </a:r>
          </a:p>
          <a:p>
            <a:r>
              <a:rPr lang="en-US" sz="1200" dirty="0"/>
              <a:t>Current Medication – N/A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41B4-7265-264A-9B76-46468758A3E0}"/>
              </a:ext>
            </a:extLst>
          </p:cNvPr>
          <p:cNvSpPr/>
          <p:nvPr/>
        </p:nvSpPr>
        <p:spPr>
          <a:xfrm>
            <a:off x="5175250" y="2317750"/>
            <a:ext cx="1822450" cy="280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Real time Recommendations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A2E7C8-A259-4F4E-C426-D8570F6E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0" y="5708764"/>
            <a:ext cx="874310" cy="8450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6A7EC0-FDC0-9619-CBEB-D288EF712FFB}"/>
              </a:ext>
            </a:extLst>
          </p:cNvPr>
          <p:cNvSpPr/>
          <p:nvPr/>
        </p:nvSpPr>
        <p:spPr>
          <a:xfrm>
            <a:off x="8508005" y="2663883"/>
            <a:ext cx="2388592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 visits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7980E-F92A-6B73-9405-452F4A7ADDBF}"/>
              </a:ext>
            </a:extLst>
          </p:cNvPr>
          <p:cNvSpPr/>
          <p:nvPr/>
        </p:nvSpPr>
        <p:spPr>
          <a:xfrm>
            <a:off x="8508004" y="3189322"/>
            <a:ext cx="2388593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3FFD34-3C3F-6C35-8647-83CA3ED5852D}"/>
              </a:ext>
            </a:extLst>
          </p:cNvPr>
          <p:cNvSpPr/>
          <p:nvPr/>
        </p:nvSpPr>
        <p:spPr>
          <a:xfrm>
            <a:off x="8508005" y="3714761"/>
            <a:ext cx="2388594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Tests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9AC4AB-FB05-2CDF-72D0-9D34B2538502}"/>
              </a:ext>
            </a:extLst>
          </p:cNvPr>
          <p:cNvSpPr/>
          <p:nvPr/>
        </p:nvSpPr>
        <p:spPr>
          <a:xfrm>
            <a:off x="8508004" y="4268820"/>
            <a:ext cx="23885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Prescribe Medication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30D65-5E5F-838A-A11D-E1B02768BD9F}"/>
              </a:ext>
            </a:extLst>
          </p:cNvPr>
          <p:cNvSpPr txBox="1"/>
          <p:nvPr/>
        </p:nvSpPr>
        <p:spPr>
          <a:xfrm>
            <a:off x="196850" y="1905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Screen</a:t>
            </a:r>
          </a:p>
        </p:txBody>
      </p:sp>
    </p:spTree>
    <p:extLst>
      <p:ext uri="{BB962C8B-B14F-4D97-AF65-F5344CB8AC3E}">
        <p14:creationId xmlns:p14="http://schemas.microsoft.com/office/powerpoint/2010/main" val="24361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B527D-E9EC-FCB2-F528-5096F96C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8DB03-285B-9A6D-F764-083FA874201D}"/>
              </a:ext>
            </a:extLst>
          </p:cNvPr>
          <p:cNvSpPr/>
          <p:nvPr/>
        </p:nvSpPr>
        <p:spPr>
          <a:xfrm>
            <a:off x="1233985" y="852510"/>
            <a:ext cx="10822675" cy="5745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4E767E-36A2-2188-CB83-3A413268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DEB91-3EF6-A893-5BE2-C2265523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454" y="871560"/>
            <a:ext cx="1134361" cy="8746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53516B-89CF-3BB2-A06E-9F5070AB12B3}"/>
              </a:ext>
            </a:extLst>
          </p:cNvPr>
          <p:cNvSpPr/>
          <p:nvPr/>
        </p:nvSpPr>
        <p:spPr>
          <a:xfrm>
            <a:off x="1358900" y="1033178"/>
            <a:ext cx="4533900" cy="825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Test results - &lt;patient name&gt;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2A2221-2578-DD78-0EE8-BF5682E3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0" y="5772264"/>
            <a:ext cx="874310" cy="8450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CAB90D-017C-1748-9687-E2AACF89A43D}"/>
              </a:ext>
            </a:extLst>
          </p:cNvPr>
          <p:cNvSpPr/>
          <p:nvPr/>
        </p:nvSpPr>
        <p:spPr>
          <a:xfrm>
            <a:off x="1580154" y="2842198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&lt;Date 1&gt;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BB9684-E632-A094-E5E4-5E2246358BFA}"/>
              </a:ext>
            </a:extLst>
          </p:cNvPr>
          <p:cNvSpPr/>
          <p:nvPr/>
        </p:nvSpPr>
        <p:spPr>
          <a:xfrm>
            <a:off x="1580154" y="3396257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&lt;Date 2&gt;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8303A2-7DC8-1914-EB1C-2EF723B0898C}"/>
              </a:ext>
            </a:extLst>
          </p:cNvPr>
          <p:cNvSpPr/>
          <p:nvPr/>
        </p:nvSpPr>
        <p:spPr>
          <a:xfrm>
            <a:off x="1580154" y="3957924"/>
            <a:ext cx="4179295" cy="368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&lt;Date 3&gt;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B684D-138C-DEDF-1DE1-D7D56D559238}"/>
              </a:ext>
            </a:extLst>
          </p:cNvPr>
          <p:cNvSpPr/>
          <p:nvPr/>
        </p:nvSpPr>
        <p:spPr>
          <a:xfrm>
            <a:off x="6921500" y="2073408"/>
            <a:ext cx="3600450" cy="190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available files for selected 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6E0B2-9C25-5CA3-A757-178A2DCAD4D2}"/>
              </a:ext>
            </a:extLst>
          </p:cNvPr>
          <p:cNvSpPr/>
          <p:nvPr/>
        </p:nvSpPr>
        <p:spPr>
          <a:xfrm>
            <a:off x="6921500" y="3979288"/>
            <a:ext cx="3600450" cy="1220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 model </a:t>
            </a:r>
            <a:r>
              <a:rPr lang="en-US" dirty="0" err="1"/>
              <a:t>respons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8D980-2BA2-275D-8A8B-B3DF36A7919C}"/>
              </a:ext>
            </a:extLst>
          </p:cNvPr>
          <p:cNvSpPr txBox="1"/>
          <p:nvPr/>
        </p:nvSpPr>
        <p:spPr>
          <a:xfrm>
            <a:off x="196850" y="190500"/>
            <a:ext cx="46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 results </a:t>
            </a:r>
            <a:r>
              <a:rPr lang="en-US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8167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Janith Mantriratna (jmantrir)</dc:creator>
  <cp:lastModifiedBy>Janith Mantriratna (jmantrir)</cp:lastModifiedBy>
  <cp:revision>1</cp:revision>
  <dcterms:created xsi:type="dcterms:W3CDTF">2025-06-09T11:45:03Z</dcterms:created>
  <dcterms:modified xsi:type="dcterms:W3CDTF">2025-06-11T11:30:48Z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2025-06-09T12:10:48Z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49ef40cf-0b76-43e2-abcf-9945c987bc62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