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506817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mpleteIntelligence-2019062719581.png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mpleteIntelligence-201906271958-12.png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mpleteIntelligence-201906271958-23.png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ompleteIntelligence-201906271958-34.png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619375"/>
          <a:ext cx="10572750" cy="7905750"/>
          <a:chOff x="476250" y="2619375"/>
          <a:chExt cx="10572750" cy="7905750"/>
        </a:xfrm>
      </p:grpSpPr>
      <p:sp>
        <p:nvSpPr>
          <p:cNvPr id="1" name=""/>
          <p:cNvSpPr txBox="1"/>
          <p:nvPr/>
        </p:nvSpPr>
        <p:spPr>
          <a:xfrm>
            <a:off x="1047750" y="2619375"/>
            <a:ext cx="9525000" cy="3810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6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Trade Report Forecast Updat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047750" y="3333750"/>
            <a:ext cx="95250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8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June 201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3048000"/>
          <a:ext cx="10001250" cy="7905750"/>
          <a:chOff x="476250" y="304800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3048000"/>
            <a:ext cx="9334500" cy="1905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5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rad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2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10001250" cy="7905750"/>
          <a:chOff x="476250" y="28575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2857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orgia: Top 10 Import Partners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8750"/>
            <a:ext cx="9334500" cy="34480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3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10001250" cy="7905750"/>
          <a:chOff x="476250" y="28575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2857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orgia: Top 10 Export Commodities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8750"/>
            <a:ext cx="9334500" cy="380047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4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10001250" cy="7905750"/>
          <a:chOff x="476250" y="28575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2857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orgia: Top 10 Export Partners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8750"/>
            <a:ext cx="9334500" cy="344805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5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285750"/>
          <a:ext cx="10001250" cy="7905750"/>
          <a:chOff x="476250" y="285750"/>
          <a:chExt cx="10001250" cy="7905750"/>
        </a:xfrm>
      </p:grpSpPr>
      <p:sp>
        <p:nvSpPr>
          <p:cNvPr id="1" name=""/>
          <p:cNvSpPr txBox="1"/>
          <p:nvPr/>
        </p:nvSpPr>
        <p:spPr>
          <a:xfrm>
            <a:off x="666750" y="285750"/>
            <a:ext cx="7620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Georgia: Top 10 Import Commodities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8750"/>
            <a:ext cx="9334500" cy="397192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76250" y="6953250"/>
            <a:ext cx="476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© Complete Intelligence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048750" y="6953250"/>
            <a:ext cx="9525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ffffff">
                    <a:alpha val="100.00%"/>
                  </a:srgbClr>
                </a:solidFill>
                <a:latin typeface="Calibri"/>
              </a:rPr>
              <a:t><![CDATA[6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2019-06-27T19:58:31Z</dcterms:created>
  <dcterms:modified xsi:type="dcterms:W3CDTF">2019-06-27T19:58:31Z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