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presProps" Target="presProps.xml"/>
  <Relationship Id="rId8" Type="http://schemas.openxmlformats.org/officeDocument/2006/relationships/viewProps" Target="viewProps.xml"/>
  <Relationship Id="rId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5068189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mpleteIntelligence-201906272000-11.png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2619375"/>
          <a:ext cx="10572750" cy="7905750"/>
          <a:chOff x="476250" y="2619375"/>
          <a:chExt cx="10572750" cy="7905750"/>
        </a:xfrm>
      </p:grpSpPr>
      <p:sp>
        <p:nvSpPr>
          <p:cNvPr id="1" name=""/>
          <p:cNvSpPr txBox="1"/>
          <p:nvPr/>
        </p:nvSpPr>
        <p:spPr>
          <a:xfrm>
            <a:off x="1047750" y="2619375"/>
            <a:ext cx="9525000" cy="3810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arket Report Forecast Updat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1047750" y="3333750"/>
            <a:ext cx="952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8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June 2019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6953250"/>
            <a:ext cx="476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© Complete Intelligence2019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3048000"/>
          <a:ext cx="10001250" cy="7905750"/>
          <a:chOff x="476250" y="3048000"/>
          <a:chExt cx="10001250" cy="7905750"/>
        </a:xfrm>
      </p:grpSpPr>
      <p:sp>
        <p:nvSpPr>
          <p:cNvPr id="1" name=""/>
          <p:cNvSpPr txBox="1"/>
          <p:nvPr/>
        </p:nvSpPr>
        <p:spPr>
          <a:xfrm>
            <a:off x="666750" y="3048000"/>
            <a:ext cx="9334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5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quities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0" y="6953250"/>
            <a:ext cx="476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© Complete Intelligence2019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048750" y="6953250"/>
            <a:ext cx="95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2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285750"/>
          <a:ext cx="10001250" cy="7905750"/>
          <a:chOff x="476250" y="285750"/>
          <a:chExt cx="10001250" cy="7905750"/>
        </a:xfrm>
      </p:grpSpPr>
      <p:sp>
        <p:nvSpPr>
          <p:cNvPr id="1" name=""/>
          <p:cNvSpPr txBox="1"/>
          <p:nvPr/>
        </p:nvSpPr>
        <p:spPr>
          <a:xfrm>
            <a:off x="666750" y="2857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dia SENSEX Stock Market Index (SENSEX)]]></a:t>
            </a:r>
          </a:p>
        </p:txBody>
      </p:sp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428750"/>
            <a:ext cx="9334500" cy="460057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76250" y="6953250"/>
            <a:ext cx="476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© Complete Intelligence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9048750" y="6953250"/>
            <a:ext cx="95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3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90">
  <a:themeElements>
    <a:clrScheme name="Theme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2019-06-27T20:00:20Z</dcterms:created>
  <dcterms:modified xsi:type="dcterms:W3CDTF">2019-06-27T20:00:20Z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