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8" r:id="rId4"/>
    <p:sldId id="274" r:id="rId5"/>
    <p:sldId id="286" r:id="rId6"/>
    <p:sldId id="282" r:id="rId7"/>
    <p:sldId id="280" r:id="rId8"/>
    <p:sldId id="281" r:id="rId9"/>
    <p:sldId id="320" r:id="rId10"/>
    <p:sldId id="321" r:id="rId11"/>
    <p:sldId id="322" r:id="rId12"/>
    <p:sldId id="323" r:id="rId13"/>
    <p:sldId id="319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9" autoAdjust="0"/>
    <p:restoredTop sz="96196" autoAdjust="0"/>
  </p:normalViewPr>
  <p:slideViewPr>
    <p:cSldViewPr snapToGrid="0" showGuides="1">
      <p:cViewPr varScale="1">
        <p:scale>
          <a:sx n="67" d="100"/>
          <a:sy n="67" d="100"/>
        </p:scale>
        <p:origin x="696" y="4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6957434153476885"/>
          <c:y val="0.20175179169840782"/>
          <c:w val="0.51126686525800391"/>
          <c:h val="0.7573009640042359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Лист1!$A$2:$A$10</c:f>
              <c:strCache>
                <c:ptCount val="9"/>
                <c:pt idx="0">
                  <c:v>Сhoose a theme for the project</c:v>
                </c:pt>
                <c:pt idx="1">
                  <c:v>Research a topic for a project</c:v>
                </c:pt>
                <c:pt idx="2">
                  <c:v>Creating ER diagrams</c:v>
                </c:pt>
                <c:pt idx="3">
                  <c:v>Creating tables and adding entities</c:v>
                </c:pt>
                <c:pt idx="4">
                  <c:v>Add different keys and change them using ALTER TABLE</c:v>
                </c:pt>
                <c:pt idx="5">
                  <c:v>Writing at least 10 queries and linking them</c:v>
                </c:pt>
                <c:pt idx="6">
                  <c:v>Writing at least 5 subqueries: single-row, multi-row and multi-column subqueries</c:v>
                </c:pt>
                <c:pt idx="7">
                  <c:v>Preparing a presentation for the project</c:v>
                </c:pt>
                <c:pt idx="8">
                  <c:v>Presentation of the work</c:v>
                </c:pt>
              </c:strCache>
            </c:strRef>
          </c:cat>
          <c:val>
            <c:numRef>
              <c:f>Лист1!$B$2:$B$10</c:f>
              <c:numCache>
                <c:formatCode>m/d/yyyy</c:formatCode>
                <c:ptCount val="9"/>
                <c:pt idx="0">
                  <c:v>44144</c:v>
                </c:pt>
                <c:pt idx="1">
                  <c:v>44145</c:v>
                </c:pt>
                <c:pt idx="2">
                  <c:v>44146</c:v>
                </c:pt>
                <c:pt idx="3">
                  <c:v>44147</c:v>
                </c:pt>
                <c:pt idx="4">
                  <c:v>44150</c:v>
                </c:pt>
                <c:pt idx="5">
                  <c:v>44151</c:v>
                </c:pt>
                <c:pt idx="6">
                  <c:v>44153</c:v>
                </c:pt>
                <c:pt idx="7">
                  <c:v>44154</c:v>
                </c:pt>
                <c:pt idx="8">
                  <c:v>44155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A5-407C-B7B5-BECFB6399C95}"/>
            </c:ext>
          </c:extLst>
        </c:ser>
        <c:ser>
          <c:idx val="1"/>
          <c:order val="1"/>
          <c:tx>
            <c:strRef>
              <c:f>Лист1!$D$1</c:f>
              <c:strCache>
                <c:ptCount val="1"/>
                <c:pt idx="0">
                  <c:v>duration in days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Лист1!$A$2:$A$10</c:f>
              <c:strCache>
                <c:ptCount val="9"/>
                <c:pt idx="0">
                  <c:v>Сhoose a theme for the project</c:v>
                </c:pt>
                <c:pt idx="1">
                  <c:v>Research a topic for a project</c:v>
                </c:pt>
                <c:pt idx="2">
                  <c:v>Creating ER diagrams</c:v>
                </c:pt>
                <c:pt idx="3">
                  <c:v>Creating tables and adding entities</c:v>
                </c:pt>
                <c:pt idx="4">
                  <c:v>Add different keys and change them using ALTER TABLE</c:v>
                </c:pt>
                <c:pt idx="5">
                  <c:v>Writing at least 10 queries and linking them</c:v>
                </c:pt>
                <c:pt idx="6">
                  <c:v>Writing at least 5 subqueries: single-row, multi-row and multi-column subqueries</c:v>
                </c:pt>
                <c:pt idx="7">
                  <c:v>Preparing a presentation for the project</c:v>
                </c:pt>
                <c:pt idx="8">
                  <c:v>Presentation of the work</c:v>
                </c:pt>
              </c:strCache>
            </c:strRef>
          </c:cat>
          <c:val>
            <c:numRef>
              <c:f>Лист1!$D$2:$D$10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A5-407C-B7B5-BECFB6399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17497647"/>
        <c:axId val="559397375"/>
      </c:barChart>
      <c:catAx>
        <c:axId val="71749764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ea typeface="+mn-ea"/>
                <a:cs typeface="+mn-cs"/>
              </a:defRPr>
            </a:pPr>
            <a:endParaRPr lang="ru-KZ"/>
          </a:p>
        </c:txPr>
        <c:crossAx val="559397375"/>
        <c:crosses val="autoZero"/>
        <c:auto val="1"/>
        <c:lblAlgn val="ctr"/>
        <c:lblOffset val="100"/>
        <c:noMultiLvlLbl val="0"/>
      </c:catAx>
      <c:valAx>
        <c:axId val="559397375"/>
        <c:scaling>
          <c:orientation val="minMax"/>
          <c:max val="44157"/>
          <c:min val="44144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717497647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 rot="-5400000" vert="horz"/>
    <a:lstStyle/>
    <a:p>
      <a:pPr>
        <a:defRPr/>
      </a:pPr>
      <a:endParaRPr lang="ru-K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47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18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91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479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14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119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50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6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81C681-0569-4BB1-8ADB-D35C68F4E3D1}"/>
              </a:ext>
            </a:extLst>
          </p:cNvPr>
          <p:cNvSpPr/>
          <p:nvPr userDrawn="1"/>
        </p:nvSpPr>
        <p:spPr>
          <a:xfrm>
            <a:off x="0" y="1659657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BE22DD8-B19E-4F15-9CFF-0EFF3B78135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59657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7B530-4C1F-42F4-8ED0-F71C39C47F53}"/>
              </a:ext>
            </a:extLst>
          </p:cNvPr>
          <p:cNvSpPr/>
          <p:nvPr userDrawn="1"/>
        </p:nvSpPr>
        <p:spPr>
          <a:xfrm>
            <a:off x="0" y="1466874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6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DF56339C-0DF1-4690-9AD7-3EE176C2BD1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7687" y="1563871"/>
            <a:ext cx="12209687" cy="2606653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324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9B7F99-D33C-44A9-9D7B-5BFEB336F230}"/>
              </a:ext>
            </a:extLst>
          </p:cNvPr>
          <p:cNvSpPr/>
          <p:nvPr userDrawn="1"/>
        </p:nvSpPr>
        <p:spPr>
          <a:xfrm>
            <a:off x="-13449" y="4165937"/>
            <a:ext cx="12209687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/>
              <a:t>                    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32738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F34C2F-B7AF-4099-A866-156C0FE7D2CE}"/>
              </a:ext>
            </a:extLst>
          </p:cNvPr>
          <p:cNvSpPr/>
          <p:nvPr userDrawn="1"/>
        </p:nvSpPr>
        <p:spPr>
          <a:xfrm>
            <a:off x="0" y="2058512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0" name="Graphic 14">
            <a:extLst>
              <a:ext uri="{FF2B5EF4-FFF2-40B4-BE49-F238E27FC236}">
                <a16:creationId xmlns:a16="http://schemas.microsoft.com/office/drawing/2014/main" id="{AF86D310-C32F-41E4-BDE4-6FD8F91DD207}"/>
              </a:ext>
            </a:extLst>
          </p:cNvPr>
          <p:cNvGrpSpPr/>
          <p:nvPr userDrawn="1"/>
        </p:nvGrpSpPr>
        <p:grpSpPr>
          <a:xfrm>
            <a:off x="6794604" y="1551530"/>
            <a:ext cx="4845436" cy="3811018"/>
            <a:chOff x="2444748" y="555045"/>
            <a:chExt cx="7282048" cy="572745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B272DA-E42F-4C4F-B13D-3E8B921002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80F62C-A80F-4150-91D8-0BD26C272BD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80ED06-462A-4CDC-9604-E2ACBE9D174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41C85E2-E5B6-464C-8828-67154B50BBA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E41E2E-379A-4DE4-AA24-CC7D6859B8B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A69A32A-805D-4599-AE57-FDB35B1373E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D4E6DB9-DDDD-4F52-8EE9-FCC7FC5F0C5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821A1B-815B-427D-9DEE-8BAB3DACF5F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6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E58EB0B-04A3-464A-B22E-E0924ABF323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76" y="1757971"/>
            <a:ext cx="4485871" cy="2554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508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">
            <a:extLst>
              <a:ext uri="{FF2B5EF4-FFF2-40B4-BE49-F238E27FC236}">
                <a16:creationId xmlns:a16="http://schemas.microsoft.com/office/drawing/2014/main" id="{0E825C7A-CADD-413C-9EC2-059B77EF97A0}"/>
              </a:ext>
            </a:extLst>
          </p:cNvPr>
          <p:cNvGrpSpPr/>
          <p:nvPr userDrawn="1"/>
        </p:nvGrpSpPr>
        <p:grpSpPr>
          <a:xfrm>
            <a:off x="5252423" y="595071"/>
            <a:ext cx="6372712" cy="5822001"/>
            <a:chOff x="7192629" y="1828167"/>
            <a:chExt cx="3658514" cy="3342357"/>
          </a:xfrm>
        </p:grpSpPr>
        <p:sp>
          <p:nvSpPr>
            <p:cNvPr id="5" name="Freeform 16">
              <a:extLst>
                <a:ext uri="{FF2B5EF4-FFF2-40B4-BE49-F238E27FC236}">
                  <a16:creationId xmlns:a16="http://schemas.microsoft.com/office/drawing/2014/main" id="{0F6A89B1-04CD-4FF0-AE06-81259D669205}"/>
                </a:ext>
              </a:extLst>
            </p:cNvPr>
            <p:cNvSpPr/>
            <p:nvPr userDrawn="1"/>
          </p:nvSpPr>
          <p:spPr>
            <a:xfrm rot="14821187">
              <a:off x="7343358" y="1881591"/>
              <a:ext cx="3138204" cy="3439661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solidFill>
              <a:schemeClr val="accent4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C24EFD36-4486-435E-8E82-7B26BE10E289}"/>
                </a:ext>
              </a:extLst>
            </p:cNvPr>
            <p:cNvSpPr/>
            <p:nvPr userDrawn="1"/>
          </p:nvSpPr>
          <p:spPr>
            <a:xfrm rot="11086192">
              <a:off x="7805038" y="2070693"/>
              <a:ext cx="3046105" cy="294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chemeClr val="accent4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3F3DC6AD-450D-46E4-B483-8CEEC5853FB8}"/>
                </a:ext>
              </a:extLst>
            </p:cNvPr>
            <p:cNvSpPr/>
            <p:nvPr userDrawn="1"/>
          </p:nvSpPr>
          <p:spPr>
            <a:xfrm rot="1044868">
              <a:off x="7316937" y="1828167"/>
              <a:ext cx="3191046" cy="308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chemeClr val="accent4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E619B52-20D6-46DE-83FD-B504724023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45957">
            <a:off x="5499002" y="866468"/>
            <a:ext cx="5305968" cy="5125064"/>
          </a:xfrm>
          <a:custGeom>
            <a:avLst/>
            <a:gdLst>
              <a:gd name="connsiteX0" fmla="*/ 3768999 w 5305968"/>
              <a:gd name="connsiteY0" fmla="*/ 464 h 5125064"/>
              <a:gd name="connsiteX1" fmla="*/ 4411163 w 5305968"/>
              <a:gd name="connsiteY1" fmla="*/ 99662 h 5125064"/>
              <a:gd name="connsiteX2" fmla="*/ 5145453 w 5305968"/>
              <a:gd name="connsiteY2" fmla="*/ 3063046 h 5125064"/>
              <a:gd name="connsiteX3" fmla="*/ 5145453 w 5305968"/>
              <a:gd name="connsiteY3" fmla="*/ 4610298 h 5125064"/>
              <a:gd name="connsiteX4" fmla="*/ 3388403 w 5305968"/>
              <a:gd name="connsiteY4" fmla="*/ 5108567 h 5125064"/>
              <a:gd name="connsiteX5" fmla="*/ 897060 w 5305968"/>
              <a:gd name="connsiteY5" fmla="*/ 4112030 h 5125064"/>
              <a:gd name="connsiteX6" fmla="*/ 215221 w 5305968"/>
              <a:gd name="connsiteY6" fmla="*/ 1017522 h 5125064"/>
              <a:gd name="connsiteX7" fmla="*/ 3768999 w 5305968"/>
              <a:gd name="connsiteY7" fmla="*/ 464 h 51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5968" h="5125064">
                <a:moveTo>
                  <a:pt x="3768999" y="464"/>
                </a:moveTo>
                <a:cubicBezTo>
                  <a:pt x="4033876" y="4546"/>
                  <a:pt x="4257093" y="35739"/>
                  <a:pt x="4411163" y="99662"/>
                </a:cubicBezTo>
                <a:cubicBezTo>
                  <a:pt x="5232868" y="440582"/>
                  <a:pt x="5027441" y="2315644"/>
                  <a:pt x="5145453" y="3063046"/>
                </a:cubicBezTo>
                <a:cubicBezTo>
                  <a:pt x="5263466" y="3810447"/>
                  <a:pt x="5438295" y="4269378"/>
                  <a:pt x="5145453" y="4610298"/>
                </a:cubicBezTo>
                <a:cubicBezTo>
                  <a:pt x="4852612" y="4951219"/>
                  <a:pt x="4096470" y="5191611"/>
                  <a:pt x="3388403" y="5108567"/>
                </a:cubicBezTo>
                <a:cubicBezTo>
                  <a:pt x="2680337" y="5025523"/>
                  <a:pt x="1425923" y="4793871"/>
                  <a:pt x="897060" y="4112030"/>
                </a:cubicBezTo>
                <a:cubicBezTo>
                  <a:pt x="368196" y="3430188"/>
                  <a:pt x="-370462" y="1686249"/>
                  <a:pt x="215221" y="1017522"/>
                </a:cubicBezTo>
                <a:cubicBezTo>
                  <a:pt x="691089" y="474181"/>
                  <a:pt x="2621195" y="-17223"/>
                  <a:pt x="3768999" y="4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95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41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6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6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15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43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4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7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80" r:id="rId10"/>
    <p:sldLayoutId id="2147483678" r:id="rId11"/>
    <p:sldLayoutId id="2147483679" r:id="rId12"/>
    <p:sldLayoutId id="2147483665" r:id="rId13"/>
    <p:sldLayoutId id="2147483686" r:id="rId14"/>
    <p:sldLayoutId id="2147483682" r:id="rId15"/>
    <p:sldLayoutId id="214748368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atlantic.com/magazine/archive/2019/05/the-trouble-with-dentistry/586039/" TargetMode="External"/><Relationship Id="rId3" Type="http://schemas.openxmlformats.org/officeDocument/2006/relationships/hyperlink" Target="https://rg.ru/author-Boris-Agami/" TargetMode="External"/><Relationship Id="rId7" Type="http://schemas.openxmlformats.org/officeDocument/2006/relationships/hyperlink" Target="https://www.theatlantic.com/magazine/toc/2019/05/" TargetMode="External"/><Relationship Id="rId2" Type="http://schemas.openxmlformats.org/officeDocument/2006/relationships/hyperlink" Target="https://en.wikipedia.org/wiki/Dentistry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arabworldbooks.com/e-zine/medicine-in-ancient-egypt-part-3-of-3" TargetMode="External"/><Relationship Id="rId5" Type="http://schemas.openxmlformats.org/officeDocument/2006/relationships/hyperlink" Target="http://bibliotekar.ru/423/33.htm" TargetMode="External"/><Relationship Id="rId4" Type="http://schemas.openxmlformats.org/officeDocument/2006/relationships/hyperlink" Target="https://rg.ru/2012/06/26/zubnoy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C92143-5E71-4176-AAD4-DCED5067C4E7}"/>
              </a:ext>
            </a:extLst>
          </p:cNvPr>
          <p:cNvSpPr txBox="1"/>
          <p:nvPr/>
        </p:nvSpPr>
        <p:spPr>
          <a:xfrm>
            <a:off x="128105" y="3581589"/>
            <a:ext cx="608366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6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DENTAL CLINIC DATABASE</a:t>
            </a:r>
            <a:endParaRPr lang="ko-KR" altLang="en-US" sz="5400" b="1" dirty="0">
              <a:solidFill>
                <a:schemeClr val="accent6"/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863EFF-BC05-4B85-8BB4-03372A8D3E7D}"/>
              </a:ext>
            </a:extLst>
          </p:cNvPr>
          <p:cNvGrpSpPr/>
          <p:nvPr/>
        </p:nvGrpSpPr>
        <p:grpSpPr>
          <a:xfrm>
            <a:off x="6211767" y="3429000"/>
            <a:ext cx="131885" cy="1906914"/>
            <a:chOff x="5829300" y="4599143"/>
            <a:chExt cx="131885" cy="15474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0FBCC0-C723-47D2-9D85-B7F167FA80C0}"/>
                </a:ext>
              </a:extLst>
            </p:cNvPr>
            <p:cNvSpPr/>
            <p:nvPr/>
          </p:nvSpPr>
          <p:spPr>
            <a:xfrm>
              <a:off x="5829300" y="4599143"/>
              <a:ext cx="131885" cy="3868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49824E-A14D-4198-AEAA-0411422A8D05}"/>
                </a:ext>
              </a:extLst>
            </p:cNvPr>
            <p:cNvSpPr/>
            <p:nvPr/>
          </p:nvSpPr>
          <p:spPr>
            <a:xfrm>
              <a:off x="5829300" y="5759726"/>
              <a:ext cx="131885" cy="3868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5BE3CE-9D74-42A8-8344-8D760A5FE608}"/>
                </a:ext>
              </a:extLst>
            </p:cNvPr>
            <p:cNvSpPr/>
            <p:nvPr/>
          </p:nvSpPr>
          <p:spPr>
            <a:xfrm>
              <a:off x="5829300" y="4986004"/>
              <a:ext cx="131885" cy="3868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2DB441-B1C7-4182-8E9A-1AE63D233C85}"/>
                </a:ext>
              </a:extLst>
            </p:cNvPr>
            <p:cNvSpPr/>
            <p:nvPr/>
          </p:nvSpPr>
          <p:spPr>
            <a:xfrm>
              <a:off x="5829300" y="5372865"/>
              <a:ext cx="131885" cy="3868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AD7920F-8434-4BB8-BE18-431353E4F1E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1" r="4047" b="8789"/>
          <a:stretch/>
        </p:blipFill>
        <p:spPr bwMode="auto">
          <a:xfrm>
            <a:off x="126365" y="371227"/>
            <a:ext cx="2528570" cy="10744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16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7DA9D02-8DB1-4ED1-9FFE-AFA8368254A8}"/>
              </a:ext>
            </a:extLst>
          </p:cNvPr>
          <p:cNvSpPr/>
          <p:nvPr/>
        </p:nvSpPr>
        <p:spPr>
          <a:xfrm flipH="1">
            <a:off x="2" y="-114300"/>
            <a:ext cx="12191998" cy="6857999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A1FBBA-49F3-4578-99D6-3460092C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48" y="1876422"/>
            <a:ext cx="10437827" cy="334327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7F6E73-F40E-4009-8FB0-82AD7A1D4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" y="590550"/>
            <a:ext cx="116109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3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F8EB55B-5D39-4F76-8FE1-607786195285}"/>
              </a:ext>
            </a:extLst>
          </p:cNvPr>
          <p:cNvGrpSpPr/>
          <p:nvPr/>
        </p:nvGrpSpPr>
        <p:grpSpPr>
          <a:xfrm>
            <a:off x="6301861" y="3355254"/>
            <a:ext cx="131885" cy="1070823"/>
            <a:chOff x="5829300" y="4599143"/>
            <a:chExt cx="131885" cy="1547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434246-D14C-4FB3-A50D-37537B4444F2}"/>
                </a:ext>
              </a:extLst>
            </p:cNvPr>
            <p:cNvSpPr/>
            <p:nvPr/>
          </p:nvSpPr>
          <p:spPr>
            <a:xfrm>
              <a:off x="5829300" y="4599143"/>
              <a:ext cx="131885" cy="3868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BAD6DE-3E38-47A3-957D-7AC9AA272558}"/>
                </a:ext>
              </a:extLst>
            </p:cNvPr>
            <p:cNvSpPr/>
            <p:nvPr/>
          </p:nvSpPr>
          <p:spPr>
            <a:xfrm>
              <a:off x="5829300" y="5759726"/>
              <a:ext cx="131885" cy="3868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FFC800-186F-418F-9355-AD7032D1AF4A}"/>
                </a:ext>
              </a:extLst>
            </p:cNvPr>
            <p:cNvSpPr/>
            <p:nvPr/>
          </p:nvSpPr>
          <p:spPr>
            <a:xfrm>
              <a:off x="5829300" y="4986004"/>
              <a:ext cx="131885" cy="3868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823CE1-99A9-4604-BB4C-C1DE0AB3F8B0}"/>
                </a:ext>
              </a:extLst>
            </p:cNvPr>
            <p:cNvSpPr/>
            <p:nvPr/>
          </p:nvSpPr>
          <p:spPr>
            <a:xfrm>
              <a:off x="5829300" y="5372865"/>
              <a:ext cx="131885" cy="3868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314AE4-2B88-4D5A-BFB9-09FAE3BACC32}"/>
              </a:ext>
            </a:extLst>
          </p:cNvPr>
          <p:cNvSpPr txBox="1"/>
          <p:nvPr/>
        </p:nvSpPr>
        <p:spPr>
          <a:xfrm>
            <a:off x="6373639" y="38507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/>
              </a:rPr>
              <a:t> </a:t>
            </a:r>
            <a:r>
              <a:rPr lang="en-US" b="1" i="0" u="none" strike="noStrike" dirty="0">
                <a:effectLst/>
                <a:latin typeface="Roboto"/>
              </a:rPr>
              <a:t>Tim Ford</a:t>
            </a:r>
            <a:r>
              <a:rPr lang="kk-KZ" b="1" i="0" u="none" strike="noStrike" dirty="0">
                <a:effectLst/>
                <a:latin typeface="Roboto"/>
              </a:rPr>
              <a:t> </a:t>
            </a:r>
            <a:r>
              <a:rPr lang="en-US" b="1" i="0" u="none" strike="noStrike" dirty="0">
                <a:effectLst/>
                <a:latin typeface="Roboto"/>
              </a:rPr>
              <a:t>07.12.2016</a:t>
            </a:r>
            <a:r>
              <a:rPr lang="en-US" b="0" i="0" u="none" strike="noStrike" dirty="0">
                <a:effectLst/>
                <a:latin typeface="Roboto"/>
              </a:rPr>
              <a:t> </a:t>
            </a:r>
            <a:r>
              <a:rPr lang="en-US" b="0" i="0" u="none" strike="noStrike" dirty="0">
                <a:solidFill>
                  <a:srgbClr val="3B3B3B"/>
                </a:solidFill>
                <a:effectLst/>
                <a:latin typeface="Roboto"/>
                <a:hlinkClick r:id="rId2"/>
              </a:rPr>
              <a:t>https://en.wikipedia.org/wiki/Dentistry</a:t>
            </a:r>
            <a:r>
              <a:rPr lang="en-US" b="0" i="0" dirty="0">
                <a:solidFill>
                  <a:srgbClr val="43464B"/>
                </a:solidFill>
                <a:effectLst/>
                <a:latin typeface="Roboto"/>
                <a:hlinkClick r:id="rId2"/>
              </a:rPr>
              <a:t> </a:t>
            </a:r>
            <a:endParaRPr lang="ru-K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110E6-5E6F-4814-956C-6CC80E9CCBE5}"/>
              </a:ext>
            </a:extLst>
          </p:cNvPr>
          <p:cNvSpPr txBox="1"/>
          <p:nvPr/>
        </p:nvSpPr>
        <p:spPr>
          <a:xfrm>
            <a:off x="6301861" y="2481133"/>
            <a:ext cx="655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dirty="0">
                <a:solidFill>
                  <a:srgbClr val="1F77BB"/>
                </a:solidFill>
                <a:effectLst/>
                <a:latin typeface="NotoSans"/>
                <a:hlinkClick r:id="rId3"/>
              </a:rPr>
              <a:t>Boris Agami</a:t>
            </a:r>
            <a:r>
              <a:rPr lang="en-US" b="1" i="0" dirty="0">
                <a:effectLst/>
                <a:latin typeface="NotoSans"/>
              </a:rPr>
              <a:t> (Head of the Dental Center "Agami") </a:t>
            </a:r>
            <a:r>
              <a:rPr lang="ru-KZ" b="1" i="0" dirty="0">
                <a:effectLst/>
                <a:latin typeface="NotoSans"/>
              </a:rPr>
              <a:t>26.06.2012</a:t>
            </a:r>
            <a:r>
              <a:rPr lang="en-US" b="1" i="0" dirty="0">
                <a:effectLst/>
                <a:latin typeface="NotoSans"/>
              </a:rPr>
              <a:t> </a:t>
            </a:r>
            <a:br>
              <a:rPr lang="en-US" b="0" i="0" dirty="0">
                <a:solidFill>
                  <a:srgbClr val="9A9A9A"/>
                </a:solidFill>
                <a:effectLst/>
                <a:latin typeface="NotoSans"/>
              </a:rPr>
            </a:br>
            <a:r>
              <a:rPr lang="en-US" dirty="0">
                <a:hlinkClick r:id="rId4"/>
              </a:rPr>
              <a:t>https://rg.ru/2012/06/26/zubnoy.html</a:t>
            </a:r>
            <a:endParaRPr lang="ru-K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96874D-4608-46B2-A32E-DC1318663A51}"/>
              </a:ext>
            </a:extLst>
          </p:cNvPr>
          <p:cNvSpPr txBox="1"/>
          <p:nvPr/>
        </p:nvSpPr>
        <p:spPr>
          <a:xfrm>
            <a:off x="6367803" y="3137932"/>
            <a:ext cx="730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History of medicine in 2 volumes. Tatyana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Sorokina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dirty="0">
                <a:hlinkClick r:id="rId5"/>
              </a:rPr>
              <a:t>http://bibliotekar.ru/423/33.htm</a:t>
            </a:r>
            <a:endParaRPr lang="ru-K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90550-B889-4237-9B28-54CF64487723}"/>
              </a:ext>
            </a:extLst>
          </p:cNvPr>
          <p:cNvSpPr txBox="1"/>
          <p:nvPr/>
        </p:nvSpPr>
        <p:spPr>
          <a:xfrm>
            <a:off x="5880554" y="4675976"/>
            <a:ext cx="682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Droid Arabic Kufi"/>
              </a:rPr>
              <a:t>Sunday 5 November 2017 MEDICINE IN ANCIENT EGYPT PART 3</a:t>
            </a:r>
            <a:br>
              <a:rPr lang="en-US" b="1" i="0" dirty="0">
                <a:effectLst/>
                <a:latin typeface="NotoSans"/>
              </a:rPr>
            </a:br>
            <a:r>
              <a:rPr lang="en-US" dirty="0">
                <a:hlinkClick r:id="rId6"/>
              </a:rPr>
              <a:t>https://www.arabworldbooks.com/e-zine/medicine-in-ancient-egypt-part-3-of-3</a:t>
            </a:r>
            <a:endParaRPr lang="ru-K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901DA-D284-4321-8A27-C7B28E68AC61}"/>
              </a:ext>
            </a:extLst>
          </p:cNvPr>
          <p:cNvSpPr txBox="1"/>
          <p:nvPr/>
        </p:nvSpPr>
        <p:spPr>
          <a:xfrm>
            <a:off x="6301861" y="1540419"/>
            <a:ext cx="6622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effectLst/>
                <a:latin typeface="Graphik"/>
              </a:rPr>
              <a:t>Arsh</a:t>
            </a:r>
            <a:r>
              <a:rPr lang="en-US" b="1" i="0" dirty="0">
                <a:effectLst/>
                <a:latin typeface="Graphik"/>
              </a:rPr>
              <a:t> </a:t>
            </a:r>
            <a:r>
              <a:rPr lang="en-US" b="1" dirty="0" err="1">
                <a:latin typeface="Graphik"/>
              </a:rPr>
              <a:t>R</a:t>
            </a:r>
            <a:r>
              <a:rPr lang="en-US" b="1" i="0" dirty="0" err="1">
                <a:effectLst/>
                <a:latin typeface="Graphik"/>
              </a:rPr>
              <a:t>aziuddin</a:t>
            </a:r>
            <a:r>
              <a:rPr lang="en-US" b="1" i="0" dirty="0">
                <a:effectLst/>
                <a:latin typeface="Graphik"/>
              </a:rPr>
              <a:t> </a:t>
            </a:r>
            <a:r>
              <a:rPr lang="en-US" b="1" i="0" dirty="0">
                <a:effectLst/>
                <a:latin typeface="AGaramondPro"/>
              </a:rPr>
              <a:t>The Truth About Dentistry </a:t>
            </a:r>
            <a:r>
              <a:rPr lang="en-US" b="1" i="0" u="none" strike="noStrike" cap="all" dirty="0">
                <a:effectLst/>
                <a:latin typeface="Graphik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MAY 2019 ISSUE</a:t>
            </a:r>
            <a:br>
              <a:rPr lang="en-US" b="0" i="0" dirty="0">
                <a:solidFill>
                  <a:srgbClr val="9A9A9A"/>
                </a:solidFill>
                <a:effectLst/>
                <a:latin typeface="NotoSans"/>
              </a:rPr>
            </a:br>
            <a:r>
              <a:rPr lang="en-US" dirty="0">
                <a:hlinkClick r:id="rId8"/>
              </a:rPr>
              <a:t>https://www.theatlantic.com/magazine/archive/2019/05/the-trouble-with-dentistry/586039/</a:t>
            </a:r>
            <a:endParaRPr lang="ru-K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8F38A-A5DD-4229-B9ED-BAD8898B4298}"/>
              </a:ext>
            </a:extLst>
          </p:cNvPr>
          <p:cNvSpPr txBox="1"/>
          <p:nvPr/>
        </p:nvSpPr>
        <p:spPr>
          <a:xfrm>
            <a:off x="6547647" y="458115"/>
            <a:ext cx="5488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References list</a:t>
            </a:r>
            <a:endParaRPr lang="ru-KZ" b="1" dirty="0"/>
          </a:p>
        </p:txBody>
      </p:sp>
    </p:spTree>
    <p:extLst>
      <p:ext uri="{BB962C8B-B14F-4D97-AF65-F5344CB8AC3E}">
        <p14:creationId xmlns:p14="http://schemas.microsoft.com/office/powerpoint/2010/main" val="97045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3495675" y="5340518"/>
            <a:ext cx="520065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3495707" y="6125349"/>
            <a:ext cx="52005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FOR YOUR ATTENTION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1D501A-14B6-40BB-A6F2-4BE7D9B666E7}"/>
              </a:ext>
            </a:extLst>
          </p:cNvPr>
          <p:cNvGrpSpPr/>
          <p:nvPr/>
        </p:nvGrpSpPr>
        <p:grpSpPr>
          <a:xfrm rot="16200000">
            <a:off x="6030057" y="4671756"/>
            <a:ext cx="131885" cy="1070823"/>
            <a:chOff x="5829300" y="4599143"/>
            <a:chExt cx="131885" cy="15474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2C9012-3662-4FCB-8184-9DD00BBCBF8E}"/>
                </a:ext>
              </a:extLst>
            </p:cNvPr>
            <p:cNvSpPr/>
            <p:nvPr/>
          </p:nvSpPr>
          <p:spPr>
            <a:xfrm>
              <a:off x="5829300" y="4599143"/>
              <a:ext cx="131885" cy="3868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F510E5-EAF3-4240-852C-1739CFEB0E50}"/>
                </a:ext>
              </a:extLst>
            </p:cNvPr>
            <p:cNvSpPr/>
            <p:nvPr/>
          </p:nvSpPr>
          <p:spPr>
            <a:xfrm>
              <a:off x="5829300" y="5759726"/>
              <a:ext cx="131885" cy="3868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D0CB2C-4CC7-4083-94B8-49ED193E3C71}"/>
                </a:ext>
              </a:extLst>
            </p:cNvPr>
            <p:cNvSpPr/>
            <p:nvPr/>
          </p:nvSpPr>
          <p:spPr>
            <a:xfrm>
              <a:off x="5829300" y="4986004"/>
              <a:ext cx="131885" cy="3868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E8C38A-6179-4D5F-960E-C1287D69AB8F}"/>
                </a:ext>
              </a:extLst>
            </p:cNvPr>
            <p:cNvSpPr/>
            <p:nvPr/>
          </p:nvSpPr>
          <p:spPr>
            <a:xfrm>
              <a:off x="5829300" y="5372865"/>
              <a:ext cx="131885" cy="3868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112512" y="16991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Automation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112512" y="283817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Protection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112512" y="3977164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Save Money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112512" y="5116156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To save time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4648200" y="437187"/>
            <a:ext cx="75272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Purpose of project </a:t>
            </a:r>
            <a:endParaRPr lang="ko-KR" altLang="en-US" sz="5400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Freeform 32">
            <a:extLst>
              <a:ext uri="{FF2B5EF4-FFF2-40B4-BE49-F238E27FC236}">
                <a16:creationId xmlns:a16="http://schemas.microsoft.com/office/drawing/2014/main" id="{ADED3066-97A1-4028-9CEC-F44C26C2E466}"/>
              </a:ext>
            </a:extLst>
          </p:cNvPr>
          <p:cNvSpPr/>
          <p:nvPr/>
        </p:nvSpPr>
        <p:spPr>
          <a:xfrm>
            <a:off x="5469877" y="1737801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Block Arc 25">
            <a:extLst>
              <a:ext uri="{FF2B5EF4-FFF2-40B4-BE49-F238E27FC236}">
                <a16:creationId xmlns:a16="http://schemas.microsoft.com/office/drawing/2014/main" id="{04124C4A-2B19-4E1B-AF50-9EE742BA7268}"/>
              </a:ext>
            </a:extLst>
          </p:cNvPr>
          <p:cNvSpPr/>
          <p:nvPr/>
        </p:nvSpPr>
        <p:spPr>
          <a:xfrm>
            <a:off x="5578165" y="2760674"/>
            <a:ext cx="489199" cy="586027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Google Shape;6035;p63">
            <a:extLst>
              <a:ext uri="{FF2B5EF4-FFF2-40B4-BE49-F238E27FC236}">
                <a16:creationId xmlns:a16="http://schemas.microsoft.com/office/drawing/2014/main" id="{FDC2E361-3452-4F1F-91F4-6EDE7B8CBC9C}"/>
              </a:ext>
            </a:extLst>
          </p:cNvPr>
          <p:cNvSpPr/>
          <p:nvPr/>
        </p:nvSpPr>
        <p:spPr>
          <a:xfrm>
            <a:off x="5498931" y="4060115"/>
            <a:ext cx="597487" cy="506799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Teardrop 1">
            <a:extLst>
              <a:ext uri="{FF2B5EF4-FFF2-40B4-BE49-F238E27FC236}">
                <a16:creationId xmlns:a16="http://schemas.microsoft.com/office/drawing/2014/main" id="{3029071E-4E37-4569-B6F7-1E8662A9E85C}"/>
              </a:ext>
            </a:extLst>
          </p:cNvPr>
          <p:cNvSpPr/>
          <p:nvPr/>
        </p:nvSpPr>
        <p:spPr>
          <a:xfrm rot="18805991">
            <a:off x="5592386" y="5157554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11">
            <a:extLst>
              <a:ext uri="{FF2B5EF4-FFF2-40B4-BE49-F238E27FC236}">
                <a16:creationId xmlns:a16="http://schemas.microsoft.com/office/drawing/2014/main" id="{66E5F199-F4C2-4172-B7F7-2196A7261C57}"/>
              </a:ext>
            </a:extLst>
          </p:cNvPr>
          <p:cNvSpPr/>
          <p:nvPr/>
        </p:nvSpPr>
        <p:spPr>
          <a:xfrm rot="10800000">
            <a:off x="1780697" y="1800450"/>
            <a:ext cx="730656" cy="7337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ea typeface="+mj-ea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Automation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CFC3DC-6141-4DB3-978F-0920C289F5A8}"/>
              </a:ext>
            </a:extLst>
          </p:cNvPr>
          <p:cNvSpPr/>
          <p:nvPr/>
        </p:nvSpPr>
        <p:spPr>
          <a:xfrm>
            <a:off x="9531063" y="5220944"/>
            <a:ext cx="702000" cy="702000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ea typeface="+mj-ea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4D29E5D5-958A-4B54-9A35-33E132AAD0AF}"/>
              </a:ext>
            </a:extLst>
          </p:cNvPr>
          <p:cNvSpPr/>
          <p:nvPr/>
        </p:nvSpPr>
        <p:spPr>
          <a:xfrm rot="16200000">
            <a:off x="4817435" y="2768646"/>
            <a:ext cx="2614280" cy="2253690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ea typeface="+mj-ea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3045F5-66DF-49F0-BAA4-00D7A69BF84F}"/>
              </a:ext>
            </a:extLst>
          </p:cNvPr>
          <p:cNvCxnSpPr>
            <a:cxnSpLocks/>
            <a:endCxn id="5" idx="5"/>
          </p:cNvCxnSpPr>
          <p:nvPr/>
        </p:nvCxnSpPr>
        <p:spPr>
          <a:xfrm>
            <a:off x="2612179" y="2295960"/>
            <a:ext cx="2385553" cy="855814"/>
          </a:xfrm>
          <a:prstGeom prst="line">
            <a:avLst/>
          </a:prstGeom>
          <a:ln w="127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036D80-11E4-4A0C-8824-8C9F434B6A67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612179" y="4639208"/>
            <a:ext cx="2385553" cy="934702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6118A24-204A-488A-9213-045BB9116245}"/>
              </a:ext>
            </a:extLst>
          </p:cNvPr>
          <p:cNvSpPr/>
          <p:nvPr/>
        </p:nvSpPr>
        <p:spPr>
          <a:xfrm>
            <a:off x="1809353" y="5220944"/>
            <a:ext cx="702000" cy="702000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ea typeface="+mj-ea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0CE29F-7DDB-4E13-9C9A-380C29FB0540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7251419" y="4639208"/>
            <a:ext cx="2149766" cy="850910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9A7B90-3C6A-4F42-BE34-73C338839D2F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7251420" y="2202780"/>
            <a:ext cx="2149765" cy="948994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14CAFAD-FB30-4318-A050-8C9D40BA932C}"/>
              </a:ext>
            </a:extLst>
          </p:cNvPr>
          <p:cNvSpPr/>
          <p:nvPr/>
        </p:nvSpPr>
        <p:spPr>
          <a:xfrm rot="10800000">
            <a:off x="9531063" y="1853349"/>
            <a:ext cx="702000" cy="702000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C9D44-C6CF-430B-B39F-60F8A630D113}"/>
              </a:ext>
            </a:extLst>
          </p:cNvPr>
          <p:cNvSpPr txBox="1"/>
          <p:nvPr/>
        </p:nvSpPr>
        <p:spPr>
          <a:xfrm>
            <a:off x="8574411" y="4369535"/>
            <a:ext cx="273919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you can use this database on websites and in clinics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A52BE-1450-4183-ACA8-0773C729DA91}"/>
              </a:ext>
            </a:extLst>
          </p:cNvPr>
          <p:cNvSpPr txBox="1"/>
          <p:nvPr/>
        </p:nvSpPr>
        <p:spPr>
          <a:xfrm>
            <a:off x="8611844" y="2761685"/>
            <a:ext cx="2739198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You can search for reports, appointments, and orders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A07CE1-C6BF-4318-ACED-7C6EEC190539}"/>
              </a:ext>
            </a:extLst>
          </p:cNvPr>
          <p:cNvSpPr txBox="1"/>
          <p:nvPr/>
        </p:nvSpPr>
        <p:spPr>
          <a:xfrm>
            <a:off x="891129" y="4318301"/>
            <a:ext cx="2739198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You can take reports and appointments and orders to the full list.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CCA5B3-D4D1-4E1E-A36F-054ED245E3D7}"/>
              </a:ext>
            </a:extLst>
          </p:cNvPr>
          <p:cNvSpPr txBox="1"/>
          <p:nvPr/>
        </p:nvSpPr>
        <p:spPr>
          <a:xfrm>
            <a:off x="669518" y="2750593"/>
            <a:ext cx="2739198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You can use it everywhere on the Internet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1A2431-5C75-476C-B5FF-B99EEE559014}"/>
              </a:ext>
            </a:extLst>
          </p:cNvPr>
          <p:cNvGrpSpPr/>
          <p:nvPr/>
        </p:nvGrpSpPr>
        <p:grpSpPr>
          <a:xfrm>
            <a:off x="5400765" y="1273689"/>
            <a:ext cx="1207984" cy="5404452"/>
            <a:chOff x="5400765" y="1273689"/>
            <a:chExt cx="1207984" cy="5404452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60CFB4-8ADD-470B-B930-FD26AED53E29}"/>
                </a:ext>
              </a:extLst>
            </p:cNvPr>
            <p:cNvSpPr/>
            <p:nvPr/>
          </p:nvSpPr>
          <p:spPr>
            <a:xfrm flipH="1">
              <a:off x="5627416" y="5945985"/>
              <a:ext cx="515603" cy="206241"/>
            </a:xfrm>
            <a:custGeom>
              <a:avLst/>
              <a:gdLst>
                <a:gd name="connsiteX0" fmla="*/ 2960 w 654032"/>
                <a:gd name="connsiteY0" fmla="*/ 269088 h 261613"/>
                <a:gd name="connsiteX1" fmla="*/ 7631 w 654032"/>
                <a:gd name="connsiteY1" fmla="*/ 222371 h 261613"/>
                <a:gd name="connsiteX2" fmla="*/ 43136 w 654032"/>
                <a:gd name="connsiteY2" fmla="*/ 205553 h 261613"/>
                <a:gd name="connsiteX3" fmla="*/ 154321 w 654032"/>
                <a:gd name="connsiteY3" fmla="*/ 143887 h 261613"/>
                <a:gd name="connsiteX4" fmla="*/ 282325 w 654032"/>
                <a:gd name="connsiteY4" fmla="*/ 0 h 261613"/>
                <a:gd name="connsiteX5" fmla="*/ 477600 w 654032"/>
                <a:gd name="connsiteY5" fmla="*/ 64469 h 261613"/>
                <a:gd name="connsiteX6" fmla="*/ 576640 w 654032"/>
                <a:gd name="connsiteY6" fmla="*/ 72878 h 261613"/>
                <a:gd name="connsiteX7" fmla="*/ 653255 w 654032"/>
                <a:gd name="connsiteY7" fmla="*/ 196210 h 261613"/>
                <a:gd name="connsiteX8" fmla="*/ 456111 w 654032"/>
                <a:gd name="connsiteY8" fmla="*/ 269088 h 261613"/>
                <a:gd name="connsiteX9" fmla="*/ 177680 w 654032"/>
                <a:gd name="connsiteY9" fmla="*/ 258810 h 261613"/>
                <a:gd name="connsiteX10" fmla="*/ 2960 w 654032"/>
                <a:gd name="connsiteY10" fmla="*/ 269088 h 26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4032" h="261613">
                  <a:moveTo>
                    <a:pt x="2960" y="269088"/>
                  </a:moveTo>
                  <a:cubicBezTo>
                    <a:pt x="-2646" y="256941"/>
                    <a:pt x="157" y="230780"/>
                    <a:pt x="7631" y="222371"/>
                  </a:cubicBezTo>
                  <a:cubicBezTo>
                    <a:pt x="14172" y="214896"/>
                    <a:pt x="36596" y="207422"/>
                    <a:pt x="43136" y="205553"/>
                  </a:cubicBezTo>
                  <a:cubicBezTo>
                    <a:pt x="87049" y="196210"/>
                    <a:pt x="119751" y="170049"/>
                    <a:pt x="154321" y="143887"/>
                  </a:cubicBezTo>
                  <a:cubicBezTo>
                    <a:pt x="209447" y="101842"/>
                    <a:pt x="240280" y="53257"/>
                    <a:pt x="282325" y="0"/>
                  </a:cubicBezTo>
                  <a:cubicBezTo>
                    <a:pt x="343991" y="51388"/>
                    <a:pt x="399116" y="65403"/>
                    <a:pt x="477600" y="64469"/>
                  </a:cubicBezTo>
                  <a:cubicBezTo>
                    <a:pt x="510302" y="64469"/>
                    <a:pt x="543938" y="63534"/>
                    <a:pt x="576640" y="72878"/>
                  </a:cubicBezTo>
                  <a:cubicBezTo>
                    <a:pt x="629897" y="87827"/>
                    <a:pt x="664467" y="142019"/>
                    <a:pt x="653255" y="196210"/>
                  </a:cubicBezTo>
                  <a:cubicBezTo>
                    <a:pt x="636437" y="280300"/>
                    <a:pt x="520580" y="269088"/>
                    <a:pt x="456111" y="269088"/>
                  </a:cubicBezTo>
                  <a:cubicBezTo>
                    <a:pt x="363612" y="268154"/>
                    <a:pt x="270179" y="258810"/>
                    <a:pt x="177680" y="258810"/>
                  </a:cubicBezTo>
                  <a:cubicBezTo>
                    <a:pt x="117882" y="257876"/>
                    <a:pt x="64625" y="265351"/>
                    <a:pt x="2960" y="269088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A2E9F9-6FFA-4F22-A3BA-C6C50D4AA00B}"/>
                </a:ext>
              </a:extLst>
            </p:cNvPr>
            <p:cNvSpPr/>
            <p:nvPr/>
          </p:nvSpPr>
          <p:spPr>
            <a:xfrm flipH="1">
              <a:off x="5400765" y="2019357"/>
              <a:ext cx="1207984" cy="4412086"/>
            </a:xfrm>
            <a:custGeom>
              <a:avLst/>
              <a:gdLst>
                <a:gd name="connsiteX0" fmla="*/ 597466 w 1532305"/>
                <a:gd name="connsiteY0" fmla="*/ 5267697 h 5596651"/>
                <a:gd name="connsiteX1" fmla="*/ 646051 w 1532305"/>
                <a:gd name="connsiteY1" fmla="*/ 5387291 h 5596651"/>
                <a:gd name="connsiteX2" fmla="*/ 640445 w 1532305"/>
                <a:gd name="connsiteY2" fmla="*/ 5423731 h 5596651"/>
                <a:gd name="connsiteX3" fmla="*/ 604941 w 1532305"/>
                <a:gd name="connsiteY3" fmla="*/ 5440548 h 5596651"/>
                <a:gd name="connsiteX4" fmla="*/ 599335 w 1532305"/>
                <a:gd name="connsiteY4" fmla="*/ 5423731 h 5596651"/>
                <a:gd name="connsiteX5" fmla="*/ 305020 w 1532305"/>
                <a:gd name="connsiteY5" fmla="*/ 5535850 h 5596651"/>
                <a:gd name="connsiteX6" fmla="*/ 191966 w 1532305"/>
                <a:gd name="connsiteY6" fmla="*/ 5579764 h 5596651"/>
                <a:gd name="connsiteX7" fmla="*/ 141512 w 1532305"/>
                <a:gd name="connsiteY7" fmla="*/ 5596582 h 5596651"/>
                <a:gd name="connsiteX8" fmla="*/ 67700 w 1532305"/>
                <a:gd name="connsiteY8" fmla="*/ 5524638 h 5596651"/>
                <a:gd name="connsiteX9" fmla="*/ 57422 w 1532305"/>
                <a:gd name="connsiteY9" fmla="*/ 5375145 h 5596651"/>
                <a:gd name="connsiteX10" fmla="*/ 106942 w 1532305"/>
                <a:gd name="connsiteY10" fmla="*/ 5178001 h 5596651"/>
                <a:gd name="connsiteX11" fmla="*/ 108810 w 1532305"/>
                <a:gd name="connsiteY11" fmla="*/ 5152774 h 5596651"/>
                <a:gd name="connsiteX12" fmla="*/ 109745 w 1532305"/>
                <a:gd name="connsiteY12" fmla="*/ 5061210 h 5596651"/>
                <a:gd name="connsiteX13" fmla="*/ 107876 w 1532305"/>
                <a:gd name="connsiteY13" fmla="*/ 4891161 h 5596651"/>
                <a:gd name="connsiteX14" fmla="*/ 110679 w 1532305"/>
                <a:gd name="connsiteY14" fmla="*/ 4872474 h 5596651"/>
                <a:gd name="connsiteX15" fmla="*/ 113482 w 1532305"/>
                <a:gd name="connsiteY15" fmla="*/ 4855657 h 5596651"/>
                <a:gd name="connsiteX16" fmla="*/ 114416 w 1532305"/>
                <a:gd name="connsiteY16" fmla="*/ 4841642 h 5596651"/>
                <a:gd name="connsiteX17" fmla="*/ 133103 w 1532305"/>
                <a:gd name="connsiteY17" fmla="*/ 4687477 h 5596651"/>
                <a:gd name="connsiteX18" fmla="*/ 141512 w 1532305"/>
                <a:gd name="connsiteY18" fmla="*/ 4466974 h 5596651"/>
                <a:gd name="connsiteX19" fmla="*/ 142446 w 1532305"/>
                <a:gd name="connsiteY19" fmla="*/ 4452025 h 5596651"/>
                <a:gd name="connsiteX20" fmla="*/ 143381 w 1532305"/>
                <a:gd name="connsiteY20" fmla="*/ 3852183 h 5596651"/>
                <a:gd name="connsiteX21" fmla="*/ 145249 w 1532305"/>
                <a:gd name="connsiteY21" fmla="*/ 3891425 h 5596651"/>
                <a:gd name="connsiteX22" fmla="*/ 152724 w 1532305"/>
                <a:gd name="connsiteY22" fmla="*/ 3675594 h 5596651"/>
                <a:gd name="connsiteX23" fmla="*/ 170476 w 1532305"/>
                <a:gd name="connsiteY23" fmla="*/ 3514889 h 5596651"/>
                <a:gd name="connsiteX24" fmla="*/ 242420 w 1532305"/>
                <a:gd name="connsiteY24" fmla="*/ 3035577 h 5596651"/>
                <a:gd name="connsiteX25" fmla="*/ 239617 w 1532305"/>
                <a:gd name="connsiteY25" fmla="*/ 2958027 h 5596651"/>
                <a:gd name="connsiteX26" fmla="*/ 174214 w 1532305"/>
                <a:gd name="connsiteY26" fmla="*/ 2726313 h 5596651"/>
                <a:gd name="connsiteX27" fmla="*/ 155527 w 1532305"/>
                <a:gd name="connsiteY27" fmla="*/ 2454422 h 5596651"/>
                <a:gd name="connsiteX28" fmla="*/ 193835 w 1532305"/>
                <a:gd name="connsiteY28" fmla="*/ 2337630 h 5596651"/>
                <a:gd name="connsiteX29" fmla="*/ 248960 w 1532305"/>
                <a:gd name="connsiteY29" fmla="*/ 1732183 h 5596651"/>
                <a:gd name="connsiteX30" fmla="*/ 164870 w 1532305"/>
                <a:gd name="connsiteY30" fmla="*/ 1300521 h 5596651"/>
                <a:gd name="connsiteX31" fmla="*/ 428 w 1532305"/>
                <a:gd name="connsiteY31" fmla="*/ 614721 h 5596651"/>
                <a:gd name="connsiteX32" fmla="*/ 60225 w 1532305"/>
                <a:gd name="connsiteY32" fmla="*/ 325078 h 5596651"/>
                <a:gd name="connsiteX33" fmla="*/ 204112 w 1532305"/>
                <a:gd name="connsiteY33" fmla="*/ 161570 h 5596651"/>
                <a:gd name="connsiteX34" fmla="*/ 229339 w 1532305"/>
                <a:gd name="connsiteY34" fmla="*/ 125131 h 5596651"/>
                <a:gd name="connsiteX35" fmla="*/ 262041 w 1532305"/>
                <a:gd name="connsiteY35" fmla="*/ 13011 h 5596651"/>
                <a:gd name="connsiteX36" fmla="*/ 478806 w 1532305"/>
                <a:gd name="connsiteY36" fmla="*/ 38238 h 5596651"/>
                <a:gd name="connsiteX37" fmla="*/ 725470 w 1532305"/>
                <a:gd name="connsiteY37" fmla="*/ 141015 h 5596651"/>
                <a:gd name="connsiteX38" fmla="*/ 766580 w 1532305"/>
                <a:gd name="connsiteY38" fmla="*/ 204549 h 5596651"/>
                <a:gd name="connsiteX39" fmla="*/ 887109 w 1532305"/>
                <a:gd name="connsiteY39" fmla="*/ 286771 h 5596651"/>
                <a:gd name="connsiteX40" fmla="*/ 906730 w 1532305"/>
                <a:gd name="connsiteY40" fmla="*/ 307326 h 5596651"/>
                <a:gd name="connsiteX41" fmla="*/ 1235615 w 1532305"/>
                <a:gd name="connsiteY41" fmla="*/ 753003 h 5596651"/>
                <a:gd name="connsiteX42" fmla="*/ 1415007 w 1532305"/>
                <a:gd name="connsiteY42" fmla="*/ 919314 h 5596651"/>
                <a:gd name="connsiteX43" fmla="*/ 1492556 w 1532305"/>
                <a:gd name="connsiteY43" fmla="*/ 1009010 h 5596651"/>
                <a:gd name="connsiteX44" fmla="*/ 1531798 w 1532305"/>
                <a:gd name="connsiteY44" fmla="*/ 1149159 h 5596651"/>
                <a:gd name="connsiteX45" fmla="*/ 1471067 w 1532305"/>
                <a:gd name="connsiteY45" fmla="*/ 1279032 h 5596651"/>
                <a:gd name="connsiteX46" fmla="*/ 1312230 w 1532305"/>
                <a:gd name="connsiteY46" fmla="*/ 1363122 h 5596651"/>
                <a:gd name="connsiteX47" fmla="*/ 1287003 w 1532305"/>
                <a:gd name="connsiteY47" fmla="*/ 1387414 h 5596651"/>
                <a:gd name="connsiteX48" fmla="*/ 1239352 w 1532305"/>
                <a:gd name="connsiteY48" fmla="*/ 1507009 h 5596651"/>
                <a:gd name="connsiteX49" fmla="*/ 1237484 w 1532305"/>
                <a:gd name="connsiteY49" fmla="*/ 1573346 h 5596651"/>
                <a:gd name="connsiteX50" fmla="*/ 1249630 w 1532305"/>
                <a:gd name="connsiteY50" fmla="*/ 1863924 h 5596651"/>
                <a:gd name="connsiteX51" fmla="*/ 1251499 w 1532305"/>
                <a:gd name="connsiteY51" fmla="*/ 1848974 h 5596651"/>
                <a:gd name="connsiteX52" fmla="*/ 1280463 w 1532305"/>
                <a:gd name="connsiteY52" fmla="*/ 2344171 h 5596651"/>
                <a:gd name="connsiteX53" fmla="*/ 1280463 w 1532305"/>
                <a:gd name="connsiteY53" fmla="*/ 2355383 h 5596651"/>
                <a:gd name="connsiteX54" fmla="*/ 1277660 w 1532305"/>
                <a:gd name="connsiteY54" fmla="*/ 2397428 h 5596651"/>
                <a:gd name="connsiteX55" fmla="*/ 1182358 w 1532305"/>
                <a:gd name="connsiteY55" fmla="*/ 2420786 h 5596651"/>
                <a:gd name="connsiteX56" fmla="*/ 1164606 w 1532305"/>
                <a:gd name="connsiteY56" fmla="*/ 2441341 h 5596651"/>
                <a:gd name="connsiteX57" fmla="*/ 1117889 w 1532305"/>
                <a:gd name="connsiteY57" fmla="*/ 3077622 h 5596651"/>
                <a:gd name="connsiteX58" fmla="*/ 1052486 w 1532305"/>
                <a:gd name="connsiteY58" fmla="*/ 3691478 h 5596651"/>
                <a:gd name="connsiteX59" fmla="*/ 868422 w 1532305"/>
                <a:gd name="connsiteY59" fmla="*/ 4456697 h 5596651"/>
                <a:gd name="connsiteX60" fmla="*/ 818903 w 1532305"/>
                <a:gd name="connsiteY60" fmla="*/ 4689345 h 5596651"/>
                <a:gd name="connsiteX61" fmla="*/ 789939 w 1532305"/>
                <a:gd name="connsiteY61" fmla="*/ 4846313 h 5596651"/>
                <a:gd name="connsiteX62" fmla="*/ 800216 w 1532305"/>
                <a:gd name="connsiteY62" fmla="*/ 4874343 h 5596651"/>
                <a:gd name="connsiteX63" fmla="*/ 866554 w 1532305"/>
                <a:gd name="connsiteY63" fmla="*/ 4932271 h 5596651"/>
                <a:gd name="connsiteX64" fmla="*/ 873094 w 1532305"/>
                <a:gd name="connsiteY64" fmla="*/ 4967776 h 5596651"/>
                <a:gd name="connsiteX65" fmla="*/ 871225 w 1532305"/>
                <a:gd name="connsiteY65" fmla="*/ 4975251 h 5596651"/>
                <a:gd name="connsiteX66" fmla="*/ 855342 w 1532305"/>
                <a:gd name="connsiteY66" fmla="*/ 5008887 h 5596651"/>
                <a:gd name="connsiteX67" fmla="*/ 661001 w 1532305"/>
                <a:gd name="connsiteY67" fmla="*/ 5178001 h 5596651"/>
                <a:gd name="connsiteX68" fmla="*/ 614284 w 1532305"/>
                <a:gd name="connsiteY68" fmla="*/ 5192016 h 5596651"/>
                <a:gd name="connsiteX69" fmla="*/ 601203 w 1532305"/>
                <a:gd name="connsiteY69" fmla="*/ 5199491 h 5596651"/>
                <a:gd name="connsiteX70" fmla="*/ 597466 w 1532305"/>
                <a:gd name="connsiteY70" fmla="*/ 5267697 h 559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532305" h="5596651">
                  <a:moveTo>
                    <a:pt x="597466" y="5267697"/>
                  </a:moveTo>
                  <a:cubicBezTo>
                    <a:pt x="613350" y="5307873"/>
                    <a:pt x="628299" y="5348049"/>
                    <a:pt x="646051" y="5387291"/>
                  </a:cubicBezTo>
                  <a:cubicBezTo>
                    <a:pt x="654460" y="5405978"/>
                    <a:pt x="659132" y="5419993"/>
                    <a:pt x="640445" y="5423731"/>
                  </a:cubicBezTo>
                  <a:cubicBezTo>
                    <a:pt x="634839" y="5424665"/>
                    <a:pt x="609612" y="5438680"/>
                    <a:pt x="604941" y="5440548"/>
                  </a:cubicBezTo>
                  <a:cubicBezTo>
                    <a:pt x="600269" y="5452695"/>
                    <a:pt x="602138" y="5433074"/>
                    <a:pt x="599335" y="5423731"/>
                  </a:cubicBezTo>
                  <a:cubicBezTo>
                    <a:pt x="493755" y="5462973"/>
                    <a:pt x="410600" y="5495674"/>
                    <a:pt x="305020" y="5535850"/>
                  </a:cubicBezTo>
                  <a:cubicBezTo>
                    <a:pt x="274187" y="5547997"/>
                    <a:pt x="221864" y="5567617"/>
                    <a:pt x="191966" y="5579764"/>
                  </a:cubicBezTo>
                  <a:cubicBezTo>
                    <a:pt x="182623" y="5583501"/>
                    <a:pt x="150855" y="5601254"/>
                    <a:pt x="141512" y="5596582"/>
                  </a:cubicBezTo>
                  <a:cubicBezTo>
                    <a:pt x="107876" y="5580698"/>
                    <a:pt x="82649" y="5562012"/>
                    <a:pt x="67700" y="5524638"/>
                  </a:cubicBezTo>
                  <a:cubicBezTo>
                    <a:pt x="31261" y="5476053"/>
                    <a:pt x="41538" y="5429336"/>
                    <a:pt x="57422" y="5375145"/>
                  </a:cubicBezTo>
                  <a:cubicBezTo>
                    <a:pt x="76109" y="5309742"/>
                    <a:pt x="100401" y="5246207"/>
                    <a:pt x="106942" y="5178001"/>
                  </a:cubicBezTo>
                  <a:cubicBezTo>
                    <a:pt x="107876" y="5169592"/>
                    <a:pt x="107876" y="5161183"/>
                    <a:pt x="108810" y="5152774"/>
                  </a:cubicBezTo>
                  <a:cubicBezTo>
                    <a:pt x="108810" y="5121941"/>
                    <a:pt x="108810" y="5092043"/>
                    <a:pt x="109745" y="5061210"/>
                  </a:cubicBezTo>
                  <a:cubicBezTo>
                    <a:pt x="110679" y="5004215"/>
                    <a:pt x="106942" y="4948155"/>
                    <a:pt x="107876" y="4891161"/>
                  </a:cubicBezTo>
                  <a:cubicBezTo>
                    <a:pt x="107876" y="4884621"/>
                    <a:pt x="106007" y="4878080"/>
                    <a:pt x="110679" y="4872474"/>
                  </a:cubicBezTo>
                  <a:cubicBezTo>
                    <a:pt x="113482" y="4866868"/>
                    <a:pt x="113482" y="4861262"/>
                    <a:pt x="113482" y="4855657"/>
                  </a:cubicBezTo>
                  <a:cubicBezTo>
                    <a:pt x="112548" y="4850985"/>
                    <a:pt x="110679" y="4846313"/>
                    <a:pt x="114416" y="4841642"/>
                  </a:cubicBezTo>
                  <a:cubicBezTo>
                    <a:pt x="123760" y="4790253"/>
                    <a:pt x="126563" y="4738865"/>
                    <a:pt x="133103" y="4687477"/>
                  </a:cubicBezTo>
                  <a:cubicBezTo>
                    <a:pt x="142446" y="4614598"/>
                    <a:pt x="140578" y="4540786"/>
                    <a:pt x="141512" y="4466974"/>
                  </a:cubicBezTo>
                  <a:cubicBezTo>
                    <a:pt x="143381" y="4462302"/>
                    <a:pt x="142446" y="4456697"/>
                    <a:pt x="142446" y="4452025"/>
                  </a:cubicBezTo>
                  <a:cubicBezTo>
                    <a:pt x="142446" y="4252078"/>
                    <a:pt x="142446" y="4052131"/>
                    <a:pt x="143381" y="3852183"/>
                  </a:cubicBezTo>
                  <a:cubicBezTo>
                    <a:pt x="144315" y="3865264"/>
                    <a:pt x="144315" y="3878344"/>
                    <a:pt x="145249" y="3891425"/>
                  </a:cubicBezTo>
                  <a:cubicBezTo>
                    <a:pt x="145249" y="3820416"/>
                    <a:pt x="144315" y="3745669"/>
                    <a:pt x="152724" y="3675594"/>
                  </a:cubicBezTo>
                  <a:cubicBezTo>
                    <a:pt x="158330" y="3622337"/>
                    <a:pt x="164870" y="3569081"/>
                    <a:pt x="170476" y="3514889"/>
                  </a:cubicBezTo>
                  <a:cubicBezTo>
                    <a:pt x="189163" y="3354184"/>
                    <a:pt x="214390" y="3195348"/>
                    <a:pt x="242420" y="3035577"/>
                  </a:cubicBezTo>
                  <a:cubicBezTo>
                    <a:pt x="247091" y="3009415"/>
                    <a:pt x="247091" y="2984188"/>
                    <a:pt x="239617" y="2958027"/>
                  </a:cubicBezTo>
                  <a:cubicBezTo>
                    <a:pt x="216258" y="2881412"/>
                    <a:pt x="194769" y="2803862"/>
                    <a:pt x="174214" y="2726313"/>
                  </a:cubicBezTo>
                  <a:cubicBezTo>
                    <a:pt x="150855" y="2636617"/>
                    <a:pt x="138709" y="2546921"/>
                    <a:pt x="155527" y="2454422"/>
                  </a:cubicBezTo>
                  <a:cubicBezTo>
                    <a:pt x="163002" y="2413311"/>
                    <a:pt x="179820" y="2375938"/>
                    <a:pt x="193835" y="2337630"/>
                  </a:cubicBezTo>
                  <a:cubicBezTo>
                    <a:pt x="265778" y="2142355"/>
                    <a:pt x="275121" y="1936802"/>
                    <a:pt x="248960" y="1732183"/>
                  </a:cubicBezTo>
                  <a:cubicBezTo>
                    <a:pt x="230273" y="1586427"/>
                    <a:pt x="199440" y="1443474"/>
                    <a:pt x="164870" y="1300521"/>
                  </a:cubicBezTo>
                  <a:cubicBezTo>
                    <a:pt x="109745" y="1076281"/>
                    <a:pt x="-7981" y="851107"/>
                    <a:pt x="428" y="614721"/>
                  </a:cubicBezTo>
                  <a:cubicBezTo>
                    <a:pt x="4165" y="514748"/>
                    <a:pt x="20049" y="417577"/>
                    <a:pt x="60225" y="325078"/>
                  </a:cubicBezTo>
                  <a:cubicBezTo>
                    <a:pt x="90124" y="255938"/>
                    <a:pt x="144315" y="204549"/>
                    <a:pt x="204112" y="161570"/>
                  </a:cubicBezTo>
                  <a:cubicBezTo>
                    <a:pt x="217193" y="152227"/>
                    <a:pt x="225602" y="141015"/>
                    <a:pt x="229339" y="125131"/>
                  </a:cubicBezTo>
                  <a:cubicBezTo>
                    <a:pt x="239617" y="87758"/>
                    <a:pt x="250829" y="50384"/>
                    <a:pt x="262041" y="13011"/>
                  </a:cubicBezTo>
                  <a:cubicBezTo>
                    <a:pt x="273253" y="-25296"/>
                    <a:pt x="455448" y="32632"/>
                    <a:pt x="478806" y="38238"/>
                  </a:cubicBezTo>
                  <a:cubicBezTo>
                    <a:pt x="533931" y="52253"/>
                    <a:pt x="715192" y="75611"/>
                    <a:pt x="725470" y="141015"/>
                  </a:cubicBezTo>
                  <a:cubicBezTo>
                    <a:pt x="729207" y="168110"/>
                    <a:pt x="741353" y="189600"/>
                    <a:pt x="766580" y="204549"/>
                  </a:cubicBezTo>
                  <a:cubicBezTo>
                    <a:pt x="807691" y="230711"/>
                    <a:pt x="846933" y="259675"/>
                    <a:pt x="887109" y="286771"/>
                  </a:cubicBezTo>
                  <a:cubicBezTo>
                    <a:pt x="895518" y="292377"/>
                    <a:pt x="901124" y="299851"/>
                    <a:pt x="906730" y="307326"/>
                  </a:cubicBezTo>
                  <a:cubicBezTo>
                    <a:pt x="1015113" y="456819"/>
                    <a:pt x="1122561" y="607247"/>
                    <a:pt x="1235615" y="753003"/>
                  </a:cubicBezTo>
                  <a:cubicBezTo>
                    <a:pt x="1286069" y="818406"/>
                    <a:pt x="1342129" y="878203"/>
                    <a:pt x="1415007" y="919314"/>
                  </a:cubicBezTo>
                  <a:cubicBezTo>
                    <a:pt x="1452380" y="940803"/>
                    <a:pt x="1474804" y="971636"/>
                    <a:pt x="1492556" y="1009010"/>
                  </a:cubicBezTo>
                  <a:cubicBezTo>
                    <a:pt x="1514046" y="1052923"/>
                    <a:pt x="1527127" y="1099640"/>
                    <a:pt x="1531798" y="1149159"/>
                  </a:cubicBezTo>
                  <a:cubicBezTo>
                    <a:pt x="1537404" y="1205219"/>
                    <a:pt x="1512177" y="1245396"/>
                    <a:pt x="1471067" y="1279032"/>
                  </a:cubicBezTo>
                  <a:cubicBezTo>
                    <a:pt x="1423416" y="1317339"/>
                    <a:pt x="1369225" y="1342566"/>
                    <a:pt x="1312230" y="1363122"/>
                  </a:cubicBezTo>
                  <a:cubicBezTo>
                    <a:pt x="1300084" y="1367793"/>
                    <a:pt x="1292609" y="1374334"/>
                    <a:pt x="1287003" y="1387414"/>
                  </a:cubicBezTo>
                  <a:cubicBezTo>
                    <a:pt x="1272054" y="1427591"/>
                    <a:pt x="1255236" y="1466833"/>
                    <a:pt x="1239352" y="1507009"/>
                  </a:cubicBezTo>
                  <a:cubicBezTo>
                    <a:pt x="1230943" y="1528498"/>
                    <a:pt x="1236549" y="1550923"/>
                    <a:pt x="1237484" y="1573346"/>
                  </a:cubicBezTo>
                  <a:cubicBezTo>
                    <a:pt x="1242155" y="1670517"/>
                    <a:pt x="1248696" y="1766753"/>
                    <a:pt x="1249630" y="1863924"/>
                  </a:cubicBezTo>
                  <a:cubicBezTo>
                    <a:pt x="1250564" y="1859252"/>
                    <a:pt x="1251499" y="1854581"/>
                    <a:pt x="1251499" y="1848974"/>
                  </a:cubicBezTo>
                  <a:cubicBezTo>
                    <a:pt x="1251499" y="2013417"/>
                    <a:pt x="1272054" y="2180663"/>
                    <a:pt x="1280463" y="2344171"/>
                  </a:cubicBezTo>
                  <a:cubicBezTo>
                    <a:pt x="1280463" y="2347908"/>
                    <a:pt x="1280463" y="2351645"/>
                    <a:pt x="1280463" y="2355383"/>
                  </a:cubicBezTo>
                  <a:cubicBezTo>
                    <a:pt x="1277660" y="2369398"/>
                    <a:pt x="1281397" y="2383413"/>
                    <a:pt x="1277660" y="2397428"/>
                  </a:cubicBezTo>
                  <a:cubicBezTo>
                    <a:pt x="1245893" y="2404902"/>
                    <a:pt x="1214125" y="2413311"/>
                    <a:pt x="1182358" y="2420786"/>
                  </a:cubicBezTo>
                  <a:cubicBezTo>
                    <a:pt x="1170212" y="2423589"/>
                    <a:pt x="1165540" y="2428261"/>
                    <a:pt x="1164606" y="2441341"/>
                  </a:cubicBezTo>
                  <a:cubicBezTo>
                    <a:pt x="1151525" y="2653435"/>
                    <a:pt x="1135642" y="2865528"/>
                    <a:pt x="1117889" y="3077622"/>
                  </a:cubicBezTo>
                  <a:cubicBezTo>
                    <a:pt x="1100137" y="3282240"/>
                    <a:pt x="1081450" y="3487794"/>
                    <a:pt x="1052486" y="3691478"/>
                  </a:cubicBezTo>
                  <a:cubicBezTo>
                    <a:pt x="1016047" y="3952157"/>
                    <a:pt x="953447" y="4207230"/>
                    <a:pt x="868422" y="4456697"/>
                  </a:cubicBezTo>
                  <a:cubicBezTo>
                    <a:pt x="843195" y="4532377"/>
                    <a:pt x="834787" y="4611795"/>
                    <a:pt x="818903" y="4689345"/>
                  </a:cubicBezTo>
                  <a:cubicBezTo>
                    <a:pt x="808625" y="4741668"/>
                    <a:pt x="800216" y="4793990"/>
                    <a:pt x="789939" y="4846313"/>
                  </a:cubicBezTo>
                  <a:cubicBezTo>
                    <a:pt x="787136" y="4859394"/>
                    <a:pt x="790873" y="4866868"/>
                    <a:pt x="800216" y="4874343"/>
                  </a:cubicBezTo>
                  <a:cubicBezTo>
                    <a:pt x="822640" y="4893030"/>
                    <a:pt x="844130" y="4913585"/>
                    <a:pt x="866554" y="4932271"/>
                  </a:cubicBezTo>
                  <a:cubicBezTo>
                    <a:pt x="878700" y="4942549"/>
                    <a:pt x="888043" y="4951893"/>
                    <a:pt x="873094" y="4967776"/>
                  </a:cubicBezTo>
                  <a:cubicBezTo>
                    <a:pt x="871225" y="4969645"/>
                    <a:pt x="872160" y="4972448"/>
                    <a:pt x="871225" y="4975251"/>
                  </a:cubicBezTo>
                  <a:cubicBezTo>
                    <a:pt x="872160" y="4989266"/>
                    <a:pt x="862817" y="4998609"/>
                    <a:pt x="855342" y="5008887"/>
                  </a:cubicBezTo>
                  <a:cubicBezTo>
                    <a:pt x="803954" y="5079896"/>
                    <a:pt x="741353" y="5139693"/>
                    <a:pt x="661001" y="5178001"/>
                  </a:cubicBezTo>
                  <a:cubicBezTo>
                    <a:pt x="648854" y="5183607"/>
                    <a:pt x="616153" y="5189213"/>
                    <a:pt x="614284" y="5192016"/>
                  </a:cubicBezTo>
                  <a:cubicBezTo>
                    <a:pt x="610547" y="5195753"/>
                    <a:pt x="605875" y="5196688"/>
                    <a:pt x="601203" y="5199491"/>
                  </a:cubicBezTo>
                  <a:cubicBezTo>
                    <a:pt x="584385" y="5212571"/>
                    <a:pt x="594663" y="5260222"/>
                    <a:pt x="597466" y="5267697"/>
                  </a:cubicBezTo>
                  <a:close/>
                </a:path>
              </a:pathLst>
            </a:custGeom>
            <a:solidFill>
              <a:schemeClr val="accent1"/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BDEAE7F-97F5-4403-B190-56F94F27A55C}"/>
                </a:ext>
              </a:extLst>
            </p:cNvPr>
            <p:cNvSpPr/>
            <p:nvPr/>
          </p:nvSpPr>
          <p:spPr>
            <a:xfrm flipH="1">
              <a:off x="5819227" y="6295122"/>
              <a:ext cx="766039" cy="383019"/>
            </a:xfrm>
            <a:custGeom>
              <a:avLst/>
              <a:gdLst>
                <a:gd name="connsiteX0" fmla="*/ 33240 w 971705"/>
                <a:gd name="connsiteY0" fmla="*/ 94367 h 485852"/>
                <a:gd name="connsiteX1" fmla="*/ 93971 w 971705"/>
                <a:gd name="connsiteY1" fmla="*/ 163508 h 485852"/>
                <a:gd name="connsiteX2" fmla="*/ 129476 w 971705"/>
                <a:gd name="connsiteY2" fmla="*/ 168180 h 485852"/>
                <a:gd name="connsiteX3" fmla="*/ 569547 w 971705"/>
                <a:gd name="connsiteY3" fmla="*/ 0 h 485852"/>
                <a:gd name="connsiteX4" fmla="*/ 726514 w 971705"/>
                <a:gd name="connsiteY4" fmla="*/ 161639 h 485852"/>
                <a:gd name="connsiteX5" fmla="*/ 866664 w 971705"/>
                <a:gd name="connsiteY5" fmla="*/ 214896 h 485852"/>
                <a:gd name="connsiteX6" fmla="*/ 934871 w 971705"/>
                <a:gd name="connsiteY6" fmla="*/ 249467 h 485852"/>
                <a:gd name="connsiteX7" fmla="*/ 954492 w 971705"/>
                <a:gd name="connsiteY7" fmla="*/ 390551 h 485852"/>
                <a:gd name="connsiteX8" fmla="*/ 801261 w 971705"/>
                <a:gd name="connsiteY8" fmla="*/ 475575 h 485852"/>
                <a:gd name="connsiteX9" fmla="*/ 609723 w 971705"/>
                <a:gd name="connsiteY9" fmla="*/ 482115 h 485852"/>
                <a:gd name="connsiteX10" fmla="*/ 421922 w 971705"/>
                <a:gd name="connsiteY10" fmla="*/ 416712 h 485852"/>
                <a:gd name="connsiteX11" fmla="*/ 250005 w 971705"/>
                <a:gd name="connsiteY11" fmla="*/ 347572 h 485852"/>
                <a:gd name="connsiteX12" fmla="*/ 182733 w 971705"/>
                <a:gd name="connsiteY12" fmla="*/ 330753 h 485852"/>
                <a:gd name="connsiteX13" fmla="*/ 94906 w 971705"/>
                <a:gd name="connsiteY13" fmla="*/ 306461 h 485852"/>
                <a:gd name="connsiteX14" fmla="*/ 57532 w 971705"/>
                <a:gd name="connsiteY14" fmla="*/ 292446 h 485852"/>
                <a:gd name="connsiteX15" fmla="*/ 2407 w 971705"/>
                <a:gd name="connsiteY15" fmla="*/ 187801 h 485852"/>
                <a:gd name="connsiteX16" fmla="*/ 33240 w 971705"/>
                <a:gd name="connsiteY16" fmla="*/ 94367 h 48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705" h="485852">
                  <a:moveTo>
                    <a:pt x="33240" y="94367"/>
                  </a:moveTo>
                  <a:cubicBezTo>
                    <a:pt x="55664" y="113989"/>
                    <a:pt x="67810" y="148559"/>
                    <a:pt x="93971" y="163508"/>
                  </a:cubicBezTo>
                  <a:cubicBezTo>
                    <a:pt x="106118" y="170983"/>
                    <a:pt x="116395" y="172852"/>
                    <a:pt x="129476" y="168180"/>
                  </a:cubicBezTo>
                  <a:cubicBezTo>
                    <a:pt x="276166" y="112120"/>
                    <a:pt x="422856" y="56060"/>
                    <a:pt x="569547" y="0"/>
                  </a:cubicBezTo>
                  <a:cubicBezTo>
                    <a:pt x="592905" y="82221"/>
                    <a:pt x="648965" y="131741"/>
                    <a:pt x="726514" y="161639"/>
                  </a:cubicBezTo>
                  <a:cubicBezTo>
                    <a:pt x="773231" y="179392"/>
                    <a:pt x="819948" y="197144"/>
                    <a:pt x="866664" y="214896"/>
                  </a:cubicBezTo>
                  <a:cubicBezTo>
                    <a:pt x="890957" y="224240"/>
                    <a:pt x="913381" y="235452"/>
                    <a:pt x="934871" y="249467"/>
                  </a:cubicBezTo>
                  <a:cubicBezTo>
                    <a:pt x="986259" y="285906"/>
                    <a:pt x="994668" y="341965"/>
                    <a:pt x="954492" y="390551"/>
                  </a:cubicBezTo>
                  <a:cubicBezTo>
                    <a:pt x="915250" y="439136"/>
                    <a:pt x="859190" y="459692"/>
                    <a:pt x="801261" y="475575"/>
                  </a:cubicBezTo>
                  <a:cubicBezTo>
                    <a:pt x="740529" y="492393"/>
                    <a:pt x="671389" y="497065"/>
                    <a:pt x="609723" y="482115"/>
                  </a:cubicBezTo>
                  <a:cubicBezTo>
                    <a:pt x="545254" y="466232"/>
                    <a:pt x="483588" y="441005"/>
                    <a:pt x="421922" y="416712"/>
                  </a:cubicBezTo>
                  <a:cubicBezTo>
                    <a:pt x="364928" y="393354"/>
                    <a:pt x="306999" y="369995"/>
                    <a:pt x="250005" y="347572"/>
                  </a:cubicBezTo>
                  <a:cubicBezTo>
                    <a:pt x="227581" y="338228"/>
                    <a:pt x="206091" y="337294"/>
                    <a:pt x="182733" y="330753"/>
                  </a:cubicBezTo>
                  <a:cubicBezTo>
                    <a:pt x="153769" y="323279"/>
                    <a:pt x="124804" y="314870"/>
                    <a:pt x="94906" y="306461"/>
                  </a:cubicBezTo>
                  <a:cubicBezTo>
                    <a:pt x="81825" y="302723"/>
                    <a:pt x="69679" y="298052"/>
                    <a:pt x="57532" y="292446"/>
                  </a:cubicBezTo>
                  <a:cubicBezTo>
                    <a:pt x="10816" y="271891"/>
                    <a:pt x="-6936" y="238255"/>
                    <a:pt x="2407" y="187801"/>
                  </a:cubicBezTo>
                  <a:cubicBezTo>
                    <a:pt x="7079" y="159771"/>
                    <a:pt x="23897" y="120529"/>
                    <a:pt x="33240" y="94367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859D85-CBDB-4CBA-A602-2D9BB74D8109}"/>
                </a:ext>
              </a:extLst>
            </p:cNvPr>
            <p:cNvSpPr/>
            <p:nvPr/>
          </p:nvSpPr>
          <p:spPr>
            <a:xfrm flipH="1">
              <a:off x="5566156" y="2205656"/>
              <a:ext cx="880209" cy="3904105"/>
            </a:xfrm>
            <a:custGeom>
              <a:avLst/>
              <a:gdLst>
                <a:gd name="connsiteX0" fmla="*/ 303469 w 880209"/>
                <a:gd name="connsiteY0" fmla="*/ 3751377 h 3904105"/>
                <a:gd name="connsiteX1" fmla="*/ 301997 w 880209"/>
                <a:gd name="connsiteY1" fmla="*/ 3883961 h 3904105"/>
                <a:gd name="connsiteX2" fmla="*/ 310099 w 880209"/>
                <a:gd name="connsiteY2" fmla="*/ 3903849 h 3904105"/>
                <a:gd name="connsiteX3" fmla="*/ 320412 w 880209"/>
                <a:gd name="connsiteY3" fmla="*/ 3900166 h 3904105"/>
                <a:gd name="connsiteX4" fmla="*/ 303469 w 880209"/>
                <a:gd name="connsiteY4" fmla="*/ 3751377 h 3904105"/>
                <a:gd name="connsiteX5" fmla="*/ 342509 w 880209"/>
                <a:gd name="connsiteY5" fmla="*/ 3458957 h 3904105"/>
                <a:gd name="connsiteX6" fmla="*/ 303469 w 880209"/>
                <a:gd name="connsiteY6" fmla="*/ 3724125 h 3904105"/>
                <a:gd name="connsiteX7" fmla="*/ 342509 w 880209"/>
                <a:gd name="connsiteY7" fmla="*/ 3458957 h 3904105"/>
                <a:gd name="connsiteX8" fmla="*/ 556115 w 880209"/>
                <a:gd name="connsiteY8" fmla="*/ 2540448 h 3904105"/>
                <a:gd name="connsiteX9" fmla="*/ 350609 w 880209"/>
                <a:gd name="connsiteY9" fmla="*/ 3431705 h 3904105"/>
                <a:gd name="connsiteX10" fmla="*/ 394067 w 880209"/>
                <a:gd name="connsiteY10" fmla="*/ 3325637 h 3904105"/>
                <a:gd name="connsiteX11" fmla="*/ 480246 w 880209"/>
                <a:gd name="connsiteY11" fmla="*/ 2977237 h 3904105"/>
                <a:gd name="connsiteX12" fmla="*/ 543593 w 880209"/>
                <a:gd name="connsiteY12" fmla="*/ 2619262 h 3904105"/>
                <a:gd name="connsiteX13" fmla="*/ 556115 w 880209"/>
                <a:gd name="connsiteY13" fmla="*/ 2540448 h 3904105"/>
                <a:gd name="connsiteX14" fmla="*/ 620933 w 880209"/>
                <a:gd name="connsiteY14" fmla="*/ 2125020 h 3904105"/>
                <a:gd name="connsiteX15" fmla="*/ 565690 w 880209"/>
                <a:gd name="connsiteY15" fmla="*/ 2481524 h 3904105"/>
                <a:gd name="connsiteX16" fmla="*/ 620933 w 880209"/>
                <a:gd name="connsiteY16" fmla="*/ 2125020 h 3904105"/>
                <a:gd name="connsiteX17" fmla="*/ 224655 w 880209"/>
                <a:gd name="connsiteY17" fmla="*/ 1768105 h 3904105"/>
                <a:gd name="connsiteX18" fmla="*/ 256327 w 880209"/>
                <a:gd name="connsiteY18" fmla="*/ 1775579 h 3904105"/>
                <a:gd name="connsiteX19" fmla="*/ 257626 w 880209"/>
                <a:gd name="connsiteY19" fmla="*/ 1773933 h 3904105"/>
                <a:gd name="connsiteX20" fmla="*/ 348401 w 880209"/>
                <a:gd name="connsiteY20" fmla="*/ 1792088 h 3904105"/>
                <a:gd name="connsiteX21" fmla="*/ 477302 w 880209"/>
                <a:gd name="connsiteY21" fmla="*/ 1779566 h 3904105"/>
                <a:gd name="connsiteX22" fmla="*/ 259274 w 880209"/>
                <a:gd name="connsiteY22" fmla="*/ 1770727 h 3904105"/>
                <a:gd name="connsiteX23" fmla="*/ 258268 w 880209"/>
                <a:gd name="connsiteY23" fmla="*/ 1771734 h 3904105"/>
                <a:gd name="connsiteX24" fmla="*/ 0 w 880209"/>
                <a:gd name="connsiteY24" fmla="*/ 1722113 h 3904105"/>
                <a:gd name="connsiteX25" fmla="*/ 92072 w 880209"/>
                <a:gd name="connsiteY25" fmla="*/ 1743476 h 3904105"/>
                <a:gd name="connsiteX26" fmla="*/ 92074 w 880209"/>
                <a:gd name="connsiteY26" fmla="*/ 1743475 h 3904105"/>
                <a:gd name="connsiteX27" fmla="*/ 176779 w 880209"/>
                <a:gd name="connsiteY27" fmla="*/ 1758943 h 3904105"/>
                <a:gd name="connsiteX28" fmla="*/ 95594 w 880209"/>
                <a:gd name="connsiteY28" fmla="*/ 1740657 h 3904105"/>
                <a:gd name="connsiteX29" fmla="*/ 95755 w 880209"/>
                <a:gd name="connsiteY29" fmla="*/ 1740529 h 3904105"/>
                <a:gd name="connsiteX30" fmla="*/ 0 w 880209"/>
                <a:gd name="connsiteY30" fmla="*/ 1722113 h 3904105"/>
                <a:gd name="connsiteX31" fmla="*/ 517076 w 880209"/>
                <a:gd name="connsiteY31" fmla="*/ 1055512 h 3904105"/>
                <a:gd name="connsiteX32" fmla="*/ 516339 w 880209"/>
                <a:gd name="connsiteY32" fmla="*/ 1061405 h 3904105"/>
                <a:gd name="connsiteX33" fmla="*/ 591470 w 880209"/>
                <a:gd name="connsiteY33" fmla="*/ 1467995 h 3904105"/>
                <a:gd name="connsiteX34" fmla="*/ 629035 w 880209"/>
                <a:gd name="connsiteY34" fmla="*/ 1673500 h 3904105"/>
                <a:gd name="connsiteX35" fmla="*/ 632258 w 880209"/>
                <a:gd name="connsiteY35" fmla="*/ 1689335 h 3904105"/>
                <a:gd name="connsiteX36" fmla="*/ 637138 w 880209"/>
                <a:gd name="connsiteY36" fmla="*/ 1705172 h 3904105"/>
                <a:gd name="connsiteX37" fmla="*/ 635665 w 880209"/>
                <a:gd name="connsiteY37" fmla="*/ 1686389 h 3904105"/>
                <a:gd name="connsiteX38" fmla="*/ 632895 w 880209"/>
                <a:gd name="connsiteY38" fmla="*/ 1672265 h 3904105"/>
                <a:gd name="connsiteX39" fmla="*/ 633639 w 880209"/>
                <a:gd name="connsiteY39" fmla="*/ 1672027 h 3904105"/>
                <a:gd name="connsiteX40" fmla="*/ 632719 w 880209"/>
                <a:gd name="connsiteY40" fmla="*/ 1668344 h 3904105"/>
                <a:gd name="connsiteX41" fmla="*/ 623143 w 880209"/>
                <a:gd name="connsiteY41" fmla="*/ 1476098 h 3904105"/>
                <a:gd name="connsiteX42" fmla="*/ 622406 w 880209"/>
                <a:gd name="connsiteY42" fmla="*/ 1468732 h 3904105"/>
                <a:gd name="connsiteX43" fmla="*/ 589997 w 880209"/>
                <a:gd name="connsiteY43" fmla="*/ 1364875 h 3904105"/>
                <a:gd name="connsiteX44" fmla="*/ 558324 w 880209"/>
                <a:gd name="connsiteY44" fmla="*/ 1262490 h 3904105"/>
                <a:gd name="connsiteX45" fmla="*/ 556851 w 880209"/>
                <a:gd name="connsiteY45" fmla="*/ 1169682 h 3904105"/>
                <a:gd name="connsiteX46" fmla="*/ 517076 w 880209"/>
                <a:gd name="connsiteY46" fmla="*/ 1055512 h 3904105"/>
                <a:gd name="connsiteX47" fmla="*/ 778562 w 880209"/>
                <a:gd name="connsiteY47" fmla="*/ 943552 h 3904105"/>
                <a:gd name="connsiteX48" fmla="*/ 729946 w 880209"/>
                <a:gd name="connsiteY48" fmla="*/ 1009845 h 3904105"/>
                <a:gd name="connsiteX49" fmla="*/ 778562 w 880209"/>
                <a:gd name="connsiteY49" fmla="*/ 943552 h 3904105"/>
                <a:gd name="connsiteX50" fmla="*/ 278425 w 880209"/>
                <a:gd name="connsiteY50" fmla="*/ 849271 h 3904105"/>
                <a:gd name="connsiteX51" fmla="*/ 275479 w 880209"/>
                <a:gd name="connsiteY51" fmla="*/ 852217 h 3904105"/>
                <a:gd name="connsiteX52" fmla="*/ 283581 w 880209"/>
                <a:gd name="connsiteY52" fmla="*/ 858110 h 3904105"/>
                <a:gd name="connsiteX53" fmla="*/ 568636 w 880209"/>
                <a:gd name="connsiteY53" fmla="*/ 1076136 h 3904105"/>
                <a:gd name="connsiteX54" fmla="*/ 595890 w 880209"/>
                <a:gd name="connsiteY54" fmla="*/ 1080555 h 3904105"/>
                <a:gd name="connsiteX55" fmla="*/ 665128 w 880209"/>
                <a:gd name="connsiteY55" fmla="*/ 1057722 h 3904105"/>
                <a:gd name="connsiteX56" fmla="*/ 665864 w 880209"/>
                <a:gd name="connsiteY56" fmla="*/ 1056248 h 3904105"/>
                <a:gd name="connsiteX57" fmla="*/ 665128 w 880209"/>
                <a:gd name="connsiteY57" fmla="*/ 1054038 h 3904105"/>
                <a:gd name="connsiteX58" fmla="*/ 620196 w 880209"/>
                <a:gd name="connsiteY58" fmla="*/ 1058459 h 3904105"/>
                <a:gd name="connsiteX59" fmla="*/ 502344 w 880209"/>
                <a:gd name="connsiteY59" fmla="*/ 1004688 h 3904105"/>
                <a:gd name="connsiteX60" fmla="*/ 309361 w 880209"/>
                <a:gd name="connsiteY60" fmla="*/ 871368 h 3904105"/>
                <a:gd name="connsiteX61" fmla="*/ 278425 w 880209"/>
                <a:gd name="connsiteY61" fmla="*/ 849271 h 3904105"/>
                <a:gd name="connsiteX62" fmla="*/ 811706 w 880209"/>
                <a:gd name="connsiteY62" fmla="*/ 826437 h 3904105"/>
                <a:gd name="connsiteX63" fmla="*/ 880209 w 880209"/>
                <a:gd name="connsiteY63" fmla="*/ 847798 h 3904105"/>
                <a:gd name="connsiteX64" fmla="*/ 811706 w 880209"/>
                <a:gd name="connsiteY64" fmla="*/ 826437 h 3904105"/>
                <a:gd name="connsiteX65" fmla="*/ 706376 w 880209"/>
                <a:gd name="connsiteY65" fmla="*/ 698273 h 3904105"/>
                <a:gd name="connsiteX66" fmla="*/ 796976 w 880209"/>
                <a:gd name="connsiteY66" fmla="*/ 810233 h 3904105"/>
                <a:gd name="connsiteX67" fmla="*/ 706376 w 880209"/>
                <a:gd name="connsiteY67" fmla="*/ 698273 h 3904105"/>
                <a:gd name="connsiteX68" fmla="*/ 643767 w 880209"/>
                <a:gd name="connsiteY68" fmla="*/ 584104 h 3904105"/>
                <a:gd name="connsiteX69" fmla="*/ 727738 w 880209"/>
                <a:gd name="connsiteY69" fmla="*/ 612094 h 3904105"/>
                <a:gd name="connsiteX70" fmla="*/ 643767 w 880209"/>
                <a:gd name="connsiteY70" fmla="*/ 584104 h 3904105"/>
                <a:gd name="connsiteX71" fmla="*/ 828649 w 880209"/>
                <a:gd name="connsiteY71" fmla="*/ 555377 h 3904105"/>
                <a:gd name="connsiteX72" fmla="*/ 734366 w 880209"/>
                <a:gd name="connsiteY72" fmla="*/ 611357 h 3904105"/>
                <a:gd name="connsiteX73" fmla="*/ 771196 w 880209"/>
                <a:gd name="connsiteY73" fmla="*/ 608411 h 3904105"/>
                <a:gd name="connsiteX74" fmla="*/ 816863 w 880209"/>
                <a:gd name="connsiteY74" fmla="*/ 570845 h 3904105"/>
                <a:gd name="connsiteX75" fmla="*/ 828649 w 880209"/>
                <a:gd name="connsiteY75" fmla="*/ 555377 h 3904105"/>
                <a:gd name="connsiteX76" fmla="*/ 686488 w 880209"/>
                <a:gd name="connsiteY76" fmla="*/ 385965 h 3904105"/>
                <a:gd name="connsiteX77" fmla="*/ 683542 w 880209"/>
                <a:gd name="connsiteY77" fmla="*/ 387438 h 3904105"/>
                <a:gd name="connsiteX78" fmla="*/ 695327 w 880209"/>
                <a:gd name="connsiteY78" fmla="*/ 452993 h 3904105"/>
                <a:gd name="connsiteX79" fmla="*/ 717425 w 880209"/>
                <a:gd name="connsiteY79" fmla="*/ 573793 h 3904105"/>
                <a:gd name="connsiteX80" fmla="*/ 734367 w 880209"/>
                <a:gd name="connsiteY80" fmla="*/ 584842 h 3904105"/>
                <a:gd name="connsiteX81" fmla="*/ 743206 w 880209"/>
                <a:gd name="connsiteY81" fmla="*/ 582632 h 3904105"/>
                <a:gd name="connsiteX82" fmla="*/ 751308 w 880209"/>
                <a:gd name="connsiteY82" fmla="*/ 568637 h 3904105"/>
                <a:gd name="connsiteX83" fmla="*/ 723318 w 880209"/>
                <a:gd name="connsiteY83" fmla="*/ 488349 h 3904105"/>
                <a:gd name="connsiteX84" fmla="*/ 686488 w 880209"/>
                <a:gd name="connsiteY84" fmla="*/ 385965 h 3904105"/>
                <a:gd name="connsiteX85" fmla="*/ 373943 w 880209"/>
                <a:gd name="connsiteY85" fmla="*/ 235704 h 3904105"/>
                <a:gd name="connsiteX86" fmla="*/ 389687 w 880209"/>
                <a:gd name="connsiteY86" fmla="*/ 268482 h 3904105"/>
                <a:gd name="connsiteX87" fmla="*/ 398210 w 880209"/>
                <a:gd name="connsiteY87" fmla="*/ 283454 h 3904105"/>
                <a:gd name="connsiteX88" fmla="*/ 383756 w 880209"/>
                <a:gd name="connsiteY88" fmla="*/ 268850 h 3904105"/>
                <a:gd name="connsiteX89" fmla="*/ 390385 w 880209"/>
                <a:gd name="connsiteY89" fmla="*/ 280635 h 3904105"/>
                <a:gd name="connsiteX90" fmla="*/ 542119 w 880209"/>
                <a:gd name="connsiteY90" fmla="*/ 465515 h 3904105"/>
                <a:gd name="connsiteX91" fmla="*/ 617250 w 880209"/>
                <a:gd name="connsiteY91" fmla="*/ 554641 h 3904105"/>
                <a:gd name="connsiteX92" fmla="*/ 626826 w 880209"/>
                <a:gd name="connsiteY92" fmla="*/ 563479 h 3904105"/>
                <a:gd name="connsiteX93" fmla="*/ 617250 w 880209"/>
                <a:gd name="connsiteY93" fmla="*/ 550958 h 3904105"/>
                <a:gd name="connsiteX94" fmla="*/ 617250 w 880209"/>
                <a:gd name="connsiteY94" fmla="*/ 551695 h 3904105"/>
                <a:gd name="connsiteX95" fmla="*/ 576738 w 880209"/>
                <a:gd name="connsiteY95" fmla="*/ 491295 h 3904105"/>
                <a:gd name="connsiteX96" fmla="*/ 470671 w 880209"/>
                <a:gd name="connsiteY96" fmla="*/ 361658 h 3904105"/>
                <a:gd name="connsiteX97" fmla="*/ 428318 w 880209"/>
                <a:gd name="connsiteY97" fmla="*/ 313873 h 3904105"/>
                <a:gd name="connsiteX98" fmla="*/ 405989 w 880209"/>
                <a:gd name="connsiteY98" fmla="*/ 291313 h 3904105"/>
                <a:gd name="connsiteX99" fmla="*/ 401565 w 880209"/>
                <a:gd name="connsiteY99" fmla="*/ 260195 h 3904105"/>
                <a:gd name="connsiteX100" fmla="*/ 373943 w 880209"/>
                <a:gd name="connsiteY100" fmla="*/ 235704 h 3904105"/>
                <a:gd name="connsiteX101" fmla="*/ 283344 w 880209"/>
                <a:gd name="connsiteY101" fmla="*/ 131846 h 3904105"/>
                <a:gd name="connsiteX102" fmla="*/ 362894 w 880209"/>
                <a:gd name="connsiteY102" fmla="*/ 216553 h 3904105"/>
                <a:gd name="connsiteX103" fmla="*/ 283344 w 880209"/>
                <a:gd name="connsiteY103" fmla="*/ 131846 h 3904105"/>
                <a:gd name="connsiteX104" fmla="*/ 93308 w 880209"/>
                <a:gd name="connsiteY104" fmla="*/ 0 h 3904105"/>
                <a:gd name="connsiteX105" fmla="*/ 216316 w 880209"/>
                <a:gd name="connsiteY105" fmla="*/ 95755 h 3904105"/>
                <a:gd name="connsiteX106" fmla="*/ 264929 w 880209"/>
                <a:gd name="connsiteY106" fmla="*/ 119325 h 3904105"/>
                <a:gd name="connsiteX107" fmla="*/ 93308 w 880209"/>
                <a:gd name="connsiteY107" fmla="*/ 0 h 390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880209" h="3904105">
                  <a:moveTo>
                    <a:pt x="303469" y="3751377"/>
                  </a:moveTo>
                  <a:cubicBezTo>
                    <a:pt x="297577" y="3795572"/>
                    <a:pt x="296840" y="3839767"/>
                    <a:pt x="301997" y="3883961"/>
                  </a:cubicBezTo>
                  <a:cubicBezTo>
                    <a:pt x="302733" y="3891327"/>
                    <a:pt x="301997" y="3899429"/>
                    <a:pt x="310099" y="3903849"/>
                  </a:cubicBezTo>
                  <a:cubicBezTo>
                    <a:pt x="316729" y="3904585"/>
                    <a:pt x="319676" y="3903849"/>
                    <a:pt x="320412" y="3900166"/>
                  </a:cubicBezTo>
                  <a:cubicBezTo>
                    <a:pt x="318939" y="3850079"/>
                    <a:pt x="310099" y="3800728"/>
                    <a:pt x="303469" y="3751377"/>
                  </a:cubicBezTo>
                  <a:close/>
                  <a:moveTo>
                    <a:pt x="342509" y="3458957"/>
                  </a:moveTo>
                  <a:cubicBezTo>
                    <a:pt x="299050" y="3525249"/>
                    <a:pt x="280635" y="3654887"/>
                    <a:pt x="303469" y="3724125"/>
                  </a:cubicBezTo>
                  <a:cubicBezTo>
                    <a:pt x="312308" y="3634999"/>
                    <a:pt x="327777" y="3547347"/>
                    <a:pt x="342509" y="3458957"/>
                  </a:cubicBezTo>
                  <a:close/>
                  <a:moveTo>
                    <a:pt x="556115" y="2540448"/>
                  </a:moveTo>
                  <a:cubicBezTo>
                    <a:pt x="482457" y="2836552"/>
                    <a:pt x="408798" y="3131918"/>
                    <a:pt x="350609" y="3431705"/>
                  </a:cubicBezTo>
                  <a:cubicBezTo>
                    <a:pt x="369023" y="3397822"/>
                    <a:pt x="381545" y="3361730"/>
                    <a:pt x="394067" y="3325637"/>
                  </a:cubicBezTo>
                  <a:cubicBezTo>
                    <a:pt x="433106" y="3212205"/>
                    <a:pt x="457413" y="3095090"/>
                    <a:pt x="480246" y="2977237"/>
                  </a:cubicBezTo>
                  <a:cubicBezTo>
                    <a:pt x="503817" y="2857912"/>
                    <a:pt x="523705" y="2738587"/>
                    <a:pt x="543593" y="2619262"/>
                  </a:cubicBezTo>
                  <a:cubicBezTo>
                    <a:pt x="548012" y="2592745"/>
                    <a:pt x="551695" y="2566965"/>
                    <a:pt x="556115" y="2540448"/>
                  </a:cubicBezTo>
                  <a:close/>
                  <a:moveTo>
                    <a:pt x="620933" y="2125020"/>
                  </a:moveTo>
                  <a:cubicBezTo>
                    <a:pt x="602519" y="2244346"/>
                    <a:pt x="584104" y="2362935"/>
                    <a:pt x="565690" y="2481524"/>
                  </a:cubicBezTo>
                  <a:cubicBezTo>
                    <a:pt x="607675" y="2366618"/>
                    <a:pt x="608411" y="2245082"/>
                    <a:pt x="620933" y="2125020"/>
                  </a:cubicBezTo>
                  <a:close/>
                  <a:moveTo>
                    <a:pt x="224655" y="1768105"/>
                  </a:moveTo>
                  <a:cubicBezTo>
                    <a:pt x="234967" y="1769973"/>
                    <a:pt x="246016" y="1772776"/>
                    <a:pt x="256327" y="1775579"/>
                  </a:cubicBezTo>
                  <a:lnTo>
                    <a:pt x="257626" y="1773933"/>
                  </a:lnTo>
                  <a:lnTo>
                    <a:pt x="348401" y="1792088"/>
                  </a:lnTo>
                  <a:cubicBezTo>
                    <a:pt x="385967" y="1800928"/>
                    <a:pt x="438263" y="1796508"/>
                    <a:pt x="477302" y="1779566"/>
                  </a:cubicBezTo>
                  <a:cubicBezTo>
                    <a:pt x="402907" y="1781776"/>
                    <a:pt x="330723" y="1780303"/>
                    <a:pt x="259274" y="1770727"/>
                  </a:cubicBezTo>
                  <a:lnTo>
                    <a:pt x="258268" y="1771734"/>
                  </a:lnTo>
                  <a:close/>
                  <a:moveTo>
                    <a:pt x="0" y="1722113"/>
                  </a:moveTo>
                  <a:cubicBezTo>
                    <a:pt x="30200" y="1728743"/>
                    <a:pt x="61136" y="1736110"/>
                    <a:pt x="92072" y="1743476"/>
                  </a:cubicBezTo>
                  <a:lnTo>
                    <a:pt x="92074" y="1743475"/>
                  </a:lnTo>
                  <a:lnTo>
                    <a:pt x="176779" y="1758943"/>
                  </a:lnTo>
                  <a:lnTo>
                    <a:pt x="95594" y="1740657"/>
                  </a:lnTo>
                  <a:lnTo>
                    <a:pt x="95755" y="1740529"/>
                  </a:lnTo>
                  <a:cubicBezTo>
                    <a:pt x="64818" y="1730216"/>
                    <a:pt x="32409" y="1726533"/>
                    <a:pt x="0" y="1722113"/>
                  </a:cubicBezTo>
                  <a:close/>
                  <a:moveTo>
                    <a:pt x="517076" y="1055512"/>
                  </a:moveTo>
                  <a:cubicBezTo>
                    <a:pt x="515602" y="1057722"/>
                    <a:pt x="516339" y="1059195"/>
                    <a:pt x="516339" y="1061405"/>
                  </a:cubicBezTo>
                  <a:cubicBezTo>
                    <a:pt x="541383" y="1196935"/>
                    <a:pt x="566426" y="1332465"/>
                    <a:pt x="591470" y="1467995"/>
                  </a:cubicBezTo>
                  <a:cubicBezTo>
                    <a:pt x="603992" y="1536497"/>
                    <a:pt x="616514" y="1604998"/>
                    <a:pt x="629035" y="1673500"/>
                  </a:cubicBezTo>
                  <a:lnTo>
                    <a:pt x="632258" y="1689335"/>
                  </a:lnTo>
                  <a:cubicBezTo>
                    <a:pt x="633087" y="1694676"/>
                    <a:pt x="634192" y="1700016"/>
                    <a:pt x="637138" y="1705172"/>
                  </a:cubicBezTo>
                  <a:cubicBezTo>
                    <a:pt x="636401" y="1698911"/>
                    <a:pt x="636217" y="1692650"/>
                    <a:pt x="635665" y="1686389"/>
                  </a:cubicBezTo>
                  <a:lnTo>
                    <a:pt x="632895" y="1672265"/>
                  </a:lnTo>
                  <a:lnTo>
                    <a:pt x="633639" y="1672027"/>
                  </a:lnTo>
                  <a:cubicBezTo>
                    <a:pt x="634008" y="1671106"/>
                    <a:pt x="633455" y="1669817"/>
                    <a:pt x="632719" y="1668344"/>
                  </a:cubicBezTo>
                  <a:cubicBezTo>
                    <a:pt x="627563" y="1604262"/>
                    <a:pt x="622406" y="1540180"/>
                    <a:pt x="623143" y="1476098"/>
                  </a:cubicBezTo>
                  <a:cubicBezTo>
                    <a:pt x="623143" y="1473888"/>
                    <a:pt x="622406" y="1470942"/>
                    <a:pt x="622406" y="1468732"/>
                  </a:cubicBezTo>
                  <a:cubicBezTo>
                    <a:pt x="617987" y="1431903"/>
                    <a:pt x="603255" y="1398757"/>
                    <a:pt x="589997" y="1364875"/>
                  </a:cubicBezTo>
                  <a:cubicBezTo>
                    <a:pt x="577475" y="1330992"/>
                    <a:pt x="560534" y="1299319"/>
                    <a:pt x="558324" y="1262490"/>
                  </a:cubicBezTo>
                  <a:cubicBezTo>
                    <a:pt x="556851" y="1231554"/>
                    <a:pt x="558324" y="1200618"/>
                    <a:pt x="556851" y="1169682"/>
                  </a:cubicBezTo>
                  <a:cubicBezTo>
                    <a:pt x="554641" y="1127697"/>
                    <a:pt x="535490" y="1091605"/>
                    <a:pt x="517076" y="1055512"/>
                  </a:cubicBezTo>
                  <a:close/>
                  <a:moveTo>
                    <a:pt x="778562" y="943552"/>
                  </a:moveTo>
                  <a:cubicBezTo>
                    <a:pt x="763093" y="966386"/>
                    <a:pt x="748361" y="989220"/>
                    <a:pt x="729946" y="1009845"/>
                  </a:cubicBezTo>
                  <a:cubicBezTo>
                    <a:pt x="759410" y="997323"/>
                    <a:pt x="766776" y="969333"/>
                    <a:pt x="778562" y="943552"/>
                  </a:cubicBezTo>
                  <a:close/>
                  <a:moveTo>
                    <a:pt x="278425" y="849271"/>
                  </a:moveTo>
                  <a:cubicBezTo>
                    <a:pt x="277688" y="850007"/>
                    <a:pt x="276215" y="851481"/>
                    <a:pt x="275479" y="852217"/>
                  </a:cubicBezTo>
                  <a:cubicBezTo>
                    <a:pt x="278425" y="854427"/>
                    <a:pt x="280635" y="855900"/>
                    <a:pt x="283581" y="858110"/>
                  </a:cubicBezTo>
                  <a:cubicBezTo>
                    <a:pt x="378600" y="931031"/>
                    <a:pt x="473617" y="1003216"/>
                    <a:pt x="568636" y="1076136"/>
                  </a:cubicBezTo>
                  <a:cubicBezTo>
                    <a:pt x="577475" y="1083502"/>
                    <a:pt x="585577" y="1084238"/>
                    <a:pt x="595890" y="1080555"/>
                  </a:cubicBezTo>
                  <a:cubicBezTo>
                    <a:pt x="618724" y="1072453"/>
                    <a:pt x="642294" y="1065087"/>
                    <a:pt x="665128" y="1057722"/>
                  </a:cubicBezTo>
                  <a:cubicBezTo>
                    <a:pt x="665864" y="1057722"/>
                    <a:pt x="665864" y="1057722"/>
                    <a:pt x="665864" y="1056248"/>
                  </a:cubicBezTo>
                  <a:cubicBezTo>
                    <a:pt x="666601" y="1055512"/>
                    <a:pt x="665864" y="1054776"/>
                    <a:pt x="665128" y="1054038"/>
                  </a:cubicBezTo>
                  <a:cubicBezTo>
                    <a:pt x="650396" y="1055512"/>
                    <a:pt x="636401" y="1061405"/>
                    <a:pt x="620196" y="1058459"/>
                  </a:cubicBezTo>
                  <a:cubicBezTo>
                    <a:pt x="576002" y="1050356"/>
                    <a:pt x="539173" y="1027522"/>
                    <a:pt x="502344" y="1004688"/>
                  </a:cubicBezTo>
                  <a:cubicBezTo>
                    <a:pt x="436052" y="962703"/>
                    <a:pt x="372707" y="917773"/>
                    <a:pt x="309361" y="871368"/>
                  </a:cubicBezTo>
                  <a:cubicBezTo>
                    <a:pt x="299049" y="864003"/>
                    <a:pt x="288737" y="856637"/>
                    <a:pt x="278425" y="849271"/>
                  </a:cubicBezTo>
                  <a:close/>
                  <a:moveTo>
                    <a:pt x="811706" y="826437"/>
                  </a:moveTo>
                  <a:cubicBezTo>
                    <a:pt x="838223" y="862529"/>
                    <a:pt x="830858" y="861057"/>
                    <a:pt x="880209" y="847798"/>
                  </a:cubicBezTo>
                  <a:cubicBezTo>
                    <a:pt x="854428" y="845589"/>
                    <a:pt x="834540" y="838222"/>
                    <a:pt x="811706" y="826437"/>
                  </a:cubicBezTo>
                  <a:close/>
                  <a:moveTo>
                    <a:pt x="706376" y="698273"/>
                  </a:moveTo>
                  <a:cubicBezTo>
                    <a:pt x="730683" y="740994"/>
                    <a:pt x="756464" y="782243"/>
                    <a:pt x="796976" y="810233"/>
                  </a:cubicBezTo>
                  <a:cubicBezTo>
                    <a:pt x="766776" y="773404"/>
                    <a:pt x="736576" y="735839"/>
                    <a:pt x="706376" y="698273"/>
                  </a:cubicBezTo>
                  <a:close/>
                  <a:moveTo>
                    <a:pt x="643767" y="584104"/>
                  </a:moveTo>
                  <a:cubicBezTo>
                    <a:pt x="654816" y="613567"/>
                    <a:pt x="700485" y="626826"/>
                    <a:pt x="727738" y="612094"/>
                  </a:cubicBezTo>
                  <a:cubicBezTo>
                    <a:pt x="699011" y="602518"/>
                    <a:pt x="672494" y="593679"/>
                    <a:pt x="643767" y="584104"/>
                  </a:cubicBezTo>
                  <a:close/>
                  <a:moveTo>
                    <a:pt x="828649" y="555377"/>
                  </a:moveTo>
                  <a:cubicBezTo>
                    <a:pt x="796975" y="578948"/>
                    <a:pt x="768249" y="597362"/>
                    <a:pt x="734366" y="611357"/>
                  </a:cubicBezTo>
                  <a:cubicBezTo>
                    <a:pt x="749098" y="623143"/>
                    <a:pt x="760147" y="619460"/>
                    <a:pt x="771196" y="608411"/>
                  </a:cubicBezTo>
                  <a:cubicBezTo>
                    <a:pt x="785927" y="595153"/>
                    <a:pt x="801395" y="583367"/>
                    <a:pt x="816863" y="570845"/>
                  </a:cubicBezTo>
                  <a:cubicBezTo>
                    <a:pt x="820546" y="567162"/>
                    <a:pt x="824966" y="564216"/>
                    <a:pt x="828649" y="555377"/>
                  </a:cubicBezTo>
                  <a:close/>
                  <a:moveTo>
                    <a:pt x="686488" y="385965"/>
                  </a:moveTo>
                  <a:cubicBezTo>
                    <a:pt x="685752" y="385965"/>
                    <a:pt x="685016" y="386701"/>
                    <a:pt x="683542" y="387438"/>
                  </a:cubicBezTo>
                  <a:cubicBezTo>
                    <a:pt x="687225" y="409536"/>
                    <a:pt x="691645" y="430896"/>
                    <a:pt x="695327" y="452993"/>
                  </a:cubicBezTo>
                  <a:cubicBezTo>
                    <a:pt x="702694" y="493506"/>
                    <a:pt x="710059" y="533280"/>
                    <a:pt x="717425" y="573793"/>
                  </a:cubicBezTo>
                  <a:cubicBezTo>
                    <a:pt x="718898" y="584106"/>
                    <a:pt x="723318" y="589261"/>
                    <a:pt x="734367" y="584842"/>
                  </a:cubicBezTo>
                  <a:cubicBezTo>
                    <a:pt x="737313" y="583368"/>
                    <a:pt x="740260" y="582632"/>
                    <a:pt x="743206" y="582632"/>
                  </a:cubicBezTo>
                  <a:cubicBezTo>
                    <a:pt x="752781" y="581895"/>
                    <a:pt x="754991" y="578213"/>
                    <a:pt x="751308" y="568637"/>
                  </a:cubicBezTo>
                  <a:cubicBezTo>
                    <a:pt x="741732" y="542120"/>
                    <a:pt x="732893" y="514866"/>
                    <a:pt x="723318" y="488349"/>
                  </a:cubicBezTo>
                  <a:cubicBezTo>
                    <a:pt x="711533" y="453731"/>
                    <a:pt x="699011" y="419847"/>
                    <a:pt x="686488" y="385965"/>
                  </a:cubicBezTo>
                  <a:close/>
                  <a:moveTo>
                    <a:pt x="373943" y="235704"/>
                  </a:moveTo>
                  <a:cubicBezTo>
                    <a:pt x="380204" y="246385"/>
                    <a:pt x="384807" y="257617"/>
                    <a:pt x="389687" y="268482"/>
                  </a:cubicBezTo>
                  <a:lnTo>
                    <a:pt x="398210" y="283454"/>
                  </a:lnTo>
                  <a:lnTo>
                    <a:pt x="383756" y="268850"/>
                  </a:lnTo>
                  <a:cubicBezTo>
                    <a:pt x="383756" y="274006"/>
                    <a:pt x="387439" y="276952"/>
                    <a:pt x="390385" y="280635"/>
                  </a:cubicBezTo>
                  <a:cubicBezTo>
                    <a:pt x="441209" y="342507"/>
                    <a:pt x="491296" y="404379"/>
                    <a:pt x="542119" y="465515"/>
                  </a:cubicBezTo>
                  <a:cubicBezTo>
                    <a:pt x="567163" y="495714"/>
                    <a:pt x="589997" y="526651"/>
                    <a:pt x="617250" y="554641"/>
                  </a:cubicBezTo>
                  <a:cubicBezTo>
                    <a:pt x="617987" y="558323"/>
                    <a:pt x="618724" y="562006"/>
                    <a:pt x="626826" y="563479"/>
                  </a:cubicBezTo>
                  <a:cubicBezTo>
                    <a:pt x="622406" y="557587"/>
                    <a:pt x="620196" y="554641"/>
                    <a:pt x="617250" y="550958"/>
                  </a:cubicBezTo>
                  <a:lnTo>
                    <a:pt x="617250" y="551695"/>
                  </a:lnTo>
                  <a:cubicBezTo>
                    <a:pt x="603991" y="531070"/>
                    <a:pt x="590733" y="511183"/>
                    <a:pt x="576738" y="491295"/>
                  </a:cubicBezTo>
                  <a:cubicBezTo>
                    <a:pt x="544329" y="445628"/>
                    <a:pt x="508237" y="402906"/>
                    <a:pt x="470671" y="361658"/>
                  </a:cubicBezTo>
                  <a:cubicBezTo>
                    <a:pt x="456308" y="345822"/>
                    <a:pt x="442497" y="329618"/>
                    <a:pt x="428318" y="313873"/>
                  </a:cubicBezTo>
                  <a:lnTo>
                    <a:pt x="405989" y="291313"/>
                  </a:lnTo>
                  <a:lnTo>
                    <a:pt x="401565" y="260195"/>
                  </a:lnTo>
                  <a:cubicBezTo>
                    <a:pt x="396040" y="249699"/>
                    <a:pt x="386833" y="241596"/>
                    <a:pt x="373943" y="235704"/>
                  </a:cubicBezTo>
                  <a:close/>
                  <a:moveTo>
                    <a:pt x="283344" y="131846"/>
                  </a:moveTo>
                  <a:cubicBezTo>
                    <a:pt x="316490" y="153943"/>
                    <a:pt x="329748" y="194455"/>
                    <a:pt x="362894" y="216553"/>
                  </a:cubicBezTo>
                  <a:cubicBezTo>
                    <a:pt x="345216" y="179724"/>
                    <a:pt x="322382" y="148788"/>
                    <a:pt x="283344" y="131846"/>
                  </a:cubicBezTo>
                  <a:close/>
                  <a:moveTo>
                    <a:pt x="93308" y="0"/>
                  </a:moveTo>
                  <a:cubicBezTo>
                    <a:pt x="133083" y="33882"/>
                    <a:pt x="174331" y="65555"/>
                    <a:pt x="216316" y="95755"/>
                  </a:cubicBezTo>
                  <a:cubicBezTo>
                    <a:pt x="230311" y="106803"/>
                    <a:pt x="243569" y="120062"/>
                    <a:pt x="264929" y="119325"/>
                  </a:cubicBezTo>
                  <a:cubicBezTo>
                    <a:pt x="207477" y="79550"/>
                    <a:pt x="150024" y="39775"/>
                    <a:pt x="93308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2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4EA30E-72D6-498E-9C89-2E5BAC4E2805}"/>
                </a:ext>
              </a:extLst>
            </p:cNvPr>
            <p:cNvSpPr/>
            <p:nvPr/>
          </p:nvSpPr>
          <p:spPr>
            <a:xfrm flipH="1">
              <a:off x="5959073" y="1276696"/>
              <a:ext cx="581895" cy="824964"/>
            </a:xfrm>
            <a:custGeom>
              <a:avLst/>
              <a:gdLst>
                <a:gd name="connsiteX0" fmla="*/ 649769 w 738122"/>
                <a:gd name="connsiteY0" fmla="*/ 968144 h 1046452"/>
                <a:gd name="connsiteX1" fmla="*/ 704894 w 738122"/>
                <a:gd name="connsiteY1" fmla="*/ 887791 h 1046452"/>
                <a:gd name="connsiteX2" fmla="*/ 732924 w 738122"/>
                <a:gd name="connsiteY2" fmla="*/ 780343 h 1046452"/>
                <a:gd name="connsiteX3" fmla="*/ 736662 w 738122"/>
                <a:gd name="connsiteY3" fmla="*/ 597214 h 1046452"/>
                <a:gd name="connsiteX4" fmla="*/ 726384 w 738122"/>
                <a:gd name="connsiteY4" fmla="*/ 547694 h 1046452"/>
                <a:gd name="connsiteX5" fmla="*/ 695551 w 738122"/>
                <a:gd name="connsiteY5" fmla="*/ 498174 h 1046452"/>
                <a:gd name="connsiteX6" fmla="*/ 689945 w 738122"/>
                <a:gd name="connsiteY6" fmla="*/ 450524 h 1046452"/>
                <a:gd name="connsiteX7" fmla="*/ 696485 w 738122"/>
                <a:gd name="connsiteY7" fmla="*/ 367368 h 1046452"/>
                <a:gd name="connsiteX8" fmla="*/ 690879 w 738122"/>
                <a:gd name="connsiteY8" fmla="*/ 315045 h 1046452"/>
                <a:gd name="connsiteX9" fmla="*/ 669390 w 738122"/>
                <a:gd name="connsiteY9" fmla="*/ 253379 h 1046452"/>
                <a:gd name="connsiteX10" fmla="*/ 587169 w 738122"/>
                <a:gd name="connsiteY10" fmla="*/ 111361 h 1046452"/>
                <a:gd name="connsiteX11" fmla="*/ 485326 w 738122"/>
                <a:gd name="connsiteY11" fmla="*/ 17928 h 1046452"/>
                <a:gd name="connsiteX12" fmla="*/ 441413 w 738122"/>
                <a:gd name="connsiteY12" fmla="*/ 5781 h 1046452"/>
                <a:gd name="connsiteX13" fmla="*/ 287248 w 738122"/>
                <a:gd name="connsiteY13" fmla="*/ 12322 h 1046452"/>
                <a:gd name="connsiteX14" fmla="*/ 139623 w 738122"/>
                <a:gd name="connsiteY14" fmla="*/ 59973 h 1046452"/>
                <a:gd name="connsiteX15" fmla="*/ 42453 w 738122"/>
                <a:gd name="connsiteY15" fmla="*/ 172092 h 1046452"/>
                <a:gd name="connsiteX16" fmla="*/ 408 w 738122"/>
                <a:gd name="connsiteY16" fmla="*/ 364565 h 1046452"/>
                <a:gd name="connsiteX17" fmla="*/ 48059 w 738122"/>
                <a:gd name="connsiteY17" fmla="*/ 544891 h 1046452"/>
                <a:gd name="connsiteX18" fmla="*/ 48059 w 738122"/>
                <a:gd name="connsiteY18" fmla="*/ 544891 h 1046452"/>
                <a:gd name="connsiteX19" fmla="*/ 50862 w 738122"/>
                <a:gd name="connsiteY19" fmla="*/ 548628 h 1046452"/>
                <a:gd name="connsiteX20" fmla="*/ 51796 w 738122"/>
                <a:gd name="connsiteY20" fmla="*/ 548628 h 1046452"/>
                <a:gd name="connsiteX21" fmla="*/ 74220 w 738122"/>
                <a:gd name="connsiteY21" fmla="*/ 640193 h 1046452"/>
                <a:gd name="connsiteX22" fmla="*/ 106922 w 738122"/>
                <a:gd name="connsiteY22" fmla="*/ 692516 h 1046452"/>
                <a:gd name="connsiteX23" fmla="*/ 145229 w 738122"/>
                <a:gd name="connsiteY23" fmla="*/ 747641 h 1046452"/>
                <a:gd name="connsiteX24" fmla="*/ 183537 w 738122"/>
                <a:gd name="connsiteY24" fmla="*/ 946654 h 1046452"/>
                <a:gd name="connsiteX25" fmla="*/ 576891 w 738122"/>
                <a:gd name="connsiteY25" fmla="*/ 1049431 h 1046452"/>
                <a:gd name="connsiteX26" fmla="*/ 593709 w 738122"/>
                <a:gd name="connsiteY26" fmla="*/ 1054102 h 1046452"/>
                <a:gd name="connsiteX27" fmla="*/ 596512 w 738122"/>
                <a:gd name="connsiteY27" fmla="*/ 1016729 h 104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38122" h="1046452">
                  <a:moveTo>
                    <a:pt x="649769" y="968144"/>
                  </a:moveTo>
                  <a:cubicBezTo>
                    <a:pt x="674062" y="943851"/>
                    <a:pt x="693683" y="919558"/>
                    <a:pt x="704894" y="887791"/>
                  </a:cubicBezTo>
                  <a:cubicBezTo>
                    <a:pt x="717041" y="852286"/>
                    <a:pt x="727318" y="816782"/>
                    <a:pt x="732924" y="780343"/>
                  </a:cubicBezTo>
                  <a:cubicBezTo>
                    <a:pt x="743202" y="720546"/>
                    <a:pt x="745071" y="657945"/>
                    <a:pt x="736662" y="597214"/>
                  </a:cubicBezTo>
                  <a:cubicBezTo>
                    <a:pt x="733859" y="580396"/>
                    <a:pt x="731056" y="563578"/>
                    <a:pt x="726384" y="547694"/>
                  </a:cubicBezTo>
                  <a:cubicBezTo>
                    <a:pt x="721712" y="529007"/>
                    <a:pt x="711435" y="510321"/>
                    <a:pt x="695551" y="498174"/>
                  </a:cubicBezTo>
                  <a:cubicBezTo>
                    <a:pt x="687142" y="491634"/>
                    <a:pt x="689945" y="458933"/>
                    <a:pt x="689945" y="450524"/>
                  </a:cubicBezTo>
                  <a:cubicBezTo>
                    <a:pt x="691814" y="422494"/>
                    <a:pt x="702092" y="395398"/>
                    <a:pt x="696485" y="367368"/>
                  </a:cubicBezTo>
                  <a:cubicBezTo>
                    <a:pt x="692748" y="350550"/>
                    <a:pt x="693683" y="332798"/>
                    <a:pt x="690879" y="315045"/>
                  </a:cubicBezTo>
                  <a:cubicBezTo>
                    <a:pt x="687142" y="292621"/>
                    <a:pt x="681536" y="273000"/>
                    <a:pt x="669390" y="253379"/>
                  </a:cubicBezTo>
                  <a:cubicBezTo>
                    <a:pt x="640426" y="206663"/>
                    <a:pt x="612396" y="159946"/>
                    <a:pt x="587169" y="111361"/>
                  </a:cubicBezTo>
                  <a:cubicBezTo>
                    <a:pt x="564745" y="68382"/>
                    <a:pt x="532977" y="33811"/>
                    <a:pt x="485326" y="17928"/>
                  </a:cubicBezTo>
                  <a:cubicBezTo>
                    <a:pt x="471311" y="13256"/>
                    <a:pt x="456362" y="9519"/>
                    <a:pt x="441413" y="5781"/>
                  </a:cubicBezTo>
                  <a:cubicBezTo>
                    <a:pt x="390024" y="-6365"/>
                    <a:pt x="338636" y="2978"/>
                    <a:pt x="287248" y="12322"/>
                  </a:cubicBezTo>
                  <a:cubicBezTo>
                    <a:pt x="235860" y="21665"/>
                    <a:pt x="185406" y="35680"/>
                    <a:pt x="139623" y="59973"/>
                  </a:cubicBezTo>
                  <a:cubicBezTo>
                    <a:pt x="93841" y="84265"/>
                    <a:pt x="59271" y="122573"/>
                    <a:pt x="42453" y="172092"/>
                  </a:cubicBezTo>
                  <a:cubicBezTo>
                    <a:pt x="21898" y="233758"/>
                    <a:pt x="4145" y="299162"/>
                    <a:pt x="408" y="364565"/>
                  </a:cubicBezTo>
                  <a:cubicBezTo>
                    <a:pt x="-3329" y="428100"/>
                    <a:pt x="19095" y="488831"/>
                    <a:pt x="48059" y="544891"/>
                  </a:cubicBezTo>
                  <a:cubicBezTo>
                    <a:pt x="48059" y="544891"/>
                    <a:pt x="48059" y="544891"/>
                    <a:pt x="48059" y="544891"/>
                  </a:cubicBezTo>
                  <a:cubicBezTo>
                    <a:pt x="48993" y="545825"/>
                    <a:pt x="49927" y="547694"/>
                    <a:pt x="50862" y="548628"/>
                  </a:cubicBezTo>
                  <a:cubicBezTo>
                    <a:pt x="50862" y="548628"/>
                    <a:pt x="50862" y="548628"/>
                    <a:pt x="51796" y="548628"/>
                  </a:cubicBezTo>
                  <a:cubicBezTo>
                    <a:pt x="40584" y="571987"/>
                    <a:pt x="59271" y="615900"/>
                    <a:pt x="74220" y="640193"/>
                  </a:cubicBezTo>
                  <a:cubicBezTo>
                    <a:pt x="77957" y="643930"/>
                    <a:pt x="97578" y="679435"/>
                    <a:pt x="106922" y="692516"/>
                  </a:cubicBezTo>
                  <a:cubicBezTo>
                    <a:pt x="119068" y="711202"/>
                    <a:pt x="133083" y="728955"/>
                    <a:pt x="145229" y="747641"/>
                  </a:cubicBezTo>
                  <a:cubicBezTo>
                    <a:pt x="186340" y="808373"/>
                    <a:pt x="180734" y="876579"/>
                    <a:pt x="183537" y="946654"/>
                  </a:cubicBezTo>
                  <a:cubicBezTo>
                    <a:pt x="203158" y="954129"/>
                    <a:pt x="564745" y="1046628"/>
                    <a:pt x="576891" y="1049431"/>
                  </a:cubicBezTo>
                  <a:cubicBezTo>
                    <a:pt x="585300" y="1051299"/>
                    <a:pt x="585300" y="1051299"/>
                    <a:pt x="593709" y="1054102"/>
                  </a:cubicBezTo>
                  <a:cubicBezTo>
                    <a:pt x="595578" y="1039153"/>
                    <a:pt x="596512" y="1027007"/>
                    <a:pt x="596512" y="1016729"/>
                  </a:cubicBezTo>
                </a:path>
              </a:pathLst>
            </a:custGeom>
            <a:solidFill>
              <a:srgbClr val="FDBD87"/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013806-0B8D-40D9-B166-3B951FCBB691}"/>
                </a:ext>
              </a:extLst>
            </p:cNvPr>
            <p:cNvSpPr/>
            <p:nvPr/>
          </p:nvSpPr>
          <p:spPr>
            <a:xfrm flipH="1">
              <a:off x="5966067" y="1273689"/>
              <a:ext cx="581894" cy="427214"/>
            </a:xfrm>
            <a:custGeom>
              <a:avLst/>
              <a:gdLst>
                <a:gd name="connsiteX0" fmla="*/ 443808 w 700749"/>
                <a:gd name="connsiteY0" fmla="*/ 5858 h 541912"/>
                <a:gd name="connsiteX1" fmla="*/ 487721 w 700749"/>
                <a:gd name="connsiteY1" fmla="*/ 18004 h 541912"/>
                <a:gd name="connsiteX2" fmla="*/ 590498 w 700749"/>
                <a:gd name="connsiteY2" fmla="*/ 111437 h 541912"/>
                <a:gd name="connsiteX3" fmla="*/ 673654 w 700749"/>
                <a:gd name="connsiteY3" fmla="*/ 253456 h 541912"/>
                <a:gd name="connsiteX4" fmla="*/ 698881 w 700749"/>
                <a:gd name="connsiteY4" fmla="*/ 340349 h 541912"/>
                <a:gd name="connsiteX5" fmla="*/ 697012 w 700749"/>
                <a:gd name="connsiteY5" fmla="*/ 355298 h 541912"/>
                <a:gd name="connsiteX6" fmla="*/ 641886 w 700749"/>
                <a:gd name="connsiteY6" fmla="*/ 347823 h 541912"/>
                <a:gd name="connsiteX7" fmla="*/ 468100 w 700749"/>
                <a:gd name="connsiteY7" fmla="*/ 365576 h 541912"/>
                <a:gd name="connsiteX8" fmla="*/ 298986 w 700749"/>
                <a:gd name="connsiteY8" fmla="*/ 452469 h 541912"/>
                <a:gd name="connsiteX9" fmla="*/ 226108 w 700749"/>
                <a:gd name="connsiteY9" fmla="*/ 485170 h 541912"/>
                <a:gd name="connsiteX10" fmla="*/ 133610 w 700749"/>
                <a:gd name="connsiteY10" fmla="*/ 516003 h 541912"/>
                <a:gd name="connsiteX11" fmla="*/ 106514 w 700749"/>
                <a:gd name="connsiteY11" fmla="*/ 514135 h 541912"/>
                <a:gd name="connsiteX12" fmla="*/ 58863 w 700749"/>
                <a:gd name="connsiteY12" fmla="*/ 533756 h 541912"/>
                <a:gd name="connsiteX13" fmla="*/ 49520 w 700749"/>
                <a:gd name="connsiteY13" fmla="*/ 546836 h 541912"/>
                <a:gd name="connsiteX14" fmla="*/ 12146 w 700749"/>
                <a:gd name="connsiteY14" fmla="*/ 456206 h 541912"/>
                <a:gd name="connsiteX15" fmla="*/ 0 w 700749"/>
                <a:gd name="connsiteY15" fmla="*/ 402949 h 541912"/>
                <a:gd name="connsiteX16" fmla="*/ 0 w 700749"/>
                <a:gd name="connsiteY16" fmla="*/ 362773 h 541912"/>
                <a:gd name="connsiteX17" fmla="*/ 42979 w 700749"/>
                <a:gd name="connsiteY17" fmla="*/ 170300 h 541912"/>
                <a:gd name="connsiteX18" fmla="*/ 141084 w 700749"/>
                <a:gd name="connsiteY18" fmla="*/ 58180 h 541912"/>
                <a:gd name="connsiteX19" fmla="*/ 289643 w 700749"/>
                <a:gd name="connsiteY19" fmla="*/ 10529 h 541912"/>
                <a:gd name="connsiteX20" fmla="*/ 443808 w 700749"/>
                <a:gd name="connsiteY20" fmla="*/ 5858 h 54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00749" h="541912">
                  <a:moveTo>
                    <a:pt x="443808" y="5858"/>
                  </a:moveTo>
                  <a:cubicBezTo>
                    <a:pt x="458757" y="9595"/>
                    <a:pt x="473707" y="13332"/>
                    <a:pt x="487721" y="18004"/>
                  </a:cubicBezTo>
                  <a:cubicBezTo>
                    <a:pt x="535372" y="33888"/>
                    <a:pt x="567140" y="68458"/>
                    <a:pt x="590498" y="111437"/>
                  </a:cubicBezTo>
                  <a:cubicBezTo>
                    <a:pt x="615725" y="160023"/>
                    <a:pt x="644689" y="207674"/>
                    <a:pt x="673654" y="253456"/>
                  </a:cubicBezTo>
                  <a:cubicBezTo>
                    <a:pt x="691406" y="281486"/>
                    <a:pt x="695143" y="304844"/>
                    <a:pt x="698881" y="340349"/>
                  </a:cubicBezTo>
                  <a:cubicBezTo>
                    <a:pt x="699815" y="345955"/>
                    <a:pt x="704487" y="357167"/>
                    <a:pt x="697012" y="355298"/>
                  </a:cubicBezTo>
                  <a:cubicBezTo>
                    <a:pt x="685800" y="352495"/>
                    <a:pt x="654967" y="348758"/>
                    <a:pt x="641886" y="347823"/>
                  </a:cubicBezTo>
                  <a:cubicBezTo>
                    <a:pt x="600776" y="344086"/>
                    <a:pt x="521357" y="344086"/>
                    <a:pt x="468100" y="365576"/>
                  </a:cubicBezTo>
                  <a:cubicBezTo>
                    <a:pt x="408303" y="390803"/>
                    <a:pt x="358784" y="427242"/>
                    <a:pt x="298986" y="452469"/>
                  </a:cubicBezTo>
                  <a:cubicBezTo>
                    <a:pt x="276562" y="461812"/>
                    <a:pt x="249467" y="477696"/>
                    <a:pt x="226108" y="485170"/>
                  </a:cubicBezTo>
                  <a:cubicBezTo>
                    <a:pt x="196210" y="499185"/>
                    <a:pt x="164442" y="505726"/>
                    <a:pt x="133610" y="516003"/>
                  </a:cubicBezTo>
                  <a:cubicBezTo>
                    <a:pt x="126135" y="516938"/>
                    <a:pt x="113989" y="515069"/>
                    <a:pt x="106514" y="514135"/>
                  </a:cubicBezTo>
                  <a:cubicBezTo>
                    <a:pt x="86893" y="512266"/>
                    <a:pt x="71944" y="518806"/>
                    <a:pt x="58863" y="533756"/>
                  </a:cubicBezTo>
                  <a:cubicBezTo>
                    <a:pt x="54191" y="536559"/>
                    <a:pt x="54191" y="540296"/>
                    <a:pt x="49520" y="546836"/>
                  </a:cubicBezTo>
                  <a:cubicBezTo>
                    <a:pt x="34570" y="518806"/>
                    <a:pt x="22424" y="485170"/>
                    <a:pt x="12146" y="456206"/>
                  </a:cubicBezTo>
                  <a:cubicBezTo>
                    <a:pt x="7475" y="443125"/>
                    <a:pt x="0" y="421636"/>
                    <a:pt x="0" y="402949"/>
                  </a:cubicBezTo>
                  <a:cubicBezTo>
                    <a:pt x="0" y="389868"/>
                    <a:pt x="0" y="375853"/>
                    <a:pt x="0" y="362773"/>
                  </a:cubicBezTo>
                  <a:cubicBezTo>
                    <a:pt x="3737" y="297369"/>
                    <a:pt x="21490" y="231966"/>
                    <a:pt x="42979" y="170300"/>
                  </a:cubicBezTo>
                  <a:cubicBezTo>
                    <a:pt x="59797" y="120781"/>
                    <a:pt x="94368" y="82473"/>
                    <a:pt x="141084" y="58180"/>
                  </a:cubicBezTo>
                  <a:cubicBezTo>
                    <a:pt x="187801" y="33888"/>
                    <a:pt x="238255" y="19873"/>
                    <a:pt x="289643" y="10529"/>
                  </a:cubicBezTo>
                  <a:cubicBezTo>
                    <a:pt x="340097" y="3055"/>
                    <a:pt x="392420" y="-6289"/>
                    <a:pt x="443808" y="5858"/>
                  </a:cubicBezTo>
                  <a:close/>
                </a:path>
              </a:pathLst>
            </a:custGeom>
            <a:solidFill>
              <a:schemeClr val="accent1"/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D90EA30-BD2D-4BD2-9ACE-B9FEC81F2534}"/>
                </a:ext>
              </a:extLst>
            </p:cNvPr>
            <p:cNvSpPr/>
            <p:nvPr/>
          </p:nvSpPr>
          <p:spPr>
            <a:xfrm flipH="1">
              <a:off x="5950949" y="1667051"/>
              <a:ext cx="457115" cy="409241"/>
            </a:xfrm>
            <a:custGeom>
              <a:avLst/>
              <a:gdLst>
                <a:gd name="connsiteX0" fmla="*/ 423532 w 457115"/>
                <a:gd name="connsiteY0" fmla="*/ 813 h 409241"/>
                <a:gd name="connsiteX1" fmla="*/ 420585 w 457115"/>
                <a:gd name="connsiteY1" fmla="*/ 3851 h 409241"/>
                <a:gd name="connsiteX2" fmla="*/ 377128 w 457115"/>
                <a:gd name="connsiteY2" fmla="*/ 17847 h 409241"/>
                <a:gd name="connsiteX3" fmla="*/ 235705 w 457115"/>
                <a:gd name="connsiteY3" fmla="*/ 47310 h 409241"/>
                <a:gd name="connsiteX4" fmla="*/ 159101 w 457115"/>
                <a:gd name="connsiteY4" fmla="*/ 63514 h 409241"/>
                <a:gd name="connsiteX5" fmla="*/ 100175 w 457115"/>
                <a:gd name="connsiteY5" fmla="*/ 77509 h 409241"/>
                <a:gd name="connsiteX6" fmla="*/ 101346 w 457115"/>
                <a:gd name="connsiteY6" fmla="*/ 81608 h 409241"/>
                <a:gd name="connsiteX7" fmla="*/ 3684 w 457115"/>
                <a:gd name="connsiteY7" fmla="*/ 49519 h 409241"/>
                <a:gd name="connsiteX8" fmla="*/ 8103 w 457115"/>
                <a:gd name="connsiteY8" fmla="*/ 59094 h 409241"/>
                <a:gd name="connsiteX9" fmla="*/ 103859 w 457115"/>
                <a:gd name="connsiteY9" fmla="*/ 90768 h 409241"/>
                <a:gd name="connsiteX10" fmla="*/ 103920 w 457115"/>
                <a:gd name="connsiteY10" fmla="*/ 90616 h 409241"/>
                <a:gd name="connsiteX11" fmla="*/ 104595 w 457115"/>
                <a:gd name="connsiteY11" fmla="*/ 92977 h 409241"/>
                <a:gd name="connsiteX12" fmla="*/ 122272 w 457115"/>
                <a:gd name="connsiteY12" fmla="*/ 130542 h 409241"/>
                <a:gd name="connsiteX13" fmla="*/ 136267 w 457115"/>
                <a:gd name="connsiteY13" fmla="*/ 199044 h 409241"/>
                <a:gd name="connsiteX14" fmla="*/ 100911 w 457115"/>
                <a:gd name="connsiteY14" fmla="*/ 267546 h 409241"/>
                <a:gd name="connsiteX15" fmla="*/ 90500 w 457115"/>
                <a:gd name="connsiteY15" fmla="*/ 280880 h 409241"/>
                <a:gd name="connsiteX16" fmla="*/ 0 w 457115"/>
                <a:gd name="connsiteY16" fmla="*/ 233662 h 409241"/>
                <a:gd name="connsiteX17" fmla="*/ 2946 w 457115"/>
                <a:gd name="connsiteY17" fmla="*/ 243974 h 409241"/>
                <a:gd name="connsiteX18" fmla="*/ 85385 w 457115"/>
                <a:gd name="connsiteY18" fmla="*/ 287430 h 409241"/>
                <a:gd name="connsiteX19" fmla="*/ 85167 w 457115"/>
                <a:gd name="connsiteY19" fmla="*/ 287710 h 409241"/>
                <a:gd name="connsiteX20" fmla="*/ 92073 w 457115"/>
                <a:gd name="connsiteY20" fmla="*/ 302902 h 409241"/>
                <a:gd name="connsiteX21" fmla="*/ 245280 w 457115"/>
                <a:gd name="connsiteY21" fmla="*/ 392027 h 409241"/>
                <a:gd name="connsiteX22" fmla="*/ 341035 w 457115"/>
                <a:gd name="connsiteY22" fmla="*/ 408233 h 409241"/>
                <a:gd name="connsiteX23" fmla="*/ 426478 w 457115"/>
                <a:gd name="connsiteY23" fmla="*/ 312478 h 409241"/>
                <a:gd name="connsiteX24" fmla="*/ 455941 w 457115"/>
                <a:gd name="connsiteY24" fmla="*/ 174737 h 409241"/>
                <a:gd name="connsiteX25" fmla="*/ 452259 w 457115"/>
                <a:gd name="connsiteY25" fmla="*/ 77509 h 409241"/>
                <a:gd name="connsiteX26" fmla="*/ 444892 w 457115"/>
                <a:gd name="connsiteY26" fmla="*/ 38471 h 409241"/>
                <a:gd name="connsiteX27" fmla="*/ 428688 w 457115"/>
                <a:gd name="connsiteY27" fmla="*/ 6061 h 409241"/>
                <a:gd name="connsiteX28" fmla="*/ 423532 w 457115"/>
                <a:gd name="connsiteY28" fmla="*/ 813 h 40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57115" h="409241">
                  <a:moveTo>
                    <a:pt x="423532" y="813"/>
                  </a:moveTo>
                  <a:cubicBezTo>
                    <a:pt x="421506" y="-568"/>
                    <a:pt x="419849" y="-568"/>
                    <a:pt x="420585" y="3851"/>
                  </a:cubicBezTo>
                  <a:cubicBezTo>
                    <a:pt x="418376" y="6061"/>
                    <a:pt x="385967" y="16373"/>
                    <a:pt x="377128" y="17847"/>
                  </a:cubicBezTo>
                  <a:cubicBezTo>
                    <a:pt x="315992" y="29632"/>
                    <a:pt x="296104" y="34051"/>
                    <a:pt x="235705" y="47310"/>
                  </a:cubicBezTo>
                  <a:cubicBezTo>
                    <a:pt x="207715" y="53202"/>
                    <a:pt x="187091" y="59095"/>
                    <a:pt x="159101" y="63514"/>
                  </a:cubicBezTo>
                  <a:cubicBezTo>
                    <a:pt x="142160" y="66460"/>
                    <a:pt x="101648" y="70879"/>
                    <a:pt x="100175" y="77509"/>
                  </a:cubicBezTo>
                  <a:lnTo>
                    <a:pt x="101346" y="81608"/>
                  </a:lnTo>
                  <a:lnTo>
                    <a:pt x="3684" y="49519"/>
                  </a:lnTo>
                  <a:lnTo>
                    <a:pt x="8103" y="59094"/>
                  </a:lnTo>
                  <a:lnTo>
                    <a:pt x="103859" y="90768"/>
                  </a:lnTo>
                  <a:lnTo>
                    <a:pt x="103920" y="90616"/>
                  </a:lnTo>
                  <a:lnTo>
                    <a:pt x="104595" y="92977"/>
                  </a:lnTo>
                  <a:cubicBezTo>
                    <a:pt x="114906" y="109918"/>
                    <a:pt x="115643" y="115074"/>
                    <a:pt x="122272" y="130542"/>
                  </a:cubicBezTo>
                  <a:cubicBezTo>
                    <a:pt x="128165" y="146748"/>
                    <a:pt x="137003" y="182103"/>
                    <a:pt x="136267" y="199044"/>
                  </a:cubicBezTo>
                  <a:cubicBezTo>
                    <a:pt x="134057" y="229980"/>
                    <a:pt x="119326" y="243239"/>
                    <a:pt x="100911" y="267546"/>
                  </a:cubicBezTo>
                  <a:lnTo>
                    <a:pt x="90500" y="280880"/>
                  </a:lnTo>
                  <a:lnTo>
                    <a:pt x="0" y="233662"/>
                  </a:lnTo>
                  <a:lnTo>
                    <a:pt x="2946" y="243974"/>
                  </a:lnTo>
                  <a:lnTo>
                    <a:pt x="85385" y="287430"/>
                  </a:lnTo>
                  <a:lnTo>
                    <a:pt x="85167" y="287710"/>
                  </a:lnTo>
                  <a:cubicBezTo>
                    <a:pt x="82496" y="292958"/>
                    <a:pt x="83601" y="297377"/>
                    <a:pt x="92073" y="302902"/>
                  </a:cubicBezTo>
                  <a:cubicBezTo>
                    <a:pt x="141423" y="335311"/>
                    <a:pt x="192984" y="363301"/>
                    <a:pt x="245280" y="392027"/>
                  </a:cubicBezTo>
                  <a:cubicBezTo>
                    <a:pt x="269587" y="405286"/>
                    <a:pt x="310836" y="411915"/>
                    <a:pt x="341035" y="408233"/>
                  </a:cubicBezTo>
                  <a:cubicBezTo>
                    <a:pt x="361660" y="390555"/>
                    <a:pt x="410274" y="352989"/>
                    <a:pt x="426478" y="312478"/>
                  </a:cubicBezTo>
                  <a:cubicBezTo>
                    <a:pt x="436791" y="285961"/>
                    <a:pt x="455205" y="193888"/>
                    <a:pt x="455941" y="174737"/>
                  </a:cubicBezTo>
                  <a:cubicBezTo>
                    <a:pt x="458151" y="142328"/>
                    <a:pt x="457414" y="109918"/>
                    <a:pt x="452259" y="77509"/>
                  </a:cubicBezTo>
                  <a:cubicBezTo>
                    <a:pt x="450049" y="61304"/>
                    <a:pt x="449312" y="53939"/>
                    <a:pt x="444892" y="38471"/>
                  </a:cubicBezTo>
                  <a:cubicBezTo>
                    <a:pt x="443420" y="32578"/>
                    <a:pt x="433844" y="11217"/>
                    <a:pt x="428688" y="6061"/>
                  </a:cubicBezTo>
                  <a:cubicBezTo>
                    <a:pt x="427951" y="4956"/>
                    <a:pt x="425557" y="2194"/>
                    <a:pt x="423532" y="81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2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2CA09DD-FA96-4206-9ADF-4C299981FC06}"/>
                </a:ext>
              </a:extLst>
            </p:cNvPr>
            <p:cNvSpPr/>
            <p:nvPr/>
          </p:nvSpPr>
          <p:spPr>
            <a:xfrm flipH="1">
              <a:off x="6366815" y="1657643"/>
              <a:ext cx="66292" cy="95755"/>
            </a:xfrm>
            <a:custGeom>
              <a:avLst/>
              <a:gdLst>
                <a:gd name="connsiteX0" fmla="*/ 92499 w 84089"/>
                <a:gd name="connsiteY0" fmla="*/ 0 h 121463"/>
                <a:gd name="connsiteX1" fmla="*/ 92499 w 84089"/>
                <a:gd name="connsiteY1" fmla="*/ 96236 h 121463"/>
                <a:gd name="connsiteX2" fmla="*/ 72878 w 84089"/>
                <a:gd name="connsiteY2" fmla="*/ 128004 h 121463"/>
                <a:gd name="connsiteX3" fmla="*/ 41111 w 84089"/>
                <a:gd name="connsiteY3" fmla="*/ 76615 h 121463"/>
                <a:gd name="connsiteX4" fmla="*/ 0 w 84089"/>
                <a:gd name="connsiteY4" fmla="*/ 31767 h 121463"/>
                <a:gd name="connsiteX5" fmla="*/ 92499 w 84089"/>
                <a:gd name="connsiteY5" fmla="*/ 0 h 12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089" h="121463">
                  <a:moveTo>
                    <a:pt x="92499" y="0"/>
                  </a:moveTo>
                  <a:cubicBezTo>
                    <a:pt x="92499" y="31767"/>
                    <a:pt x="92499" y="63535"/>
                    <a:pt x="92499" y="96236"/>
                  </a:cubicBezTo>
                  <a:cubicBezTo>
                    <a:pt x="92499" y="128004"/>
                    <a:pt x="88762" y="128004"/>
                    <a:pt x="72878" y="128004"/>
                  </a:cubicBezTo>
                  <a:cubicBezTo>
                    <a:pt x="60732" y="126135"/>
                    <a:pt x="43914" y="81287"/>
                    <a:pt x="41111" y="76615"/>
                  </a:cubicBezTo>
                  <a:cubicBezTo>
                    <a:pt x="29899" y="58863"/>
                    <a:pt x="17752" y="42979"/>
                    <a:pt x="0" y="31767"/>
                  </a:cubicBezTo>
                  <a:cubicBezTo>
                    <a:pt x="30833" y="20555"/>
                    <a:pt x="61666" y="10278"/>
                    <a:pt x="92499" y="0"/>
                  </a:cubicBezTo>
                  <a:close/>
                </a:path>
              </a:pathLst>
            </a:custGeom>
            <a:solidFill>
              <a:srgbClr val="9A6217"/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Block Arc 14">
            <a:extLst>
              <a:ext uri="{FF2B5EF4-FFF2-40B4-BE49-F238E27FC236}">
                <a16:creationId xmlns:a16="http://schemas.microsoft.com/office/drawing/2014/main" id="{89DE5D14-B828-4661-9A28-6F49DCDB11FD}"/>
              </a:ext>
            </a:extLst>
          </p:cNvPr>
          <p:cNvSpPr/>
          <p:nvPr/>
        </p:nvSpPr>
        <p:spPr>
          <a:xfrm rot="16200000">
            <a:off x="1847183" y="1855223"/>
            <a:ext cx="597682" cy="63248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14DB306A-1012-4AF6-9556-1DE662962127}"/>
              </a:ext>
            </a:extLst>
          </p:cNvPr>
          <p:cNvSpPr/>
          <p:nvPr/>
        </p:nvSpPr>
        <p:spPr>
          <a:xfrm>
            <a:off x="1902508" y="5351543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393D710E-8D62-4B0A-A99A-B18D427D5020}"/>
              </a:ext>
            </a:extLst>
          </p:cNvPr>
          <p:cNvSpPr/>
          <p:nvPr/>
        </p:nvSpPr>
        <p:spPr>
          <a:xfrm rot="18900000">
            <a:off x="9782654" y="1986159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ectangle 18">
            <a:extLst>
              <a:ext uri="{FF2B5EF4-FFF2-40B4-BE49-F238E27FC236}">
                <a16:creationId xmlns:a16="http://schemas.microsoft.com/office/drawing/2014/main" id="{498ADCEA-2F2B-42D9-BC05-1B0756F311D7}"/>
              </a:ext>
            </a:extLst>
          </p:cNvPr>
          <p:cNvSpPr/>
          <p:nvPr/>
        </p:nvSpPr>
        <p:spPr>
          <a:xfrm>
            <a:off x="9661959" y="5376867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8000" dirty="0">
                <a:latin typeface="Aharoni" panose="02010803020104030203" pitchFamily="2" charset="-79"/>
                <a:cs typeface="Aharoni" panose="02010803020104030203" pitchFamily="2" charset="-79"/>
              </a:rPr>
              <a:t>Protection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99A84746-4461-43F0-BBBA-F68884B29304}"/>
              </a:ext>
            </a:extLst>
          </p:cNvPr>
          <p:cNvGrpSpPr/>
          <p:nvPr/>
        </p:nvGrpSpPr>
        <p:grpSpPr>
          <a:xfrm>
            <a:off x="3692869" y="2540101"/>
            <a:ext cx="4051404" cy="2898398"/>
            <a:chOff x="4382242" y="2281838"/>
            <a:chExt cx="3392864" cy="2427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9E306A7-765B-420D-98F6-35DE79377EF7}"/>
                </a:ext>
              </a:extLst>
            </p:cNvPr>
            <p:cNvGrpSpPr/>
            <p:nvPr/>
          </p:nvGrpSpPr>
          <p:grpSpPr>
            <a:xfrm>
              <a:off x="4646600" y="2551056"/>
              <a:ext cx="2880320" cy="2158058"/>
              <a:chOff x="3131840" y="1916832"/>
              <a:chExt cx="2880320" cy="215805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9F18AAF-D12A-4063-8809-6C385D9A4EF7}"/>
                  </a:ext>
                </a:extLst>
              </p:cNvPr>
              <p:cNvSpPr/>
              <p:nvPr/>
            </p:nvSpPr>
            <p:spPr>
              <a:xfrm>
                <a:off x="3856650" y="1916832"/>
                <a:ext cx="1440160" cy="14401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B7B7239-BFF6-4E87-895E-EF5FFDF7EE52}"/>
                  </a:ext>
                </a:extLst>
              </p:cNvPr>
              <p:cNvSpPr/>
              <p:nvPr/>
            </p:nvSpPr>
            <p:spPr>
              <a:xfrm>
                <a:off x="3131840" y="2634730"/>
                <a:ext cx="1440160" cy="1440160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C3D128E-FF0A-4E31-9B59-2A527CEFD8B8}"/>
                  </a:ext>
                </a:extLst>
              </p:cNvPr>
              <p:cNvSpPr/>
              <p:nvPr/>
            </p:nvSpPr>
            <p:spPr>
              <a:xfrm>
                <a:off x="4572000" y="2634730"/>
                <a:ext cx="1440160" cy="144016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B311FD8-E967-44F9-BE62-0AD8010040B4}"/>
                </a:ext>
              </a:extLst>
            </p:cNvPr>
            <p:cNvSpPr/>
            <p:nvPr/>
          </p:nvSpPr>
          <p:spPr>
            <a:xfrm>
              <a:off x="5731450" y="2281838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1DBB9B7-3A5A-4115-B495-D1F55215F5B9}"/>
                </a:ext>
              </a:extLst>
            </p:cNvPr>
            <p:cNvSpPr/>
            <p:nvPr/>
          </p:nvSpPr>
          <p:spPr>
            <a:xfrm>
              <a:off x="4382242" y="3628994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6BEFA9-46CD-43D1-9629-030856B9EFF7}"/>
                </a:ext>
              </a:extLst>
            </p:cNvPr>
            <p:cNvSpPr/>
            <p:nvPr/>
          </p:nvSpPr>
          <p:spPr>
            <a:xfrm>
              <a:off x="7055026" y="3628994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D053E2-854C-4B31-A8CB-BF9E099A3390}"/>
              </a:ext>
            </a:extLst>
          </p:cNvPr>
          <p:cNvSpPr txBox="1"/>
          <p:nvPr/>
        </p:nvSpPr>
        <p:spPr>
          <a:xfrm>
            <a:off x="4270497" y="1613714"/>
            <a:ext cx="2866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Protects your data from unauthorized access using your Login and Password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96BDE-8A48-49D9-88FC-A5CC64279B81}"/>
              </a:ext>
            </a:extLst>
          </p:cNvPr>
          <p:cNvSpPr txBox="1"/>
          <p:nvPr/>
        </p:nvSpPr>
        <p:spPr>
          <a:xfrm>
            <a:off x="1224193" y="4931151"/>
            <a:ext cx="289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Separate SQL SERVER for databases and expiration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59E4A9-3192-45BE-9A7C-E5DAC21785F3}"/>
              </a:ext>
            </a:extLst>
          </p:cNvPr>
          <p:cNvSpPr txBox="1"/>
          <p:nvPr/>
        </p:nvSpPr>
        <p:spPr>
          <a:xfrm>
            <a:off x="8076833" y="4541750"/>
            <a:ext cx="289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 can work in a team only with user agreements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3" name="Google Shape;10394;p66">
            <a:extLst>
              <a:ext uri="{FF2B5EF4-FFF2-40B4-BE49-F238E27FC236}">
                <a16:creationId xmlns:a16="http://schemas.microsoft.com/office/drawing/2014/main" id="{25AC43B9-19AB-41DD-A681-5721AAF6C963}"/>
              </a:ext>
            </a:extLst>
          </p:cNvPr>
          <p:cNvGrpSpPr/>
          <p:nvPr/>
        </p:nvGrpSpPr>
        <p:grpSpPr>
          <a:xfrm>
            <a:off x="5462567" y="2730881"/>
            <a:ext cx="564390" cy="533145"/>
            <a:chOff x="2423775" y="3226875"/>
            <a:chExt cx="259925" cy="295000"/>
          </a:xfrm>
          <a:solidFill>
            <a:schemeClr val="accent4">
              <a:lumMod val="75000"/>
            </a:schemeClr>
          </a:solidFill>
        </p:grpSpPr>
        <p:sp>
          <p:nvSpPr>
            <p:cNvPr id="34" name="Google Shape;10395;p66">
              <a:extLst>
                <a:ext uri="{FF2B5EF4-FFF2-40B4-BE49-F238E27FC236}">
                  <a16:creationId xmlns:a16="http://schemas.microsoft.com/office/drawing/2014/main" id="{8FC6A4B7-45C3-42CA-913F-9925AEF29A16}"/>
                </a:ext>
              </a:extLst>
            </p:cNvPr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396;p66">
              <a:extLst>
                <a:ext uri="{FF2B5EF4-FFF2-40B4-BE49-F238E27FC236}">
                  <a16:creationId xmlns:a16="http://schemas.microsoft.com/office/drawing/2014/main" id="{B51F270F-0E57-4199-A2C0-E95785D83BCE}"/>
                </a:ext>
              </a:extLst>
            </p:cNvPr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397;p66">
              <a:extLst>
                <a:ext uri="{FF2B5EF4-FFF2-40B4-BE49-F238E27FC236}">
                  <a16:creationId xmlns:a16="http://schemas.microsoft.com/office/drawing/2014/main" id="{1CE0C310-2749-4B83-8225-1EDC9C23DDAA}"/>
                </a:ext>
              </a:extLst>
            </p:cNvPr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Teardrop 1">
            <a:extLst>
              <a:ext uri="{FF2B5EF4-FFF2-40B4-BE49-F238E27FC236}">
                <a16:creationId xmlns:a16="http://schemas.microsoft.com/office/drawing/2014/main" id="{E1A0E94E-84A0-47E0-8C2F-6627E9B8902E}"/>
              </a:ext>
            </a:extLst>
          </p:cNvPr>
          <p:cNvSpPr/>
          <p:nvPr/>
        </p:nvSpPr>
        <p:spPr>
          <a:xfrm rot="18805991">
            <a:off x="3846869" y="4305612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Google Shape;10220;p66">
            <a:extLst>
              <a:ext uri="{FF2B5EF4-FFF2-40B4-BE49-F238E27FC236}">
                <a16:creationId xmlns:a16="http://schemas.microsoft.com/office/drawing/2014/main" id="{44FB0F85-F303-43A3-8CCD-A9FF295DEA68}"/>
              </a:ext>
            </a:extLst>
          </p:cNvPr>
          <p:cNvSpPr/>
          <p:nvPr/>
        </p:nvSpPr>
        <p:spPr>
          <a:xfrm>
            <a:off x="7083055" y="4323171"/>
            <a:ext cx="508005" cy="510967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10394;p66">
            <a:extLst>
              <a:ext uri="{FF2B5EF4-FFF2-40B4-BE49-F238E27FC236}">
                <a16:creationId xmlns:a16="http://schemas.microsoft.com/office/drawing/2014/main" id="{51267D95-ACAE-4842-9141-1D2DF88E8F58}"/>
              </a:ext>
            </a:extLst>
          </p:cNvPr>
          <p:cNvGrpSpPr/>
          <p:nvPr/>
        </p:nvGrpSpPr>
        <p:grpSpPr>
          <a:xfrm>
            <a:off x="190830" y="842340"/>
            <a:ext cx="3674566" cy="3573201"/>
            <a:chOff x="2431557" y="3237987"/>
            <a:chExt cx="249171" cy="282169"/>
          </a:xfrm>
          <a:solidFill>
            <a:schemeClr val="accent6">
              <a:lumMod val="75000"/>
            </a:schemeClr>
          </a:solidFill>
        </p:grpSpPr>
        <p:sp>
          <p:nvSpPr>
            <p:cNvPr id="49" name="Google Shape;10395;p66">
              <a:extLst>
                <a:ext uri="{FF2B5EF4-FFF2-40B4-BE49-F238E27FC236}">
                  <a16:creationId xmlns:a16="http://schemas.microsoft.com/office/drawing/2014/main" id="{A75D811B-316B-4BC1-A67A-4ACB383F1E14}"/>
                </a:ext>
              </a:extLst>
            </p:cNvPr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396;p66">
              <a:extLst>
                <a:ext uri="{FF2B5EF4-FFF2-40B4-BE49-F238E27FC236}">
                  <a16:creationId xmlns:a16="http://schemas.microsoft.com/office/drawing/2014/main" id="{AEE3B055-2BCA-431C-AC24-550BA26A1360}"/>
                </a:ext>
              </a:extLst>
            </p:cNvPr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397;p66">
              <a:extLst>
                <a:ext uri="{FF2B5EF4-FFF2-40B4-BE49-F238E27FC236}">
                  <a16:creationId xmlns:a16="http://schemas.microsoft.com/office/drawing/2014/main" id="{3B40D604-C4B1-4A78-994C-EB2B55D65D3B}"/>
                </a:ext>
              </a:extLst>
            </p:cNvPr>
            <p:cNvSpPr/>
            <p:nvPr/>
          </p:nvSpPr>
          <p:spPr>
            <a:xfrm>
              <a:off x="2431557" y="3237987"/>
              <a:ext cx="249171" cy="282169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Parallelogram 15">
            <a:extLst>
              <a:ext uri="{FF2B5EF4-FFF2-40B4-BE49-F238E27FC236}">
                <a16:creationId xmlns:a16="http://schemas.microsoft.com/office/drawing/2014/main" id="{C86B6634-13A5-47A8-8292-2A4DA3079656}"/>
              </a:ext>
            </a:extLst>
          </p:cNvPr>
          <p:cNvSpPr/>
          <p:nvPr/>
        </p:nvSpPr>
        <p:spPr>
          <a:xfrm flipH="1">
            <a:off x="7776855" y="1081463"/>
            <a:ext cx="3833157" cy="3241707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090061" y="35014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6600" b="1" dirty="0">
                <a:latin typeface="Algerian" panose="04020705040A02060702" pitchFamily="82" charset="0"/>
              </a:rPr>
              <a:t>Save Money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F0D01-ED53-4785-A2B6-E9CBB24CF64B}"/>
              </a:ext>
            </a:extLst>
          </p:cNvPr>
          <p:cNvSpPr txBox="1"/>
          <p:nvPr/>
        </p:nvSpPr>
        <p:spPr>
          <a:xfrm>
            <a:off x="2057402" y="1913716"/>
            <a:ext cx="102503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Text Here !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09DAA2E-CB06-4F91-8844-A37C201482A8}"/>
              </a:ext>
            </a:extLst>
          </p:cNvPr>
          <p:cNvSpPr/>
          <p:nvPr/>
        </p:nvSpPr>
        <p:spPr>
          <a:xfrm>
            <a:off x="4521790" y="4257310"/>
            <a:ext cx="396818" cy="529635"/>
          </a:xfrm>
          <a:custGeom>
            <a:avLst/>
            <a:gdLst>
              <a:gd name="connsiteX0" fmla="*/ 174965 w 256431"/>
              <a:gd name="connsiteY0" fmla="*/ 130696 h 342260"/>
              <a:gd name="connsiteX1" fmla="*/ 242841 w 256431"/>
              <a:gd name="connsiteY1" fmla="*/ 130696 h 342260"/>
              <a:gd name="connsiteX2" fmla="*/ 180738 w 256431"/>
              <a:gd name="connsiteY2" fmla="*/ 330543 h 342260"/>
              <a:gd name="connsiteX3" fmla="*/ 176358 w 256431"/>
              <a:gd name="connsiteY3" fmla="*/ 334723 h 342260"/>
              <a:gd name="connsiteX4" fmla="*/ 149885 w 256431"/>
              <a:gd name="connsiteY4" fmla="*/ 339103 h 342260"/>
              <a:gd name="connsiteX5" fmla="*/ 143714 w 256431"/>
              <a:gd name="connsiteY5" fmla="*/ 314221 h 342260"/>
              <a:gd name="connsiteX6" fmla="*/ 148491 w 256431"/>
              <a:gd name="connsiteY6" fmla="*/ 245349 h 342260"/>
              <a:gd name="connsiteX7" fmla="*/ 138539 w 256431"/>
              <a:gd name="connsiteY7" fmla="*/ 215492 h 342260"/>
              <a:gd name="connsiteX8" fmla="*/ 127591 w 256431"/>
              <a:gd name="connsiteY8" fmla="*/ 207530 h 342260"/>
              <a:gd name="connsiteX9" fmla="*/ 116643 w 256431"/>
              <a:gd name="connsiteY9" fmla="*/ 215890 h 342260"/>
              <a:gd name="connsiteX10" fmla="*/ 105895 w 256431"/>
              <a:gd name="connsiteY10" fmla="*/ 279586 h 342260"/>
              <a:gd name="connsiteX11" fmla="*/ 112065 w 256431"/>
              <a:gd name="connsiteY11" fmla="*/ 314818 h 342260"/>
              <a:gd name="connsiteX12" fmla="*/ 105496 w 256431"/>
              <a:gd name="connsiteY12" fmla="*/ 339500 h 342260"/>
              <a:gd name="connsiteX13" fmla="*/ 80018 w 256431"/>
              <a:gd name="connsiteY13" fmla="*/ 335122 h 342260"/>
              <a:gd name="connsiteX14" fmla="*/ 34236 w 256431"/>
              <a:gd name="connsiteY14" fmla="*/ 268639 h 342260"/>
              <a:gd name="connsiteX15" fmla="*/ 13336 w 256431"/>
              <a:gd name="connsiteY15" fmla="*/ 131691 h 342260"/>
              <a:gd name="connsiteX16" fmla="*/ 80018 w 256431"/>
              <a:gd name="connsiteY16" fmla="*/ 131691 h 342260"/>
              <a:gd name="connsiteX17" fmla="*/ 109876 w 256431"/>
              <a:gd name="connsiteY17" fmla="*/ 152791 h 342260"/>
              <a:gd name="connsiteX18" fmla="*/ 151676 w 256431"/>
              <a:gd name="connsiteY18" fmla="*/ 152791 h 342260"/>
              <a:gd name="connsiteX19" fmla="*/ 174965 w 256431"/>
              <a:gd name="connsiteY19" fmla="*/ 130696 h 342260"/>
              <a:gd name="connsiteX20" fmla="*/ 98131 w 256431"/>
              <a:gd name="connsiteY20" fmla="*/ 109796 h 342260"/>
              <a:gd name="connsiteX21" fmla="*/ 158244 w 256431"/>
              <a:gd name="connsiteY21" fmla="*/ 109796 h 342260"/>
              <a:gd name="connsiteX22" fmla="*/ 158045 w 256431"/>
              <a:gd name="connsiteY22" fmla="*/ 131493 h 342260"/>
              <a:gd name="connsiteX23" fmla="*/ 153268 w 256431"/>
              <a:gd name="connsiteY23" fmla="*/ 136071 h 342260"/>
              <a:gd name="connsiteX24" fmla="*/ 98131 w 256431"/>
              <a:gd name="connsiteY24" fmla="*/ 136270 h 342260"/>
              <a:gd name="connsiteX25" fmla="*/ 98131 w 256431"/>
              <a:gd name="connsiteY25" fmla="*/ 109796 h 342260"/>
              <a:gd name="connsiteX26" fmla="*/ 81231 w 256431"/>
              <a:gd name="connsiteY26" fmla="*/ 318 h 342260"/>
              <a:gd name="connsiteX27" fmla="*/ 117838 w 256431"/>
              <a:gd name="connsiteY27" fmla="*/ 13853 h 342260"/>
              <a:gd name="connsiteX28" fmla="*/ 138141 w 256431"/>
              <a:gd name="connsiteY28" fmla="*/ 13853 h 342260"/>
              <a:gd name="connsiteX29" fmla="*/ 251600 w 256431"/>
              <a:gd name="connsiteY29" fmla="*/ 45303 h 342260"/>
              <a:gd name="connsiteX30" fmla="*/ 249809 w 256431"/>
              <a:gd name="connsiteY30" fmla="*/ 113976 h 342260"/>
              <a:gd name="connsiteX31" fmla="*/ 175165 w 256431"/>
              <a:gd name="connsiteY31" fmla="*/ 113976 h 342260"/>
              <a:gd name="connsiteX32" fmla="*/ 150881 w 256431"/>
              <a:gd name="connsiteY32" fmla="*/ 93474 h 342260"/>
              <a:gd name="connsiteX33" fmla="*/ 106094 w 256431"/>
              <a:gd name="connsiteY33" fmla="*/ 93474 h 342260"/>
              <a:gd name="connsiteX34" fmla="*/ 80615 w 256431"/>
              <a:gd name="connsiteY34" fmla="*/ 113976 h 342260"/>
              <a:gd name="connsiteX35" fmla="*/ 10350 w 256431"/>
              <a:gd name="connsiteY35" fmla="*/ 113777 h 342260"/>
              <a:gd name="connsiteX36" fmla="*/ 4180 w 256431"/>
              <a:gd name="connsiteY36" fmla="*/ 107805 h 342260"/>
              <a:gd name="connsiteX37" fmla="*/ 0 w 256431"/>
              <a:gd name="connsiteY37" fmla="*/ 68393 h 342260"/>
              <a:gd name="connsiteX38" fmla="*/ 81231 w 256431"/>
              <a:gd name="connsiteY38" fmla="*/ 318 h 3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6431" h="342260">
                <a:moveTo>
                  <a:pt x="174965" y="130696"/>
                </a:moveTo>
                <a:cubicBezTo>
                  <a:pt x="197657" y="130696"/>
                  <a:pt x="219752" y="130696"/>
                  <a:pt x="242841" y="130696"/>
                </a:cubicBezTo>
                <a:cubicBezTo>
                  <a:pt x="244235" y="204345"/>
                  <a:pt x="234680" y="274212"/>
                  <a:pt x="180738" y="330543"/>
                </a:cubicBezTo>
                <a:cubicBezTo>
                  <a:pt x="179344" y="331937"/>
                  <a:pt x="177951" y="333330"/>
                  <a:pt x="176358" y="334723"/>
                </a:cubicBezTo>
                <a:cubicBezTo>
                  <a:pt x="167003" y="342486"/>
                  <a:pt x="157648" y="344079"/>
                  <a:pt x="149885" y="339103"/>
                </a:cubicBezTo>
                <a:cubicBezTo>
                  <a:pt x="140131" y="332733"/>
                  <a:pt x="141326" y="323377"/>
                  <a:pt x="143714" y="314221"/>
                </a:cubicBezTo>
                <a:cubicBezTo>
                  <a:pt x="149487" y="291529"/>
                  <a:pt x="152870" y="268639"/>
                  <a:pt x="148491" y="245349"/>
                </a:cubicBezTo>
                <a:cubicBezTo>
                  <a:pt x="146501" y="234999"/>
                  <a:pt x="142918" y="225046"/>
                  <a:pt x="138539" y="215492"/>
                </a:cubicBezTo>
                <a:cubicBezTo>
                  <a:pt x="136946" y="211710"/>
                  <a:pt x="131373" y="207331"/>
                  <a:pt x="127591" y="207530"/>
                </a:cubicBezTo>
                <a:cubicBezTo>
                  <a:pt x="123809" y="207530"/>
                  <a:pt x="118634" y="211909"/>
                  <a:pt x="116643" y="215890"/>
                </a:cubicBezTo>
                <a:cubicBezTo>
                  <a:pt x="106094" y="235795"/>
                  <a:pt x="103506" y="257492"/>
                  <a:pt x="105895" y="279586"/>
                </a:cubicBezTo>
                <a:cubicBezTo>
                  <a:pt x="107089" y="291330"/>
                  <a:pt x="109876" y="303074"/>
                  <a:pt x="112065" y="314818"/>
                </a:cubicBezTo>
                <a:cubicBezTo>
                  <a:pt x="113658" y="324174"/>
                  <a:pt x="115449" y="333529"/>
                  <a:pt x="105496" y="339500"/>
                </a:cubicBezTo>
                <a:cubicBezTo>
                  <a:pt x="95942" y="345074"/>
                  <a:pt x="87382" y="341491"/>
                  <a:pt x="80018" y="335122"/>
                </a:cubicBezTo>
                <a:cubicBezTo>
                  <a:pt x="58918" y="317008"/>
                  <a:pt x="44786" y="293918"/>
                  <a:pt x="34236" y="268639"/>
                </a:cubicBezTo>
                <a:cubicBezTo>
                  <a:pt x="16321" y="225046"/>
                  <a:pt x="10947" y="179464"/>
                  <a:pt x="13336" y="131691"/>
                </a:cubicBezTo>
                <a:cubicBezTo>
                  <a:pt x="35828" y="131691"/>
                  <a:pt x="57923" y="131691"/>
                  <a:pt x="80018" y="131691"/>
                </a:cubicBezTo>
                <a:cubicBezTo>
                  <a:pt x="86188" y="152194"/>
                  <a:pt x="86984" y="152791"/>
                  <a:pt x="109876" y="152791"/>
                </a:cubicBezTo>
                <a:cubicBezTo>
                  <a:pt x="123809" y="152791"/>
                  <a:pt x="137743" y="152791"/>
                  <a:pt x="151676" y="152791"/>
                </a:cubicBezTo>
                <a:cubicBezTo>
                  <a:pt x="168197" y="152194"/>
                  <a:pt x="172975" y="148013"/>
                  <a:pt x="174965" y="130696"/>
                </a:cubicBezTo>
                <a:close/>
                <a:moveTo>
                  <a:pt x="98131" y="109796"/>
                </a:moveTo>
                <a:cubicBezTo>
                  <a:pt x="117837" y="109796"/>
                  <a:pt x="137344" y="109796"/>
                  <a:pt x="158244" y="109796"/>
                </a:cubicBezTo>
                <a:cubicBezTo>
                  <a:pt x="158244" y="117161"/>
                  <a:pt x="158642" y="124327"/>
                  <a:pt x="158045" y="131493"/>
                </a:cubicBezTo>
                <a:cubicBezTo>
                  <a:pt x="157846" y="133085"/>
                  <a:pt x="155060" y="136071"/>
                  <a:pt x="153268" y="136071"/>
                </a:cubicBezTo>
                <a:cubicBezTo>
                  <a:pt x="135155" y="136469"/>
                  <a:pt x="117041" y="136270"/>
                  <a:pt x="98131" y="136270"/>
                </a:cubicBezTo>
                <a:cubicBezTo>
                  <a:pt x="98131" y="127114"/>
                  <a:pt x="98131" y="118953"/>
                  <a:pt x="98131" y="109796"/>
                </a:cubicBezTo>
                <a:close/>
                <a:moveTo>
                  <a:pt x="81231" y="318"/>
                </a:moveTo>
                <a:cubicBezTo>
                  <a:pt x="94288" y="1487"/>
                  <a:pt x="107040" y="5891"/>
                  <a:pt x="117838" y="13853"/>
                </a:cubicBezTo>
                <a:cubicBezTo>
                  <a:pt x="125800" y="19626"/>
                  <a:pt x="130578" y="19228"/>
                  <a:pt x="138141" y="13853"/>
                </a:cubicBezTo>
                <a:cubicBezTo>
                  <a:pt x="177952" y="-13815"/>
                  <a:pt x="236672" y="2707"/>
                  <a:pt x="251600" y="45303"/>
                </a:cubicBezTo>
                <a:cubicBezTo>
                  <a:pt x="259562" y="68194"/>
                  <a:pt x="256776" y="90886"/>
                  <a:pt x="249809" y="113976"/>
                </a:cubicBezTo>
                <a:cubicBezTo>
                  <a:pt x="224530" y="113976"/>
                  <a:pt x="199847" y="113976"/>
                  <a:pt x="175165" y="113976"/>
                </a:cubicBezTo>
                <a:cubicBezTo>
                  <a:pt x="172179" y="96459"/>
                  <a:pt x="168795" y="93474"/>
                  <a:pt x="150881" y="93474"/>
                </a:cubicBezTo>
                <a:cubicBezTo>
                  <a:pt x="135952" y="93474"/>
                  <a:pt x="121023" y="93474"/>
                  <a:pt x="106094" y="93474"/>
                </a:cubicBezTo>
                <a:cubicBezTo>
                  <a:pt x="86985" y="93474"/>
                  <a:pt x="84397" y="95663"/>
                  <a:pt x="80615" y="113976"/>
                </a:cubicBezTo>
                <a:cubicBezTo>
                  <a:pt x="57326" y="113976"/>
                  <a:pt x="33838" y="114175"/>
                  <a:pt x="10350" y="113777"/>
                </a:cubicBezTo>
                <a:cubicBezTo>
                  <a:pt x="8161" y="113777"/>
                  <a:pt x="4578" y="110194"/>
                  <a:pt x="4180" y="107805"/>
                </a:cubicBezTo>
                <a:cubicBezTo>
                  <a:pt x="2189" y="94668"/>
                  <a:pt x="0" y="81531"/>
                  <a:pt x="0" y="68393"/>
                </a:cubicBezTo>
                <a:cubicBezTo>
                  <a:pt x="149" y="22413"/>
                  <a:pt x="42062" y="-3190"/>
                  <a:pt x="81231" y="31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" name="Google Shape;381;p37">
            <a:extLst>
              <a:ext uri="{FF2B5EF4-FFF2-40B4-BE49-F238E27FC236}">
                <a16:creationId xmlns:a16="http://schemas.microsoft.com/office/drawing/2014/main" id="{FDC2F843-A04A-4E10-9E3A-E44E3C98B1C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696" t="10019" r="29696" b="10011"/>
          <a:stretch/>
        </p:blipFill>
        <p:spPr>
          <a:xfrm>
            <a:off x="8281744" y="107839"/>
            <a:ext cx="3910256" cy="683067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5600;p56">
            <a:extLst>
              <a:ext uri="{FF2B5EF4-FFF2-40B4-BE49-F238E27FC236}">
                <a16:creationId xmlns:a16="http://schemas.microsoft.com/office/drawing/2014/main" id="{9338B460-2A9B-47E1-82C1-ECD956DDC4A6}"/>
              </a:ext>
            </a:extLst>
          </p:cNvPr>
          <p:cNvSpPr/>
          <p:nvPr/>
        </p:nvSpPr>
        <p:spPr>
          <a:xfrm>
            <a:off x="367191" y="1279201"/>
            <a:ext cx="6959947" cy="5443870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C791AE-2672-46C2-B78C-3BCCDFABD877}"/>
              </a:ext>
            </a:extLst>
          </p:cNvPr>
          <p:cNvSpPr txBox="1"/>
          <p:nvPr/>
        </p:nvSpPr>
        <p:spPr>
          <a:xfrm>
            <a:off x="1477920" y="2468587"/>
            <a:ext cx="5007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* </a:t>
            </a:r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lots of paper</a:t>
            </a:r>
            <a:endParaRPr lang="ru-KZ" sz="44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08DBB3-1478-4C8A-BB1E-11807DAB0BEA}"/>
              </a:ext>
            </a:extLst>
          </p:cNvPr>
          <p:cNvSpPr txBox="1"/>
          <p:nvPr/>
        </p:nvSpPr>
        <p:spPr>
          <a:xfrm>
            <a:off x="1477922" y="3137085"/>
            <a:ext cx="5007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* </a:t>
            </a:r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lots of pen</a:t>
            </a:r>
            <a:endParaRPr lang="ru-KZ" sz="44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9B3981-37F5-4FBD-A664-168AC9D0B0F4}"/>
              </a:ext>
            </a:extLst>
          </p:cNvPr>
          <p:cNvSpPr txBox="1"/>
          <p:nvPr/>
        </p:nvSpPr>
        <p:spPr>
          <a:xfrm>
            <a:off x="1477921" y="1924003"/>
            <a:ext cx="5007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* </a:t>
            </a:r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lot of nerves</a:t>
            </a:r>
            <a:endParaRPr lang="ru-KZ" sz="44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ED63E1-A688-4265-B1D6-CB5182B2E79F}"/>
              </a:ext>
            </a:extLst>
          </p:cNvPr>
          <p:cNvSpPr txBox="1"/>
          <p:nvPr/>
        </p:nvSpPr>
        <p:spPr>
          <a:xfrm>
            <a:off x="1477923" y="3827577"/>
            <a:ext cx="5007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* </a:t>
            </a:r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lot of time</a:t>
            </a:r>
            <a:endParaRPr lang="ru-KZ" sz="44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A6CA9-14CF-47A1-B91C-9DF41FEC9D06}"/>
              </a:ext>
            </a:extLst>
          </p:cNvPr>
          <p:cNvSpPr/>
          <p:nvPr/>
        </p:nvSpPr>
        <p:spPr>
          <a:xfrm flipH="1">
            <a:off x="0" y="0"/>
            <a:ext cx="12191998" cy="6857999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A8603-607C-4DD2-9790-2FD24D02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904874"/>
            <a:ext cx="8201026" cy="5295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54EF88-CA97-48A4-A1D0-7E370AF83BA4}"/>
              </a:ext>
            </a:extLst>
          </p:cNvPr>
          <p:cNvSpPr txBox="1"/>
          <p:nvPr/>
        </p:nvSpPr>
        <p:spPr>
          <a:xfrm>
            <a:off x="190499" y="247650"/>
            <a:ext cx="3619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rial Black" panose="020B0A04020102020204" pitchFamily="34" charset="0"/>
              </a:rPr>
              <a:t>ER diagram</a:t>
            </a:r>
            <a:endParaRPr lang="ru-KZ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7D38D86-28E6-4D92-BB4E-EFAAAB0C857B}"/>
              </a:ext>
            </a:extLst>
          </p:cNvPr>
          <p:cNvSpPr/>
          <p:nvPr/>
        </p:nvSpPr>
        <p:spPr>
          <a:xfrm flipH="1">
            <a:off x="0" y="0"/>
            <a:ext cx="12191998" cy="6857999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9DD42111-4CA1-423B-93BA-D13FE6A4C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703803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9277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6CE1586-FA9D-47BF-82A3-E5A22A9F2BE1}"/>
              </a:ext>
            </a:extLst>
          </p:cNvPr>
          <p:cNvSpPr/>
          <p:nvPr/>
        </p:nvSpPr>
        <p:spPr>
          <a:xfrm flipH="1">
            <a:off x="-21432" y="1"/>
            <a:ext cx="12191998" cy="6857999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F7AB58-5B06-4A90-8C26-152CFA97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40275"/>
            <a:ext cx="3309938" cy="58530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062AE1-E104-4728-918C-6E2324B5E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91" y="140275"/>
            <a:ext cx="3443289" cy="585302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55A099-629A-499B-AAA9-3C3C06712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384" y="140275"/>
            <a:ext cx="4879182" cy="58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1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B73F0AB-DE07-46D7-8F1F-6258E21F7FCD}"/>
              </a:ext>
            </a:extLst>
          </p:cNvPr>
          <p:cNvSpPr/>
          <p:nvPr/>
        </p:nvSpPr>
        <p:spPr>
          <a:xfrm flipH="1">
            <a:off x="0" y="0"/>
            <a:ext cx="12191998" cy="6857999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899F39-BD86-49A8-850B-8EADDC00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03" y="842340"/>
            <a:ext cx="10948462" cy="66607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47E60DA-63F2-4BE2-8F6E-37BFC7B1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130" y="2204001"/>
            <a:ext cx="8190935" cy="32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976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CCC6"/>
      </a:accent1>
      <a:accent2>
        <a:srgbClr val="F8D45E"/>
      </a:accent2>
      <a:accent3>
        <a:srgbClr val="F27161"/>
      </a:accent3>
      <a:accent4>
        <a:srgbClr val="7CC8EC"/>
      </a:accent4>
      <a:accent5>
        <a:srgbClr val="525168"/>
      </a:accent5>
      <a:accent6>
        <a:srgbClr val="1A6BA5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CCC6"/>
      </a:accent1>
      <a:accent2>
        <a:srgbClr val="F8D45E"/>
      </a:accent2>
      <a:accent3>
        <a:srgbClr val="F27161"/>
      </a:accent3>
      <a:accent4>
        <a:srgbClr val="7CC8EC"/>
      </a:accent4>
      <a:accent5>
        <a:srgbClr val="525168"/>
      </a:accent5>
      <a:accent6>
        <a:srgbClr val="1A6BA5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CCC6"/>
      </a:accent1>
      <a:accent2>
        <a:srgbClr val="F8D45E"/>
      </a:accent2>
      <a:accent3>
        <a:srgbClr val="F27161"/>
      </a:accent3>
      <a:accent4>
        <a:srgbClr val="7CC8EC"/>
      </a:accent4>
      <a:accent5>
        <a:srgbClr val="525168"/>
      </a:accent5>
      <a:accent6>
        <a:srgbClr val="1A6BA5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228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5" baseType="lpstr">
      <vt:lpstr>AGaramondPro</vt:lpstr>
      <vt:lpstr>Aharoni</vt:lpstr>
      <vt:lpstr>Algerian</vt:lpstr>
      <vt:lpstr>Arial</vt:lpstr>
      <vt:lpstr>Arial Black</vt:lpstr>
      <vt:lpstr>Droid Arabic Kufi</vt:lpstr>
      <vt:lpstr>Graphik</vt:lpstr>
      <vt:lpstr>NotoSans</vt:lpstr>
      <vt:lpstr>Roboto</vt:lpstr>
      <vt:lpstr>Times New Roman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Жандос Кудайберген</cp:lastModifiedBy>
  <cp:revision>173</cp:revision>
  <dcterms:created xsi:type="dcterms:W3CDTF">2019-01-14T06:35:35Z</dcterms:created>
  <dcterms:modified xsi:type="dcterms:W3CDTF">2020-11-21T10:32:44Z</dcterms:modified>
</cp:coreProperties>
</file>