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71" r:id="rId5"/>
    <p:sldId id="274" r:id="rId6"/>
    <p:sldId id="278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92" r:id="rId15"/>
    <p:sldId id="286" r:id="rId16"/>
    <p:sldId id="287" r:id="rId17"/>
    <p:sldId id="288" r:id="rId18"/>
    <p:sldId id="289" r:id="rId19"/>
    <p:sldId id="290" r:id="rId20"/>
    <p:sldId id="291" r:id="rId21"/>
    <p:sldId id="285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5" r:id="rId44"/>
    <p:sldId id="314" r:id="rId45"/>
    <p:sldId id="316" r:id="rId46"/>
    <p:sldId id="275" r:id="rId47"/>
    <p:sldId id="276" r:id="rId48"/>
    <p:sldId id="257" r:id="rId49"/>
    <p:sldId id="258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91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0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34CC-43CE-863E-CA5F86C61DBF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4CC-43CE-863E-CA5F86C61DB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CC-43CE-863E-CA5F86C61D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BAFB-4737-A6A6-A9B76312E48A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AFB-4737-A6A6-A9B76312E48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AFB-4737-A6A6-A9B76312E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838F-4DE7-B1EF-607326847E6D}"/>
              </c:ext>
            </c:extLst>
          </c:dPt>
          <c:dPt>
            <c:idx val="1"/>
            <c:bubble3D val="0"/>
            <c:explosion val="1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38F-4DE7-B1EF-607326847E6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8F-4DE7-B1EF-607326847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04-48DA-B375-FBEA2AEAD4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solidFill>
                  <a:srgbClr val="FAA332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04-48DA-B375-FBEA2AEAD4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2300</c:v>
                </c:pt>
                <c:pt idx="1">
                  <c:v>3500</c:v>
                </c:pt>
                <c:pt idx="2">
                  <c:v>3007</c:v>
                </c:pt>
                <c:pt idx="3">
                  <c:v>5200</c:v>
                </c:pt>
                <c:pt idx="4">
                  <c:v>3400</c:v>
                </c:pt>
                <c:pt idx="5">
                  <c:v>3500</c:v>
                </c:pt>
                <c:pt idx="6">
                  <c:v>6400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04-48DA-B375-FBEA2AEAD4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31642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4"/>
        </a:solidFill>
        <a:ln>
          <a:noFill/>
        </a:ln>
      </dgm:spPr>
      <dgm:t>
        <a:bodyPr anchor="ctr"/>
        <a:lstStyle/>
        <a:p>
          <a:r>
            <a:rPr lang="en-US" altLang="ko-KR" sz="14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</a:t>
          </a:r>
          <a:r>
            <a: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4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1</a:t>
          </a:r>
          <a:endParaRPr lang="en-JM" sz="1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6836F7C9-E0EB-4435-A48F-78CCA5C677FD}">
      <dgm:prSet phldrT="[Text]" custT="1"/>
      <dgm:spPr>
        <a:solidFill>
          <a:schemeClr val="accent3"/>
        </a:solidFill>
        <a:ln>
          <a:noFill/>
        </a:ln>
      </dgm:spPr>
      <dgm:t>
        <a:bodyPr anchor="ctr"/>
        <a:lstStyle/>
        <a:p>
          <a:r>
            <a:rPr lang="en-US" altLang="ko-KR" sz="14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B</a:t>
          </a:r>
          <a:r>
            <a: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4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2</a:t>
          </a:r>
          <a:endParaRPr lang="en-JM" sz="1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0988B41C-78E4-4E00-9C30-DBD95A231B01}" type="parTrans" cxnId="{79DC17DB-5914-43D2-A061-D69151AEEA5A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61D5205-4FE7-47EC-B86F-48DF3EA1EDA5}" type="sibTrans" cxnId="{79DC17DB-5914-43D2-A061-D69151AEEA5A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2"/>
        </a:solidFill>
        <a:ln>
          <a:noFill/>
        </a:ln>
      </dgm:spPr>
      <dgm:t>
        <a:bodyPr anchor="ctr"/>
        <a:lstStyle/>
        <a:p>
          <a:r>
            <a:rPr lang="en-US" altLang="ko-KR" sz="14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</a:t>
          </a:r>
          <a:r>
            <a: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4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3</a:t>
          </a:r>
          <a:r>
            <a:rPr lang="en-JM" sz="14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3" custScaleX="98552" custScaleY="139063">
        <dgm:presLayoutVars>
          <dgm:chMax val="1"/>
          <dgm:bulletEnabled val="1"/>
        </dgm:presLayoutVars>
      </dgm:prSet>
      <dgm:spPr/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4971C4-5D8D-4652-8F85-F916B723CB58}" type="pres">
      <dgm:prSet presAssocID="{6836F7C9-E0EB-4435-A48F-78CCA5C677FD}" presName="Name8" presStyleCnt="0"/>
      <dgm:spPr/>
    </dgm:pt>
    <dgm:pt modelId="{42E29582-A2E7-4B50-9BCC-2A8FCD67242D}" type="pres">
      <dgm:prSet presAssocID="{6836F7C9-E0EB-4435-A48F-78CCA5C677FD}" presName="level" presStyleLbl="node1" presStyleIdx="1" presStyleCnt="3">
        <dgm:presLayoutVars>
          <dgm:chMax val="1"/>
          <dgm:bulletEnabled val="1"/>
        </dgm:presLayoutVars>
      </dgm:prSet>
      <dgm:spPr/>
    </dgm:pt>
    <dgm:pt modelId="{3BB7BCD6-6108-4ED8-9046-A483C6EB8FD6}" type="pres">
      <dgm:prSet presAssocID="{6836F7C9-E0EB-4435-A48F-78CCA5C677F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3">
        <dgm:presLayoutVars>
          <dgm:chMax val="1"/>
          <dgm:bulletEnabled val="1"/>
        </dgm:presLayoutVars>
      </dgm:prSet>
      <dgm:spPr/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BF5018D-4CA1-4E0A-9CD2-3746DBF7A3A6}" type="presOf" srcId="{9D67B1F7-C4FF-4E1E-94F4-69209A4E7C47}" destId="{7E617F38-6BB2-4E03-8198-FF7E7F898924}" srcOrd="1" destOrd="0" presId="urn:microsoft.com/office/officeart/2005/8/layout/pyramid1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BC356FC9-B883-4362-B4B4-605F596FF0F8}" type="presOf" srcId="{E924DC90-2427-4BE5-A522-6ACD4563EB45}" destId="{A8AE7F33-3372-4D78-96A6-FD2B204E9D9D}" srcOrd="1" destOrd="0" presId="urn:microsoft.com/office/officeart/2005/8/layout/pyramid1"/>
    <dgm:cxn modelId="{34C7F062-5ACB-4ACF-A697-CDF453BB43E2}" type="presOf" srcId="{E924DC90-2427-4BE5-A522-6ACD4563EB45}" destId="{864F954D-81D4-4546-B08E-448FBA7A18FE}" srcOrd="0" destOrd="0" presId="urn:microsoft.com/office/officeart/2005/8/layout/pyramid1"/>
    <dgm:cxn modelId="{823873D6-513B-4726-9659-27FBE26876B8}" type="presOf" srcId="{6836F7C9-E0EB-4435-A48F-78CCA5C677FD}" destId="{3BB7BCD6-6108-4ED8-9046-A483C6EB8FD6}" srcOrd="1" destOrd="0" presId="urn:microsoft.com/office/officeart/2005/8/layout/pyramid1"/>
    <dgm:cxn modelId="{B0A2C978-9474-4770-9D3F-73D96EE7392A}" type="presOf" srcId="{9D67B1F7-C4FF-4E1E-94F4-69209A4E7C47}" destId="{753AA43A-5097-42D8-A3EF-20B11215D8F3}" srcOrd="0" destOrd="0" presId="urn:microsoft.com/office/officeart/2005/8/layout/pyramid1"/>
    <dgm:cxn modelId="{D245D576-A254-475D-AD93-DA69EC6E5863}" type="presOf" srcId="{28FD3D57-F3BB-4E5E-B091-1500A3C92E81}" destId="{6346E340-6B27-47A2-93A8-AA7F0249167F}" srcOrd="0" destOrd="0" presId="urn:microsoft.com/office/officeart/2005/8/layout/pyramid1"/>
    <dgm:cxn modelId="{79DC17DB-5914-43D2-A061-D69151AEEA5A}" srcId="{28FD3D57-F3BB-4E5E-B091-1500A3C92E81}" destId="{6836F7C9-E0EB-4435-A48F-78CCA5C677FD}" srcOrd="1" destOrd="0" parTransId="{0988B41C-78E4-4E00-9C30-DBD95A231B01}" sibTransId="{B61D5205-4FE7-47EC-B86F-48DF3EA1EDA5}"/>
    <dgm:cxn modelId="{EA8FAF7A-1FBC-4A81-8399-82CF7D9DFEFB}" type="presOf" srcId="{6836F7C9-E0EB-4435-A48F-78CCA5C677FD}" destId="{42E29582-A2E7-4B50-9BCC-2A8FCD67242D}" srcOrd="0" destOrd="0" presId="urn:microsoft.com/office/officeart/2005/8/layout/pyramid1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090F8F32-00E1-4947-BA4C-F1B1FAA325BD}" type="presParOf" srcId="{6346E340-6B27-47A2-93A8-AA7F0249167F}" destId="{8351BCDF-D287-464A-AB10-4261CFFC4E79}" srcOrd="0" destOrd="0" presId="urn:microsoft.com/office/officeart/2005/8/layout/pyramid1"/>
    <dgm:cxn modelId="{711DC508-DC82-461E-B050-305448093E7C}" type="presParOf" srcId="{8351BCDF-D287-464A-AB10-4261CFFC4E79}" destId="{864F954D-81D4-4546-B08E-448FBA7A18FE}" srcOrd="0" destOrd="0" presId="urn:microsoft.com/office/officeart/2005/8/layout/pyramid1"/>
    <dgm:cxn modelId="{FC91A8B8-B873-4A50-9F40-2C4EFAFCF7C3}" type="presParOf" srcId="{8351BCDF-D287-464A-AB10-4261CFFC4E79}" destId="{A8AE7F33-3372-4D78-96A6-FD2B204E9D9D}" srcOrd="1" destOrd="0" presId="urn:microsoft.com/office/officeart/2005/8/layout/pyramid1"/>
    <dgm:cxn modelId="{95B651D3-7B88-45D6-9E35-78A51CA2F31C}" type="presParOf" srcId="{6346E340-6B27-47A2-93A8-AA7F0249167F}" destId="{244971C4-5D8D-4652-8F85-F916B723CB58}" srcOrd="1" destOrd="0" presId="urn:microsoft.com/office/officeart/2005/8/layout/pyramid1"/>
    <dgm:cxn modelId="{1787D30C-199A-4CB6-B97B-51F3FA5052B9}" type="presParOf" srcId="{244971C4-5D8D-4652-8F85-F916B723CB58}" destId="{42E29582-A2E7-4B50-9BCC-2A8FCD67242D}" srcOrd="0" destOrd="0" presId="urn:microsoft.com/office/officeart/2005/8/layout/pyramid1"/>
    <dgm:cxn modelId="{BE217866-B52E-48E4-8D10-5380E86668F6}" type="presParOf" srcId="{244971C4-5D8D-4652-8F85-F916B723CB58}" destId="{3BB7BCD6-6108-4ED8-9046-A483C6EB8FD6}" srcOrd="1" destOrd="0" presId="urn:microsoft.com/office/officeart/2005/8/layout/pyramid1"/>
    <dgm:cxn modelId="{B5C85CBD-5832-455F-B17A-BCA1B957E1ED}" type="presParOf" srcId="{6346E340-6B27-47A2-93A8-AA7F0249167F}" destId="{BF7100C5-692A-476D-9242-E6DE2BFA407E}" srcOrd="2" destOrd="0" presId="urn:microsoft.com/office/officeart/2005/8/layout/pyramid1"/>
    <dgm:cxn modelId="{DAE0A8B5-10C1-4D80-9220-9867F0428914}" type="presParOf" srcId="{BF7100C5-692A-476D-9242-E6DE2BFA407E}" destId="{753AA43A-5097-42D8-A3EF-20B11215D8F3}" srcOrd="0" destOrd="0" presId="urn:microsoft.com/office/officeart/2005/8/layout/pyramid1"/>
    <dgm:cxn modelId="{D1B9BF0C-35AB-4871-831D-404B76D9DEEE}" type="presParOf" srcId="{BF7100C5-692A-476D-9242-E6DE2BFA407E}" destId="{7E617F38-6BB2-4E03-8198-FF7E7F898924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1265619" y="0"/>
          <a:ext cx="1717233" cy="1497917"/>
        </a:xfrm>
        <a:prstGeom prst="trapezoid">
          <a:avLst>
            <a:gd name="adj" fmla="val 58163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A</a:t>
          </a:r>
          <a:r>
            <a:rPr lang="ko-KR" altLang="en-US" sz="14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4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1</a:t>
          </a:r>
          <a:endParaRPr lang="en-JM" sz="1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1265619" y="0"/>
        <a:ext cx="1717233" cy="1497917"/>
      </dsp:txXfrm>
    </dsp:sp>
    <dsp:sp modelId="{42E29582-A2E7-4B50-9BCC-2A8FCD67242D}">
      <dsp:nvSpPr>
        <dsp:cNvPr id="0" name=""/>
        <dsp:cNvSpPr/>
      </dsp:nvSpPr>
      <dsp:spPr>
        <a:xfrm>
          <a:off x="626501" y="1497917"/>
          <a:ext cx="2995468" cy="1077150"/>
        </a:xfrm>
        <a:prstGeom prst="trapezoid">
          <a:avLst>
            <a:gd name="adj" fmla="val 58163"/>
          </a:avLst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B</a:t>
          </a:r>
          <a:r>
            <a:rPr lang="ko-KR" altLang="en-US" sz="14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4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2</a:t>
          </a:r>
          <a:endParaRPr lang="en-JM" sz="1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>
        <a:off x="1150708" y="1497917"/>
        <a:ext cx="1947054" cy="1077150"/>
      </dsp:txXfrm>
    </dsp:sp>
    <dsp:sp modelId="{753AA43A-5097-42D8-A3EF-20B11215D8F3}">
      <dsp:nvSpPr>
        <dsp:cNvPr id="0" name=""/>
        <dsp:cNvSpPr/>
      </dsp:nvSpPr>
      <dsp:spPr>
        <a:xfrm>
          <a:off x="0" y="2575068"/>
          <a:ext cx="4248472" cy="1077150"/>
        </a:xfrm>
        <a:prstGeom prst="trapezoid">
          <a:avLst>
            <a:gd name="adj" fmla="val 58163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C</a:t>
          </a:r>
          <a:r>
            <a:rPr lang="ko-KR" altLang="en-US" sz="14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altLang="ko-KR" sz="14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3</a:t>
          </a:r>
          <a:r>
            <a:rPr lang="en-JM" sz="14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 </a:t>
          </a:r>
        </a:p>
      </dsp:txBody>
      <dsp:txXfrm>
        <a:off x="743482" y="2575068"/>
        <a:ext cx="2761506" cy="1077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56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82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822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533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D399D5-4751-498D-81F2-974DD31B83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24600" y="0"/>
            <a:ext cx="5867400" cy="6858000"/>
          </a:xfrm>
          <a:custGeom>
            <a:avLst/>
            <a:gdLst>
              <a:gd name="connsiteX0" fmla="*/ 4143398 w 5867400"/>
              <a:gd name="connsiteY0" fmla="*/ 0 h 6858000"/>
              <a:gd name="connsiteX1" fmla="*/ 5867400 w 5867400"/>
              <a:gd name="connsiteY1" fmla="*/ 0 h 6858000"/>
              <a:gd name="connsiteX2" fmla="*/ 5867400 w 5867400"/>
              <a:gd name="connsiteY2" fmla="*/ 4020185 h 6858000"/>
              <a:gd name="connsiteX3" fmla="*/ 4152877 w 5867400"/>
              <a:gd name="connsiteY3" fmla="*/ 6858000 h 6858000"/>
              <a:gd name="connsiteX4" fmla="*/ 0 w 58674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7400" h="6858000">
                <a:moveTo>
                  <a:pt x="4143398" y="0"/>
                </a:moveTo>
                <a:lnTo>
                  <a:pt x="5867400" y="0"/>
                </a:lnTo>
                <a:lnTo>
                  <a:pt x="5867400" y="4020185"/>
                </a:lnTo>
                <a:lnTo>
                  <a:pt x="4152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8813761-96A0-45A4-A558-A877FCC7373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038351" y="0"/>
            <a:ext cx="8296275" cy="6858000"/>
          </a:xfrm>
          <a:custGeom>
            <a:avLst/>
            <a:gdLst>
              <a:gd name="connsiteX0" fmla="*/ 4143398 w 8296275"/>
              <a:gd name="connsiteY0" fmla="*/ 0 h 6858000"/>
              <a:gd name="connsiteX1" fmla="*/ 8296275 w 8296275"/>
              <a:gd name="connsiteY1" fmla="*/ 0 h 6858000"/>
              <a:gd name="connsiteX2" fmla="*/ 4152877 w 8296275"/>
              <a:gd name="connsiteY2" fmla="*/ 6858000 h 6858000"/>
              <a:gd name="connsiteX3" fmla="*/ 0 w 82962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6275" h="6858000">
                <a:moveTo>
                  <a:pt x="4143398" y="0"/>
                </a:moveTo>
                <a:lnTo>
                  <a:pt x="8296275" y="0"/>
                </a:lnTo>
                <a:lnTo>
                  <a:pt x="4152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649A94CB-7E19-4F3C-8BF6-8A8F5B8F7769}"/>
              </a:ext>
            </a:extLst>
          </p:cNvPr>
          <p:cNvSpPr/>
          <p:nvPr userDrawn="1"/>
        </p:nvSpPr>
        <p:spPr>
          <a:xfrm flipH="1">
            <a:off x="10610850" y="4219575"/>
            <a:ext cx="1581150" cy="263842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E07476F-99B8-4E97-B4F2-02120BB24BF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1502" y="257176"/>
            <a:ext cx="11201399" cy="3838575"/>
          </a:xfrm>
          <a:custGeom>
            <a:avLst/>
            <a:gdLst>
              <a:gd name="connsiteX0" fmla="*/ 1152121 w 11201399"/>
              <a:gd name="connsiteY0" fmla="*/ 3371850 h 3838575"/>
              <a:gd name="connsiteX1" fmla="*/ 9610724 w 11201399"/>
              <a:gd name="connsiteY1" fmla="*/ 3371850 h 3838575"/>
              <a:gd name="connsiteX2" fmla="*/ 9058677 w 11201399"/>
              <a:gd name="connsiteY2" fmla="*/ 3838575 h 3838575"/>
              <a:gd name="connsiteX3" fmla="*/ 600074 w 11201399"/>
              <a:gd name="connsiteY3" fmla="*/ 3838575 h 3838575"/>
              <a:gd name="connsiteX4" fmla="*/ 2095097 w 11201399"/>
              <a:gd name="connsiteY4" fmla="*/ 2809875 h 3838575"/>
              <a:gd name="connsiteX5" fmla="*/ 10553699 w 11201399"/>
              <a:gd name="connsiteY5" fmla="*/ 2809875 h 3838575"/>
              <a:gd name="connsiteX6" fmla="*/ 10001652 w 11201399"/>
              <a:gd name="connsiteY6" fmla="*/ 3276600 h 3838575"/>
              <a:gd name="connsiteX7" fmla="*/ 1543049 w 11201399"/>
              <a:gd name="connsiteY7" fmla="*/ 3276600 h 3838575"/>
              <a:gd name="connsiteX8" fmla="*/ 1209271 w 11201399"/>
              <a:gd name="connsiteY8" fmla="*/ 2247900 h 3838575"/>
              <a:gd name="connsiteX9" fmla="*/ 9667874 w 11201399"/>
              <a:gd name="connsiteY9" fmla="*/ 2247900 h 3838575"/>
              <a:gd name="connsiteX10" fmla="*/ 9115827 w 11201399"/>
              <a:gd name="connsiteY10" fmla="*/ 2714625 h 3838575"/>
              <a:gd name="connsiteX11" fmla="*/ 657225 w 11201399"/>
              <a:gd name="connsiteY11" fmla="*/ 2714625 h 3838575"/>
              <a:gd name="connsiteX12" fmla="*/ 552047 w 11201399"/>
              <a:gd name="connsiteY12" fmla="*/ 1685925 h 3838575"/>
              <a:gd name="connsiteX13" fmla="*/ 9010649 w 11201399"/>
              <a:gd name="connsiteY13" fmla="*/ 1685925 h 3838575"/>
              <a:gd name="connsiteX14" fmla="*/ 8458602 w 11201399"/>
              <a:gd name="connsiteY14" fmla="*/ 2152650 h 3838575"/>
              <a:gd name="connsiteX15" fmla="*/ 0 w 11201399"/>
              <a:gd name="connsiteY15" fmla="*/ 2152650 h 3838575"/>
              <a:gd name="connsiteX16" fmla="*/ 2742797 w 11201399"/>
              <a:gd name="connsiteY16" fmla="*/ 1123950 h 3838575"/>
              <a:gd name="connsiteX17" fmla="*/ 11201399 w 11201399"/>
              <a:gd name="connsiteY17" fmla="*/ 1123950 h 3838575"/>
              <a:gd name="connsiteX18" fmla="*/ 10649352 w 11201399"/>
              <a:gd name="connsiteY18" fmla="*/ 1590675 h 3838575"/>
              <a:gd name="connsiteX19" fmla="*/ 2190750 w 11201399"/>
              <a:gd name="connsiteY19" fmla="*/ 1590675 h 3838575"/>
              <a:gd name="connsiteX20" fmla="*/ 1418822 w 11201399"/>
              <a:gd name="connsiteY20" fmla="*/ 561975 h 3838575"/>
              <a:gd name="connsiteX21" fmla="*/ 9877424 w 11201399"/>
              <a:gd name="connsiteY21" fmla="*/ 561975 h 3838575"/>
              <a:gd name="connsiteX22" fmla="*/ 9325377 w 11201399"/>
              <a:gd name="connsiteY22" fmla="*/ 1028700 h 3838575"/>
              <a:gd name="connsiteX23" fmla="*/ 866775 w 11201399"/>
              <a:gd name="connsiteY23" fmla="*/ 1028700 h 3838575"/>
              <a:gd name="connsiteX24" fmla="*/ 1161647 w 11201399"/>
              <a:gd name="connsiteY24" fmla="*/ 0 h 3838575"/>
              <a:gd name="connsiteX25" fmla="*/ 9620249 w 11201399"/>
              <a:gd name="connsiteY25" fmla="*/ 0 h 3838575"/>
              <a:gd name="connsiteX26" fmla="*/ 9068202 w 11201399"/>
              <a:gd name="connsiteY26" fmla="*/ 466725 h 3838575"/>
              <a:gd name="connsiteX27" fmla="*/ 609600 w 11201399"/>
              <a:gd name="connsiteY27" fmla="*/ 466725 h 383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201399" h="3838575">
                <a:moveTo>
                  <a:pt x="1152121" y="3371850"/>
                </a:moveTo>
                <a:lnTo>
                  <a:pt x="9610724" y="3371850"/>
                </a:lnTo>
                <a:lnTo>
                  <a:pt x="9058677" y="3838575"/>
                </a:lnTo>
                <a:lnTo>
                  <a:pt x="600074" y="3838575"/>
                </a:lnTo>
                <a:close/>
                <a:moveTo>
                  <a:pt x="2095097" y="2809875"/>
                </a:moveTo>
                <a:lnTo>
                  <a:pt x="10553699" y="2809875"/>
                </a:lnTo>
                <a:lnTo>
                  <a:pt x="10001652" y="3276600"/>
                </a:lnTo>
                <a:lnTo>
                  <a:pt x="1543049" y="3276600"/>
                </a:lnTo>
                <a:close/>
                <a:moveTo>
                  <a:pt x="1209271" y="2247900"/>
                </a:moveTo>
                <a:lnTo>
                  <a:pt x="9667874" y="2247900"/>
                </a:lnTo>
                <a:lnTo>
                  <a:pt x="9115827" y="2714625"/>
                </a:lnTo>
                <a:lnTo>
                  <a:pt x="657225" y="2714625"/>
                </a:lnTo>
                <a:close/>
                <a:moveTo>
                  <a:pt x="552047" y="1685925"/>
                </a:moveTo>
                <a:lnTo>
                  <a:pt x="9010649" y="1685925"/>
                </a:lnTo>
                <a:lnTo>
                  <a:pt x="8458602" y="2152650"/>
                </a:lnTo>
                <a:lnTo>
                  <a:pt x="0" y="2152650"/>
                </a:lnTo>
                <a:close/>
                <a:moveTo>
                  <a:pt x="2742797" y="1123950"/>
                </a:moveTo>
                <a:lnTo>
                  <a:pt x="11201399" y="1123950"/>
                </a:lnTo>
                <a:lnTo>
                  <a:pt x="10649352" y="1590675"/>
                </a:lnTo>
                <a:lnTo>
                  <a:pt x="2190750" y="1590675"/>
                </a:lnTo>
                <a:close/>
                <a:moveTo>
                  <a:pt x="1418822" y="561975"/>
                </a:moveTo>
                <a:lnTo>
                  <a:pt x="9877424" y="561975"/>
                </a:lnTo>
                <a:lnTo>
                  <a:pt x="9325377" y="1028700"/>
                </a:lnTo>
                <a:lnTo>
                  <a:pt x="866775" y="1028700"/>
                </a:lnTo>
                <a:close/>
                <a:moveTo>
                  <a:pt x="1161647" y="0"/>
                </a:moveTo>
                <a:lnTo>
                  <a:pt x="9620249" y="0"/>
                </a:lnTo>
                <a:lnTo>
                  <a:pt x="9068202" y="466725"/>
                </a:lnTo>
                <a:lnTo>
                  <a:pt x="609600" y="466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97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846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9376E100-F797-49FD-90AB-C5BA67219D65}"/>
              </a:ext>
            </a:extLst>
          </p:cNvPr>
          <p:cNvSpPr/>
          <p:nvPr userDrawn="1"/>
        </p:nvSpPr>
        <p:spPr>
          <a:xfrm rot="13500000">
            <a:off x="1093180" y="1061528"/>
            <a:ext cx="4734944" cy="473494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2D73AB-5687-470F-A8B1-7A613E2E84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5249" y="643597"/>
            <a:ext cx="5570806" cy="5570806"/>
          </a:xfrm>
          <a:custGeom>
            <a:avLst/>
            <a:gdLst>
              <a:gd name="connsiteX0" fmla="*/ 2785403 w 5570806"/>
              <a:gd name="connsiteY0" fmla="*/ 0 h 5570806"/>
              <a:gd name="connsiteX1" fmla="*/ 5570806 w 5570806"/>
              <a:gd name="connsiteY1" fmla="*/ 2785403 h 5570806"/>
              <a:gd name="connsiteX2" fmla="*/ 2785403 w 5570806"/>
              <a:gd name="connsiteY2" fmla="*/ 5570806 h 5570806"/>
              <a:gd name="connsiteX3" fmla="*/ 0 w 5570806"/>
              <a:gd name="connsiteY3" fmla="*/ 2785403 h 557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0806" h="5570806">
                <a:moveTo>
                  <a:pt x="2785403" y="0"/>
                </a:moveTo>
                <a:lnTo>
                  <a:pt x="5570806" y="2785403"/>
                </a:lnTo>
                <a:lnTo>
                  <a:pt x="2785403" y="5570806"/>
                </a:lnTo>
                <a:lnTo>
                  <a:pt x="0" y="27854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950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ED91646-03BE-4B75-B6A7-FB02FEA0070A}"/>
              </a:ext>
            </a:extLst>
          </p:cNvPr>
          <p:cNvGrpSpPr/>
          <p:nvPr userDrawn="1"/>
        </p:nvGrpSpPr>
        <p:grpSpPr>
          <a:xfrm>
            <a:off x="3940546" y="2132436"/>
            <a:ext cx="1947507" cy="3634874"/>
            <a:chOff x="3501573" y="3178068"/>
            <a:chExt cx="1340594" cy="273784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43D16CE-6693-4FFE-B2A9-BE9A6FD33A73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F6D0F55-5EA3-44A8-8443-A4257130D05B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B6A86F1-BC93-4D9E-9324-A5DC22219D8B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03B2E7-5CDB-4E2E-8A1B-A52DA10C3BFD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9BFA53D-ADA1-4879-8108-8EAC699630F9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3625529-809A-4E82-9AD6-3802244B982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B439A1-5A0B-47B8-AF90-5B69E091FD96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4D034F8-828B-42B1-921A-3B772EE70C9D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1E9ABE2-2ED8-4EE5-8E7D-874DC5631879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D2DA84C-3753-4174-BE4D-B7408749241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3F0D115-7D01-4D0B-93C1-3EB6B4A92690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CA6E992-2B01-4ABB-841D-CAC46B8BC58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F194D5-DEEF-4183-9ACF-BC173239484A}"/>
              </a:ext>
            </a:extLst>
          </p:cNvPr>
          <p:cNvGrpSpPr/>
          <p:nvPr userDrawn="1"/>
        </p:nvGrpSpPr>
        <p:grpSpPr>
          <a:xfrm>
            <a:off x="6292364" y="2132436"/>
            <a:ext cx="1947507" cy="3634874"/>
            <a:chOff x="3501573" y="3178068"/>
            <a:chExt cx="1340594" cy="273784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F5D8B01-15CE-48B9-8093-0A4145AC50A5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9E75995-6352-4003-BC0D-704760D1AB50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FB5AFF-89D8-434A-B578-09A2320F399E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47054C2-DCBE-4357-9235-30B7A6FC4F4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8585CEC-662B-40E9-955A-A63868F509BE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80AFF6-161A-4DD2-A9CA-73EAAE7B8E64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CF6224-BD3C-4C1D-8653-1A4D5B918F0F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09E7A77-8CD9-47CA-B042-2BF34A3B3E40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7818CDE-1740-49C5-8091-A6D4063AD365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1D557AB-8325-4C72-9518-E921BC1FF0F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6BAD212-897D-4A0A-BB4F-3FBC03A6989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FFF51E3-322C-49AC-A450-773141E38ACF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52105" y="2689412"/>
            <a:ext cx="1594211" cy="26057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그림 개체 틀 2">
            <a:extLst>
              <a:ext uri="{FF2B5EF4-FFF2-40B4-BE49-F238E27FC236}">
                <a16:creationId xmlns:a16="http://schemas.microsoft.com/office/drawing/2014/main" id="{70A66322-D504-4C12-865B-47888468E6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8771" y="2689412"/>
            <a:ext cx="1594211" cy="26057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DFB91F8-C86C-4585-8E32-D8EF9E685F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C3A074-4847-4B2D-9560-6EA1E566FA94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0A89A3-FE3C-4816-8631-F2BD88CD605F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7F500C1-6A6A-41A0-95BC-89ECDF8EDD5C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3053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26DDCC59-7D81-4934-8CD9-334EF2461687}"/>
              </a:ext>
            </a:extLst>
          </p:cNvPr>
          <p:cNvSpPr/>
          <p:nvPr userDrawn="1"/>
        </p:nvSpPr>
        <p:spPr>
          <a:xfrm>
            <a:off x="700755" y="2502725"/>
            <a:ext cx="2597468" cy="2966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8F9173AC-0C20-47AA-871D-78262AE894D9}"/>
              </a:ext>
            </a:extLst>
          </p:cNvPr>
          <p:cNvSpPr txBox="1">
            <a:spLocks/>
          </p:cNvSpPr>
          <p:nvPr userDrawn="1"/>
        </p:nvSpPr>
        <p:spPr>
          <a:xfrm>
            <a:off x="649826" y="2214903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 dirty="0">
                <a:solidFill>
                  <a:schemeClr val="accent1"/>
                </a:solidFill>
              </a:rPr>
              <a:t>CHIEF CHEF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C559335-A086-4F09-80E5-01E8F609A446}"/>
              </a:ext>
            </a:extLst>
          </p:cNvPr>
          <p:cNvGrpSpPr/>
          <p:nvPr userDrawn="1"/>
        </p:nvGrpSpPr>
        <p:grpSpPr>
          <a:xfrm>
            <a:off x="875945" y="2610701"/>
            <a:ext cx="2247089" cy="2750804"/>
            <a:chOff x="786668" y="2443720"/>
            <a:chExt cx="2247089" cy="2750804"/>
          </a:xfrm>
        </p:grpSpPr>
        <p:sp>
          <p:nvSpPr>
            <p:cNvPr id="70" name="직사각형 22">
              <a:extLst>
                <a:ext uri="{FF2B5EF4-FFF2-40B4-BE49-F238E27FC236}">
                  <a16:creationId xmlns:a16="http://schemas.microsoft.com/office/drawing/2014/main" id="{1D856F61-6782-4B3C-B052-FDFC383B1F24}"/>
                </a:ext>
              </a:extLst>
            </p:cNvPr>
            <p:cNvSpPr/>
            <p:nvPr userDrawn="1"/>
          </p:nvSpPr>
          <p:spPr>
            <a:xfrm>
              <a:off x="786668" y="244372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2013 ~ 2014  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71" name="직사각형 5">
              <a:extLst>
                <a:ext uri="{FF2B5EF4-FFF2-40B4-BE49-F238E27FC236}">
                  <a16:creationId xmlns:a16="http://schemas.microsoft.com/office/drawing/2014/main" id="{FB606917-B35D-4076-8B89-BA0D0DB299F5}"/>
                </a:ext>
              </a:extLst>
            </p:cNvPr>
            <p:cNvSpPr/>
            <p:nvPr userDrawn="1"/>
          </p:nvSpPr>
          <p:spPr>
            <a:xfrm>
              <a:off x="786668" y="3311291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2014 ~ 2016Text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72" name="직사각형 24">
              <a:extLst>
                <a:ext uri="{FF2B5EF4-FFF2-40B4-BE49-F238E27FC236}">
                  <a16:creationId xmlns:a16="http://schemas.microsoft.com/office/drawing/2014/main" id="{ECEC9FEA-776B-4110-908A-14593A5B3BFF}"/>
                </a:ext>
              </a:extLst>
            </p:cNvPr>
            <p:cNvSpPr/>
            <p:nvPr userDrawn="1"/>
          </p:nvSpPr>
          <p:spPr>
            <a:xfrm>
              <a:off x="786668" y="4178861"/>
              <a:ext cx="18549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2016 ~ 2019  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23BBE00E-DD73-40CC-96A1-2929593344FB}"/>
              </a:ext>
            </a:extLst>
          </p:cNvPr>
          <p:cNvSpPr/>
          <p:nvPr userDrawn="1"/>
        </p:nvSpPr>
        <p:spPr>
          <a:xfrm>
            <a:off x="8820009" y="2502725"/>
            <a:ext cx="2597468" cy="29667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28598182-CBA7-4577-A734-345D09F977E4}"/>
              </a:ext>
            </a:extLst>
          </p:cNvPr>
          <p:cNvSpPr txBox="1">
            <a:spLocks/>
          </p:cNvSpPr>
          <p:nvPr userDrawn="1"/>
        </p:nvSpPr>
        <p:spPr>
          <a:xfrm>
            <a:off x="9730632" y="2214903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 dirty="0">
                <a:solidFill>
                  <a:schemeClr val="accent3"/>
                </a:solidFill>
              </a:rPr>
              <a:t>CHIEF CHEF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22E5347-FFCF-4CF6-8ACB-68D06AD67955}"/>
              </a:ext>
            </a:extLst>
          </p:cNvPr>
          <p:cNvGrpSpPr/>
          <p:nvPr userDrawn="1"/>
        </p:nvGrpSpPr>
        <p:grpSpPr>
          <a:xfrm>
            <a:off x="8995199" y="2610701"/>
            <a:ext cx="2247089" cy="2750804"/>
            <a:chOff x="9033652" y="2720939"/>
            <a:chExt cx="2247089" cy="2750804"/>
          </a:xfrm>
        </p:grpSpPr>
        <p:sp>
          <p:nvSpPr>
            <p:cNvPr id="76" name="직사각형 22">
              <a:extLst>
                <a:ext uri="{FF2B5EF4-FFF2-40B4-BE49-F238E27FC236}">
                  <a16:creationId xmlns:a16="http://schemas.microsoft.com/office/drawing/2014/main" id="{63315C7F-EE8B-48CA-BD62-69DCE93242EE}"/>
                </a:ext>
              </a:extLst>
            </p:cNvPr>
            <p:cNvSpPr/>
            <p:nvPr userDrawn="1"/>
          </p:nvSpPr>
          <p:spPr>
            <a:xfrm>
              <a:off x="9033652" y="2720939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2013 ~ 2014  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77" name="직사각형 5">
              <a:extLst>
                <a:ext uri="{FF2B5EF4-FFF2-40B4-BE49-F238E27FC236}">
                  <a16:creationId xmlns:a16="http://schemas.microsoft.com/office/drawing/2014/main" id="{1E7F6038-79C0-4FDA-9EFE-EAADFE364767}"/>
                </a:ext>
              </a:extLst>
            </p:cNvPr>
            <p:cNvSpPr/>
            <p:nvPr userDrawn="1"/>
          </p:nvSpPr>
          <p:spPr>
            <a:xfrm>
              <a:off x="9033652" y="358851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2014 ~ 2016Text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78" name="직사각형 24">
              <a:extLst>
                <a:ext uri="{FF2B5EF4-FFF2-40B4-BE49-F238E27FC236}">
                  <a16:creationId xmlns:a16="http://schemas.microsoft.com/office/drawing/2014/main" id="{B6BDDF76-9E99-4442-A98B-AA1056131E91}"/>
                </a:ext>
              </a:extLst>
            </p:cNvPr>
            <p:cNvSpPr/>
            <p:nvPr userDrawn="1"/>
          </p:nvSpPr>
          <p:spPr>
            <a:xfrm>
              <a:off x="9425805" y="4456080"/>
              <a:ext cx="18549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2016 ~ 2019  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0922E452-4D7E-4E6A-A16D-62EE1D515EF0}"/>
              </a:ext>
            </a:extLst>
          </p:cNvPr>
          <p:cNvSpPr/>
          <p:nvPr userDrawn="1"/>
        </p:nvSpPr>
        <p:spPr>
          <a:xfrm>
            <a:off x="4760382" y="2502725"/>
            <a:ext cx="2597468" cy="29667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ED56D9DD-9F68-4069-9AC7-8BAEFCDC8713}"/>
              </a:ext>
            </a:extLst>
          </p:cNvPr>
          <p:cNvSpPr txBox="1">
            <a:spLocks/>
          </p:cNvSpPr>
          <p:nvPr userDrawn="1"/>
        </p:nvSpPr>
        <p:spPr>
          <a:xfrm>
            <a:off x="5678072" y="5577457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 dirty="0">
                <a:solidFill>
                  <a:schemeClr val="accent2"/>
                </a:solidFill>
              </a:rPr>
              <a:t>CHIEF CHEF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5E0AE02-335A-494F-AEA7-08BF1C5EE6CB}"/>
              </a:ext>
            </a:extLst>
          </p:cNvPr>
          <p:cNvGrpSpPr/>
          <p:nvPr userDrawn="1"/>
        </p:nvGrpSpPr>
        <p:grpSpPr>
          <a:xfrm>
            <a:off x="4935571" y="2610701"/>
            <a:ext cx="2247090" cy="2692204"/>
            <a:chOff x="5185424" y="2506483"/>
            <a:chExt cx="2247090" cy="2692204"/>
          </a:xfrm>
        </p:grpSpPr>
        <p:sp>
          <p:nvSpPr>
            <p:cNvPr id="82" name="직사각형 22">
              <a:extLst>
                <a:ext uri="{FF2B5EF4-FFF2-40B4-BE49-F238E27FC236}">
                  <a16:creationId xmlns:a16="http://schemas.microsoft.com/office/drawing/2014/main" id="{EA9ACDD5-5B9F-4ADF-B460-524C139F0A85}"/>
                </a:ext>
              </a:extLst>
            </p:cNvPr>
            <p:cNvSpPr/>
            <p:nvPr userDrawn="1"/>
          </p:nvSpPr>
          <p:spPr>
            <a:xfrm>
              <a:off x="5676374" y="2506483"/>
              <a:ext cx="175614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2013 ~ 2014  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83" name="직사각형 5">
              <a:extLst>
                <a:ext uri="{FF2B5EF4-FFF2-40B4-BE49-F238E27FC236}">
                  <a16:creationId xmlns:a16="http://schemas.microsoft.com/office/drawing/2014/main" id="{CC38F4D1-5CD7-4E40-BDA1-47D025A72386}"/>
                </a:ext>
              </a:extLst>
            </p:cNvPr>
            <p:cNvSpPr/>
            <p:nvPr userDrawn="1"/>
          </p:nvSpPr>
          <p:spPr>
            <a:xfrm>
              <a:off x="5185424" y="352942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2014 ~ 2016Text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84" name="직사각형 24">
              <a:extLst>
                <a:ext uri="{FF2B5EF4-FFF2-40B4-BE49-F238E27FC236}">
                  <a16:creationId xmlns:a16="http://schemas.microsoft.com/office/drawing/2014/main" id="{7AECD66A-E1F5-4CDD-B4B1-0FFAF544C5DC}"/>
                </a:ext>
              </a:extLst>
            </p:cNvPr>
            <p:cNvSpPr/>
            <p:nvPr userDrawn="1"/>
          </p:nvSpPr>
          <p:spPr>
            <a:xfrm>
              <a:off x="5185424" y="436769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2016 ~ 2019  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B76AC44-D010-4BEE-990A-9FF43EB7DD55}"/>
              </a:ext>
            </a:extLst>
          </p:cNvPr>
          <p:cNvSpPr txBox="1"/>
          <p:nvPr userDrawn="1"/>
        </p:nvSpPr>
        <p:spPr>
          <a:xfrm>
            <a:off x="649826" y="1870552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9898C4-A067-48D1-BF4D-AF40602903FD}"/>
              </a:ext>
            </a:extLst>
          </p:cNvPr>
          <p:cNvSpPr txBox="1"/>
          <p:nvPr userDrawn="1"/>
        </p:nvSpPr>
        <p:spPr>
          <a:xfrm>
            <a:off x="9730632" y="1870552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60FA16-FCE7-4B73-9235-3B0ABD0B2AC8}"/>
              </a:ext>
            </a:extLst>
          </p:cNvPr>
          <p:cNvSpPr txBox="1"/>
          <p:nvPr userDrawn="1"/>
        </p:nvSpPr>
        <p:spPr>
          <a:xfrm>
            <a:off x="5678072" y="5852578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DFB91F8-C86C-4585-8E32-D8EF9E685F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C3A074-4847-4B2D-9560-6EA1E566FA94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0A89A3-FE3C-4816-8631-F2BD88CD605F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7F500C1-6A6A-41A0-95BC-89ECDF8EDD5C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396CDF18-FBE1-4BA4-8DD7-F5E9641B80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700000">
            <a:off x="2536258" y="4516653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4C1BF9E0-699D-4F68-8868-2ADCBDB00B2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20700000">
            <a:off x="7757428" y="4516653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7CA2B84-491D-444C-A901-88F6AD0D4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0700000" flipH="1">
            <a:off x="3767192" y="1534881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188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0E4584-CE5D-458D-9E24-81299C3C9EF8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24CD21-4158-4941-BED2-5CC270145CBD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32C08C7-D949-4266-A179-87D5665FAC6B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92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75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76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67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11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69" r:id="rId3"/>
    <p:sldLayoutId id="2147483670" r:id="rId4"/>
    <p:sldLayoutId id="2147483671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65" r:id="rId12"/>
    <p:sldLayoutId id="2147483681" r:id="rId13"/>
    <p:sldLayoutId id="2147483680" r:id="rId14"/>
    <p:sldLayoutId id="2147483683" r:id="rId15"/>
    <p:sldLayoutId id="2147483682" r:id="rId16"/>
    <p:sldLayoutId id="2147483684" r:id="rId17"/>
    <p:sldLayoutId id="2147483660" r:id="rId18"/>
    <p:sldLayoutId id="214748365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78684D85-23DB-4B7F-86EA-BF862FD156BF}"/>
              </a:ext>
            </a:extLst>
          </p:cNvPr>
          <p:cNvSpPr/>
          <p:nvPr/>
        </p:nvSpPr>
        <p:spPr>
          <a:xfrm flipH="1" flipV="1">
            <a:off x="8742717" y="0"/>
            <a:ext cx="3449283" cy="274811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6A6F1595-16DE-454B-8397-80DDFC427A4F}"/>
              </a:ext>
            </a:extLst>
          </p:cNvPr>
          <p:cNvSpPr/>
          <p:nvPr/>
        </p:nvSpPr>
        <p:spPr>
          <a:xfrm rot="10800000" flipH="1" flipV="1">
            <a:off x="-11156" y="518161"/>
            <a:ext cx="7957414" cy="633984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63E03D4-167F-4055-B484-A79BD56ACB70}"/>
              </a:ext>
            </a:extLst>
          </p:cNvPr>
          <p:cNvSpPr/>
          <p:nvPr/>
        </p:nvSpPr>
        <p:spPr>
          <a:xfrm rot="2328794" flipH="1" flipV="1">
            <a:off x="-1154027" y="3708189"/>
            <a:ext cx="9800738" cy="230341"/>
          </a:xfrm>
          <a:custGeom>
            <a:avLst/>
            <a:gdLst>
              <a:gd name="connsiteX0" fmla="*/ 9797894 w 9800738"/>
              <a:gd name="connsiteY0" fmla="*/ 219096 h 230341"/>
              <a:gd name="connsiteX1" fmla="*/ 9770747 w 9800738"/>
              <a:gd name="connsiteY1" fmla="*/ 230341 h 230341"/>
              <a:gd name="connsiteX2" fmla="*/ 4244133 w 9800738"/>
              <a:gd name="connsiteY2" fmla="*/ 230341 h 230341"/>
              <a:gd name="connsiteX3" fmla="*/ 4205742 w 9800738"/>
              <a:gd name="connsiteY3" fmla="*/ 191950 h 230341"/>
              <a:gd name="connsiteX4" fmla="*/ 4205742 w 9800738"/>
              <a:gd name="connsiteY4" fmla="*/ 162439 h 230341"/>
              <a:gd name="connsiteX5" fmla="*/ 0 w 9800738"/>
              <a:gd name="connsiteY5" fmla="*/ 162439 h 230341"/>
              <a:gd name="connsiteX6" fmla="*/ 117676 w 9800738"/>
              <a:gd name="connsiteY6" fmla="*/ 67780 h 230341"/>
              <a:gd name="connsiteX7" fmla="*/ 4205742 w 9800738"/>
              <a:gd name="connsiteY7" fmla="*/ 67780 h 230341"/>
              <a:gd name="connsiteX8" fmla="*/ 4205741 w 9800738"/>
              <a:gd name="connsiteY8" fmla="*/ 38391 h 230341"/>
              <a:gd name="connsiteX9" fmla="*/ 4244132 w 9800738"/>
              <a:gd name="connsiteY9" fmla="*/ 0 h 230341"/>
              <a:gd name="connsiteX10" fmla="*/ 9630019 w 9800738"/>
              <a:gd name="connsiteY10" fmla="*/ 0 h 230341"/>
              <a:gd name="connsiteX11" fmla="*/ 9800738 w 9800738"/>
              <a:gd name="connsiteY11" fmla="*/ 212230 h 23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00738" h="230341">
                <a:moveTo>
                  <a:pt x="9797894" y="219096"/>
                </a:moveTo>
                <a:cubicBezTo>
                  <a:pt x="9790947" y="226044"/>
                  <a:pt x="9781349" y="230341"/>
                  <a:pt x="9770747" y="230341"/>
                </a:cubicBezTo>
                <a:lnTo>
                  <a:pt x="4244133" y="230341"/>
                </a:lnTo>
                <a:cubicBezTo>
                  <a:pt x="4222930" y="230341"/>
                  <a:pt x="4205741" y="213153"/>
                  <a:pt x="4205742" y="191950"/>
                </a:cubicBezTo>
                <a:lnTo>
                  <a:pt x="4205742" y="162439"/>
                </a:lnTo>
                <a:lnTo>
                  <a:pt x="0" y="162439"/>
                </a:lnTo>
                <a:lnTo>
                  <a:pt x="117676" y="67780"/>
                </a:lnTo>
                <a:lnTo>
                  <a:pt x="4205742" y="67780"/>
                </a:lnTo>
                <a:lnTo>
                  <a:pt x="4205741" y="38391"/>
                </a:lnTo>
                <a:cubicBezTo>
                  <a:pt x="4205742" y="17188"/>
                  <a:pt x="4222930" y="0"/>
                  <a:pt x="4244132" y="0"/>
                </a:cubicBezTo>
                <a:lnTo>
                  <a:pt x="9630019" y="0"/>
                </a:lnTo>
                <a:lnTo>
                  <a:pt x="9800738" y="21223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617EEB1-F6E6-491A-BE41-0E781DFC4AFB}"/>
              </a:ext>
            </a:extLst>
          </p:cNvPr>
          <p:cNvSpPr/>
          <p:nvPr/>
        </p:nvSpPr>
        <p:spPr>
          <a:xfrm rot="13138157" flipH="1" flipV="1">
            <a:off x="8622921" y="1132560"/>
            <a:ext cx="4084825" cy="230341"/>
          </a:xfrm>
          <a:custGeom>
            <a:avLst/>
            <a:gdLst>
              <a:gd name="connsiteX0" fmla="*/ 0 w 4084825"/>
              <a:gd name="connsiteY0" fmla="*/ 162439 h 230341"/>
              <a:gd name="connsiteX1" fmla="*/ 117022 w 4084825"/>
              <a:gd name="connsiteY1" fmla="*/ 67780 h 230341"/>
              <a:gd name="connsiteX2" fmla="*/ 1820156 w 4084825"/>
              <a:gd name="connsiteY2" fmla="*/ 67780 h 230341"/>
              <a:gd name="connsiteX3" fmla="*/ 1820156 w 4084825"/>
              <a:gd name="connsiteY3" fmla="*/ 38391 h 230341"/>
              <a:gd name="connsiteX4" fmla="*/ 1858548 w 4084825"/>
              <a:gd name="connsiteY4" fmla="*/ 0 h 230341"/>
              <a:gd name="connsiteX5" fmla="*/ 3898502 w 4084825"/>
              <a:gd name="connsiteY5" fmla="*/ 0 h 230341"/>
              <a:gd name="connsiteX6" fmla="*/ 4084825 w 4084825"/>
              <a:gd name="connsiteY6" fmla="*/ 230341 h 230341"/>
              <a:gd name="connsiteX7" fmla="*/ 1858548 w 4084825"/>
              <a:gd name="connsiteY7" fmla="*/ 230341 h 230341"/>
              <a:gd name="connsiteX8" fmla="*/ 1820157 w 4084825"/>
              <a:gd name="connsiteY8" fmla="*/ 191949 h 230341"/>
              <a:gd name="connsiteX9" fmla="*/ 1820157 w 4084825"/>
              <a:gd name="connsiteY9" fmla="*/ 162439 h 23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4825" h="230341">
                <a:moveTo>
                  <a:pt x="0" y="162439"/>
                </a:moveTo>
                <a:lnTo>
                  <a:pt x="117022" y="67780"/>
                </a:lnTo>
                <a:lnTo>
                  <a:pt x="1820156" y="67780"/>
                </a:lnTo>
                <a:lnTo>
                  <a:pt x="1820156" y="38391"/>
                </a:lnTo>
                <a:cubicBezTo>
                  <a:pt x="1820157" y="17188"/>
                  <a:pt x="1837345" y="0"/>
                  <a:pt x="1858548" y="0"/>
                </a:cubicBezTo>
                <a:lnTo>
                  <a:pt x="3898502" y="0"/>
                </a:lnTo>
                <a:lnTo>
                  <a:pt x="4084825" y="230341"/>
                </a:lnTo>
                <a:lnTo>
                  <a:pt x="1858548" y="230341"/>
                </a:lnTo>
                <a:cubicBezTo>
                  <a:pt x="1837345" y="230341"/>
                  <a:pt x="1820157" y="213153"/>
                  <a:pt x="1820157" y="191949"/>
                </a:cubicBezTo>
                <a:lnTo>
                  <a:pt x="1820157" y="16243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hlinkClick r:id="rId2"/>
            <a:extLst>
              <a:ext uri="{FF2B5EF4-FFF2-40B4-BE49-F238E27FC236}">
                <a16:creationId xmlns:a16="http://schemas.microsoft.com/office/drawing/2014/main" id="{69CDE6F9-FBD1-4DEF-B8A1-BDBA03CD7452}"/>
              </a:ext>
            </a:extLst>
          </p:cNvPr>
          <p:cNvSpPr txBox="1"/>
          <p:nvPr/>
        </p:nvSpPr>
        <p:spPr>
          <a:xfrm>
            <a:off x="316728" y="6415521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2284C1-9BA9-41CF-91A4-8E284C067A55}"/>
              </a:ext>
            </a:extLst>
          </p:cNvPr>
          <p:cNvGrpSpPr/>
          <p:nvPr/>
        </p:nvGrpSpPr>
        <p:grpSpPr>
          <a:xfrm>
            <a:off x="316728" y="4076916"/>
            <a:ext cx="5169613" cy="2047024"/>
            <a:chOff x="4468632" y="794952"/>
            <a:chExt cx="7283421" cy="204702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461D2C-CC74-41F0-8BF4-AC622EFBD66F}"/>
                </a:ext>
              </a:extLst>
            </p:cNvPr>
            <p:cNvSpPr txBox="1"/>
            <p:nvPr/>
          </p:nvSpPr>
          <p:spPr>
            <a:xfrm>
              <a:off x="4468632" y="794952"/>
              <a:ext cx="7283421" cy="17543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+mj-lt"/>
                </a:rPr>
                <a:t>Free </a:t>
              </a:r>
            </a:p>
            <a:p>
              <a:r>
                <a:rPr lang="en-US" sz="5400" dirty="0">
                  <a:solidFill>
                    <a:schemeClr val="bg1"/>
                  </a:solidFill>
                  <a:latin typeface="+mj-lt"/>
                </a:rPr>
                <a:t>PPT Templates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876DE22-6D61-4382-A007-14C0D2DEE42F}"/>
                </a:ext>
              </a:extLst>
            </p:cNvPr>
            <p:cNvSpPr txBox="1"/>
            <p:nvPr/>
          </p:nvSpPr>
          <p:spPr>
            <a:xfrm>
              <a:off x="4468632" y="2462320"/>
              <a:ext cx="7283333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SubTitle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E4FF56-926A-4153-837B-750B46FDF384}"/>
              </a:ext>
            </a:extLst>
          </p:cNvPr>
          <p:cNvGrpSpPr/>
          <p:nvPr/>
        </p:nvGrpSpPr>
        <p:grpSpPr>
          <a:xfrm>
            <a:off x="10257927" y="243319"/>
            <a:ext cx="1684599" cy="413563"/>
            <a:chOff x="864753" y="5755727"/>
            <a:chExt cx="1544830" cy="413563"/>
          </a:xfrm>
        </p:grpSpPr>
        <p:sp>
          <p:nvSpPr>
            <p:cNvPr id="32" name="Rounded Rectangle 7">
              <a:extLst>
                <a:ext uri="{FF2B5EF4-FFF2-40B4-BE49-F238E27FC236}">
                  <a16:creationId xmlns:a16="http://schemas.microsoft.com/office/drawing/2014/main" id="{D92F0002-666D-4A21-8090-827E092F5FDA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70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E2EC567-60DD-4A60-B349-0550FB435035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3DE54D6-266F-499C-B4BD-FF5A9BD3EDA3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DBCF32D-F606-4631-A6E2-48923A6535FC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BEE524A-71B7-495D-A3A2-79F53928A621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7A2E2BF-49C9-4140-B6B7-C3DC434A4C8F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자유형: 도형 49">
            <a:extLst>
              <a:ext uri="{FF2B5EF4-FFF2-40B4-BE49-F238E27FC236}">
                <a16:creationId xmlns:a16="http://schemas.microsoft.com/office/drawing/2014/main" id="{50FE969E-5D54-44A2-A32E-1F2909DB667A}"/>
              </a:ext>
            </a:extLst>
          </p:cNvPr>
          <p:cNvSpPr/>
          <p:nvPr/>
        </p:nvSpPr>
        <p:spPr>
          <a:xfrm>
            <a:off x="3" y="-26997"/>
            <a:ext cx="6242344" cy="6884997"/>
          </a:xfrm>
          <a:custGeom>
            <a:avLst/>
            <a:gdLst>
              <a:gd name="connsiteX0" fmla="*/ 2559354 w 5989681"/>
              <a:gd name="connsiteY0" fmla="*/ 1 h 6884997"/>
              <a:gd name="connsiteX1" fmla="*/ 5989681 w 5989681"/>
              <a:gd name="connsiteY1" fmla="*/ 3430328 h 6884997"/>
              <a:gd name="connsiteX2" fmla="*/ 2559354 w 5989681"/>
              <a:gd name="connsiteY2" fmla="*/ 6860655 h 6884997"/>
              <a:gd name="connsiteX3" fmla="*/ 0 w 5989681"/>
              <a:gd name="connsiteY3" fmla="*/ 0 h 6884997"/>
              <a:gd name="connsiteX4" fmla="*/ 2559353 w 5989681"/>
              <a:gd name="connsiteY4" fmla="*/ 0 h 6884997"/>
              <a:gd name="connsiteX5" fmla="*/ 2559353 w 5989681"/>
              <a:gd name="connsiteY5" fmla="*/ 6884997 h 6884997"/>
              <a:gd name="connsiteX6" fmla="*/ 0 w 5989681"/>
              <a:gd name="connsiteY6" fmla="*/ 6884997 h 6884997"/>
              <a:gd name="connsiteX0" fmla="*/ 2812017 w 6242344"/>
              <a:gd name="connsiteY0" fmla="*/ 1 h 6884997"/>
              <a:gd name="connsiteX1" fmla="*/ 6242344 w 6242344"/>
              <a:gd name="connsiteY1" fmla="*/ 3430328 h 6884997"/>
              <a:gd name="connsiteX2" fmla="*/ 2812017 w 6242344"/>
              <a:gd name="connsiteY2" fmla="*/ 6860655 h 6884997"/>
              <a:gd name="connsiteX3" fmla="*/ 2812017 w 6242344"/>
              <a:gd name="connsiteY3" fmla="*/ 1 h 6884997"/>
              <a:gd name="connsiteX4" fmla="*/ 0 w 6242344"/>
              <a:gd name="connsiteY4" fmla="*/ 24063 h 6884997"/>
              <a:gd name="connsiteX5" fmla="*/ 2812016 w 6242344"/>
              <a:gd name="connsiteY5" fmla="*/ 0 h 6884997"/>
              <a:gd name="connsiteX6" fmla="*/ 2812016 w 6242344"/>
              <a:gd name="connsiteY6" fmla="*/ 6884997 h 6884997"/>
              <a:gd name="connsiteX7" fmla="*/ 252663 w 6242344"/>
              <a:gd name="connsiteY7" fmla="*/ 6884997 h 6884997"/>
              <a:gd name="connsiteX8" fmla="*/ 0 w 6242344"/>
              <a:gd name="connsiteY8" fmla="*/ 24063 h 6884997"/>
              <a:gd name="connsiteX0" fmla="*/ 2812017 w 6242344"/>
              <a:gd name="connsiteY0" fmla="*/ 1 h 6884997"/>
              <a:gd name="connsiteX1" fmla="*/ 6242344 w 6242344"/>
              <a:gd name="connsiteY1" fmla="*/ 3430328 h 6884997"/>
              <a:gd name="connsiteX2" fmla="*/ 2812017 w 6242344"/>
              <a:gd name="connsiteY2" fmla="*/ 6860655 h 6884997"/>
              <a:gd name="connsiteX3" fmla="*/ 2812017 w 6242344"/>
              <a:gd name="connsiteY3" fmla="*/ 1 h 6884997"/>
              <a:gd name="connsiteX4" fmla="*/ 0 w 6242344"/>
              <a:gd name="connsiteY4" fmla="*/ 24063 h 6884997"/>
              <a:gd name="connsiteX5" fmla="*/ 2812016 w 6242344"/>
              <a:gd name="connsiteY5" fmla="*/ 0 h 6884997"/>
              <a:gd name="connsiteX6" fmla="*/ 2812016 w 6242344"/>
              <a:gd name="connsiteY6" fmla="*/ 6884997 h 6884997"/>
              <a:gd name="connsiteX7" fmla="*/ 12032 w 6242344"/>
              <a:gd name="connsiteY7" fmla="*/ 6860934 h 6884997"/>
              <a:gd name="connsiteX8" fmla="*/ 0 w 6242344"/>
              <a:gd name="connsiteY8" fmla="*/ 24063 h 6884997"/>
              <a:gd name="connsiteX0" fmla="*/ 2812017 w 6242344"/>
              <a:gd name="connsiteY0" fmla="*/ 1 h 6884997"/>
              <a:gd name="connsiteX1" fmla="*/ 6242344 w 6242344"/>
              <a:gd name="connsiteY1" fmla="*/ 3430328 h 6884997"/>
              <a:gd name="connsiteX2" fmla="*/ 2812017 w 6242344"/>
              <a:gd name="connsiteY2" fmla="*/ 6860655 h 6884997"/>
              <a:gd name="connsiteX3" fmla="*/ 2812017 w 6242344"/>
              <a:gd name="connsiteY3" fmla="*/ 1 h 6884997"/>
              <a:gd name="connsiteX4" fmla="*/ 0 w 6242344"/>
              <a:gd name="connsiteY4" fmla="*/ 24063 h 6884997"/>
              <a:gd name="connsiteX5" fmla="*/ 2812016 w 6242344"/>
              <a:gd name="connsiteY5" fmla="*/ 0 h 6884997"/>
              <a:gd name="connsiteX6" fmla="*/ 2812016 w 6242344"/>
              <a:gd name="connsiteY6" fmla="*/ 6884997 h 6884997"/>
              <a:gd name="connsiteX7" fmla="*/ 12032 w 6242344"/>
              <a:gd name="connsiteY7" fmla="*/ 6860934 h 6884997"/>
              <a:gd name="connsiteX8" fmla="*/ 0 w 6242344"/>
              <a:gd name="connsiteY8" fmla="*/ 24063 h 688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2344" h="6884997">
                <a:moveTo>
                  <a:pt x="2812017" y="1"/>
                </a:moveTo>
                <a:lnTo>
                  <a:pt x="6242344" y="3430328"/>
                </a:lnTo>
                <a:lnTo>
                  <a:pt x="2812017" y="6860655"/>
                </a:lnTo>
                <a:lnTo>
                  <a:pt x="2812017" y="1"/>
                </a:lnTo>
                <a:close/>
                <a:moveTo>
                  <a:pt x="0" y="24063"/>
                </a:moveTo>
                <a:lnTo>
                  <a:pt x="2812016" y="0"/>
                </a:lnTo>
                <a:lnTo>
                  <a:pt x="2812016" y="6884997"/>
                </a:lnTo>
                <a:lnTo>
                  <a:pt x="12032" y="6860934"/>
                </a:lnTo>
                <a:cubicBezTo>
                  <a:pt x="12032" y="4565935"/>
                  <a:pt x="0" y="2319062"/>
                  <a:pt x="0" y="240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자유형: 도형 47">
            <a:extLst>
              <a:ext uri="{FF2B5EF4-FFF2-40B4-BE49-F238E27FC236}">
                <a16:creationId xmlns:a16="http://schemas.microsoft.com/office/drawing/2014/main" id="{69BB3287-5219-48CF-A438-5AF30F79FDB3}"/>
              </a:ext>
            </a:extLst>
          </p:cNvPr>
          <p:cNvSpPr/>
          <p:nvPr/>
        </p:nvSpPr>
        <p:spPr>
          <a:xfrm rot="13500000">
            <a:off x="-2228558" y="486194"/>
            <a:ext cx="5882683" cy="5882683"/>
          </a:xfrm>
          <a:custGeom>
            <a:avLst/>
            <a:gdLst>
              <a:gd name="connsiteX0" fmla="*/ 4856856 w 5882683"/>
              <a:gd name="connsiteY0" fmla="*/ 5882683 h 5882683"/>
              <a:gd name="connsiteX1" fmla="*/ 5641 w 5882683"/>
              <a:gd name="connsiteY1" fmla="*/ 5882683 h 5882683"/>
              <a:gd name="connsiteX2" fmla="*/ 5641 w 5882683"/>
              <a:gd name="connsiteY2" fmla="*/ 1031468 h 5882683"/>
              <a:gd name="connsiteX3" fmla="*/ 5882683 w 5882683"/>
              <a:gd name="connsiteY3" fmla="*/ 4856856 h 5882683"/>
              <a:gd name="connsiteX4" fmla="*/ 4856857 w 5882683"/>
              <a:gd name="connsiteY4" fmla="*/ 5882683 h 5882683"/>
              <a:gd name="connsiteX5" fmla="*/ 0 w 5882683"/>
              <a:gd name="connsiteY5" fmla="*/ 1025827 h 5882683"/>
              <a:gd name="connsiteX6" fmla="*/ 1025827 w 5882683"/>
              <a:gd name="connsiteY6" fmla="*/ 0 h 588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2683" h="5882683">
                <a:moveTo>
                  <a:pt x="4856856" y="5882683"/>
                </a:moveTo>
                <a:lnTo>
                  <a:pt x="5641" y="5882683"/>
                </a:lnTo>
                <a:lnTo>
                  <a:pt x="5641" y="1031468"/>
                </a:lnTo>
                <a:close/>
                <a:moveTo>
                  <a:pt x="5882683" y="4856856"/>
                </a:moveTo>
                <a:lnTo>
                  <a:pt x="4856857" y="5882683"/>
                </a:lnTo>
                <a:lnTo>
                  <a:pt x="0" y="1025827"/>
                </a:lnTo>
                <a:lnTo>
                  <a:pt x="102582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1" name="직각 삼각형 3">
            <a:extLst>
              <a:ext uri="{FF2B5EF4-FFF2-40B4-BE49-F238E27FC236}">
                <a16:creationId xmlns:a16="http://schemas.microsoft.com/office/drawing/2014/main" id="{6EBA1F0C-9920-4760-9506-76EB1CE0035F}"/>
              </a:ext>
            </a:extLst>
          </p:cNvPr>
          <p:cNvSpPr/>
          <p:nvPr/>
        </p:nvSpPr>
        <p:spPr>
          <a:xfrm rot="13500000">
            <a:off x="-2425608" y="989895"/>
            <a:ext cx="4851215" cy="485121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733BE8-4929-44DA-9580-37EDAE382A02}"/>
              </a:ext>
            </a:extLst>
          </p:cNvPr>
          <p:cNvSpPr txBox="1"/>
          <p:nvPr/>
        </p:nvSpPr>
        <p:spPr>
          <a:xfrm rot="18900000">
            <a:off x="5139884" y="3127120"/>
            <a:ext cx="960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AADE12-FA1A-46CD-8B6B-555FA3BAB629}"/>
              </a:ext>
            </a:extLst>
          </p:cNvPr>
          <p:cNvSpPr txBox="1"/>
          <p:nvPr/>
        </p:nvSpPr>
        <p:spPr>
          <a:xfrm rot="18900000">
            <a:off x="3763994" y="3127120"/>
            <a:ext cx="960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그룹 6">
            <a:extLst>
              <a:ext uri="{FF2B5EF4-FFF2-40B4-BE49-F238E27FC236}">
                <a16:creationId xmlns:a16="http://schemas.microsoft.com/office/drawing/2014/main" id="{19A785A6-FA9D-40A2-997B-16F68FB22154}"/>
              </a:ext>
            </a:extLst>
          </p:cNvPr>
          <p:cNvGrpSpPr/>
          <p:nvPr/>
        </p:nvGrpSpPr>
        <p:grpSpPr>
          <a:xfrm rot="18900000">
            <a:off x="2639008" y="4404401"/>
            <a:ext cx="2922430" cy="868932"/>
            <a:chOff x="2658056" y="4528224"/>
            <a:chExt cx="2922430" cy="8689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8B03B4-85E3-4EAC-AE0E-E3C11162D3C4}"/>
                </a:ext>
              </a:extLst>
            </p:cNvPr>
            <p:cNvSpPr txBox="1"/>
            <p:nvPr/>
          </p:nvSpPr>
          <p:spPr>
            <a:xfrm>
              <a:off x="2658057" y="4528224"/>
              <a:ext cx="292242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7A94A32-B132-4E09-9F40-972551A92F88}"/>
                </a:ext>
              </a:extLst>
            </p:cNvPr>
            <p:cNvSpPr txBox="1"/>
            <p:nvPr/>
          </p:nvSpPr>
          <p:spPr>
            <a:xfrm>
              <a:off x="2658056" y="4750825"/>
              <a:ext cx="2911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41" name="그룹 8">
            <a:extLst>
              <a:ext uri="{FF2B5EF4-FFF2-40B4-BE49-F238E27FC236}">
                <a16:creationId xmlns:a16="http://schemas.microsoft.com/office/drawing/2014/main" id="{C689CA66-DF74-433B-9701-3AED849DD717}"/>
              </a:ext>
            </a:extLst>
          </p:cNvPr>
          <p:cNvGrpSpPr/>
          <p:nvPr/>
        </p:nvGrpSpPr>
        <p:grpSpPr>
          <a:xfrm rot="18900000">
            <a:off x="1257780" y="4404401"/>
            <a:ext cx="2922429" cy="868934"/>
            <a:chOff x="1403331" y="4528222"/>
            <a:chExt cx="2922429" cy="86893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7B9ED3-7DBE-4E03-B04B-21B482C22318}"/>
                </a:ext>
              </a:extLst>
            </p:cNvPr>
            <p:cNvSpPr txBox="1"/>
            <p:nvPr/>
          </p:nvSpPr>
          <p:spPr>
            <a:xfrm>
              <a:off x="1403331" y="4528222"/>
              <a:ext cx="292242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A1115F7-8794-4F60-AD27-09B1ACC855B6}"/>
                </a:ext>
              </a:extLst>
            </p:cNvPr>
            <p:cNvSpPr txBox="1"/>
            <p:nvPr/>
          </p:nvSpPr>
          <p:spPr>
            <a:xfrm>
              <a:off x="1403333" y="4750825"/>
              <a:ext cx="2911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44" name="직각 삼각형 45">
            <a:extLst>
              <a:ext uri="{FF2B5EF4-FFF2-40B4-BE49-F238E27FC236}">
                <a16:creationId xmlns:a16="http://schemas.microsoft.com/office/drawing/2014/main" id="{3A3FE51B-FF98-4142-9A77-D390AC8CB989}"/>
              </a:ext>
            </a:extLst>
          </p:cNvPr>
          <p:cNvSpPr/>
          <p:nvPr/>
        </p:nvSpPr>
        <p:spPr>
          <a:xfrm rot="13500000">
            <a:off x="-1497592" y="1931273"/>
            <a:ext cx="2968459" cy="296845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474B16-1B84-4C33-B869-977F86767C87}"/>
              </a:ext>
            </a:extLst>
          </p:cNvPr>
          <p:cNvSpPr txBox="1"/>
          <p:nvPr/>
        </p:nvSpPr>
        <p:spPr>
          <a:xfrm rot="18900000">
            <a:off x="2341727" y="3127120"/>
            <a:ext cx="960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6" name="그룹 7">
            <a:extLst>
              <a:ext uri="{FF2B5EF4-FFF2-40B4-BE49-F238E27FC236}">
                <a16:creationId xmlns:a16="http://schemas.microsoft.com/office/drawing/2014/main" id="{28E9E47A-7046-49A5-A68B-951F26E62793}"/>
              </a:ext>
            </a:extLst>
          </p:cNvPr>
          <p:cNvGrpSpPr/>
          <p:nvPr/>
        </p:nvGrpSpPr>
        <p:grpSpPr>
          <a:xfrm rot="18900000">
            <a:off x="-123445" y="4404401"/>
            <a:ext cx="2922431" cy="868932"/>
            <a:chOff x="-104396" y="4528224"/>
            <a:chExt cx="2922431" cy="8689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F8E7C7D-44D3-41C7-8F96-F215FF7AD3B6}"/>
                </a:ext>
              </a:extLst>
            </p:cNvPr>
            <p:cNvSpPr txBox="1"/>
            <p:nvPr/>
          </p:nvSpPr>
          <p:spPr>
            <a:xfrm>
              <a:off x="-104396" y="4528224"/>
              <a:ext cx="292242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FD3D36-F66D-42C9-B06F-48F96F2E7796}"/>
                </a:ext>
              </a:extLst>
            </p:cNvPr>
            <p:cNvSpPr txBox="1"/>
            <p:nvPr/>
          </p:nvSpPr>
          <p:spPr>
            <a:xfrm>
              <a:off x="-93768" y="4750825"/>
              <a:ext cx="2911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53" name="Graphic 1">
            <a:extLst>
              <a:ext uri="{FF2B5EF4-FFF2-40B4-BE49-F238E27FC236}">
                <a16:creationId xmlns:a16="http://schemas.microsoft.com/office/drawing/2014/main" id="{27C37950-E95B-41EB-AF4E-8C5A446864A2}"/>
              </a:ext>
            </a:extLst>
          </p:cNvPr>
          <p:cNvSpPr/>
          <p:nvPr/>
        </p:nvSpPr>
        <p:spPr>
          <a:xfrm>
            <a:off x="352886" y="2837975"/>
            <a:ext cx="1101947" cy="1065740"/>
          </a:xfrm>
          <a:custGeom>
            <a:avLst/>
            <a:gdLst>
              <a:gd name="connsiteX0" fmla="*/ 2885485 w 2971219"/>
              <a:gd name="connsiteY0" fmla="*/ 602211 h 2873593"/>
              <a:gd name="connsiteX1" fmla="*/ 2333687 w 2971219"/>
              <a:gd name="connsiteY1" fmla="*/ 267312 h 2873593"/>
              <a:gd name="connsiteX2" fmla="*/ 2077313 w 2971219"/>
              <a:gd name="connsiteY2" fmla="*/ 338621 h 2873593"/>
              <a:gd name="connsiteX3" fmla="*/ 2048026 w 2971219"/>
              <a:gd name="connsiteY3" fmla="*/ 354326 h 2873593"/>
              <a:gd name="connsiteX4" fmla="*/ 2015767 w 2971219"/>
              <a:gd name="connsiteY4" fmla="*/ 384463 h 2873593"/>
              <a:gd name="connsiteX5" fmla="*/ 2042083 w 2971219"/>
              <a:gd name="connsiteY5" fmla="*/ 384463 h 2873593"/>
              <a:gd name="connsiteX6" fmla="*/ 2440651 w 2971219"/>
              <a:gd name="connsiteY6" fmla="*/ 552549 h 2873593"/>
              <a:gd name="connsiteX7" fmla="*/ 2448291 w 2971219"/>
              <a:gd name="connsiteY7" fmla="*/ 628952 h 2873593"/>
              <a:gd name="connsiteX8" fmla="*/ 2342601 w 2971219"/>
              <a:gd name="connsiteY8" fmla="*/ 698139 h 2873593"/>
              <a:gd name="connsiteX9" fmla="*/ 2234788 w 2971219"/>
              <a:gd name="connsiteY9" fmla="*/ 684132 h 2873593"/>
              <a:gd name="connsiteX10" fmla="*/ 1970350 w 2971219"/>
              <a:gd name="connsiteY10" fmla="*/ 539815 h 2873593"/>
              <a:gd name="connsiteX11" fmla="*/ 1708033 w 2971219"/>
              <a:gd name="connsiteY11" fmla="*/ 350082 h 2873593"/>
              <a:gd name="connsiteX12" fmla="*/ 1280178 w 2971219"/>
              <a:gd name="connsiteY12" fmla="*/ 101773 h 2873593"/>
              <a:gd name="connsiteX13" fmla="*/ 844258 w 2971219"/>
              <a:gd name="connsiteY13" fmla="*/ 327 h 2873593"/>
              <a:gd name="connsiteX14" fmla="*/ 489834 w 2971219"/>
              <a:gd name="connsiteY14" fmla="*/ 63996 h 2873593"/>
              <a:gd name="connsiteX15" fmla="*/ 59431 w 2971219"/>
              <a:gd name="connsiteY15" fmla="*/ 514772 h 2873593"/>
              <a:gd name="connsiteX16" fmla="*/ 33539 w 2971219"/>
              <a:gd name="connsiteY16" fmla="*/ 999505 h 2873593"/>
              <a:gd name="connsiteX17" fmla="*/ 528035 w 2971219"/>
              <a:gd name="connsiteY17" fmla="*/ 1489757 h 2873593"/>
              <a:gd name="connsiteX18" fmla="*/ 820912 w 2971219"/>
              <a:gd name="connsiteY18" fmla="*/ 1535598 h 2873593"/>
              <a:gd name="connsiteX19" fmla="*/ 833222 w 2971219"/>
              <a:gd name="connsiteY19" fmla="*/ 1544087 h 2873593"/>
              <a:gd name="connsiteX20" fmla="*/ 828977 w 2971219"/>
              <a:gd name="connsiteY20" fmla="*/ 1720663 h 2873593"/>
              <a:gd name="connsiteX21" fmla="*/ 828977 w 2971219"/>
              <a:gd name="connsiteY21" fmla="*/ 1843332 h 2873593"/>
              <a:gd name="connsiteX22" fmla="*/ 832373 w 2971219"/>
              <a:gd name="connsiteY22" fmla="*/ 1842483 h 2873593"/>
              <a:gd name="connsiteX23" fmla="*/ 1172789 w 2971219"/>
              <a:gd name="connsiteY23" fmla="*/ 1740188 h 2873593"/>
              <a:gd name="connsiteX24" fmla="*/ 1456329 w 2971219"/>
              <a:gd name="connsiteY24" fmla="*/ 1731274 h 2873593"/>
              <a:gd name="connsiteX25" fmla="*/ 1744961 w 2971219"/>
              <a:gd name="connsiteY25" fmla="*/ 1778814 h 2873593"/>
              <a:gd name="connsiteX26" fmla="*/ 2103630 w 2971219"/>
              <a:gd name="connsiteY26" fmla="*/ 1831022 h 2873593"/>
              <a:gd name="connsiteX27" fmla="*/ 2123155 w 2971219"/>
              <a:gd name="connsiteY27" fmla="*/ 1849699 h 2873593"/>
              <a:gd name="connsiteX28" fmla="*/ 2057788 w 2971219"/>
              <a:gd name="connsiteY28" fmla="*/ 2387914 h 2873593"/>
              <a:gd name="connsiteX29" fmla="*/ 2042508 w 2971219"/>
              <a:gd name="connsiteY29" fmla="*/ 2393007 h 2873593"/>
              <a:gd name="connsiteX30" fmla="*/ 1887155 w 2971219"/>
              <a:gd name="connsiteY30" fmla="*/ 2266518 h 2873593"/>
              <a:gd name="connsiteX31" fmla="*/ 1681292 w 2971219"/>
              <a:gd name="connsiteY31" fmla="*/ 2241900 h 2873593"/>
              <a:gd name="connsiteX32" fmla="*/ 1544192 w 2971219"/>
              <a:gd name="connsiteY32" fmla="*/ 2345468 h 2873593"/>
              <a:gd name="connsiteX33" fmla="*/ 1448688 w 2971219"/>
              <a:gd name="connsiteY33" fmla="*/ 2256331 h 2873593"/>
              <a:gd name="connsiteX34" fmla="*/ 1212689 w 2971219"/>
              <a:gd name="connsiteY34" fmla="*/ 2257605 h 2873593"/>
              <a:gd name="connsiteX35" fmla="*/ 1008524 w 2971219"/>
              <a:gd name="connsiteY35" fmla="*/ 2416353 h 2873593"/>
              <a:gd name="connsiteX36" fmla="*/ 987725 w 2971219"/>
              <a:gd name="connsiteY36" fmla="*/ 2431633 h 2873593"/>
              <a:gd name="connsiteX37" fmla="*/ 788229 w 2971219"/>
              <a:gd name="connsiteY37" fmla="*/ 2255058 h 2873593"/>
              <a:gd name="connsiteX38" fmla="*/ 610380 w 2971219"/>
              <a:gd name="connsiteY38" fmla="*/ 2334007 h 2873593"/>
              <a:gd name="connsiteX39" fmla="*/ 492805 w 2971219"/>
              <a:gd name="connsiteY39" fmla="*/ 2486813 h 2873593"/>
              <a:gd name="connsiteX40" fmla="*/ 534402 w 2971219"/>
              <a:gd name="connsiteY40" fmla="*/ 2685885 h 2873593"/>
              <a:gd name="connsiteX41" fmla="*/ 700790 w 2971219"/>
              <a:gd name="connsiteY41" fmla="*/ 2731726 h 2873593"/>
              <a:gd name="connsiteX42" fmla="*/ 851049 w 2971219"/>
              <a:gd name="connsiteY42" fmla="*/ 2678244 h 2873593"/>
              <a:gd name="connsiteX43" fmla="*/ 953344 w 2971219"/>
              <a:gd name="connsiteY43" fmla="*/ 2631978 h 2873593"/>
              <a:gd name="connsiteX44" fmla="*/ 1047574 w 2971219"/>
              <a:gd name="connsiteY44" fmla="*/ 2660417 h 2873593"/>
              <a:gd name="connsiteX45" fmla="*/ 1179156 w 2971219"/>
              <a:gd name="connsiteY45" fmla="*/ 2784359 h 2873593"/>
              <a:gd name="connsiteX46" fmla="*/ 1665163 w 2971219"/>
              <a:gd name="connsiteY46" fmla="*/ 2856093 h 2873593"/>
              <a:gd name="connsiteX47" fmla="*/ 2038688 w 2971219"/>
              <a:gd name="connsiteY47" fmla="*/ 2630280 h 2873593"/>
              <a:gd name="connsiteX48" fmla="*/ 2097688 w 2971219"/>
              <a:gd name="connsiteY48" fmla="*/ 2616698 h 2873593"/>
              <a:gd name="connsiteX49" fmla="*/ 2139285 w 2971219"/>
              <a:gd name="connsiteY49" fmla="*/ 2647259 h 2873593"/>
              <a:gd name="connsiteX50" fmla="*/ 2235637 w 2971219"/>
              <a:gd name="connsiteY50" fmla="*/ 2702439 h 2873593"/>
              <a:gd name="connsiteX51" fmla="*/ 2432586 w 2971219"/>
              <a:gd name="connsiteY51" fmla="*/ 2741489 h 2873593"/>
              <a:gd name="connsiteX52" fmla="*/ 2603219 w 2971219"/>
              <a:gd name="connsiteY52" fmla="*/ 2615424 h 2873593"/>
              <a:gd name="connsiteX53" fmla="*/ 2522148 w 2971219"/>
              <a:gd name="connsiteY53" fmla="*/ 2373907 h 2873593"/>
              <a:gd name="connsiteX54" fmla="*/ 2230544 w 2971219"/>
              <a:gd name="connsiteY54" fmla="*/ 2332734 h 2873593"/>
              <a:gd name="connsiteX55" fmla="*/ 2386320 w 2971219"/>
              <a:gd name="connsiteY55" fmla="*/ 2363720 h 2873593"/>
              <a:gd name="connsiteX56" fmla="*/ 2472486 w 2971219"/>
              <a:gd name="connsiteY56" fmla="*/ 2430360 h 2873593"/>
              <a:gd name="connsiteX57" fmla="*/ 2505593 w 2971219"/>
              <a:gd name="connsiteY57" fmla="*/ 2547935 h 2873593"/>
              <a:gd name="connsiteX58" fmla="*/ 2438529 w 2971219"/>
              <a:gd name="connsiteY58" fmla="*/ 2607784 h 2873593"/>
              <a:gd name="connsiteX59" fmla="*/ 2392263 w 2971219"/>
              <a:gd name="connsiteY59" fmla="*/ 2605662 h 2873593"/>
              <a:gd name="connsiteX60" fmla="*/ 2133342 w 2971219"/>
              <a:gd name="connsiteY60" fmla="*/ 2457525 h 2873593"/>
              <a:gd name="connsiteX61" fmla="*/ 2129947 w 2971219"/>
              <a:gd name="connsiteY61" fmla="*/ 2440122 h 2873593"/>
              <a:gd name="connsiteX62" fmla="*/ 2196587 w 2971219"/>
              <a:gd name="connsiteY62" fmla="*/ 2033065 h 2873593"/>
              <a:gd name="connsiteX63" fmla="*/ 2205500 w 2971219"/>
              <a:gd name="connsiteY63" fmla="*/ 1867950 h 2873593"/>
              <a:gd name="connsiteX64" fmla="*/ 2284450 w 2971219"/>
              <a:gd name="connsiteY64" fmla="*/ 1738490 h 2873593"/>
              <a:gd name="connsiteX65" fmla="*/ 2328169 w 2971219"/>
              <a:gd name="connsiteY65" fmla="*/ 1645109 h 2873593"/>
              <a:gd name="connsiteX66" fmla="*/ 2272141 w 2971219"/>
              <a:gd name="connsiteY66" fmla="*/ 1575073 h 2873593"/>
              <a:gd name="connsiteX67" fmla="*/ 2157536 w 2971219"/>
              <a:gd name="connsiteY67" fmla="*/ 1663361 h 2873593"/>
              <a:gd name="connsiteX68" fmla="*/ 2081983 w 2971219"/>
              <a:gd name="connsiteY68" fmla="*/ 1765656 h 2873593"/>
              <a:gd name="connsiteX69" fmla="*/ 1975019 w 2971219"/>
              <a:gd name="connsiteY69" fmla="*/ 1766504 h 2873593"/>
              <a:gd name="connsiteX70" fmla="*/ 1752177 w 2971219"/>
              <a:gd name="connsiteY70" fmla="*/ 1705382 h 2873593"/>
              <a:gd name="connsiteX71" fmla="*/ 1302250 w 2971219"/>
              <a:gd name="connsiteY71" fmla="*/ 1617519 h 2873593"/>
              <a:gd name="connsiteX72" fmla="*/ 970322 w 2971219"/>
              <a:gd name="connsiteY72" fmla="*/ 1671850 h 2873593"/>
              <a:gd name="connsiteX73" fmla="*/ 950373 w 2971219"/>
              <a:gd name="connsiteY73" fmla="*/ 1664210 h 2873593"/>
              <a:gd name="connsiteX74" fmla="*/ 947826 w 2971219"/>
              <a:gd name="connsiteY74" fmla="*/ 1585685 h 2873593"/>
              <a:gd name="connsiteX75" fmla="*/ 992394 w 2971219"/>
              <a:gd name="connsiteY75" fmla="*/ 1488908 h 2873593"/>
              <a:gd name="connsiteX76" fmla="*/ 1223725 w 2971219"/>
              <a:gd name="connsiteY76" fmla="*/ 1374728 h 2873593"/>
              <a:gd name="connsiteX77" fmla="*/ 1207171 w 2971219"/>
              <a:gd name="connsiteY77" fmla="*/ 1359447 h 2873593"/>
              <a:gd name="connsiteX78" fmla="*/ 980934 w 2971219"/>
              <a:gd name="connsiteY78" fmla="*/ 1439670 h 2873593"/>
              <a:gd name="connsiteX79" fmla="*/ 935941 w 2971219"/>
              <a:gd name="connsiteY79" fmla="*/ 1411656 h 2873593"/>
              <a:gd name="connsiteX80" fmla="*/ 881610 w 2971219"/>
              <a:gd name="connsiteY80" fmla="*/ 1016059 h 2873593"/>
              <a:gd name="connsiteX81" fmla="*/ 889250 w 2971219"/>
              <a:gd name="connsiteY81" fmla="*/ 1004599 h 2873593"/>
              <a:gd name="connsiteX82" fmla="*/ 1030595 w 2971219"/>
              <a:gd name="connsiteY82" fmla="*/ 982103 h 2873593"/>
              <a:gd name="connsiteX83" fmla="*/ 1670681 w 2971219"/>
              <a:gd name="connsiteY83" fmla="*/ 1216829 h 2873593"/>
              <a:gd name="connsiteX84" fmla="*/ 2008127 w 2971219"/>
              <a:gd name="connsiteY84" fmla="*/ 1354778 h 2873593"/>
              <a:gd name="connsiteX85" fmla="*/ 2478004 w 2971219"/>
              <a:gd name="connsiteY85" fmla="*/ 1456649 h 2873593"/>
              <a:gd name="connsiteX86" fmla="*/ 2755600 w 2971219"/>
              <a:gd name="connsiteY86" fmla="*/ 1364541 h 2873593"/>
              <a:gd name="connsiteX87" fmla="*/ 2885485 w 2971219"/>
              <a:gd name="connsiteY87" fmla="*/ 602211 h 2873593"/>
              <a:gd name="connsiteX88" fmla="*/ 899013 w 2971219"/>
              <a:gd name="connsiteY88" fmla="*/ 2515252 h 2873593"/>
              <a:gd name="connsiteX89" fmla="*/ 834071 w 2971219"/>
              <a:gd name="connsiteY89" fmla="*/ 2575950 h 2873593"/>
              <a:gd name="connsiteX90" fmla="*/ 739416 w 2971219"/>
              <a:gd name="connsiteY90" fmla="*/ 2623914 h 2873593"/>
              <a:gd name="connsiteX91" fmla="*/ 655373 w 2971219"/>
              <a:gd name="connsiteY91" fmla="*/ 2643014 h 2873593"/>
              <a:gd name="connsiteX92" fmla="*/ 581092 w 2971219"/>
              <a:gd name="connsiteY92" fmla="*/ 2510583 h 2873593"/>
              <a:gd name="connsiteX93" fmla="*/ 647308 w 2971219"/>
              <a:gd name="connsiteY93" fmla="*/ 2407439 h 2873593"/>
              <a:gd name="connsiteX94" fmla="*/ 780589 w 2971219"/>
              <a:gd name="connsiteY94" fmla="*/ 2339525 h 2873593"/>
              <a:gd name="connsiteX95" fmla="*/ 865905 w 2971219"/>
              <a:gd name="connsiteY95" fmla="*/ 2349712 h 2873593"/>
              <a:gd name="connsiteX96" fmla="*/ 918538 w 2971219"/>
              <a:gd name="connsiteY96" fmla="*/ 2458374 h 2873593"/>
              <a:gd name="connsiteX97" fmla="*/ 899013 w 2971219"/>
              <a:gd name="connsiteY97" fmla="*/ 2515252 h 2873593"/>
              <a:gd name="connsiteX98" fmla="*/ 1958040 w 2971219"/>
              <a:gd name="connsiteY98" fmla="*/ 2570431 h 2873593"/>
              <a:gd name="connsiteX99" fmla="*/ 1940637 w 2971219"/>
              <a:gd name="connsiteY99" fmla="*/ 2600568 h 2873593"/>
              <a:gd name="connsiteX100" fmla="*/ 1627810 w 2971219"/>
              <a:gd name="connsiteY100" fmla="*/ 2761014 h 2873593"/>
              <a:gd name="connsiteX101" fmla="*/ 1154113 w 2971219"/>
              <a:gd name="connsiteY101" fmla="*/ 2652777 h 2873593"/>
              <a:gd name="connsiteX102" fmla="*/ 1092991 w 2971219"/>
              <a:gd name="connsiteY102" fmla="*/ 2598446 h 2873593"/>
              <a:gd name="connsiteX103" fmla="*/ 1090869 w 2971219"/>
              <a:gd name="connsiteY103" fmla="*/ 2564913 h 2873593"/>
              <a:gd name="connsiteX104" fmla="*/ 1115487 w 2971219"/>
              <a:gd name="connsiteY104" fmla="*/ 2544964 h 2873593"/>
              <a:gd name="connsiteX105" fmla="*/ 1460573 w 2971219"/>
              <a:gd name="connsiteY105" fmla="*/ 2416777 h 2873593"/>
              <a:gd name="connsiteX106" fmla="*/ 1501322 w 2971219"/>
              <a:gd name="connsiteY106" fmla="*/ 2414230 h 2873593"/>
              <a:gd name="connsiteX107" fmla="*/ 1542494 w 2971219"/>
              <a:gd name="connsiteY107" fmla="*/ 2414230 h 2873593"/>
              <a:gd name="connsiteX108" fmla="*/ 1942760 w 2971219"/>
              <a:gd name="connsiteY108" fmla="*/ 2533928 h 2873593"/>
              <a:gd name="connsiteX109" fmla="*/ 1958040 w 2971219"/>
              <a:gd name="connsiteY109" fmla="*/ 2570431 h 2873593"/>
              <a:gd name="connsiteX110" fmla="*/ 2487766 w 2971219"/>
              <a:gd name="connsiteY110" fmla="*/ 1322944 h 2873593"/>
              <a:gd name="connsiteX111" fmla="*/ 2202105 w 2971219"/>
              <a:gd name="connsiteY111" fmla="*/ 1286440 h 2873593"/>
              <a:gd name="connsiteX112" fmla="*/ 1796745 w 2971219"/>
              <a:gd name="connsiteY112" fmla="*/ 1154009 h 2873593"/>
              <a:gd name="connsiteX113" fmla="*/ 1114214 w 2971219"/>
              <a:gd name="connsiteY113" fmla="*/ 935412 h 2873593"/>
              <a:gd name="connsiteX114" fmla="*/ 921509 w 2971219"/>
              <a:gd name="connsiteY114" fmla="*/ 919707 h 2873593"/>
              <a:gd name="connsiteX115" fmla="*/ 764884 w 2971219"/>
              <a:gd name="connsiteY115" fmla="*/ 817412 h 2873593"/>
              <a:gd name="connsiteX116" fmla="*/ 669805 w 2971219"/>
              <a:gd name="connsiteY116" fmla="*/ 780060 h 2873593"/>
              <a:gd name="connsiteX117" fmla="*/ 595100 w 2971219"/>
              <a:gd name="connsiteY117" fmla="*/ 842880 h 2873593"/>
              <a:gd name="connsiteX118" fmla="*/ 701215 w 2971219"/>
              <a:gd name="connsiteY118" fmla="*/ 962577 h 2873593"/>
              <a:gd name="connsiteX119" fmla="*/ 766157 w 2971219"/>
              <a:gd name="connsiteY119" fmla="*/ 986772 h 2873593"/>
              <a:gd name="connsiteX120" fmla="*/ 809876 w 2971219"/>
              <a:gd name="connsiteY120" fmla="*/ 1087369 h 2873593"/>
              <a:gd name="connsiteX121" fmla="*/ 833222 w 2971219"/>
              <a:gd name="connsiteY121" fmla="*/ 1455800 h 2873593"/>
              <a:gd name="connsiteX122" fmla="*/ 817092 w 2971219"/>
              <a:gd name="connsiteY122" fmla="*/ 1471929 h 2873593"/>
              <a:gd name="connsiteX123" fmla="*/ 426165 w 2971219"/>
              <a:gd name="connsiteY123" fmla="*/ 1302994 h 2873593"/>
              <a:gd name="connsiteX124" fmla="*/ 195683 w 2971219"/>
              <a:gd name="connsiteY124" fmla="*/ 953239 h 2873593"/>
              <a:gd name="connsiteX125" fmla="*/ 251287 w 2971219"/>
              <a:gd name="connsiteY125" fmla="*/ 521564 h 2873593"/>
              <a:gd name="connsiteX126" fmla="*/ 684236 w 2971219"/>
              <a:gd name="connsiteY126" fmla="*/ 165866 h 2873593"/>
              <a:gd name="connsiteX127" fmla="*/ 983905 w 2971219"/>
              <a:gd name="connsiteY127" fmla="*/ 156953 h 2873593"/>
              <a:gd name="connsiteX128" fmla="*/ 1495379 w 2971219"/>
              <a:gd name="connsiteY128" fmla="*/ 359844 h 2873593"/>
              <a:gd name="connsiteX129" fmla="*/ 1873573 w 2971219"/>
              <a:gd name="connsiteY129" fmla="*/ 582686 h 2873593"/>
              <a:gd name="connsiteX130" fmla="*/ 2137587 w 2971219"/>
              <a:gd name="connsiteY130" fmla="*/ 729973 h 2873593"/>
              <a:gd name="connsiteX131" fmla="*/ 2337083 w 2971219"/>
              <a:gd name="connsiteY131" fmla="*/ 763930 h 2873593"/>
              <a:gd name="connsiteX132" fmla="*/ 2481399 w 2971219"/>
              <a:gd name="connsiteY132" fmla="*/ 700261 h 2873593"/>
              <a:gd name="connsiteX133" fmla="*/ 2479277 w 2971219"/>
              <a:gd name="connsiteY133" fmla="*/ 502887 h 2873593"/>
              <a:gd name="connsiteX134" fmla="*/ 2175788 w 2971219"/>
              <a:gd name="connsiteY134" fmla="*/ 350506 h 2873593"/>
              <a:gd name="connsiteX135" fmla="*/ 2177062 w 2971219"/>
              <a:gd name="connsiteY135" fmla="*/ 342017 h 2873593"/>
              <a:gd name="connsiteX136" fmla="*/ 2655428 w 2971219"/>
              <a:gd name="connsiteY136" fmla="*/ 445585 h 2873593"/>
              <a:gd name="connsiteX137" fmla="*/ 2861291 w 2971219"/>
              <a:gd name="connsiteY137" fmla="*/ 774542 h 2873593"/>
              <a:gd name="connsiteX138" fmla="*/ 2487766 w 2971219"/>
              <a:gd name="connsiteY138" fmla="*/ 1322944 h 2873593"/>
              <a:gd name="connsiteX139" fmla="*/ 758092 w 2971219"/>
              <a:gd name="connsiteY139" fmla="*/ 919283 h 2873593"/>
              <a:gd name="connsiteX140" fmla="*/ 674898 w 2971219"/>
              <a:gd name="connsiteY140" fmla="*/ 891693 h 2873593"/>
              <a:gd name="connsiteX141" fmla="*/ 660042 w 2971219"/>
              <a:gd name="connsiteY141" fmla="*/ 856462 h 2873593"/>
              <a:gd name="connsiteX142" fmla="*/ 682538 w 2971219"/>
              <a:gd name="connsiteY142" fmla="*/ 839060 h 2873593"/>
              <a:gd name="connsiteX143" fmla="*/ 758092 w 2971219"/>
              <a:gd name="connsiteY143" fmla="*/ 919283 h 28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971219" h="2873593">
                <a:moveTo>
                  <a:pt x="2885485" y="602211"/>
                </a:moveTo>
                <a:cubicBezTo>
                  <a:pt x="2765363" y="381492"/>
                  <a:pt x="2543795" y="252456"/>
                  <a:pt x="2333687" y="267312"/>
                </a:cubicBezTo>
                <a:cubicBezTo>
                  <a:pt x="2230968" y="274528"/>
                  <a:pt x="2175788" y="291082"/>
                  <a:pt x="2077313" y="338621"/>
                </a:cubicBezTo>
                <a:cubicBezTo>
                  <a:pt x="2067126" y="343290"/>
                  <a:pt x="2056515" y="346686"/>
                  <a:pt x="2048026" y="354326"/>
                </a:cubicBezTo>
                <a:cubicBezTo>
                  <a:pt x="2037414" y="363664"/>
                  <a:pt x="2012371" y="370880"/>
                  <a:pt x="2015767" y="384463"/>
                </a:cubicBezTo>
                <a:cubicBezTo>
                  <a:pt x="2019163" y="398470"/>
                  <a:pt x="2028076" y="386161"/>
                  <a:pt x="2042083" y="384463"/>
                </a:cubicBezTo>
                <a:cubicBezTo>
                  <a:pt x="2294637" y="355175"/>
                  <a:pt x="2417730" y="507556"/>
                  <a:pt x="2440651" y="552549"/>
                </a:cubicBezTo>
                <a:cubicBezTo>
                  <a:pt x="2454658" y="580139"/>
                  <a:pt x="2452112" y="605182"/>
                  <a:pt x="2448291" y="628952"/>
                </a:cubicBezTo>
                <a:cubicBezTo>
                  <a:pt x="2441076" y="671398"/>
                  <a:pt x="2388443" y="691772"/>
                  <a:pt x="2342601" y="698139"/>
                </a:cubicBezTo>
                <a:cubicBezTo>
                  <a:pt x="2305248" y="703657"/>
                  <a:pt x="2269594" y="695592"/>
                  <a:pt x="2234788" y="684132"/>
                </a:cubicBezTo>
                <a:cubicBezTo>
                  <a:pt x="2138011" y="652297"/>
                  <a:pt x="2052270" y="599240"/>
                  <a:pt x="1970350" y="539815"/>
                </a:cubicBezTo>
                <a:cubicBezTo>
                  <a:pt x="1880364" y="474449"/>
                  <a:pt x="1796321" y="417995"/>
                  <a:pt x="1708033" y="350082"/>
                </a:cubicBezTo>
                <a:cubicBezTo>
                  <a:pt x="1573904" y="247362"/>
                  <a:pt x="1434681" y="168837"/>
                  <a:pt x="1280178" y="101773"/>
                </a:cubicBezTo>
                <a:cubicBezTo>
                  <a:pt x="1140955" y="41075"/>
                  <a:pt x="996214" y="4147"/>
                  <a:pt x="844258" y="327"/>
                </a:cubicBezTo>
                <a:cubicBezTo>
                  <a:pt x="722013" y="-2644"/>
                  <a:pt x="602740" y="14334"/>
                  <a:pt x="489834" y="63996"/>
                </a:cubicBezTo>
                <a:cubicBezTo>
                  <a:pt x="293309" y="149737"/>
                  <a:pt x="140928" y="318247"/>
                  <a:pt x="59431" y="514772"/>
                </a:cubicBezTo>
                <a:cubicBezTo>
                  <a:pt x="-6360" y="672671"/>
                  <a:pt x="-21216" y="836088"/>
                  <a:pt x="33539" y="999505"/>
                </a:cubicBezTo>
                <a:cubicBezTo>
                  <a:pt x="112913" y="1236354"/>
                  <a:pt x="295006" y="1407411"/>
                  <a:pt x="528035" y="1489757"/>
                </a:cubicBezTo>
                <a:cubicBezTo>
                  <a:pt x="622690" y="1523289"/>
                  <a:pt x="721164" y="1549605"/>
                  <a:pt x="820912" y="1535598"/>
                </a:cubicBezTo>
                <a:cubicBezTo>
                  <a:pt x="827704" y="1534749"/>
                  <a:pt x="833646" y="1532203"/>
                  <a:pt x="833222" y="1544087"/>
                </a:cubicBezTo>
                <a:cubicBezTo>
                  <a:pt x="831524" y="1608605"/>
                  <a:pt x="829826" y="1656145"/>
                  <a:pt x="828977" y="1720663"/>
                </a:cubicBezTo>
                <a:cubicBezTo>
                  <a:pt x="828553" y="1761411"/>
                  <a:pt x="828977" y="1802159"/>
                  <a:pt x="828977" y="1843332"/>
                </a:cubicBezTo>
                <a:cubicBezTo>
                  <a:pt x="829826" y="1842907"/>
                  <a:pt x="831099" y="1842907"/>
                  <a:pt x="832373" y="1842483"/>
                </a:cubicBezTo>
                <a:cubicBezTo>
                  <a:pt x="941034" y="1791972"/>
                  <a:pt x="1054365" y="1758015"/>
                  <a:pt x="1172789" y="1740188"/>
                </a:cubicBezTo>
                <a:cubicBezTo>
                  <a:pt x="1267020" y="1726181"/>
                  <a:pt x="1361250" y="1722785"/>
                  <a:pt x="1456329" y="1731274"/>
                </a:cubicBezTo>
                <a:cubicBezTo>
                  <a:pt x="1553530" y="1739763"/>
                  <a:pt x="1649458" y="1758864"/>
                  <a:pt x="1744961" y="1778814"/>
                </a:cubicBezTo>
                <a:cubicBezTo>
                  <a:pt x="1863386" y="1803008"/>
                  <a:pt x="1981810" y="1828051"/>
                  <a:pt x="2103630" y="1831022"/>
                </a:cubicBezTo>
                <a:cubicBezTo>
                  <a:pt x="2117637" y="1831447"/>
                  <a:pt x="2122306" y="1835691"/>
                  <a:pt x="2123155" y="1849699"/>
                </a:cubicBezTo>
                <a:cubicBezTo>
                  <a:pt x="2137162" y="2033490"/>
                  <a:pt x="2116364" y="2213036"/>
                  <a:pt x="2057788" y="2387914"/>
                </a:cubicBezTo>
                <a:cubicBezTo>
                  <a:pt x="2053968" y="2398950"/>
                  <a:pt x="2050997" y="2398525"/>
                  <a:pt x="2042508" y="2393007"/>
                </a:cubicBezTo>
                <a:cubicBezTo>
                  <a:pt x="1992421" y="2362022"/>
                  <a:pt x="1941911" y="2289439"/>
                  <a:pt x="1887155" y="2266518"/>
                </a:cubicBezTo>
                <a:cubicBezTo>
                  <a:pt x="1820940" y="2238928"/>
                  <a:pt x="1752602" y="2226619"/>
                  <a:pt x="1681292" y="2241900"/>
                </a:cubicBezTo>
                <a:cubicBezTo>
                  <a:pt x="1625688" y="2254209"/>
                  <a:pt x="1578573" y="2297079"/>
                  <a:pt x="1544192" y="2345468"/>
                </a:cubicBezTo>
                <a:cubicBezTo>
                  <a:pt x="1518300" y="2311936"/>
                  <a:pt x="1486890" y="2271187"/>
                  <a:pt x="1448688" y="2256331"/>
                </a:cubicBezTo>
                <a:cubicBezTo>
                  <a:pt x="1369739" y="2225770"/>
                  <a:pt x="1291214" y="2229166"/>
                  <a:pt x="1212689" y="2257605"/>
                </a:cubicBezTo>
                <a:cubicBezTo>
                  <a:pt x="1137984" y="2284346"/>
                  <a:pt x="1072617" y="2370511"/>
                  <a:pt x="1008524" y="2416353"/>
                </a:cubicBezTo>
                <a:cubicBezTo>
                  <a:pt x="997912" y="2423993"/>
                  <a:pt x="998761" y="2423568"/>
                  <a:pt x="987725" y="2431633"/>
                </a:cubicBezTo>
                <a:cubicBezTo>
                  <a:pt x="947826" y="2264820"/>
                  <a:pt x="883732" y="2246993"/>
                  <a:pt x="788229" y="2255058"/>
                </a:cubicBezTo>
                <a:cubicBezTo>
                  <a:pt x="720315" y="2260576"/>
                  <a:pt x="662589" y="2291986"/>
                  <a:pt x="610380" y="2334007"/>
                </a:cubicBezTo>
                <a:cubicBezTo>
                  <a:pt x="566661" y="2369238"/>
                  <a:pt x="509359" y="2432058"/>
                  <a:pt x="492805" y="2486813"/>
                </a:cubicBezTo>
                <a:cubicBezTo>
                  <a:pt x="470308" y="2560245"/>
                  <a:pt x="477100" y="2629856"/>
                  <a:pt x="534402" y="2685885"/>
                </a:cubicBezTo>
                <a:cubicBezTo>
                  <a:pt x="580668" y="2731302"/>
                  <a:pt x="639243" y="2738518"/>
                  <a:pt x="700790" y="2731726"/>
                </a:cubicBezTo>
                <a:cubicBezTo>
                  <a:pt x="754697" y="2725359"/>
                  <a:pt x="804358" y="2706259"/>
                  <a:pt x="851049" y="2678244"/>
                </a:cubicBezTo>
                <a:cubicBezTo>
                  <a:pt x="883308" y="2659144"/>
                  <a:pt x="916416" y="2641316"/>
                  <a:pt x="953344" y="2631978"/>
                </a:cubicBezTo>
                <a:cubicBezTo>
                  <a:pt x="990272" y="2622640"/>
                  <a:pt x="1022531" y="2627309"/>
                  <a:pt x="1047574" y="2660417"/>
                </a:cubicBezTo>
                <a:cubicBezTo>
                  <a:pt x="1084077" y="2709230"/>
                  <a:pt x="1128646" y="2750403"/>
                  <a:pt x="1179156" y="2784359"/>
                </a:cubicBezTo>
                <a:cubicBezTo>
                  <a:pt x="1327717" y="2884107"/>
                  <a:pt x="1489437" y="2896417"/>
                  <a:pt x="1665163" y="2856093"/>
                </a:cubicBezTo>
                <a:cubicBezTo>
                  <a:pt x="1821364" y="2820438"/>
                  <a:pt x="1946155" y="2761014"/>
                  <a:pt x="2038688" y="2630280"/>
                </a:cubicBezTo>
                <a:cubicBezTo>
                  <a:pt x="2055242" y="2606511"/>
                  <a:pt x="2073069" y="2600568"/>
                  <a:pt x="2097688" y="2616698"/>
                </a:cubicBezTo>
                <a:cubicBezTo>
                  <a:pt x="2110421" y="2625187"/>
                  <a:pt x="2126126" y="2639619"/>
                  <a:pt x="2139285" y="2647259"/>
                </a:cubicBezTo>
                <a:cubicBezTo>
                  <a:pt x="2171119" y="2666360"/>
                  <a:pt x="2202529" y="2685460"/>
                  <a:pt x="2235637" y="2702439"/>
                </a:cubicBezTo>
                <a:cubicBezTo>
                  <a:pt x="2292515" y="2731302"/>
                  <a:pt x="2367220" y="2738942"/>
                  <a:pt x="2432586" y="2741489"/>
                </a:cubicBezTo>
                <a:cubicBezTo>
                  <a:pt x="2513658" y="2744460"/>
                  <a:pt x="2578601" y="2692676"/>
                  <a:pt x="2603219" y="2615424"/>
                </a:cubicBezTo>
                <a:cubicBezTo>
                  <a:pt x="2631658" y="2527137"/>
                  <a:pt x="2594306" y="2434180"/>
                  <a:pt x="2522148" y="2373907"/>
                </a:cubicBezTo>
                <a:cubicBezTo>
                  <a:pt x="2439802" y="2305144"/>
                  <a:pt x="2358730" y="2284770"/>
                  <a:pt x="2230544" y="2332734"/>
                </a:cubicBezTo>
                <a:cubicBezTo>
                  <a:pt x="2319680" y="2329763"/>
                  <a:pt x="2340903" y="2338252"/>
                  <a:pt x="2386320" y="2363720"/>
                </a:cubicBezTo>
                <a:cubicBezTo>
                  <a:pt x="2417730" y="2381547"/>
                  <a:pt x="2447442" y="2403619"/>
                  <a:pt x="2472486" y="2430360"/>
                </a:cubicBezTo>
                <a:cubicBezTo>
                  <a:pt x="2511960" y="2471957"/>
                  <a:pt x="2510263" y="2505489"/>
                  <a:pt x="2505593" y="2547935"/>
                </a:cubicBezTo>
                <a:cubicBezTo>
                  <a:pt x="2501774" y="2584439"/>
                  <a:pt x="2471212" y="2602691"/>
                  <a:pt x="2438529" y="2607784"/>
                </a:cubicBezTo>
                <a:cubicBezTo>
                  <a:pt x="2422824" y="2610331"/>
                  <a:pt x="2407543" y="2609057"/>
                  <a:pt x="2392263" y="2605662"/>
                </a:cubicBezTo>
                <a:cubicBezTo>
                  <a:pt x="2294213" y="2581043"/>
                  <a:pt x="2208472" y="2525014"/>
                  <a:pt x="2133342" y="2457525"/>
                </a:cubicBezTo>
                <a:cubicBezTo>
                  <a:pt x="2126551" y="2451583"/>
                  <a:pt x="2127400" y="2446914"/>
                  <a:pt x="2129947" y="2440122"/>
                </a:cubicBezTo>
                <a:cubicBezTo>
                  <a:pt x="2177486" y="2312784"/>
                  <a:pt x="2199133" y="2168892"/>
                  <a:pt x="2196587" y="2033065"/>
                </a:cubicBezTo>
                <a:cubicBezTo>
                  <a:pt x="2195738" y="1977885"/>
                  <a:pt x="2194889" y="1922706"/>
                  <a:pt x="2205500" y="1867950"/>
                </a:cubicBezTo>
                <a:cubicBezTo>
                  <a:pt x="2216112" y="1815317"/>
                  <a:pt x="2236061" y="1767353"/>
                  <a:pt x="2284450" y="1738490"/>
                </a:cubicBezTo>
                <a:cubicBezTo>
                  <a:pt x="2320529" y="1716843"/>
                  <a:pt x="2331990" y="1684584"/>
                  <a:pt x="2328169" y="1645109"/>
                </a:cubicBezTo>
                <a:cubicBezTo>
                  <a:pt x="2324774" y="1611152"/>
                  <a:pt x="2301428" y="1583138"/>
                  <a:pt x="2272141" y="1575073"/>
                </a:cubicBezTo>
                <a:cubicBezTo>
                  <a:pt x="2217810" y="1560641"/>
                  <a:pt x="2157536" y="1606483"/>
                  <a:pt x="2157536" y="1663361"/>
                </a:cubicBezTo>
                <a:cubicBezTo>
                  <a:pt x="2157536" y="1713871"/>
                  <a:pt x="2130371" y="1750375"/>
                  <a:pt x="2081983" y="1765656"/>
                </a:cubicBezTo>
                <a:cubicBezTo>
                  <a:pt x="2046328" y="1776692"/>
                  <a:pt x="2010673" y="1774994"/>
                  <a:pt x="1975019" y="1766504"/>
                </a:cubicBezTo>
                <a:cubicBezTo>
                  <a:pt x="1899889" y="1749102"/>
                  <a:pt x="1826458" y="1725756"/>
                  <a:pt x="1752177" y="1705382"/>
                </a:cubicBezTo>
                <a:cubicBezTo>
                  <a:pt x="1604465" y="1664634"/>
                  <a:pt x="1456329" y="1625584"/>
                  <a:pt x="1302250" y="1617519"/>
                </a:cubicBezTo>
                <a:cubicBezTo>
                  <a:pt x="1191466" y="1611577"/>
                  <a:pt x="1074315" y="1631526"/>
                  <a:pt x="970322" y="1671850"/>
                </a:cubicBezTo>
                <a:cubicBezTo>
                  <a:pt x="959286" y="1676094"/>
                  <a:pt x="951221" y="1674821"/>
                  <a:pt x="950373" y="1664210"/>
                </a:cubicBezTo>
                <a:cubicBezTo>
                  <a:pt x="948250" y="1634922"/>
                  <a:pt x="950373" y="1616246"/>
                  <a:pt x="947826" y="1585685"/>
                </a:cubicBezTo>
                <a:cubicBezTo>
                  <a:pt x="942308" y="1524562"/>
                  <a:pt x="930423" y="1507584"/>
                  <a:pt x="992394" y="1488908"/>
                </a:cubicBezTo>
                <a:cubicBezTo>
                  <a:pt x="1011919" y="1482965"/>
                  <a:pt x="1218631" y="1400196"/>
                  <a:pt x="1223725" y="1374728"/>
                </a:cubicBezTo>
                <a:cubicBezTo>
                  <a:pt x="1226696" y="1358599"/>
                  <a:pt x="1222451" y="1355627"/>
                  <a:pt x="1207171" y="1359447"/>
                </a:cubicBezTo>
                <a:cubicBezTo>
                  <a:pt x="1148595" y="1374728"/>
                  <a:pt x="1039509" y="1427785"/>
                  <a:pt x="980934" y="1439670"/>
                </a:cubicBezTo>
                <a:cubicBezTo>
                  <a:pt x="932121" y="1449433"/>
                  <a:pt x="941034" y="1438821"/>
                  <a:pt x="935941" y="1411656"/>
                </a:cubicBezTo>
                <a:cubicBezTo>
                  <a:pt x="917689" y="1312332"/>
                  <a:pt x="899862" y="1115383"/>
                  <a:pt x="881610" y="1016059"/>
                </a:cubicBezTo>
                <a:cubicBezTo>
                  <a:pt x="879912" y="1007995"/>
                  <a:pt x="882459" y="1006297"/>
                  <a:pt x="889250" y="1004599"/>
                </a:cubicBezTo>
                <a:cubicBezTo>
                  <a:pt x="935516" y="991865"/>
                  <a:pt x="982631" y="979131"/>
                  <a:pt x="1030595" y="982103"/>
                </a:cubicBezTo>
                <a:cubicBezTo>
                  <a:pt x="1293761" y="998232"/>
                  <a:pt x="1555228" y="1165469"/>
                  <a:pt x="1670681" y="1216829"/>
                </a:cubicBezTo>
                <a:cubicBezTo>
                  <a:pt x="1782314" y="1266491"/>
                  <a:pt x="1893098" y="1312757"/>
                  <a:pt x="2008127" y="1354778"/>
                </a:cubicBezTo>
                <a:cubicBezTo>
                  <a:pt x="2159234" y="1409958"/>
                  <a:pt x="2315860" y="1475749"/>
                  <a:pt x="2478004" y="1456649"/>
                </a:cubicBezTo>
                <a:cubicBezTo>
                  <a:pt x="2580299" y="1444764"/>
                  <a:pt x="2671133" y="1425663"/>
                  <a:pt x="2755600" y="1364541"/>
                </a:cubicBezTo>
                <a:cubicBezTo>
                  <a:pt x="2950852" y="1223196"/>
                  <a:pt x="3058665" y="920131"/>
                  <a:pt x="2885485" y="602211"/>
                </a:cubicBezTo>
                <a:close/>
                <a:moveTo>
                  <a:pt x="899013" y="2515252"/>
                </a:moveTo>
                <a:cubicBezTo>
                  <a:pt x="890099" y="2525014"/>
                  <a:pt x="861236" y="2553453"/>
                  <a:pt x="834071" y="2575950"/>
                </a:cubicBezTo>
                <a:cubicBezTo>
                  <a:pt x="797991" y="2605662"/>
                  <a:pt x="782286" y="2604388"/>
                  <a:pt x="739416" y="2623914"/>
                </a:cubicBezTo>
                <a:cubicBezTo>
                  <a:pt x="719891" y="2632827"/>
                  <a:pt x="677445" y="2643439"/>
                  <a:pt x="655373" y="2643014"/>
                </a:cubicBezTo>
                <a:cubicBezTo>
                  <a:pt x="609107" y="2643014"/>
                  <a:pt x="566661" y="2599295"/>
                  <a:pt x="581092" y="2510583"/>
                </a:cubicBezTo>
                <a:cubicBezTo>
                  <a:pt x="587035" y="2474079"/>
                  <a:pt x="620143" y="2430360"/>
                  <a:pt x="647308" y="2407439"/>
                </a:cubicBezTo>
                <a:cubicBezTo>
                  <a:pt x="681265" y="2379000"/>
                  <a:pt x="740265" y="2356928"/>
                  <a:pt x="780589" y="2339525"/>
                </a:cubicBezTo>
                <a:cubicBezTo>
                  <a:pt x="796294" y="2332734"/>
                  <a:pt x="844258" y="2325943"/>
                  <a:pt x="865905" y="2349712"/>
                </a:cubicBezTo>
                <a:cubicBezTo>
                  <a:pt x="896466" y="2383669"/>
                  <a:pt x="916416" y="2435878"/>
                  <a:pt x="918538" y="2458374"/>
                </a:cubicBezTo>
                <a:cubicBezTo>
                  <a:pt x="921085" y="2476626"/>
                  <a:pt x="913445" y="2499122"/>
                  <a:pt x="899013" y="2515252"/>
                </a:cubicBezTo>
                <a:close/>
                <a:moveTo>
                  <a:pt x="1958040" y="2570431"/>
                </a:moveTo>
                <a:cubicBezTo>
                  <a:pt x="1954645" y="2581892"/>
                  <a:pt x="1947853" y="2591654"/>
                  <a:pt x="1940637" y="2600568"/>
                </a:cubicBezTo>
                <a:cubicBezTo>
                  <a:pt x="1859566" y="2701165"/>
                  <a:pt x="1753875" y="2739367"/>
                  <a:pt x="1627810" y="2761014"/>
                </a:cubicBezTo>
                <a:cubicBezTo>
                  <a:pt x="1450386" y="2791575"/>
                  <a:pt x="1294610" y="2759741"/>
                  <a:pt x="1154113" y="2652777"/>
                </a:cubicBezTo>
                <a:cubicBezTo>
                  <a:pt x="1132466" y="2636223"/>
                  <a:pt x="1112092" y="2617971"/>
                  <a:pt x="1092991" y="2598446"/>
                </a:cubicBezTo>
                <a:cubicBezTo>
                  <a:pt x="1081531" y="2586561"/>
                  <a:pt x="1081106" y="2578072"/>
                  <a:pt x="1090869" y="2564913"/>
                </a:cubicBezTo>
                <a:cubicBezTo>
                  <a:pt x="1097660" y="2556424"/>
                  <a:pt x="1106149" y="2550057"/>
                  <a:pt x="1115487" y="2544964"/>
                </a:cubicBezTo>
                <a:cubicBezTo>
                  <a:pt x="1223300" y="2486813"/>
                  <a:pt x="1338329" y="2426964"/>
                  <a:pt x="1460573" y="2416777"/>
                </a:cubicBezTo>
                <a:cubicBezTo>
                  <a:pt x="1474156" y="2415504"/>
                  <a:pt x="1487739" y="2414655"/>
                  <a:pt x="1501322" y="2414230"/>
                </a:cubicBezTo>
                <a:cubicBezTo>
                  <a:pt x="1514904" y="2413806"/>
                  <a:pt x="1528487" y="2414230"/>
                  <a:pt x="1542494" y="2414230"/>
                </a:cubicBezTo>
                <a:cubicBezTo>
                  <a:pt x="1683415" y="2413806"/>
                  <a:pt x="1817120" y="2469410"/>
                  <a:pt x="1942760" y="2533928"/>
                </a:cubicBezTo>
                <a:cubicBezTo>
                  <a:pt x="1960163" y="2542417"/>
                  <a:pt x="1963983" y="2551331"/>
                  <a:pt x="1958040" y="2570431"/>
                </a:cubicBezTo>
                <a:close/>
                <a:moveTo>
                  <a:pt x="2487766" y="1322944"/>
                </a:moveTo>
                <a:cubicBezTo>
                  <a:pt x="2382925" y="1334829"/>
                  <a:pt x="2303975" y="1309361"/>
                  <a:pt x="2202105" y="1286440"/>
                </a:cubicBezTo>
                <a:cubicBezTo>
                  <a:pt x="2063731" y="1255455"/>
                  <a:pt x="1929601" y="1201548"/>
                  <a:pt x="1796745" y="1154009"/>
                </a:cubicBezTo>
                <a:cubicBezTo>
                  <a:pt x="1681717" y="1112836"/>
                  <a:pt x="1255984" y="947297"/>
                  <a:pt x="1114214" y="935412"/>
                </a:cubicBezTo>
                <a:cubicBezTo>
                  <a:pt x="1056063" y="930743"/>
                  <a:pt x="979660" y="931592"/>
                  <a:pt x="921509" y="919707"/>
                </a:cubicBezTo>
                <a:cubicBezTo>
                  <a:pt x="855718" y="906549"/>
                  <a:pt x="801387" y="876837"/>
                  <a:pt x="764884" y="817412"/>
                </a:cubicBezTo>
                <a:cubicBezTo>
                  <a:pt x="743661" y="782606"/>
                  <a:pt x="708006" y="774542"/>
                  <a:pt x="669805" y="780060"/>
                </a:cubicBezTo>
                <a:cubicBezTo>
                  <a:pt x="632877" y="785578"/>
                  <a:pt x="605287" y="804678"/>
                  <a:pt x="595100" y="842880"/>
                </a:cubicBezTo>
                <a:cubicBezTo>
                  <a:pt x="578970" y="903577"/>
                  <a:pt x="639668" y="972764"/>
                  <a:pt x="701215" y="962577"/>
                </a:cubicBezTo>
                <a:cubicBezTo>
                  <a:pt x="728804" y="957908"/>
                  <a:pt x="749179" y="967246"/>
                  <a:pt x="766157" y="986772"/>
                </a:cubicBezTo>
                <a:cubicBezTo>
                  <a:pt x="791625" y="1015635"/>
                  <a:pt x="802236" y="1050865"/>
                  <a:pt x="809876" y="1087369"/>
                </a:cubicBezTo>
                <a:cubicBezTo>
                  <a:pt x="827704" y="1176930"/>
                  <a:pt x="835344" y="1364541"/>
                  <a:pt x="833222" y="1455800"/>
                </a:cubicBezTo>
                <a:cubicBezTo>
                  <a:pt x="832797" y="1467685"/>
                  <a:pt x="830675" y="1472354"/>
                  <a:pt x="817092" y="1471929"/>
                </a:cubicBezTo>
                <a:cubicBezTo>
                  <a:pt x="668956" y="1467260"/>
                  <a:pt x="539495" y="1397224"/>
                  <a:pt x="426165" y="1302994"/>
                </a:cubicBezTo>
                <a:cubicBezTo>
                  <a:pt x="320050" y="1214707"/>
                  <a:pt x="228791" y="1087793"/>
                  <a:pt x="195683" y="953239"/>
                </a:cubicBezTo>
                <a:cubicBezTo>
                  <a:pt x="158755" y="802556"/>
                  <a:pt x="181251" y="658240"/>
                  <a:pt x="251287" y="521564"/>
                </a:cubicBezTo>
                <a:cubicBezTo>
                  <a:pt x="339999" y="348808"/>
                  <a:pt x="493229" y="212132"/>
                  <a:pt x="684236" y="165866"/>
                </a:cubicBezTo>
                <a:cubicBezTo>
                  <a:pt x="783560" y="142096"/>
                  <a:pt x="883308" y="142096"/>
                  <a:pt x="983905" y="156953"/>
                </a:cubicBezTo>
                <a:cubicBezTo>
                  <a:pt x="1170243" y="184967"/>
                  <a:pt x="1336207" y="263067"/>
                  <a:pt x="1495379" y="359844"/>
                </a:cubicBezTo>
                <a:cubicBezTo>
                  <a:pt x="1625264" y="438794"/>
                  <a:pt x="1747508" y="498643"/>
                  <a:pt x="1873573" y="582686"/>
                </a:cubicBezTo>
                <a:cubicBezTo>
                  <a:pt x="1957191" y="638290"/>
                  <a:pt x="2043781" y="691772"/>
                  <a:pt x="2137587" y="729973"/>
                </a:cubicBezTo>
                <a:cubicBezTo>
                  <a:pt x="2199133" y="755016"/>
                  <a:pt x="2270018" y="766901"/>
                  <a:pt x="2337083" y="763930"/>
                </a:cubicBezTo>
                <a:cubicBezTo>
                  <a:pt x="2387169" y="761383"/>
                  <a:pt x="2446594" y="737614"/>
                  <a:pt x="2481399" y="700261"/>
                </a:cubicBezTo>
                <a:cubicBezTo>
                  <a:pt x="2537428" y="640412"/>
                  <a:pt x="2522148" y="553823"/>
                  <a:pt x="2479277" y="502887"/>
                </a:cubicBezTo>
                <a:cubicBezTo>
                  <a:pt x="2448716" y="466808"/>
                  <a:pt x="2383349" y="364938"/>
                  <a:pt x="2175788" y="350506"/>
                </a:cubicBezTo>
                <a:cubicBezTo>
                  <a:pt x="2171119" y="350082"/>
                  <a:pt x="2172817" y="343715"/>
                  <a:pt x="2177062" y="342017"/>
                </a:cubicBezTo>
                <a:cubicBezTo>
                  <a:pt x="2356184" y="277924"/>
                  <a:pt x="2559924" y="360693"/>
                  <a:pt x="2655428" y="445585"/>
                </a:cubicBezTo>
                <a:cubicBezTo>
                  <a:pt x="2738197" y="519017"/>
                  <a:pt x="2845161" y="663758"/>
                  <a:pt x="2861291" y="774542"/>
                </a:cubicBezTo>
                <a:cubicBezTo>
                  <a:pt x="2897370" y="1023275"/>
                  <a:pt x="2810356" y="1286440"/>
                  <a:pt x="2487766" y="1322944"/>
                </a:cubicBezTo>
                <a:close/>
                <a:moveTo>
                  <a:pt x="758092" y="919283"/>
                </a:moveTo>
                <a:cubicBezTo>
                  <a:pt x="725409" y="922254"/>
                  <a:pt x="697819" y="912916"/>
                  <a:pt x="674898" y="891693"/>
                </a:cubicBezTo>
                <a:cubicBezTo>
                  <a:pt x="664711" y="882354"/>
                  <a:pt x="659193" y="870470"/>
                  <a:pt x="660042" y="856462"/>
                </a:cubicBezTo>
                <a:cubicBezTo>
                  <a:pt x="660466" y="842880"/>
                  <a:pt x="668956" y="836513"/>
                  <a:pt x="682538" y="839060"/>
                </a:cubicBezTo>
                <a:cubicBezTo>
                  <a:pt x="716071" y="845851"/>
                  <a:pt x="751725" y="883628"/>
                  <a:pt x="758092" y="919283"/>
                </a:cubicBezTo>
                <a:close/>
              </a:path>
            </a:pathLst>
          </a:custGeom>
          <a:solidFill>
            <a:schemeClr val="bg1"/>
          </a:solidFill>
          <a:ln w="42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D45ADB6-6FB6-4092-B288-9FB7CB4AFD64}"/>
              </a:ext>
            </a:extLst>
          </p:cNvPr>
          <p:cNvGrpSpPr/>
          <p:nvPr/>
        </p:nvGrpSpPr>
        <p:grpSpPr>
          <a:xfrm>
            <a:off x="7623573" y="2158193"/>
            <a:ext cx="4076411" cy="1006371"/>
            <a:chOff x="4822352" y="1916832"/>
            <a:chExt cx="3422056" cy="1006371"/>
          </a:xfrm>
        </p:grpSpPr>
        <p:sp>
          <p:nvSpPr>
            <p:cNvPr id="55" name="Text Placeholder 10">
              <a:extLst>
                <a:ext uri="{FF2B5EF4-FFF2-40B4-BE49-F238E27FC236}">
                  <a16:creationId xmlns:a16="http://schemas.microsoft.com/office/drawing/2014/main" id="{0404D1C2-CA8A-4ED4-B0D4-7EE8BFEDA1B6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9EAD3F-AE17-473B-BFBE-FF1F3466E5E1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7B5DC4-FAE8-4528-A198-A1B074EA3AED}"/>
              </a:ext>
            </a:extLst>
          </p:cNvPr>
          <p:cNvGrpSpPr/>
          <p:nvPr/>
        </p:nvGrpSpPr>
        <p:grpSpPr>
          <a:xfrm>
            <a:off x="7623573" y="3709732"/>
            <a:ext cx="4076411" cy="1006371"/>
            <a:chOff x="4822352" y="1916832"/>
            <a:chExt cx="3422056" cy="1006371"/>
          </a:xfrm>
        </p:grpSpPr>
        <p:sp>
          <p:nvSpPr>
            <p:cNvPr id="58" name="Text Placeholder 10">
              <a:extLst>
                <a:ext uri="{FF2B5EF4-FFF2-40B4-BE49-F238E27FC236}">
                  <a16:creationId xmlns:a16="http://schemas.microsoft.com/office/drawing/2014/main" id="{0FD67026-3AFD-4950-A8AB-2AF5958DDDC5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accent3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1B1C25C-FF51-4B09-8491-812FD3A0A6D5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2B6D9C4-BC46-4FBF-888A-83BF52750513}"/>
              </a:ext>
            </a:extLst>
          </p:cNvPr>
          <p:cNvGrpSpPr/>
          <p:nvPr/>
        </p:nvGrpSpPr>
        <p:grpSpPr>
          <a:xfrm>
            <a:off x="7623573" y="5261271"/>
            <a:ext cx="4076411" cy="1006371"/>
            <a:chOff x="4822352" y="1916832"/>
            <a:chExt cx="3422056" cy="1006371"/>
          </a:xfrm>
        </p:grpSpPr>
        <p:sp>
          <p:nvSpPr>
            <p:cNvPr id="61" name="Text Placeholder 10">
              <a:extLst>
                <a:ext uri="{FF2B5EF4-FFF2-40B4-BE49-F238E27FC236}">
                  <a16:creationId xmlns:a16="http://schemas.microsoft.com/office/drawing/2014/main" id="{593E58E8-973D-4DE5-8D39-A4711EAD8810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accent4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D09FE5A-34ED-4CB8-82D1-53D1A30C73DD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192C2A4-AF85-40C8-AB55-A3FA6303098D}"/>
              </a:ext>
            </a:extLst>
          </p:cNvPr>
          <p:cNvSpPr txBox="1"/>
          <p:nvPr/>
        </p:nvSpPr>
        <p:spPr>
          <a:xfrm>
            <a:off x="6380980" y="519555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tx1"/>
                </a:solidFill>
                <a:latin typeface="+mj-lt"/>
                <a:cs typeface="Arial" pitchFamily="34" charset="0"/>
              </a:rPr>
              <a:t>We Create Professional </a:t>
            </a:r>
            <a:r>
              <a:rPr lang="en-US" altLang="ko-KR" sz="36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 Designed</a:t>
            </a:r>
            <a:endParaRPr lang="ko-KR" altLang="en-US" sz="36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9CE9A7D-974E-4827-95D3-E09D83913AD3}"/>
              </a:ext>
            </a:extLst>
          </p:cNvPr>
          <p:cNvSpPr/>
          <p:nvPr/>
        </p:nvSpPr>
        <p:spPr>
          <a:xfrm>
            <a:off x="6924207" y="3892882"/>
            <a:ext cx="441953" cy="640070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8C1E8B6-0634-4B92-BDAD-C1EBBD8F7B9C}"/>
              </a:ext>
            </a:extLst>
          </p:cNvPr>
          <p:cNvGrpSpPr/>
          <p:nvPr/>
        </p:nvGrpSpPr>
        <p:grpSpPr>
          <a:xfrm>
            <a:off x="6713130" y="5525076"/>
            <a:ext cx="864105" cy="478761"/>
            <a:chOff x="3293429" y="2401985"/>
            <a:chExt cx="704850" cy="390525"/>
          </a:xfrm>
          <a:solidFill>
            <a:schemeClr val="accent4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97F9370-F52A-47C7-BF5D-ABFF8A91E2E5}"/>
                </a:ext>
              </a:extLst>
            </p:cNvPr>
            <p:cNvSpPr/>
            <p:nvPr/>
          </p:nvSpPr>
          <p:spPr>
            <a:xfrm>
              <a:off x="3483843" y="2401985"/>
              <a:ext cx="419100" cy="314325"/>
            </a:xfrm>
            <a:custGeom>
              <a:avLst/>
              <a:gdLst>
                <a:gd name="connsiteX0" fmla="*/ 392516 w 419100"/>
                <a:gd name="connsiteY0" fmla="*/ 78105 h 314325"/>
                <a:gd name="connsiteX1" fmla="*/ 323936 w 419100"/>
                <a:gd name="connsiteY1" fmla="*/ 51435 h 314325"/>
                <a:gd name="connsiteX2" fmla="*/ 316316 w 419100"/>
                <a:gd name="connsiteY2" fmla="*/ 48577 h 314325"/>
                <a:gd name="connsiteX3" fmla="*/ 311553 w 419100"/>
                <a:gd name="connsiteY3" fmla="*/ 0 h 314325"/>
                <a:gd name="connsiteX4" fmla="*/ 9611 w 419100"/>
                <a:gd name="connsiteY4" fmla="*/ 0 h 314325"/>
                <a:gd name="connsiteX5" fmla="*/ 1038 w 419100"/>
                <a:gd name="connsiteY5" fmla="*/ 21908 h 314325"/>
                <a:gd name="connsiteX6" fmla="*/ 1991 w 419100"/>
                <a:gd name="connsiteY6" fmla="*/ 134302 h 314325"/>
                <a:gd name="connsiteX7" fmla="*/ 61046 w 419100"/>
                <a:gd name="connsiteY7" fmla="*/ 306705 h 314325"/>
                <a:gd name="connsiteX8" fmla="*/ 67713 w 419100"/>
                <a:gd name="connsiteY8" fmla="*/ 315278 h 314325"/>
                <a:gd name="connsiteX9" fmla="*/ 238211 w 419100"/>
                <a:gd name="connsiteY9" fmla="*/ 316230 h 314325"/>
                <a:gd name="connsiteX10" fmla="*/ 253451 w 419100"/>
                <a:gd name="connsiteY10" fmla="*/ 306705 h 314325"/>
                <a:gd name="connsiteX11" fmla="*/ 292503 w 419100"/>
                <a:gd name="connsiteY11" fmla="*/ 241935 h 314325"/>
                <a:gd name="connsiteX12" fmla="*/ 311553 w 419100"/>
                <a:gd name="connsiteY12" fmla="*/ 223838 h 314325"/>
                <a:gd name="connsiteX13" fmla="*/ 402041 w 419100"/>
                <a:gd name="connsiteY13" fmla="*/ 178118 h 314325"/>
                <a:gd name="connsiteX14" fmla="*/ 392516 w 419100"/>
                <a:gd name="connsiteY14" fmla="*/ 78105 h 314325"/>
                <a:gd name="connsiteX15" fmla="*/ 382038 w 419100"/>
                <a:gd name="connsiteY15" fmla="*/ 154305 h 314325"/>
                <a:gd name="connsiteX16" fmla="*/ 315363 w 419100"/>
                <a:gd name="connsiteY16" fmla="*/ 192405 h 314325"/>
                <a:gd name="connsiteX17" fmla="*/ 308696 w 419100"/>
                <a:gd name="connsiteY17" fmla="*/ 181927 h 314325"/>
                <a:gd name="connsiteX18" fmla="*/ 316316 w 419100"/>
                <a:gd name="connsiteY18" fmla="*/ 93345 h 314325"/>
                <a:gd name="connsiteX19" fmla="*/ 324888 w 419100"/>
                <a:gd name="connsiteY19" fmla="*/ 85725 h 314325"/>
                <a:gd name="connsiteX20" fmla="*/ 376323 w 419100"/>
                <a:gd name="connsiteY20" fmla="*/ 105727 h 314325"/>
                <a:gd name="connsiteX21" fmla="*/ 382038 w 419100"/>
                <a:gd name="connsiteY21" fmla="*/ 15430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100" h="314325">
                  <a:moveTo>
                    <a:pt x="392516" y="78105"/>
                  </a:moveTo>
                  <a:cubicBezTo>
                    <a:pt x="377276" y="66675"/>
                    <a:pt x="353463" y="51435"/>
                    <a:pt x="323936" y="51435"/>
                  </a:cubicBezTo>
                  <a:cubicBezTo>
                    <a:pt x="321078" y="51435"/>
                    <a:pt x="317268" y="53340"/>
                    <a:pt x="316316" y="48577"/>
                  </a:cubicBezTo>
                  <a:cubicBezTo>
                    <a:pt x="311553" y="42863"/>
                    <a:pt x="318221" y="5715"/>
                    <a:pt x="311553" y="0"/>
                  </a:cubicBezTo>
                  <a:cubicBezTo>
                    <a:pt x="214398" y="0"/>
                    <a:pt x="106766" y="0"/>
                    <a:pt x="9611" y="0"/>
                  </a:cubicBezTo>
                  <a:cubicBezTo>
                    <a:pt x="86" y="0"/>
                    <a:pt x="86" y="19050"/>
                    <a:pt x="1038" y="21908"/>
                  </a:cubicBezTo>
                  <a:cubicBezTo>
                    <a:pt x="-867" y="37148"/>
                    <a:pt x="86" y="103823"/>
                    <a:pt x="1991" y="134302"/>
                  </a:cubicBezTo>
                  <a:cubicBezTo>
                    <a:pt x="8658" y="211455"/>
                    <a:pt x="31518" y="236220"/>
                    <a:pt x="61046" y="306705"/>
                  </a:cubicBezTo>
                  <a:cubicBezTo>
                    <a:pt x="61998" y="310515"/>
                    <a:pt x="63903" y="313373"/>
                    <a:pt x="67713" y="315278"/>
                  </a:cubicBezTo>
                  <a:cubicBezTo>
                    <a:pt x="124863" y="319088"/>
                    <a:pt x="181061" y="316230"/>
                    <a:pt x="238211" y="316230"/>
                  </a:cubicBezTo>
                  <a:cubicBezTo>
                    <a:pt x="244878" y="316230"/>
                    <a:pt x="251546" y="314325"/>
                    <a:pt x="253451" y="306705"/>
                  </a:cubicBezTo>
                  <a:cubicBezTo>
                    <a:pt x="275359" y="269557"/>
                    <a:pt x="280121" y="264795"/>
                    <a:pt x="292503" y="241935"/>
                  </a:cubicBezTo>
                  <a:cubicBezTo>
                    <a:pt x="297266" y="232410"/>
                    <a:pt x="302028" y="224790"/>
                    <a:pt x="311553" y="223838"/>
                  </a:cubicBezTo>
                  <a:cubicBezTo>
                    <a:pt x="347748" y="220980"/>
                    <a:pt x="378228" y="205740"/>
                    <a:pt x="402041" y="178118"/>
                  </a:cubicBezTo>
                  <a:cubicBezTo>
                    <a:pt x="430616" y="148590"/>
                    <a:pt x="424901" y="103823"/>
                    <a:pt x="392516" y="78105"/>
                  </a:cubicBezTo>
                  <a:close/>
                  <a:moveTo>
                    <a:pt x="382038" y="154305"/>
                  </a:moveTo>
                  <a:cubicBezTo>
                    <a:pt x="366798" y="178118"/>
                    <a:pt x="342034" y="187643"/>
                    <a:pt x="315363" y="192405"/>
                  </a:cubicBezTo>
                  <a:cubicBezTo>
                    <a:pt x="303934" y="194310"/>
                    <a:pt x="308696" y="186690"/>
                    <a:pt x="308696" y="181927"/>
                  </a:cubicBezTo>
                  <a:cubicBezTo>
                    <a:pt x="312506" y="152400"/>
                    <a:pt x="316316" y="122873"/>
                    <a:pt x="316316" y="93345"/>
                  </a:cubicBezTo>
                  <a:cubicBezTo>
                    <a:pt x="316316" y="86677"/>
                    <a:pt x="318221" y="84773"/>
                    <a:pt x="324888" y="85725"/>
                  </a:cubicBezTo>
                  <a:cubicBezTo>
                    <a:pt x="343938" y="87630"/>
                    <a:pt x="361084" y="92393"/>
                    <a:pt x="376323" y="105727"/>
                  </a:cubicBezTo>
                  <a:cubicBezTo>
                    <a:pt x="390611" y="118110"/>
                    <a:pt x="392516" y="138113"/>
                    <a:pt x="382038" y="1543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80842F5-5598-4A6F-B0E0-960C4F9B5558}"/>
                </a:ext>
              </a:extLst>
            </p:cNvPr>
            <p:cNvSpPr/>
            <p:nvPr/>
          </p:nvSpPr>
          <p:spPr>
            <a:xfrm>
              <a:off x="3293429" y="2725835"/>
              <a:ext cx="704850" cy="66675"/>
            </a:xfrm>
            <a:custGeom>
              <a:avLst/>
              <a:gdLst>
                <a:gd name="connsiteX0" fmla="*/ 0 w 704850"/>
                <a:gd name="connsiteY0" fmla="*/ 0 h 66675"/>
                <a:gd name="connsiteX1" fmla="*/ 352425 w 704850"/>
                <a:gd name="connsiteY1" fmla="*/ 73342 h 66675"/>
                <a:gd name="connsiteX2" fmla="*/ 704850 w 704850"/>
                <a:gd name="connsiteY2" fmla="*/ 0 h 66675"/>
                <a:gd name="connsiteX3" fmla="*/ 0 w 7048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50" h="66675">
                  <a:moveTo>
                    <a:pt x="0" y="0"/>
                  </a:moveTo>
                  <a:cubicBezTo>
                    <a:pt x="107633" y="46672"/>
                    <a:pt x="226695" y="73342"/>
                    <a:pt x="352425" y="73342"/>
                  </a:cubicBezTo>
                  <a:cubicBezTo>
                    <a:pt x="478155" y="73342"/>
                    <a:pt x="597218" y="47625"/>
                    <a:pt x="70485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63D8D37-490F-4B9B-BBA8-4FF22006CDF0}"/>
              </a:ext>
            </a:extLst>
          </p:cNvPr>
          <p:cNvGrpSpPr/>
          <p:nvPr/>
        </p:nvGrpSpPr>
        <p:grpSpPr>
          <a:xfrm>
            <a:off x="6903864" y="2274109"/>
            <a:ext cx="482639" cy="774539"/>
            <a:chOff x="6899592" y="1993712"/>
            <a:chExt cx="3149063" cy="5053610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17BD86D-BFA6-4176-857F-D34A1B9BE136}"/>
                </a:ext>
              </a:extLst>
            </p:cNvPr>
            <p:cNvSpPr/>
            <p:nvPr/>
          </p:nvSpPr>
          <p:spPr>
            <a:xfrm>
              <a:off x="6899592" y="1993712"/>
              <a:ext cx="3149063" cy="5053610"/>
            </a:xfrm>
            <a:custGeom>
              <a:avLst/>
              <a:gdLst>
                <a:gd name="connsiteX0" fmla="*/ 789030 w 3149063"/>
                <a:gd name="connsiteY0" fmla="*/ 5048021 h 5053610"/>
                <a:gd name="connsiteX1" fmla="*/ 791566 w 3149063"/>
                <a:gd name="connsiteY1" fmla="*/ 5048022 h 5053610"/>
                <a:gd name="connsiteX2" fmla="*/ 793454 w 3149063"/>
                <a:gd name="connsiteY2" fmla="*/ 5048831 h 5053610"/>
                <a:gd name="connsiteX3" fmla="*/ 787934 w 3149063"/>
                <a:gd name="connsiteY3" fmla="*/ 5047820 h 5053610"/>
                <a:gd name="connsiteX4" fmla="*/ 789030 w 3149063"/>
                <a:gd name="connsiteY4" fmla="*/ 5048021 h 5053610"/>
                <a:gd name="connsiteX5" fmla="*/ 769942 w 3149063"/>
                <a:gd name="connsiteY5" fmla="*/ 5048015 h 5053610"/>
                <a:gd name="connsiteX6" fmla="*/ 781958 w 3149063"/>
                <a:gd name="connsiteY6" fmla="*/ 5047834 h 5053610"/>
                <a:gd name="connsiteX7" fmla="*/ 2485194 w 3149063"/>
                <a:gd name="connsiteY7" fmla="*/ 0 h 5053610"/>
                <a:gd name="connsiteX8" fmla="*/ 3149063 w 3149063"/>
                <a:gd name="connsiteY8" fmla="*/ 0 h 5053610"/>
                <a:gd name="connsiteX9" fmla="*/ 3142489 w 3149063"/>
                <a:gd name="connsiteY9" fmla="*/ 144605 h 5053610"/>
                <a:gd name="connsiteX10" fmla="*/ 2594743 w 3149063"/>
                <a:gd name="connsiteY10" fmla="*/ 144605 h 5053610"/>
                <a:gd name="connsiteX11" fmla="*/ 2415083 w 3149063"/>
                <a:gd name="connsiteY11" fmla="*/ 322075 h 5053610"/>
                <a:gd name="connsiteX12" fmla="*/ 2309403 w 3149063"/>
                <a:gd name="connsiteY12" fmla="*/ 730351 h 5053610"/>
                <a:gd name="connsiteX13" fmla="*/ 2293947 w 3149063"/>
                <a:gd name="connsiteY13" fmla="*/ 790658 h 5053610"/>
                <a:gd name="connsiteX14" fmla="*/ 2330933 w 3149063"/>
                <a:gd name="connsiteY14" fmla="*/ 798189 h 5053610"/>
                <a:gd name="connsiteX15" fmla="*/ 2686767 w 3149063"/>
                <a:gd name="connsiteY15" fmla="*/ 900493 h 5053610"/>
                <a:gd name="connsiteX16" fmla="*/ 2903673 w 3149063"/>
                <a:gd name="connsiteY16" fmla="*/ 1152457 h 5053610"/>
                <a:gd name="connsiteX17" fmla="*/ 2555308 w 3149063"/>
                <a:gd name="connsiteY17" fmla="*/ 4616400 h 5053610"/>
                <a:gd name="connsiteX18" fmla="*/ 2106156 w 3149063"/>
                <a:gd name="connsiteY18" fmla="*/ 5048022 h 5053610"/>
                <a:gd name="connsiteX19" fmla="*/ 834291 w 3149063"/>
                <a:gd name="connsiteY19" fmla="*/ 5047714 h 5053610"/>
                <a:gd name="connsiteX20" fmla="*/ 787934 w 3149063"/>
                <a:gd name="connsiteY20" fmla="*/ 5047820 h 5053610"/>
                <a:gd name="connsiteX21" fmla="*/ 751379 w 3149063"/>
                <a:gd name="connsiteY21" fmla="*/ 5041129 h 5053610"/>
                <a:gd name="connsiteX22" fmla="*/ 359944 w 3149063"/>
                <a:gd name="connsiteY22" fmla="*/ 4636117 h 5053610"/>
                <a:gd name="connsiteX23" fmla="*/ 623 w 3149063"/>
                <a:gd name="connsiteY23" fmla="*/ 1292680 h 5053610"/>
                <a:gd name="connsiteX24" fmla="*/ 263541 w 3149063"/>
                <a:gd name="connsiteY24" fmla="*/ 880775 h 5053610"/>
                <a:gd name="connsiteX25" fmla="*/ 1993560 w 3149063"/>
                <a:gd name="connsiteY25" fmla="*/ 729495 h 5053610"/>
                <a:gd name="connsiteX26" fmla="*/ 2155090 w 3149063"/>
                <a:gd name="connsiteY26" fmla="*/ 762385 h 5053610"/>
                <a:gd name="connsiteX27" fmla="*/ 2316490 w 3149063"/>
                <a:gd name="connsiteY27" fmla="*/ 131459 h 5053610"/>
                <a:gd name="connsiteX28" fmla="*/ 2485194 w 3149063"/>
                <a:gd name="connsiteY28" fmla="*/ 0 h 50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49063" h="5053610">
                  <a:moveTo>
                    <a:pt x="789030" y="5048021"/>
                  </a:moveTo>
                  <a:lnTo>
                    <a:pt x="791566" y="5048022"/>
                  </a:lnTo>
                  <a:cubicBezTo>
                    <a:pt x="895912" y="5048022"/>
                    <a:pt x="869929" y="5060038"/>
                    <a:pt x="793454" y="5048831"/>
                  </a:cubicBezTo>
                  <a:close/>
                  <a:moveTo>
                    <a:pt x="787934" y="5047820"/>
                  </a:moveTo>
                  <a:lnTo>
                    <a:pt x="789030" y="5048021"/>
                  </a:lnTo>
                  <a:lnTo>
                    <a:pt x="769942" y="5048015"/>
                  </a:lnTo>
                  <a:cubicBezTo>
                    <a:pt x="741211" y="5047995"/>
                    <a:pt x="748392" y="5047926"/>
                    <a:pt x="781958" y="5047834"/>
                  </a:cubicBezTo>
                  <a:close/>
                  <a:moveTo>
                    <a:pt x="2485194" y="0"/>
                  </a:moveTo>
                  <a:lnTo>
                    <a:pt x="3149063" y="0"/>
                  </a:lnTo>
                  <a:lnTo>
                    <a:pt x="3142489" y="144605"/>
                  </a:lnTo>
                  <a:cubicBezTo>
                    <a:pt x="3142489" y="144605"/>
                    <a:pt x="2724012" y="144605"/>
                    <a:pt x="2594743" y="144605"/>
                  </a:cubicBezTo>
                  <a:cubicBezTo>
                    <a:pt x="2434803" y="144605"/>
                    <a:pt x="2443567" y="223480"/>
                    <a:pt x="2415083" y="322075"/>
                  </a:cubicBezTo>
                  <a:cubicBezTo>
                    <a:pt x="2409058" y="342890"/>
                    <a:pt x="2367840" y="502557"/>
                    <a:pt x="2309403" y="730351"/>
                  </a:cubicBezTo>
                  <a:lnTo>
                    <a:pt x="2293947" y="790658"/>
                  </a:lnTo>
                  <a:lnTo>
                    <a:pt x="2330933" y="798189"/>
                  </a:lnTo>
                  <a:cubicBezTo>
                    <a:pt x="2446375" y="826548"/>
                    <a:pt x="2564894" y="860508"/>
                    <a:pt x="2686767" y="900493"/>
                  </a:cubicBezTo>
                  <a:cubicBezTo>
                    <a:pt x="2862046" y="957461"/>
                    <a:pt x="2903673" y="1058246"/>
                    <a:pt x="2903673" y="1152457"/>
                  </a:cubicBezTo>
                  <a:cubicBezTo>
                    <a:pt x="2903673" y="1246670"/>
                    <a:pt x="2583790" y="4528760"/>
                    <a:pt x="2555308" y="4616400"/>
                  </a:cubicBezTo>
                  <a:cubicBezTo>
                    <a:pt x="2526824" y="4704039"/>
                    <a:pt x="2428231" y="5048022"/>
                    <a:pt x="2106156" y="5048022"/>
                  </a:cubicBezTo>
                  <a:cubicBezTo>
                    <a:pt x="1864601" y="5046380"/>
                    <a:pt x="1089404" y="5047201"/>
                    <a:pt x="834291" y="5047714"/>
                  </a:cubicBezTo>
                  <a:lnTo>
                    <a:pt x="787934" y="5047820"/>
                  </a:lnTo>
                  <a:lnTo>
                    <a:pt x="751379" y="5041129"/>
                  </a:lnTo>
                  <a:cubicBezTo>
                    <a:pt x="614748" y="5011238"/>
                    <a:pt x="394452" y="4915879"/>
                    <a:pt x="359944" y="4636117"/>
                  </a:cubicBezTo>
                  <a:cubicBezTo>
                    <a:pt x="298596" y="4138766"/>
                    <a:pt x="623" y="1292680"/>
                    <a:pt x="623" y="1292680"/>
                  </a:cubicBezTo>
                  <a:cubicBezTo>
                    <a:pt x="623" y="1292680"/>
                    <a:pt x="-25670" y="979371"/>
                    <a:pt x="263541" y="880775"/>
                  </a:cubicBezTo>
                  <a:cubicBezTo>
                    <a:pt x="779517" y="704950"/>
                    <a:pt x="1336163" y="624020"/>
                    <a:pt x="1993560" y="729495"/>
                  </a:cubicBezTo>
                  <a:lnTo>
                    <a:pt x="2155090" y="762385"/>
                  </a:lnTo>
                  <a:lnTo>
                    <a:pt x="2316490" y="131459"/>
                  </a:lnTo>
                  <a:cubicBezTo>
                    <a:pt x="2336208" y="54776"/>
                    <a:pt x="2406319" y="0"/>
                    <a:pt x="2485194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EE46B19-20B5-47B3-B79E-E89862022D52}"/>
                </a:ext>
              </a:extLst>
            </p:cNvPr>
            <p:cNvSpPr/>
            <p:nvPr/>
          </p:nvSpPr>
          <p:spPr>
            <a:xfrm>
              <a:off x="7098972" y="2874136"/>
              <a:ext cx="2507105" cy="4021600"/>
            </a:xfrm>
            <a:custGeom>
              <a:avLst/>
              <a:gdLst>
                <a:gd name="connsiteX0" fmla="*/ 679591 w 2507105"/>
                <a:gd name="connsiteY0" fmla="*/ 4016421 h 4021600"/>
                <a:gd name="connsiteX1" fmla="*/ 682018 w 2507105"/>
                <a:gd name="connsiteY1" fmla="*/ 4016422 h 4021600"/>
                <a:gd name="connsiteX2" fmla="*/ 682980 w 2507105"/>
                <a:gd name="connsiteY2" fmla="*/ 4017231 h 4021600"/>
                <a:gd name="connsiteX3" fmla="*/ 678758 w 2507105"/>
                <a:gd name="connsiteY3" fmla="*/ 4016222 h 4021600"/>
                <a:gd name="connsiteX4" fmla="*/ 679591 w 2507105"/>
                <a:gd name="connsiteY4" fmla="*/ 4016421 h 4021600"/>
                <a:gd name="connsiteX5" fmla="*/ 663472 w 2507105"/>
                <a:gd name="connsiteY5" fmla="*/ 4016416 h 4021600"/>
                <a:gd name="connsiteX6" fmla="*/ 674228 w 2507105"/>
                <a:gd name="connsiteY6" fmla="*/ 4016234 h 4021600"/>
                <a:gd name="connsiteX7" fmla="*/ 809092 w 2507105"/>
                <a:gd name="connsiteY7" fmla="*/ 1886788 h 4021600"/>
                <a:gd name="connsiteX8" fmla="*/ 951507 w 2507105"/>
                <a:gd name="connsiteY8" fmla="*/ 2029203 h 4021600"/>
                <a:gd name="connsiteX9" fmla="*/ 809092 w 2507105"/>
                <a:gd name="connsiteY9" fmla="*/ 2171616 h 4021600"/>
                <a:gd name="connsiteX10" fmla="*/ 666679 w 2507105"/>
                <a:gd name="connsiteY10" fmla="*/ 2029203 h 4021600"/>
                <a:gd name="connsiteX11" fmla="*/ 809092 w 2507105"/>
                <a:gd name="connsiteY11" fmla="*/ 1886788 h 4021600"/>
                <a:gd name="connsiteX12" fmla="*/ 548366 w 2507105"/>
                <a:gd name="connsiteY12" fmla="*/ 1647970 h 4021600"/>
                <a:gd name="connsiteX13" fmla="*/ 649151 w 2507105"/>
                <a:gd name="connsiteY13" fmla="*/ 1748755 h 4021600"/>
                <a:gd name="connsiteX14" fmla="*/ 548366 w 2507105"/>
                <a:gd name="connsiteY14" fmla="*/ 1849540 h 4021600"/>
                <a:gd name="connsiteX15" fmla="*/ 447581 w 2507105"/>
                <a:gd name="connsiteY15" fmla="*/ 1748755 h 4021600"/>
                <a:gd name="connsiteX16" fmla="*/ 548366 w 2507105"/>
                <a:gd name="connsiteY16" fmla="*/ 1647970 h 4021600"/>
                <a:gd name="connsiteX17" fmla="*/ 1180739 w 2507105"/>
                <a:gd name="connsiteY17" fmla="*/ 353 h 4021600"/>
                <a:gd name="connsiteX18" fmla="*/ 1720645 w 2507105"/>
                <a:gd name="connsiteY18" fmla="*/ 42941 h 4021600"/>
                <a:gd name="connsiteX19" fmla="*/ 1904365 w 2507105"/>
                <a:gd name="connsiteY19" fmla="*/ 82674 h 4021600"/>
                <a:gd name="connsiteX20" fmla="*/ 1598760 w 2507105"/>
                <a:gd name="connsiteY20" fmla="*/ 1277311 h 4021600"/>
                <a:gd name="connsiteX21" fmla="*/ 1410646 w 2507105"/>
                <a:gd name="connsiteY21" fmla="*/ 1258656 h 4021600"/>
                <a:gd name="connsiteX22" fmla="*/ 419099 w 2507105"/>
                <a:gd name="connsiteY22" fmla="*/ 1371907 h 4021600"/>
                <a:gd name="connsiteX23" fmla="*/ 232865 w 2507105"/>
                <a:gd name="connsiteY23" fmla="*/ 1617297 h 4021600"/>
                <a:gd name="connsiteX24" fmla="*/ 487019 w 2507105"/>
                <a:gd name="connsiteY24" fmla="*/ 3624238 h 4021600"/>
                <a:gd name="connsiteX25" fmla="*/ 728849 w 2507105"/>
                <a:gd name="connsiteY25" fmla="*/ 3859767 h 4021600"/>
                <a:gd name="connsiteX26" fmla="*/ 791256 w 2507105"/>
                <a:gd name="connsiteY26" fmla="*/ 3871818 h 4021600"/>
                <a:gd name="connsiteX27" fmla="*/ 792451 w 2507105"/>
                <a:gd name="connsiteY27" fmla="*/ 3872049 h 4021600"/>
                <a:gd name="connsiteX28" fmla="*/ 791566 w 2507105"/>
                <a:gd name="connsiteY28" fmla="*/ 3871818 h 4021600"/>
                <a:gd name="connsiteX29" fmla="*/ 822034 w 2507105"/>
                <a:gd name="connsiteY29" fmla="*/ 3871818 h 4021600"/>
                <a:gd name="connsiteX30" fmla="*/ 1716161 w 2507105"/>
                <a:gd name="connsiteY30" fmla="*/ 3871818 h 4021600"/>
                <a:gd name="connsiteX31" fmla="*/ 2031662 w 2507105"/>
                <a:gd name="connsiteY31" fmla="*/ 3613282 h 4021600"/>
                <a:gd name="connsiteX32" fmla="*/ 2277052 w 2507105"/>
                <a:gd name="connsiteY32" fmla="*/ 1534039 h 4021600"/>
                <a:gd name="connsiteX33" fmla="*/ 2123684 w 2507105"/>
                <a:gd name="connsiteY33" fmla="*/ 1382863 h 4021600"/>
                <a:gd name="connsiteX34" fmla="*/ 1873407 w 2507105"/>
                <a:gd name="connsiteY34" fmla="*/ 1321913 h 4021600"/>
                <a:gd name="connsiteX35" fmla="*/ 1739766 w 2507105"/>
                <a:gd name="connsiteY35" fmla="*/ 1298879 h 4021600"/>
                <a:gd name="connsiteX36" fmla="*/ 1741343 w 2507105"/>
                <a:gd name="connsiteY36" fmla="*/ 1292695 h 4021600"/>
                <a:gd name="connsiteX37" fmla="*/ 2011698 w 2507105"/>
                <a:gd name="connsiteY37" fmla="*/ 233872 h 4021600"/>
                <a:gd name="connsiteX38" fmla="*/ 2042074 w 2507105"/>
                <a:gd name="connsiteY38" fmla="*/ 115176 h 4021600"/>
                <a:gd name="connsiteX39" fmla="*/ 2318680 w 2507105"/>
                <a:gd name="connsiteY39" fmla="*/ 199733 h 4021600"/>
                <a:gd name="connsiteX40" fmla="*/ 2507105 w 2507105"/>
                <a:gd name="connsiteY40" fmla="*/ 431977 h 4021600"/>
                <a:gd name="connsiteX41" fmla="*/ 2204750 w 2507105"/>
                <a:gd name="connsiteY41" fmla="*/ 3619853 h 4021600"/>
                <a:gd name="connsiteX42" fmla="*/ 1816947 w 2507105"/>
                <a:gd name="connsiteY42" fmla="*/ 4016422 h 4021600"/>
                <a:gd name="connsiteX43" fmla="*/ 719470 w 2507105"/>
                <a:gd name="connsiteY43" fmla="*/ 4016114 h 4021600"/>
                <a:gd name="connsiteX44" fmla="*/ 678758 w 2507105"/>
                <a:gd name="connsiteY44" fmla="*/ 4016222 h 4021600"/>
                <a:gd name="connsiteX45" fmla="*/ 605059 w 2507105"/>
                <a:gd name="connsiteY45" fmla="*/ 3998620 h 4021600"/>
                <a:gd name="connsiteX46" fmla="*/ 309551 w 2507105"/>
                <a:gd name="connsiteY46" fmla="*/ 3637381 h 4021600"/>
                <a:gd name="connsiteX47" fmla="*/ 621 w 2507105"/>
                <a:gd name="connsiteY47" fmla="*/ 561243 h 4021600"/>
                <a:gd name="connsiteX48" fmla="*/ 228483 w 2507105"/>
                <a:gd name="connsiteY48" fmla="*/ 182205 h 4021600"/>
                <a:gd name="connsiteX49" fmla="*/ 1180739 w 2507105"/>
                <a:gd name="connsiteY49" fmla="*/ 353 h 40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507105" h="4021600">
                  <a:moveTo>
                    <a:pt x="679591" y="4016421"/>
                  </a:moveTo>
                  <a:lnTo>
                    <a:pt x="682018" y="4016422"/>
                  </a:lnTo>
                  <a:cubicBezTo>
                    <a:pt x="771574" y="4016422"/>
                    <a:pt x="748979" y="4027514"/>
                    <a:pt x="682980" y="4017231"/>
                  </a:cubicBezTo>
                  <a:close/>
                  <a:moveTo>
                    <a:pt x="678758" y="4016222"/>
                  </a:moveTo>
                  <a:lnTo>
                    <a:pt x="679591" y="4016421"/>
                  </a:lnTo>
                  <a:lnTo>
                    <a:pt x="663472" y="4016416"/>
                  </a:lnTo>
                  <a:cubicBezTo>
                    <a:pt x="638859" y="4016396"/>
                    <a:pt x="645180" y="4016327"/>
                    <a:pt x="674228" y="4016234"/>
                  </a:cubicBezTo>
                  <a:close/>
                  <a:moveTo>
                    <a:pt x="809092" y="1886788"/>
                  </a:moveTo>
                  <a:cubicBezTo>
                    <a:pt x="887747" y="1886788"/>
                    <a:pt x="951507" y="1950549"/>
                    <a:pt x="951507" y="2029203"/>
                  </a:cubicBezTo>
                  <a:cubicBezTo>
                    <a:pt x="951507" y="2107856"/>
                    <a:pt x="887747" y="2171616"/>
                    <a:pt x="809092" y="2171616"/>
                  </a:cubicBezTo>
                  <a:cubicBezTo>
                    <a:pt x="730440" y="2171616"/>
                    <a:pt x="666679" y="2107856"/>
                    <a:pt x="666679" y="2029203"/>
                  </a:cubicBezTo>
                  <a:cubicBezTo>
                    <a:pt x="666679" y="1950549"/>
                    <a:pt x="730440" y="1886788"/>
                    <a:pt x="809092" y="1886788"/>
                  </a:cubicBezTo>
                  <a:close/>
                  <a:moveTo>
                    <a:pt x="548366" y="1647970"/>
                  </a:moveTo>
                  <a:cubicBezTo>
                    <a:pt x="604027" y="1647970"/>
                    <a:pt x="649151" y="1693094"/>
                    <a:pt x="649151" y="1748755"/>
                  </a:cubicBezTo>
                  <a:cubicBezTo>
                    <a:pt x="649151" y="1804416"/>
                    <a:pt x="604027" y="1849540"/>
                    <a:pt x="548366" y="1849540"/>
                  </a:cubicBezTo>
                  <a:cubicBezTo>
                    <a:pt x="492705" y="1849540"/>
                    <a:pt x="447581" y="1804416"/>
                    <a:pt x="447581" y="1748755"/>
                  </a:cubicBezTo>
                  <a:cubicBezTo>
                    <a:pt x="447581" y="1693094"/>
                    <a:pt x="492705" y="1647970"/>
                    <a:pt x="548366" y="1647970"/>
                  </a:cubicBezTo>
                  <a:close/>
                  <a:moveTo>
                    <a:pt x="1180739" y="353"/>
                  </a:moveTo>
                  <a:cubicBezTo>
                    <a:pt x="1352320" y="-2386"/>
                    <a:pt x="1531639" y="10761"/>
                    <a:pt x="1720645" y="42941"/>
                  </a:cubicBezTo>
                  <a:lnTo>
                    <a:pt x="1904365" y="82674"/>
                  </a:lnTo>
                  <a:lnTo>
                    <a:pt x="1598760" y="1277311"/>
                  </a:lnTo>
                  <a:lnTo>
                    <a:pt x="1410646" y="1258656"/>
                  </a:lnTo>
                  <a:cubicBezTo>
                    <a:pt x="1044042" y="1235997"/>
                    <a:pt x="721728" y="1284267"/>
                    <a:pt x="419099" y="1371907"/>
                  </a:cubicBezTo>
                  <a:cubicBezTo>
                    <a:pt x="213147" y="1428872"/>
                    <a:pt x="232865" y="1617297"/>
                    <a:pt x="232865" y="1617297"/>
                  </a:cubicBezTo>
                  <a:cubicBezTo>
                    <a:pt x="232865" y="1617297"/>
                    <a:pt x="443199" y="3326262"/>
                    <a:pt x="487019" y="3624238"/>
                  </a:cubicBezTo>
                  <a:cubicBezTo>
                    <a:pt x="508929" y="3773224"/>
                    <a:pt x="633815" y="3835119"/>
                    <a:pt x="728849" y="3859767"/>
                  </a:cubicBezTo>
                  <a:lnTo>
                    <a:pt x="791256" y="3871818"/>
                  </a:lnTo>
                  <a:lnTo>
                    <a:pt x="792451" y="3872049"/>
                  </a:lnTo>
                  <a:cubicBezTo>
                    <a:pt x="846306" y="3878904"/>
                    <a:pt x="864690" y="3871818"/>
                    <a:pt x="791566" y="3871818"/>
                  </a:cubicBezTo>
                  <a:lnTo>
                    <a:pt x="822034" y="3871818"/>
                  </a:lnTo>
                  <a:cubicBezTo>
                    <a:pt x="1001763" y="3871818"/>
                    <a:pt x="1546906" y="3871818"/>
                    <a:pt x="1716161" y="3871818"/>
                  </a:cubicBezTo>
                  <a:cubicBezTo>
                    <a:pt x="1941831" y="3871818"/>
                    <a:pt x="2011942" y="3665865"/>
                    <a:pt x="2031662" y="3613282"/>
                  </a:cubicBezTo>
                  <a:cubicBezTo>
                    <a:pt x="2051380" y="3560698"/>
                    <a:pt x="2277052" y="1591005"/>
                    <a:pt x="2277052" y="1534039"/>
                  </a:cubicBezTo>
                  <a:cubicBezTo>
                    <a:pt x="2277052" y="1477074"/>
                    <a:pt x="2246379" y="1417918"/>
                    <a:pt x="2123684" y="1382863"/>
                  </a:cubicBezTo>
                  <a:cubicBezTo>
                    <a:pt x="2037962" y="1359036"/>
                    <a:pt x="1954601" y="1338803"/>
                    <a:pt x="1873407" y="1321913"/>
                  </a:cubicBezTo>
                  <a:lnTo>
                    <a:pt x="1739766" y="1298879"/>
                  </a:lnTo>
                  <a:lnTo>
                    <a:pt x="1741343" y="1292695"/>
                  </a:lnTo>
                  <a:cubicBezTo>
                    <a:pt x="1820923" y="980657"/>
                    <a:pt x="1922743" y="581669"/>
                    <a:pt x="2011698" y="233872"/>
                  </a:cubicBezTo>
                  <a:lnTo>
                    <a:pt x="2042074" y="115176"/>
                  </a:lnTo>
                  <a:lnTo>
                    <a:pt x="2318680" y="199733"/>
                  </a:lnTo>
                  <a:cubicBezTo>
                    <a:pt x="2469860" y="252316"/>
                    <a:pt x="2507105" y="344337"/>
                    <a:pt x="2507105" y="431977"/>
                  </a:cubicBezTo>
                  <a:cubicBezTo>
                    <a:pt x="2507105" y="519616"/>
                    <a:pt x="2231041" y="3538788"/>
                    <a:pt x="2204750" y="3619853"/>
                  </a:cubicBezTo>
                  <a:cubicBezTo>
                    <a:pt x="2180650" y="3700921"/>
                    <a:pt x="2095200" y="4018612"/>
                    <a:pt x="1816947" y="4016422"/>
                  </a:cubicBezTo>
                  <a:cubicBezTo>
                    <a:pt x="1608255" y="4014778"/>
                    <a:pt x="939868" y="4015600"/>
                    <a:pt x="719470" y="4016114"/>
                  </a:cubicBezTo>
                  <a:lnTo>
                    <a:pt x="678758" y="4016222"/>
                  </a:lnTo>
                  <a:lnTo>
                    <a:pt x="605059" y="3998620"/>
                  </a:lnTo>
                  <a:cubicBezTo>
                    <a:pt x="488664" y="3961099"/>
                    <a:pt x="335843" y="3866339"/>
                    <a:pt x="309551" y="3637381"/>
                  </a:cubicBezTo>
                  <a:cubicBezTo>
                    <a:pt x="256967" y="3179467"/>
                    <a:pt x="621" y="561243"/>
                    <a:pt x="621" y="561243"/>
                  </a:cubicBezTo>
                  <a:cubicBezTo>
                    <a:pt x="621" y="561243"/>
                    <a:pt x="-23479" y="274226"/>
                    <a:pt x="228483" y="182205"/>
                  </a:cubicBezTo>
                  <a:cubicBezTo>
                    <a:pt x="525362" y="74847"/>
                    <a:pt x="837577" y="5831"/>
                    <a:pt x="1180739" y="35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E452A-CE2C-42AA-9D22-03F83ADB71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2F79B0E1-B9E6-45C7-A8B0-D4087C78D509}"/>
              </a:ext>
            </a:extLst>
          </p:cNvPr>
          <p:cNvSpPr/>
          <p:nvPr/>
        </p:nvSpPr>
        <p:spPr>
          <a:xfrm>
            <a:off x="7129971" y="2843429"/>
            <a:ext cx="1171137" cy="1171137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B985079F-3F16-4472-A79F-DEA109C28DC8}"/>
              </a:ext>
            </a:extLst>
          </p:cNvPr>
          <p:cNvSpPr/>
          <p:nvPr/>
        </p:nvSpPr>
        <p:spPr>
          <a:xfrm>
            <a:off x="8737793" y="2843429"/>
            <a:ext cx="1171137" cy="117113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B0EFBC5E-0CAE-415C-9DFD-846E4E139F91}"/>
              </a:ext>
            </a:extLst>
          </p:cNvPr>
          <p:cNvSpPr/>
          <p:nvPr/>
        </p:nvSpPr>
        <p:spPr>
          <a:xfrm>
            <a:off x="10345614" y="2843428"/>
            <a:ext cx="1171137" cy="1171137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133A243-48BC-4924-87C4-1A6143AED9CE}"/>
              </a:ext>
            </a:extLst>
          </p:cNvPr>
          <p:cNvSpPr/>
          <p:nvPr/>
        </p:nvSpPr>
        <p:spPr>
          <a:xfrm>
            <a:off x="9203611" y="3257072"/>
            <a:ext cx="276225" cy="400050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76178A-5E19-482B-90E3-2A702D9A899F}"/>
              </a:ext>
            </a:extLst>
          </p:cNvPr>
          <p:cNvGrpSpPr/>
          <p:nvPr/>
        </p:nvGrpSpPr>
        <p:grpSpPr>
          <a:xfrm>
            <a:off x="10667023" y="3279385"/>
            <a:ext cx="540074" cy="299230"/>
            <a:chOff x="3293429" y="2401985"/>
            <a:chExt cx="704850" cy="390525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BDF2203-7B28-41B7-8C99-4836285A8240}"/>
                </a:ext>
              </a:extLst>
            </p:cNvPr>
            <p:cNvSpPr/>
            <p:nvPr/>
          </p:nvSpPr>
          <p:spPr>
            <a:xfrm>
              <a:off x="3483843" y="2401985"/>
              <a:ext cx="419100" cy="314325"/>
            </a:xfrm>
            <a:custGeom>
              <a:avLst/>
              <a:gdLst>
                <a:gd name="connsiteX0" fmla="*/ 392516 w 419100"/>
                <a:gd name="connsiteY0" fmla="*/ 78105 h 314325"/>
                <a:gd name="connsiteX1" fmla="*/ 323936 w 419100"/>
                <a:gd name="connsiteY1" fmla="*/ 51435 h 314325"/>
                <a:gd name="connsiteX2" fmla="*/ 316316 w 419100"/>
                <a:gd name="connsiteY2" fmla="*/ 48577 h 314325"/>
                <a:gd name="connsiteX3" fmla="*/ 311553 w 419100"/>
                <a:gd name="connsiteY3" fmla="*/ 0 h 314325"/>
                <a:gd name="connsiteX4" fmla="*/ 9611 w 419100"/>
                <a:gd name="connsiteY4" fmla="*/ 0 h 314325"/>
                <a:gd name="connsiteX5" fmla="*/ 1038 w 419100"/>
                <a:gd name="connsiteY5" fmla="*/ 21908 h 314325"/>
                <a:gd name="connsiteX6" fmla="*/ 1991 w 419100"/>
                <a:gd name="connsiteY6" fmla="*/ 134302 h 314325"/>
                <a:gd name="connsiteX7" fmla="*/ 61046 w 419100"/>
                <a:gd name="connsiteY7" fmla="*/ 306705 h 314325"/>
                <a:gd name="connsiteX8" fmla="*/ 67713 w 419100"/>
                <a:gd name="connsiteY8" fmla="*/ 315278 h 314325"/>
                <a:gd name="connsiteX9" fmla="*/ 238211 w 419100"/>
                <a:gd name="connsiteY9" fmla="*/ 316230 h 314325"/>
                <a:gd name="connsiteX10" fmla="*/ 253451 w 419100"/>
                <a:gd name="connsiteY10" fmla="*/ 306705 h 314325"/>
                <a:gd name="connsiteX11" fmla="*/ 292503 w 419100"/>
                <a:gd name="connsiteY11" fmla="*/ 241935 h 314325"/>
                <a:gd name="connsiteX12" fmla="*/ 311553 w 419100"/>
                <a:gd name="connsiteY12" fmla="*/ 223838 h 314325"/>
                <a:gd name="connsiteX13" fmla="*/ 402041 w 419100"/>
                <a:gd name="connsiteY13" fmla="*/ 178118 h 314325"/>
                <a:gd name="connsiteX14" fmla="*/ 392516 w 419100"/>
                <a:gd name="connsiteY14" fmla="*/ 78105 h 314325"/>
                <a:gd name="connsiteX15" fmla="*/ 382038 w 419100"/>
                <a:gd name="connsiteY15" fmla="*/ 154305 h 314325"/>
                <a:gd name="connsiteX16" fmla="*/ 315363 w 419100"/>
                <a:gd name="connsiteY16" fmla="*/ 192405 h 314325"/>
                <a:gd name="connsiteX17" fmla="*/ 308696 w 419100"/>
                <a:gd name="connsiteY17" fmla="*/ 181927 h 314325"/>
                <a:gd name="connsiteX18" fmla="*/ 316316 w 419100"/>
                <a:gd name="connsiteY18" fmla="*/ 93345 h 314325"/>
                <a:gd name="connsiteX19" fmla="*/ 324888 w 419100"/>
                <a:gd name="connsiteY19" fmla="*/ 85725 h 314325"/>
                <a:gd name="connsiteX20" fmla="*/ 376323 w 419100"/>
                <a:gd name="connsiteY20" fmla="*/ 105727 h 314325"/>
                <a:gd name="connsiteX21" fmla="*/ 382038 w 419100"/>
                <a:gd name="connsiteY21" fmla="*/ 15430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100" h="314325">
                  <a:moveTo>
                    <a:pt x="392516" y="78105"/>
                  </a:moveTo>
                  <a:cubicBezTo>
                    <a:pt x="377276" y="66675"/>
                    <a:pt x="353463" y="51435"/>
                    <a:pt x="323936" y="51435"/>
                  </a:cubicBezTo>
                  <a:cubicBezTo>
                    <a:pt x="321078" y="51435"/>
                    <a:pt x="317268" y="53340"/>
                    <a:pt x="316316" y="48577"/>
                  </a:cubicBezTo>
                  <a:cubicBezTo>
                    <a:pt x="311553" y="42863"/>
                    <a:pt x="318221" y="5715"/>
                    <a:pt x="311553" y="0"/>
                  </a:cubicBezTo>
                  <a:cubicBezTo>
                    <a:pt x="214398" y="0"/>
                    <a:pt x="106766" y="0"/>
                    <a:pt x="9611" y="0"/>
                  </a:cubicBezTo>
                  <a:cubicBezTo>
                    <a:pt x="86" y="0"/>
                    <a:pt x="86" y="19050"/>
                    <a:pt x="1038" y="21908"/>
                  </a:cubicBezTo>
                  <a:cubicBezTo>
                    <a:pt x="-867" y="37148"/>
                    <a:pt x="86" y="103823"/>
                    <a:pt x="1991" y="134302"/>
                  </a:cubicBezTo>
                  <a:cubicBezTo>
                    <a:pt x="8658" y="211455"/>
                    <a:pt x="31518" y="236220"/>
                    <a:pt x="61046" y="306705"/>
                  </a:cubicBezTo>
                  <a:cubicBezTo>
                    <a:pt x="61998" y="310515"/>
                    <a:pt x="63903" y="313373"/>
                    <a:pt x="67713" y="315278"/>
                  </a:cubicBezTo>
                  <a:cubicBezTo>
                    <a:pt x="124863" y="319088"/>
                    <a:pt x="181061" y="316230"/>
                    <a:pt x="238211" y="316230"/>
                  </a:cubicBezTo>
                  <a:cubicBezTo>
                    <a:pt x="244878" y="316230"/>
                    <a:pt x="251546" y="314325"/>
                    <a:pt x="253451" y="306705"/>
                  </a:cubicBezTo>
                  <a:cubicBezTo>
                    <a:pt x="275359" y="269557"/>
                    <a:pt x="280121" y="264795"/>
                    <a:pt x="292503" y="241935"/>
                  </a:cubicBezTo>
                  <a:cubicBezTo>
                    <a:pt x="297266" y="232410"/>
                    <a:pt x="302028" y="224790"/>
                    <a:pt x="311553" y="223838"/>
                  </a:cubicBezTo>
                  <a:cubicBezTo>
                    <a:pt x="347748" y="220980"/>
                    <a:pt x="378228" y="205740"/>
                    <a:pt x="402041" y="178118"/>
                  </a:cubicBezTo>
                  <a:cubicBezTo>
                    <a:pt x="430616" y="148590"/>
                    <a:pt x="424901" y="103823"/>
                    <a:pt x="392516" y="78105"/>
                  </a:cubicBezTo>
                  <a:close/>
                  <a:moveTo>
                    <a:pt x="382038" y="154305"/>
                  </a:moveTo>
                  <a:cubicBezTo>
                    <a:pt x="366798" y="178118"/>
                    <a:pt x="342034" y="187643"/>
                    <a:pt x="315363" y="192405"/>
                  </a:cubicBezTo>
                  <a:cubicBezTo>
                    <a:pt x="303934" y="194310"/>
                    <a:pt x="308696" y="186690"/>
                    <a:pt x="308696" y="181927"/>
                  </a:cubicBezTo>
                  <a:cubicBezTo>
                    <a:pt x="312506" y="152400"/>
                    <a:pt x="316316" y="122873"/>
                    <a:pt x="316316" y="93345"/>
                  </a:cubicBezTo>
                  <a:cubicBezTo>
                    <a:pt x="316316" y="86677"/>
                    <a:pt x="318221" y="84773"/>
                    <a:pt x="324888" y="85725"/>
                  </a:cubicBezTo>
                  <a:cubicBezTo>
                    <a:pt x="343938" y="87630"/>
                    <a:pt x="361084" y="92393"/>
                    <a:pt x="376323" y="105727"/>
                  </a:cubicBezTo>
                  <a:cubicBezTo>
                    <a:pt x="390611" y="118110"/>
                    <a:pt x="392516" y="138113"/>
                    <a:pt x="382038" y="1543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BB3476A-813B-49C7-A971-825F7D239638}"/>
                </a:ext>
              </a:extLst>
            </p:cNvPr>
            <p:cNvSpPr/>
            <p:nvPr/>
          </p:nvSpPr>
          <p:spPr>
            <a:xfrm>
              <a:off x="3293429" y="2725835"/>
              <a:ext cx="704850" cy="66675"/>
            </a:xfrm>
            <a:custGeom>
              <a:avLst/>
              <a:gdLst>
                <a:gd name="connsiteX0" fmla="*/ 0 w 704850"/>
                <a:gd name="connsiteY0" fmla="*/ 0 h 66675"/>
                <a:gd name="connsiteX1" fmla="*/ 352425 w 704850"/>
                <a:gd name="connsiteY1" fmla="*/ 73342 h 66675"/>
                <a:gd name="connsiteX2" fmla="*/ 704850 w 704850"/>
                <a:gd name="connsiteY2" fmla="*/ 0 h 66675"/>
                <a:gd name="connsiteX3" fmla="*/ 0 w 7048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50" h="66675">
                  <a:moveTo>
                    <a:pt x="0" y="0"/>
                  </a:moveTo>
                  <a:cubicBezTo>
                    <a:pt x="107633" y="46672"/>
                    <a:pt x="226695" y="73342"/>
                    <a:pt x="352425" y="73342"/>
                  </a:cubicBezTo>
                  <a:cubicBezTo>
                    <a:pt x="478155" y="73342"/>
                    <a:pt x="597218" y="47625"/>
                    <a:pt x="70485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957C93-9159-49FA-9B52-7D94C8C2F3D8}"/>
              </a:ext>
            </a:extLst>
          </p:cNvPr>
          <p:cNvGrpSpPr/>
          <p:nvPr/>
        </p:nvGrpSpPr>
        <p:grpSpPr>
          <a:xfrm>
            <a:off x="7583734" y="3187549"/>
            <a:ext cx="301654" cy="484094"/>
            <a:chOff x="6899592" y="1993712"/>
            <a:chExt cx="3149063" cy="505361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EB42B77-5980-4C76-8EF7-1936924BF194}"/>
                </a:ext>
              </a:extLst>
            </p:cNvPr>
            <p:cNvSpPr/>
            <p:nvPr/>
          </p:nvSpPr>
          <p:spPr>
            <a:xfrm>
              <a:off x="6899592" y="1993712"/>
              <a:ext cx="3149063" cy="5053610"/>
            </a:xfrm>
            <a:custGeom>
              <a:avLst/>
              <a:gdLst>
                <a:gd name="connsiteX0" fmla="*/ 789030 w 3149063"/>
                <a:gd name="connsiteY0" fmla="*/ 5048021 h 5053610"/>
                <a:gd name="connsiteX1" fmla="*/ 791566 w 3149063"/>
                <a:gd name="connsiteY1" fmla="*/ 5048022 h 5053610"/>
                <a:gd name="connsiteX2" fmla="*/ 793454 w 3149063"/>
                <a:gd name="connsiteY2" fmla="*/ 5048831 h 5053610"/>
                <a:gd name="connsiteX3" fmla="*/ 787934 w 3149063"/>
                <a:gd name="connsiteY3" fmla="*/ 5047820 h 5053610"/>
                <a:gd name="connsiteX4" fmla="*/ 789030 w 3149063"/>
                <a:gd name="connsiteY4" fmla="*/ 5048021 h 5053610"/>
                <a:gd name="connsiteX5" fmla="*/ 769942 w 3149063"/>
                <a:gd name="connsiteY5" fmla="*/ 5048015 h 5053610"/>
                <a:gd name="connsiteX6" fmla="*/ 781958 w 3149063"/>
                <a:gd name="connsiteY6" fmla="*/ 5047834 h 5053610"/>
                <a:gd name="connsiteX7" fmla="*/ 2485194 w 3149063"/>
                <a:gd name="connsiteY7" fmla="*/ 0 h 5053610"/>
                <a:gd name="connsiteX8" fmla="*/ 3149063 w 3149063"/>
                <a:gd name="connsiteY8" fmla="*/ 0 h 5053610"/>
                <a:gd name="connsiteX9" fmla="*/ 3142489 w 3149063"/>
                <a:gd name="connsiteY9" fmla="*/ 144605 h 5053610"/>
                <a:gd name="connsiteX10" fmla="*/ 2594743 w 3149063"/>
                <a:gd name="connsiteY10" fmla="*/ 144605 h 5053610"/>
                <a:gd name="connsiteX11" fmla="*/ 2415083 w 3149063"/>
                <a:gd name="connsiteY11" fmla="*/ 322075 h 5053610"/>
                <a:gd name="connsiteX12" fmla="*/ 2309403 w 3149063"/>
                <a:gd name="connsiteY12" fmla="*/ 730351 h 5053610"/>
                <a:gd name="connsiteX13" fmla="*/ 2293947 w 3149063"/>
                <a:gd name="connsiteY13" fmla="*/ 790658 h 5053610"/>
                <a:gd name="connsiteX14" fmla="*/ 2330933 w 3149063"/>
                <a:gd name="connsiteY14" fmla="*/ 798189 h 5053610"/>
                <a:gd name="connsiteX15" fmla="*/ 2686767 w 3149063"/>
                <a:gd name="connsiteY15" fmla="*/ 900493 h 5053610"/>
                <a:gd name="connsiteX16" fmla="*/ 2903673 w 3149063"/>
                <a:gd name="connsiteY16" fmla="*/ 1152457 h 5053610"/>
                <a:gd name="connsiteX17" fmla="*/ 2555308 w 3149063"/>
                <a:gd name="connsiteY17" fmla="*/ 4616400 h 5053610"/>
                <a:gd name="connsiteX18" fmla="*/ 2106156 w 3149063"/>
                <a:gd name="connsiteY18" fmla="*/ 5048022 h 5053610"/>
                <a:gd name="connsiteX19" fmla="*/ 834291 w 3149063"/>
                <a:gd name="connsiteY19" fmla="*/ 5047714 h 5053610"/>
                <a:gd name="connsiteX20" fmla="*/ 787934 w 3149063"/>
                <a:gd name="connsiteY20" fmla="*/ 5047820 h 5053610"/>
                <a:gd name="connsiteX21" fmla="*/ 751379 w 3149063"/>
                <a:gd name="connsiteY21" fmla="*/ 5041129 h 5053610"/>
                <a:gd name="connsiteX22" fmla="*/ 359944 w 3149063"/>
                <a:gd name="connsiteY22" fmla="*/ 4636117 h 5053610"/>
                <a:gd name="connsiteX23" fmla="*/ 623 w 3149063"/>
                <a:gd name="connsiteY23" fmla="*/ 1292680 h 5053610"/>
                <a:gd name="connsiteX24" fmla="*/ 263541 w 3149063"/>
                <a:gd name="connsiteY24" fmla="*/ 880775 h 5053610"/>
                <a:gd name="connsiteX25" fmla="*/ 1993560 w 3149063"/>
                <a:gd name="connsiteY25" fmla="*/ 729495 h 5053610"/>
                <a:gd name="connsiteX26" fmla="*/ 2155090 w 3149063"/>
                <a:gd name="connsiteY26" fmla="*/ 762385 h 5053610"/>
                <a:gd name="connsiteX27" fmla="*/ 2316490 w 3149063"/>
                <a:gd name="connsiteY27" fmla="*/ 131459 h 5053610"/>
                <a:gd name="connsiteX28" fmla="*/ 2485194 w 3149063"/>
                <a:gd name="connsiteY28" fmla="*/ 0 h 50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49063" h="5053610">
                  <a:moveTo>
                    <a:pt x="789030" y="5048021"/>
                  </a:moveTo>
                  <a:lnTo>
                    <a:pt x="791566" y="5048022"/>
                  </a:lnTo>
                  <a:cubicBezTo>
                    <a:pt x="895912" y="5048022"/>
                    <a:pt x="869929" y="5060038"/>
                    <a:pt x="793454" y="5048831"/>
                  </a:cubicBezTo>
                  <a:close/>
                  <a:moveTo>
                    <a:pt x="787934" y="5047820"/>
                  </a:moveTo>
                  <a:lnTo>
                    <a:pt x="789030" y="5048021"/>
                  </a:lnTo>
                  <a:lnTo>
                    <a:pt x="769942" y="5048015"/>
                  </a:lnTo>
                  <a:cubicBezTo>
                    <a:pt x="741211" y="5047995"/>
                    <a:pt x="748392" y="5047926"/>
                    <a:pt x="781958" y="5047834"/>
                  </a:cubicBezTo>
                  <a:close/>
                  <a:moveTo>
                    <a:pt x="2485194" y="0"/>
                  </a:moveTo>
                  <a:lnTo>
                    <a:pt x="3149063" y="0"/>
                  </a:lnTo>
                  <a:lnTo>
                    <a:pt x="3142489" y="144605"/>
                  </a:lnTo>
                  <a:cubicBezTo>
                    <a:pt x="3142489" y="144605"/>
                    <a:pt x="2724012" y="144605"/>
                    <a:pt x="2594743" y="144605"/>
                  </a:cubicBezTo>
                  <a:cubicBezTo>
                    <a:pt x="2434803" y="144605"/>
                    <a:pt x="2443567" y="223480"/>
                    <a:pt x="2415083" y="322075"/>
                  </a:cubicBezTo>
                  <a:cubicBezTo>
                    <a:pt x="2409058" y="342890"/>
                    <a:pt x="2367840" y="502557"/>
                    <a:pt x="2309403" y="730351"/>
                  </a:cubicBezTo>
                  <a:lnTo>
                    <a:pt x="2293947" y="790658"/>
                  </a:lnTo>
                  <a:lnTo>
                    <a:pt x="2330933" y="798189"/>
                  </a:lnTo>
                  <a:cubicBezTo>
                    <a:pt x="2446375" y="826548"/>
                    <a:pt x="2564894" y="860508"/>
                    <a:pt x="2686767" y="900493"/>
                  </a:cubicBezTo>
                  <a:cubicBezTo>
                    <a:pt x="2862046" y="957461"/>
                    <a:pt x="2903673" y="1058246"/>
                    <a:pt x="2903673" y="1152457"/>
                  </a:cubicBezTo>
                  <a:cubicBezTo>
                    <a:pt x="2903673" y="1246670"/>
                    <a:pt x="2583790" y="4528760"/>
                    <a:pt x="2555308" y="4616400"/>
                  </a:cubicBezTo>
                  <a:cubicBezTo>
                    <a:pt x="2526824" y="4704039"/>
                    <a:pt x="2428231" y="5048022"/>
                    <a:pt x="2106156" y="5048022"/>
                  </a:cubicBezTo>
                  <a:cubicBezTo>
                    <a:pt x="1864601" y="5046380"/>
                    <a:pt x="1089404" y="5047201"/>
                    <a:pt x="834291" y="5047714"/>
                  </a:cubicBezTo>
                  <a:lnTo>
                    <a:pt x="787934" y="5047820"/>
                  </a:lnTo>
                  <a:lnTo>
                    <a:pt x="751379" y="5041129"/>
                  </a:lnTo>
                  <a:cubicBezTo>
                    <a:pt x="614748" y="5011238"/>
                    <a:pt x="394452" y="4915879"/>
                    <a:pt x="359944" y="4636117"/>
                  </a:cubicBezTo>
                  <a:cubicBezTo>
                    <a:pt x="298596" y="4138766"/>
                    <a:pt x="623" y="1292680"/>
                    <a:pt x="623" y="1292680"/>
                  </a:cubicBezTo>
                  <a:cubicBezTo>
                    <a:pt x="623" y="1292680"/>
                    <a:pt x="-25670" y="979371"/>
                    <a:pt x="263541" y="880775"/>
                  </a:cubicBezTo>
                  <a:cubicBezTo>
                    <a:pt x="779517" y="704950"/>
                    <a:pt x="1336163" y="624020"/>
                    <a:pt x="1993560" y="729495"/>
                  </a:cubicBezTo>
                  <a:lnTo>
                    <a:pt x="2155090" y="762385"/>
                  </a:lnTo>
                  <a:lnTo>
                    <a:pt x="2316490" y="131459"/>
                  </a:lnTo>
                  <a:cubicBezTo>
                    <a:pt x="2336208" y="54776"/>
                    <a:pt x="2406319" y="0"/>
                    <a:pt x="248519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1103786-A6DF-4FF2-9E84-6A5A2CFB3C66}"/>
                </a:ext>
              </a:extLst>
            </p:cNvPr>
            <p:cNvSpPr/>
            <p:nvPr/>
          </p:nvSpPr>
          <p:spPr>
            <a:xfrm>
              <a:off x="7098972" y="2874136"/>
              <a:ext cx="2507105" cy="4021600"/>
            </a:xfrm>
            <a:custGeom>
              <a:avLst/>
              <a:gdLst>
                <a:gd name="connsiteX0" fmla="*/ 679591 w 2507105"/>
                <a:gd name="connsiteY0" fmla="*/ 4016421 h 4021600"/>
                <a:gd name="connsiteX1" fmla="*/ 682018 w 2507105"/>
                <a:gd name="connsiteY1" fmla="*/ 4016422 h 4021600"/>
                <a:gd name="connsiteX2" fmla="*/ 682980 w 2507105"/>
                <a:gd name="connsiteY2" fmla="*/ 4017231 h 4021600"/>
                <a:gd name="connsiteX3" fmla="*/ 678758 w 2507105"/>
                <a:gd name="connsiteY3" fmla="*/ 4016222 h 4021600"/>
                <a:gd name="connsiteX4" fmla="*/ 679591 w 2507105"/>
                <a:gd name="connsiteY4" fmla="*/ 4016421 h 4021600"/>
                <a:gd name="connsiteX5" fmla="*/ 663472 w 2507105"/>
                <a:gd name="connsiteY5" fmla="*/ 4016416 h 4021600"/>
                <a:gd name="connsiteX6" fmla="*/ 674228 w 2507105"/>
                <a:gd name="connsiteY6" fmla="*/ 4016234 h 4021600"/>
                <a:gd name="connsiteX7" fmla="*/ 809092 w 2507105"/>
                <a:gd name="connsiteY7" fmla="*/ 1886788 h 4021600"/>
                <a:gd name="connsiteX8" fmla="*/ 951507 w 2507105"/>
                <a:gd name="connsiteY8" fmla="*/ 2029203 h 4021600"/>
                <a:gd name="connsiteX9" fmla="*/ 809092 w 2507105"/>
                <a:gd name="connsiteY9" fmla="*/ 2171616 h 4021600"/>
                <a:gd name="connsiteX10" fmla="*/ 666679 w 2507105"/>
                <a:gd name="connsiteY10" fmla="*/ 2029203 h 4021600"/>
                <a:gd name="connsiteX11" fmla="*/ 809092 w 2507105"/>
                <a:gd name="connsiteY11" fmla="*/ 1886788 h 4021600"/>
                <a:gd name="connsiteX12" fmla="*/ 548366 w 2507105"/>
                <a:gd name="connsiteY12" fmla="*/ 1647970 h 4021600"/>
                <a:gd name="connsiteX13" fmla="*/ 649151 w 2507105"/>
                <a:gd name="connsiteY13" fmla="*/ 1748755 h 4021600"/>
                <a:gd name="connsiteX14" fmla="*/ 548366 w 2507105"/>
                <a:gd name="connsiteY14" fmla="*/ 1849540 h 4021600"/>
                <a:gd name="connsiteX15" fmla="*/ 447581 w 2507105"/>
                <a:gd name="connsiteY15" fmla="*/ 1748755 h 4021600"/>
                <a:gd name="connsiteX16" fmla="*/ 548366 w 2507105"/>
                <a:gd name="connsiteY16" fmla="*/ 1647970 h 4021600"/>
                <a:gd name="connsiteX17" fmla="*/ 1180739 w 2507105"/>
                <a:gd name="connsiteY17" fmla="*/ 353 h 4021600"/>
                <a:gd name="connsiteX18" fmla="*/ 1720645 w 2507105"/>
                <a:gd name="connsiteY18" fmla="*/ 42941 h 4021600"/>
                <a:gd name="connsiteX19" fmla="*/ 1904365 w 2507105"/>
                <a:gd name="connsiteY19" fmla="*/ 82674 h 4021600"/>
                <a:gd name="connsiteX20" fmla="*/ 1598760 w 2507105"/>
                <a:gd name="connsiteY20" fmla="*/ 1277311 h 4021600"/>
                <a:gd name="connsiteX21" fmla="*/ 1410646 w 2507105"/>
                <a:gd name="connsiteY21" fmla="*/ 1258656 h 4021600"/>
                <a:gd name="connsiteX22" fmla="*/ 419099 w 2507105"/>
                <a:gd name="connsiteY22" fmla="*/ 1371907 h 4021600"/>
                <a:gd name="connsiteX23" fmla="*/ 232865 w 2507105"/>
                <a:gd name="connsiteY23" fmla="*/ 1617297 h 4021600"/>
                <a:gd name="connsiteX24" fmla="*/ 487019 w 2507105"/>
                <a:gd name="connsiteY24" fmla="*/ 3624238 h 4021600"/>
                <a:gd name="connsiteX25" fmla="*/ 728849 w 2507105"/>
                <a:gd name="connsiteY25" fmla="*/ 3859767 h 4021600"/>
                <a:gd name="connsiteX26" fmla="*/ 791256 w 2507105"/>
                <a:gd name="connsiteY26" fmla="*/ 3871818 h 4021600"/>
                <a:gd name="connsiteX27" fmla="*/ 792451 w 2507105"/>
                <a:gd name="connsiteY27" fmla="*/ 3872049 h 4021600"/>
                <a:gd name="connsiteX28" fmla="*/ 791566 w 2507105"/>
                <a:gd name="connsiteY28" fmla="*/ 3871818 h 4021600"/>
                <a:gd name="connsiteX29" fmla="*/ 822034 w 2507105"/>
                <a:gd name="connsiteY29" fmla="*/ 3871818 h 4021600"/>
                <a:gd name="connsiteX30" fmla="*/ 1716161 w 2507105"/>
                <a:gd name="connsiteY30" fmla="*/ 3871818 h 4021600"/>
                <a:gd name="connsiteX31" fmla="*/ 2031662 w 2507105"/>
                <a:gd name="connsiteY31" fmla="*/ 3613282 h 4021600"/>
                <a:gd name="connsiteX32" fmla="*/ 2277052 w 2507105"/>
                <a:gd name="connsiteY32" fmla="*/ 1534039 h 4021600"/>
                <a:gd name="connsiteX33" fmla="*/ 2123684 w 2507105"/>
                <a:gd name="connsiteY33" fmla="*/ 1382863 h 4021600"/>
                <a:gd name="connsiteX34" fmla="*/ 1873407 w 2507105"/>
                <a:gd name="connsiteY34" fmla="*/ 1321913 h 4021600"/>
                <a:gd name="connsiteX35" fmla="*/ 1739766 w 2507105"/>
                <a:gd name="connsiteY35" fmla="*/ 1298879 h 4021600"/>
                <a:gd name="connsiteX36" fmla="*/ 1741343 w 2507105"/>
                <a:gd name="connsiteY36" fmla="*/ 1292695 h 4021600"/>
                <a:gd name="connsiteX37" fmla="*/ 2011698 w 2507105"/>
                <a:gd name="connsiteY37" fmla="*/ 233872 h 4021600"/>
                <a:gd name="connsiteX38" fmla="*/ 2042074 w 2507105"/>
                <a:gd name="connsiteY38" fmla="*/ 115176 h 4021600"/>
                <a:gd name="connsiteX39" fmla="*/ 2318680 w 2507105"/>
                <a:gd name="connsiteY39" fmla="*/ 199733 h 4021600"/>
                <a:gd name="connsiteX40" fmla="*/ 2507105 w 2507105"/>
                <a:gd name="connsiteY40" fmla="*/ 431977 h 4021600"/>
                <a:gd name="connsiteX41" fmla="*/ 2204750 w 2507105"/>
                <a:gd name="connsiteY41" fmla="*/ 3619853 h 4021600"/>
                <a:gd name="connsiteX42" fmla="*/ 1816947 w 2507105"/>
                <a:gd name="connsiteY42" fmla="*/ 4016422 h 4021600"/>
                <a:gd name="connsiteX43" fmla="*/ 719470 w 2507105"/>
                <a:gd name="connsiteY43" fmla="*/ 4016114 h 4021600"/>
                <a:gd name="connsiteX44" fmla="*/ 678758 w 2507105"/>
                <a:gd name="connsiteY44" fmla="*/ 4016222 h 4021600"/>
                <a:gd name="connsiteX45" fmla="*/ 605059 w 2507105"/>
                <a:gd name="connsiteY45" fmla="*/ 3998620 h 4021600"/>
                <a:gd name="connsiteX46" fmla="*/ 309551 w 2507105"/>
                <a:gd name="connsiteY46" fmla="*/ 3637381 h 4021600"/>
                <a:gd name="connsiteX47" fmla="*/ 621 w 2507105"/>
                <a:gd name="connsiteY47" fmla="*/ 561243 h 4021600"/>
                <a:gd name="connsiteX48" fmla="*/ 228483 w 2507105"/>
                <a:gd name="connsiteY48" fmla="*/ 182205 h 4021600"/>
                <a:gd name="connsiteX49" fmla="*/ 1180739 w 2507105"/>
                <a:gd name="connsiteY49" fmla="*/ 353 h 40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507105" h="4021600">
                  <a:moveTo>
                    <a:pt x="679591" y="4016421"/>
                  </a:moveTo>
                  <a:lnTo>
                    <a:pt x="682018" y="4016422"/>
                  </a:lnTo>
                  <a:cubicBezTo>
                    <a:pt x="771574" y="4016422"/>
                    <a:pt x="748979" y="4027514"/>
                    <a:pt x="682980" y="4017231"/>
                  </a:cubicBezTo>
                  <a:close/>
                  <a:moveTo>
                    <a:pt x="678758" y="4016222"/>
                  </a:moveTo>
                  <a:lnTo>
                    <a:pt x="679591" y="4016421"/>
                  </a:lnTo>
                  <a:lnTo>
                    <a:pt x="663472" y="4016416"/>
                  </a:lnTo>
                  <a:cubicBezTo>
                    <a:pt x="638859" y="4016396"/>
                    <a:pt x="645180" y="4016327"/>
                    <a:pt x="674228" y="4016234"/>
                  </a:cubicBezTo>
                  <a:close/>
                  <a:moveTo>
                    <a:pt x="809092" y="1886788"/>
                  </a:moveTo>
                  <a:cubicBezTo>
                    <a:pt x="887747" y="1886788"/>
                    <a:pt x="951507" y="1950549"/>
                    <a:pt x="951507" y="2029203"/>
                  </a:cubicBezTo>
                  <a:cubicBezTo>
                    <a:pt x="951507" y="2107856"/>
                    <a:pt x="887747" y="2171616"/>
                    <a:pt x="809092" y="2171616"/>
                  </a:cubicBezTo>
                  <a:cubicBezTo>
                    <a:pt x="730440" y="2171616"/>
                    <a:pt x="666679" y="2107856"/>
                    <a:pt x="666679" y="2029203"/>
                  </a:cubicBezTo>
                  <a:cubicBezTo>
                    <a:pt x="666679" y="1950549"/>
                    <a:pt x="730440" y="1886788"/>
                    <a:pt x="809092" y="1886788"/>
                  </a:cubicBezTo>
                  <a:close/>
                  <a:moveTo>
                    <a:pt x="548366" y="1647970"/>
                  </a:moveTo>
                  <a:cubicBezTo>
                    <a:pt x="604027" y="1647970"/>
                    <a:pt x="649151" y="1693094"/>
                    <a:pt x="649151" y="1748755"/>
                  </a:cubicBezTo>
                  <a:cubicBezTo>
                    <a:pt x="649151" y="1804416"/>
                    <a:pt x="604027" y="1849540"/>
                    <a:pt x="548366" y="1849540"/>
                  </a:cubicBezTo>
                  <a:cubicBezTo>
                    <a:pt x="492705" y="1849540"/>
                    <a:pt x="447581" y="1804416"/>
                    <a:pt x="447581" y="1748755"/>
                  </a:cubicBezTo>
                  <a:cubicBezTo>
                    <a:pt x="447581" y="1693094"/>
                    <a:pt x="492705" y="1647970"/>
                    <a:pt x="548366" y="1647970"/>
                  </a:cubicBezTo>
                  <a:close/>
                  <a:moveTo>
                    <a:pt x="1180739" y="353"/>
                  </a:moveTo>
                  <a:cubicBezTo>
                    <a:pt x="1352320" y="-2386"/>
                    <a:pt x="1531639" y="10761"/>
                    <a:pt x="1720645" y="42941"/>
                  </a:cubicBezTo>
                  <a:lnTo>
                    <a:pt x="1904365" y="82674"/>
                  </a:lnTo>
                  <a:lnTo>
                    <a:pt x="1598760" y="1277311"/>
                  </a:lnTo>
                  <a:lnTo>
                    <a:pt x="1410646" y="1258656"/>
                  </a:lnTo>
                  <a:cubicBezTo>
                    <a:pt x="1044042" y="1235997"/>
                    <a:pt x="721728" y="1284267"/>
                    <a:pt x="419099" y="1371907"/>
                  </a:cubicBezTo>
                  <a:cubicBezTo>
                    <a:pt x="213147" y="1428872"/>
                    <a:pt x="232865" y="1617297"/>
                    <a:pt x="232865" y="1617297"/>
                  </a:cubicBezTo>
                  <a:cubicBezTo>
                    <a:pt x="232865" y="1617297"/>
                    <a:pt x="443199" y="3326262"/>
                    <a:pt x="487019" y="3624238"/>
                  </a:cubicBezTo>
                  <a:cubicBezTo>
                    <a:pt x="508929" y="3773224"/>
                    <a:pt x="633815" y="3835119"/>
                    <a:pt x="728849" y="3859767"/>
                  </a:cubicBezTo>
                  <a:lnTo>
                    <a:pt x="791256" y="3871818"/>
                  </a:lnTo>
                  <a:lnTo>
                    <a:pt x="792451" y="3872049"/>
                  </a:lnTo>
                  <a:cubicBezTo>
                    <a:pt x="846306" y="3878904"/>
                    <a:pt x="864690" y="3871818"/>
                    <a:pt x="791566" y="3871818"/>
                  </a:cubicBezTo>
                  <a:lnTo>
                    <a:pt x="822034" y="3871818"/>
                  </a:lnTo>
                  <a:cubicBezTo>
                    <a:pt x="1001763" y="3871818"/>
                    <a:pt x="1546906" y="3871818"/>
                    <a:pt x="1716161" y="3871818"/>
                  </a:cubicBezTo>
                  <a:cubicBezTo>
                    <a:pt x="1941831" y="3871818"/>
                    <a:pt x="2011942" y="3665865"/>
                    <a:pt x="2031662" y="3613282"/>
                  </a:cubicBezTo>
                  <a:cubicBezTo>
                    <a:pt x="2051380" y="3560698"/>
                    <a:pt x="2277052" y="1591005"/>
                    <a:pt x="2277052" y="1534039"/>
                  </a:cubicBezTo>
                  <a:cubicBezTo>
                    <a:pt x="2277052" y="1477074"/>
                    <a:pt x="2246379" y="1417918"/>
                    <a:pt x="2123684" y="1382863"/>
                  </a:cubicBezTo>
                  <a:cubicBezTo>
                    <a:pt x="2037962" y="1359036"/>
                    <a:pt x="1954601" y="1338803"/>
                    <a:pt x="1873407" y="1321913"/>
                  </a:cubicBezTo>
                  <a:lnTo>
                    <a:pt x="1739766" y="1298879"/>
                  </a:lnTo>
                  <a:lnTo>
                    <a:pt x="1741343" y="1292695"/>
                  </a:lnTo>
                  <a:cubicBezTo>
                    <a:pt x="1820923" y="980657"/>
                    <a:pt x="1922743" y="581669"/>
                    <a:pt x="2011698" y="233872"/>
                  </a:cubicBezTo>
                  <a:lnTo>
                    <a:pt x="2042074" y="115176"/>
                  </a:lnTo>
                  <a:lnTo>
                    <a:pt x="2318680" y="199733"/>
                  </a:lnTo>
                  <a:cubicBezTo>
                    <a:pt x="2469860" y="252316"/>
                    <a:pt x="2507105" y="344337"/>
                    <a:pt x="2507105" y="431977"/>
                  </a:cubicBezTo>
                  <a:cubicBezTo>
                    <a:pt x="2507105" y="519616"/>
                    <a:pt x="2231041" y="3538788"/>
                    <a:pt x="2204750" y="3619853"/>
                  </a:cubicBezTo>
                  <a:cubicBezTo>
                    <a:pt x="2180650" y="3700921"/>
                    <a:pt x="2095200" y="4018612"/>
                    <a:pt x="1816947" y="4016422"/>
                  </a:cubicBezTo>
                  <a:cubicBezTo>
                    <a:pt x="1608255" y="4014778"/>
                    <a:pt x="939868" y="4015600"/>
                    <a:pt x="719470" y="4016114"/>
                  </a:cubicBezTo>
                  <a:lnTo>
                    <a:pt x="678758" y="4016222"/>
                  </a:lnTo>
                  <a:lnTo>
                    <a:pt x="605059" y="3998620"/>
                  </a:lnTo>
                  <a:cubicBezTo>
                    <a:pt x="488664" y="3961099"/>
                    <a:pt x="335843" y="3866339"/>
                    <a:pt x="309551" y="3637381"/>
                  </a:cubicBezTo>
                  <a:cubicBezTo>
                    <a:pt x="256967" y="3179467"/>
                    <a:pt x="621" y="561243"/>
                    <a:pt x="621" y="561243"/>
                  </a:cubicBezTo>
                  <a:cubicBezTo>
                    <a:pt x="621" y="561243"/>
                    <a:pt x="-23479" y="274226"/>
                    <a:pt x="228483" y="182205"/>
                  </a:cubicBezTo>
                  <a:cubicBezTo>
                    <a:pt x="525362" y="74847"/>
                    <a:pt x="837577" y="5831"/>
                    <a:pt x="1180739" y="35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FDB5EA4-32BB-496F-948B-5684F6B6148B}"/>
              </a:ext>
            </a:extLst>
          </p:cNvPr>
          <p:cNvSpPr txBox="1"/>
          <p:nvPr/>
        </p:nvSpPr>
        <p:spPr>
          <a:xfrm>
            <a:off x="7091242" y="2167921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5DD3B6-EB0F-4D98-A00E-0FF80501CA39}"/>
              </a:ext>
            </a:extLst>
          </p:cNvPr>
          <p:cNvSpPr txBox="1"/>
          <p:nvPr/>
        </p:nvSpPr>
        <p:spPr>
          <a:xfrm>
            <a:off x="8699296" y="2167921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276236-89FF-40C5-87B8-1020FDDCBAF2}"/>
              </a:ext>
            </a:extLst>
          </p:cNvPr>
          <p:cNvSpPr txBox="1"/>
          <p:nvPr/>
        </p:nvSpPr>
        <p:spPr>
          <a:xfrm>
            <a:off x="10307349" y="2167921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603890-D192-4470-9C82-F8DD7A9AEACC}"/>
              </a:ext>
            </a:extLst>
          </p:cNvPr>
          <p:cNvGrpSpPr/>
          <p:nvPr/>
        </p:nvGrpSpPr>
        <p:grpSpPr>
          <a:xfrm>
            <a:off x="6807707" y="222417"/>
            <a:ext cx="4791807" cy="1862048"/>
            <a:chOff x="4651035" y="1734907"/>
            <a:chExt cx="4791807" cy="18620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CE1C97-833E-4BF1-BBD0-C995B3B41384}"/>
                </a:ext>
              </a:extLst>
            </p:cNvPr>
            <p:cNvSpPr txBox="1"/>
            <p:nvPr/>
          </p:nvSpPr>
          <p:spPr>
            <a:xfrm>
              <a:off x="5611985" y="1923770"/>
              <a:ext cx="383085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b="1" dirty="0">
                  <a:solidFill>
                    <a:schemeClr val="accent2"/>
                  </a:solidFill>
                  <a:cs typeface="Arial" pitchFamily="34" charset="0"/>
                </a:rPr>
                <a:t>WESOME</a:t>
              </a:r>
              <a:endParaRPr lang="en-US" altLang="ko-KR" sz="6000" b="1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620641-0102-4E19-A798-38759821D564}"/>
                </a:ext>
              </a:extLst>
            </p:cNvPr>
            <p:cNvSpPr txBox="1"/>
            <p:nvPr/>
          </p:nvSpPr>
          <p:spPr>
            <a:xfrm>
              <a:off x="5666752" y="2619733"/>
              <a:ext cx="377608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4800" dirty="0">
                  <a:solidFill>
                    <a:schemeClr val="accent1"/>
                  </a:solidFill>
                  <a:cs typeface="Arial" pitchFamily="34" charset="0"/>
                </a:rPr>
                <a:t>BAKERY</a:t>
              </a:r>
              <a:endParaRPr lang="ko-KR" altLang="en-US" sz="48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6ED70F-2559-4108-A3C6-011743880A1E}"/>
                </a:ext>
              </a:extLst>
            </p:cNvPr>
            <p:cNvSpPr txBox="1"/>
            <p:nvPr/>
          </p:nvSpPr>
          <p:spPr>
            <a:xfrm>
              <a:off x="4651035" y="1734907"/>
              <a:ext cx="1021196" cy="1862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500" b="1" dirty="0">
                  <a:solidFill>
                    <a:schemeClr val="accent2"/>
                  </a:solidFill>
                  <a:cs typeface="Arial" pitchFamily="34" charset="0"/>
                </a:rPr>
                <a:t>A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AC61CFF-14CD-42A5-A087-32C30C96936C}"/>
              </a:ext>
            </a:extLst>
          </p:cNvPr>
          <p:cNvSpPr txBox="1"/>
          <p:nvPr/>
        </p:nvSpPr>
        <p:spPr>
          <a:xfrm>
            <a:off x="6022432" y="4822821"/>
            <a:ext cx="589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A96BFA-D691-4E3A-A44F-63D768E06EDB}"/>
              </a:ext>
            </a:extLst>
          </p:cNvPr>
          <p:cNvSpPr txBox="1"/>
          <p:nvPr/>
        </p:nvSpPr>
        <p:spPr>
          <a:xfrm>
            <a:off x="6022432" y="4586104"/>
            <a:ext cx="589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B0DB25-AC78-4377-993E-5F4B4031D8CE}"/>
              </a:ext>
            </a:extLst>
          </p:cNvPr>
          <p:cNvSpPr txBox="1"/>
          <p:nvPr/>
        </p:nvSpPr>
        <p:spPr>
          <a:xfrm>
            <a:off x="6022432" y="5645105"/>
            <a:ext cx="589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9EADAF-430F-4204-8DCB-A5B9C9DEBA0B}"/>
              </a:ext>
            </a:extLst>
          </p:cNvPr>
          <p:cNvGrpSpPr/>
          <p:nvPr/>
        </p:nvGrpSpPr>
        <p:grpSpPr>
          <a:xfrm flipH="1" flipV="1">
            <a:off x="6069152" y="5329927"/>
            <a:ext cx="6133320" cy="181040"/>
            <a:chOff x="4886960" y="3310420"/>
            <a:chExt cx="6133320" cy="230341"/>
          </a:xfrm>
          <a:solidFill>
            <a:schemeClr val="accent3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224BA00-1FC9-407F-8582-7B96EB16C5B0}"/>
                </a:ext>
              </a:extLst>
            </p:cNvPr>
            <p:cNvSpPr/>
            <p:nvPr/>
          </p:nvSpPr>
          <p:spPr>
            <a:xfrm>
              <a:off x="4886960" y="3378200"/>
              <a:ext cx="466344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1EE9A25-8538-472C-9B95-82129AB0C46A}"/>
                </a:ext>
              </a:extLst>
            </p:cNvPr>
            <p:cNvSpPr/>
            <p:nvPr/>
          </p:nvSpPr>
          <p:spPr>
            <a:xfrm>
              <a:off x="7819880" y="3310420"/>
              <a:ext cx="320040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59B3CF3-C8FB-47DF-97C8-BCFCA5A7AB6B}"/>
              </a:ext>
            </a:extLst>
          </p:cNvPr>
          <p:cNvSpPr txBox="1"/>
          <p:nvPr/>
        </p:nvSpPr>
        <p:spPr>
          <a:xfrm>
            <a:off x="7042638" y="4132530"/>
            <a:ext cx="1343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0CDA3A-5E7D-4E5E-B9E8-7E24BB4A3A73}"/>
              </a:ext>
            </a:extLst>
          </p:cNvPr>
          <p:cNvSpPr txBox="1"/>
          <p:nvPr/>
        </p:nvSpPr>
        <p:spPr>
          <a:xfrm>
            <a:off x="8650692" y="4132530"/>
            <a:ext cx="1343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CBC6EE-F924-49F1-86B2-C337C0E37B11}"/>
              </a:ext>
            </a:extLst>
          </p:cNvPr>
          <p:cNvSpPr txBox="1"/>
          <p:nvPr/>
        </p:nvSpPr>
        <p:spPr>
          <a:xfrm>
            <a:off x="10258745" y="4132530"/>
            <a:ext cx="1343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09C15C-7D81-43A3-A884-40513CC5D5B6}"/>
              </a:ext>
            </a:extLst>
          </p:cNvPr>
          <p:cNvSpPr txBox="1"/>
          <p:nvPr/>
        </p:nvSpPr>
        <p:spPr>
          <a:xfrm>
            <a:off x="355463" y="5137273"/>
            <a:ext cx="282293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ALLPPT Layout Clean Text Slide for your Presentation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2A361D-F7F2-4B04-BFFF-70495290C00F}"/>
              </a:ext>
            </a:extLst>
          </p:cNvPr>
          <p:cNvGrpSpPr/>
          <p:nvPr/>
        </p:nvGrpSpPr>
        <p:grpSpPr>
          <a:xfrm>
            <a:off x="468048" y="2718095"/>
            <a:ext cx="6425122" cy="3661523"/>
            <a:chOff x="468048" y="2718095"/>
            <a:chExt cx="6425122" cy="366152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8F8A182-1FFE-4BFE-B607-E3C22E71F309}"/>
                </a:ext>
              </a:extLst>
            </p:cNvPr>
            <p:cNvGrpSpPr/>
            <p:nvPr/>
          </p:nvGrpSpPr>
          <p:grpSpPr>
            <a:xfrm>
              <a:off x="2689678" y="2718095"/>
              <a:ext cx="4203492" cy="2413213"/>
              <a:chOff x="5271655" y="4860689"/>
              <a:chExt cx="1781730" cy="1022886"/>
            </a:xfrm>
            <a:effectLst>
              <a:outerShdw blurRad="127000" dist="63500" dir="5400000" algn="t" rotWithShape="0">
                <a:schemeClr val="tx1">
                  <a:alpha val="50000"/>
                </a:schemeClr>
              </a:outerShdw>
            </a:effectLst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014B6DA-8F11-46D4-BF65-92BDF9330546}"/>
                  </a:ext>
                </a:extLst>
              </p:cNvPr>
              <p:cNvSpPr/>
              <p:nvPr/>
            </p:nvSpPr>
            <p:spPr>
              <a:xfrm>
                <a:off x="5271655" y="4860689"/>
                <a:ext cx="1781730" cy="1022886"/>
              </a:xfrm>
              <a:custGeom>
                <a:avLst/>
                <a:gdLst>
                  <a:gd name="connsiteX0" fmla="*/ 2808675 w 2816764"/>
                  <a:gd name="connsiteY0" fmla="*/ 579753 h 1617096"/>
                  <a:gd name="connsiteX1" fmla="*/ 2549448 w 2816764"/>
                  <a:gd name="connsiteY1" fmla="*/ 72174 h 1617096"/>
                  <a:gd name="connsiteX2" fmla="*/ 2041167 w 2816764"/>
                  <a:gd name="connsiteY2" fmla="*/ 35693 h 1617096"/>
                  <a:gd name="connsiteX3" fmla="*/ 965676 w 2816764"/>
                  <a:gd name="connsiteY3" fmla="*/ 316317 h 1617096"/>
                  <a:gd name="connsiteX4" fmla="*/ 564734 w 2816764"/>
                  <a:gd name="connsiteY4" fmla="*/ 453823 h 1617096"/>
                  <a:gd name="connsiteX5" fmla="*/ 227634 w 2816764"/>
                  <a:gd name="connsiteY5" fmla="*/ 617637 h 1617096"/>
                  <a:gd name="connsiteX6" fmla="*/ 31548 w 2816764"/>
                  <a:gd name="connsiteY6" fmla="*/ 860377 h 1617096"/>
                  <a:gd name="connsiteX7" fmla="*/ 9098 w 2816764"/>
                  <a:gd name="connsiteY7" fmla="*/ 1135740 h 1617096"/>
                  <a:gd name="connsiteX8" fmla="*/ 183787 w 2816764"/>
                  <a:gd name="connsiteY8" fmla="*/ 1440918 h 1617096"/>
                  <a:gd name="connsiteX9" fmla="*/ 498437 w 2816764"/>
                  <a:gd name="connsiteY9" fmla="*/ 1562639 h 1617096"/>
                  <a:gd name="connsiteX10" fmla="*/ 889206 w 2816764"/>
                  <a:gd name="connsiteY10" fmla="*/ 1619466 h 1617096"/>
                  <a:gd name="connsiteX11" fmla="*/ 986021 w 2816764"/>
                  <a:gd name="connsiteY11" fmla="*/ 1610345 h 1617096"/>
                  <a:gd name="connsiteX12" fmla="*/ 1444140 w 2816764"/>
                  <a:gd name="connsiteY12" fmla="*/ 1457405 h 1617096"/>
                  <a:gd name="connsiteX13" fmla="*/ 1919798 w 2816764"/>
                  <a:gd name="connsiteY13" fmla="*/ 1279209 h 1617096"/>
                  <a:gd name="connsiteX14" fmla="*/ 2084314 w 2816764"/>
                  <a:gd name="connsiteY14" fmla="*/ 1209053 h 1617096"/>
                  <a:gd name="connsiteX15" fmla="*/ 2275489 w 2816764"/>
                  <a:gd name="connsiteY15" fmla="*/ 1141001 h 1617096"/>
                  <a:gd name="connsiteX16" fmla="*/ 2691865 w 2816764"/>
                  <a:gd name="connsiteY16" fmla="*/ 996831 h 1617096"/>
                  <a:gd name="connsiteX17" fmla="*/ 2808675 w 2816764"/>
                  <a:gd name="connsiteY17" fmla="*/ 579753 h 1617096"/>
                  <a:gd name="connsiteX18" fmla="*/ 718025 w 2816764"/>
                  <a:gd name="connsiteY18" fmla="*/ 1582634 h 1617096"/>
                  <a:gd name="connsiteX19" fmla="*/ 718025 w 2816764"/>
                  <a:gd name="connsiteY19" fmla="*/ 1582634 h 1617096"/>
                  <a:gd name="connsiteX20" fmla="*/ 718025 w 2816764"/>
                  <a:gd name="connsiteY20" fmla="*/ 1582634 h 1617096"/>
                  <a:gd name="connsiteX21" fmla="*/ 718025 w 2816764"/>
                  <a:gd name="connsiteY21" fmla="*/ 1582634 h 1617096"/>
                  <a:gd name="connsiteX22" fmla="*/ 718025 w 2816764"/>
                  <a:gd name="connsiteY22" fmla="*/ 1582634 h 1617096"/>
                  <a:gd name="connsiteX23" fmla="*/ 718025 w 2816764"/>
                  <a:gd name="connsiteY23" fmla="*/ 1582634 h 1617096"/>
                  <a:gd name="connsiteX24" fmla="*/ 718025 w 2816764"/>
                  <a:gd name="connsiteY24" fmla="*/ 1582634 h 1617096"/>
                  <a:gd name="connsiteX25" fmla="*/ 718025 w 2816764"/>
                  <a:gd name="connsiteY25" fmla="*/ 1582634 h 1617096"/>
                  <a:gd name="connsiteX26" fmla="*/ 718025 w 2816764"/>
                  <a:gd name="connsiteY26" fmla="*/ 1582634 h 1617096"/>
                  <a:gd name="connsiteX27" fmla="*/ 718025 w 2816764"/>
                  <a:gd name="connsiteY27" fmla="*/ 1582634 h 1617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816764" h="1617096">
                    <a:moveTo>
                      <a:pt x="2808675" y="579753"/>
                    </a:moveTo>
                    <a:cubicBezTo>
                      <a:pt x="2784471" y="388227"/>
                      <a:pt x="2704493" y="185126"/>
                      <a:pt x="2549448" y="72174"/>
                    </a:cubicBezTo>
                    <a:cubicBezTo>
                      <a:pt x="2399314" y="-36918"/>
                      <a:pt x="2210945" y="966"/>
                      <a:pt x="2041167" y="35693"/>
                    </a:cubicBezTo>
                    <a:cubicBezTo>
                      <a:pt x="1678110" y="109708"/>
                      <a:pt x="1318911" y="203366"/>
                      <a:pt x="965676" y="316317"/>
                    </a:cubicBezTo>
                    <a:cubicBezTo>
                      <a:pt x="830976" y="359463"/>
                      <a:pt x="697329" y="405415"/>
                      <a:pt x="564734" y="453823"/>
                    </a:cubicBezTo>
                    <a:cubicBezTo>
                      <a:pt x="447573" y="496618"/>
                      <a:pt x="324800" y="536958"/>
                      <a:pt x="227634" y="617637"/>
                    </a:cubicBezTo>
                    <a:cubicBezTo>
                      <a:pt x="152567" y="680076"/>
                      <a:pt x="75747" y="771630"/>
                      <a:pt x="31548" y="860377"/>
                    </a:cubicBezTo>
                    <a:cubicBezTo>
                      <a:pt x="-9493" y="943161"/>
                      <a:pt x="-2828" y="1046992"/>
                      <a:pt x="9098" y="1135740"/>
                    </a:cubicBezTo>
                    <a:cubicBezTo>
                      <a:pt x="24533" y="1252900"/>
                      <a:pt x="63119" y="1393212"/>
                      <a:pt x="183787" y="1440918"/>
                    </a:cubicBezTo>
                    <a:cubicBezTo>
                      <a:pt x="288670" y="1482311"/>
                      <a:pt x="390046" y="1531069"/>
                      <a:pt x="498437" y="1562639"/>
                    </a:cubicBezTo>
                    <a:cubicBezTo>
                      <a:pt x="625068" y="1599471"/>
                      <a:pt x="757312" y="1619115"/>
                      <a:pt x="889206" y="1619466"/>
                    </a:cubicBezTo>
                    <a:cubicBezTo>
                      <a:pt x="923582" y="1619466"/>
                      <a:pt x="953749" y="1622973"/>
                      <a:pt x="986021" y="1610345"/>
                    </a:cubicBezTo>
                    <a:cubicBezTo>
                      <a:pt x="1135804" y="1551063"/>
                      <a:pt x="1292252" y="1511425"/>
                      <a:pt x="1444140" y="1457405"/>
                    </a:cubicBezTo>
                    <a:cubicBezTo>
                      <a:pt x="1603745" y="1400579"/>
                      <a:pt x="1762297" y="1341648"/>
                      <a:pt x="1919798" y="1279209"/>
                    </a:cubicBezTo>
                    <a:cubicBezTo>
                      <a:pt x="1975922" y="1256759"/>
                      <a:pt x="2027487" y="1229398"/>
                      <a:pt x="2084314" y="1209053"/>
                    </a:cubicBezTo>
                    <a:cubicBezTo>
                      <a:pt x="2148155" y="1186252"/>
                      <a:pt x="2211647" y="1163802"/>
                      <a:pt x="2275489" y="1141001"/>
                    </a:cubicBezTo>
                    <a:cubicBezTo>
                      <a:pt x="2413696" y="1091892"/>
                      <a:pt x="2554359" y="1046291"/>
                      <a:pt x="2691865" y="996831"/>
                    </a:cubicBezTo>
                    <a:cubicBezTo>
                      <a:pt x="2846559" y="941758"/>
                      <a:pt x="2824810" y="708489"/>
                      <a:pt x="2808675" y="579753"/>
                    </a:cubicBezTo>
                    <a:close/>
                    <a:moveTo>
                      <a:pt x="718025" y="1582634"/>
                    </a:moveTo>
                    <a:cubicBezTo>
                      <a:pt x="718025" y="1582634"/>
                      <a:pt x="718025" y="1582634"/>
                      <a:pt x="718025" y="1582634"/>
                    </a:cubicBezTo>
                    <a:cubicBezTo>
                      <a:pt x="718025" y="1582634"/>
                      <a:pt x="718025" y="1582634"/>
                      <a:pt x="718025" y="1582634"/>
                    </a:cubicBezTo>
                    <a:cubicBezTo>
                      <a:pt x="718025" y="1582634"/>
                      <a:pt x="718025" y="1582634"/>
                      <a:pt x="718025" y="1582634"/>
                    </a:cubicBezTo>
                    <a:lnTo>
                      <a:pt x="718025" y="1582634"/>
                    </a:lnTo>
                    <a:cubicBezTo>
                      <a:pt x="718025" y="1582634"/>
                      <a:pt x="718025" y="1582634"/>
                      <a:pt x="718025" y="1582634"/>
                    </a:cubicBezTo>
                    <a:cubicBezTo>
                      <a:pt x="718025" y="1582634"/>
                      <a:pt x="718025" y="1582634"/>
                      <a:pt x="718025" y="1582634"/>
                    </a:cubicBezTo>
                    <a:cubicBezTo>
                      <a:pt x="718025" y="1582634"/>
                      <a:pt x="718025" y="1582634"/>
                      <a:pt x="718025" y="1582634"/>
                    </a:cubicBezTo>
                    <a:cubicBezTo>
                      <a:pt x="718025" y="1582634"/>
                      <a:pt x="718025" y="1582634"/>
                      <a:pt x="718025" y="1582634"/>
                    </a:cubicBezTo>
                    <a:cubicBezTo>
                      <a:pt x="718025" y="1582634"/>
                      <a:pt x="718025" y="1582634"/>
                      <a:pt x="718025" y="15826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DB88629-C6FD-4E70-A2D1-FCC63E365FAE}"/>
                  </a:ext>
                </a:extLst>
              </p:cNvPr>
              <p:cNvSpPr/>
              <p:nvPr/>
            </p:nvSpPr>
            <p:spPr>
              <a:xfrm>
                <a:off x="5296745" y="5198392"/>
                <a:ext cx="741094" cy="663434"/>
              </a:xfrm>
              <a:custGeom>
                <a:avLst/>
                <a:gdLst>
                  <a:gd name="connsiteX0" fmla="*/ 1172959 w 1171605"/>
                  <a:gd name="connsiteY0" fmla="*/ 570993 h 1048832"/>
                  <a:gd name="connsiteX1" fmla="*/ 1121395 w 1171605"/>
                  <a:gd name="connsiteY1" fmla="*/ 313871 h 1048832"/>
                  <a:gd name="connsiteX2" fmla="*/ 900403 w 1171605"/>
                  <a:gd name="connsiteY2" fmla="*/ 98842 h 1048832"/>
                  <a:gd name="connsiteX3" fmla="*/ 601188 w 1171605"/>
                  <a:gd name="connsiteY3" fmla="*/ 1326 h 1048832"/>
                  <a:gd name="connsiteX4" fmla="*/ 319511 w 1171605"/>
                  <a:gd name="connsiteY4" fmla="*/ 54293 h 1048832"/>
                  <a:gd name="connsiteX5" fmla="*/ 120619 w 1171605"/>
                  <a:gd name="connsiteY5" fmla="*/ 204778 h 1048832"/>
                  <a:gd name="connsiteX6" fmla="*/ 45552 w 1171605"/>
                  <a:gd name="connsiteY6" fmla="*/ 302646 h 1048832"/>
                  <a:gd name="connsiteX7" fmla="*/ 7317 w 1171605"/>
                  <a:gd name="connsiteY7" fmla="*/ 421209 h 1048832"/>
                  <a:gd name="connsiteX8" fmla="*/ 22751 w 1171605"/>
                  <a:gd name="connsiteY8" fmla="*/ 652374 h 1048832"/>
                  <a:gd name="connsiteX9" fmla="*/ 67651 w 1171605"/>
                  <a:gd name="connsiteY9" fmla="*/ 768482 h 1048832"/>
                  <a:gd name="connsiteX10" fmla="*/ 135351 w 1171605"/>
                  <a:gd name="connsiteY10" fmla="*/ 869857 h 1048832"/>
                  <a:gd name="connsiteX11" fmla="*/ 180251 w 1171605"/>
                  <a:gd name="connsiteY11" fmla="*/ 891606 h 1048832"/>
                  <a:gd name="connsiteX12" fmla="*/ 246900 w 1171605"/>
                  <a:gd name="connsiteY12" fmla="*/ 916160 h 1048832"/>
                  <a:gd name="connsiteX13" fmla="*/ 386510 w 1171605"/>
                  <a:gd name="connsiteY13" fmla="*/ 958955 h 1048832"/>
                  <a:gd name="connsiteX14" fmla="*/ 620130 w 1171605"/>
                  <a:gd name="connsiteY14" fmla="*/ 1010520 h 1048832"/>
                  <a:gd name="connsiteX15" fmla="*/ 789907 w 1171605"/>
                  <a:gd name="connsiteY15" fmla="*/ 1044546 h 1048832"/>
                  <a:gd name="connsiteX16" fmla="*/ 1021071 w 1171605"/>
                  <a:gd name="connsiteY16" fmla="*/ 980704 h 1048832"/>
                  <a:gd name="connsiteX17" fmla="*/ 1114028 w 1171605"/>
                  <a:gd name="connsiteY17" fmla="*/ 869506 h 1048832"/>
                  <a:gd name="connsiteX18" fmla="*/ 1172959 w 1171605"/>
                  <a:gd name="connsiteY18" fmla="*/ 570993 h 1048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71605" h="1048832">
                    <a:moveTo>
                      <a:pt x="1172959" y="570993"/>
                    </a:moveTo>
                    <a:cubicBezTo>
                      <a:pt x="1168750" y="486104"/>
                      <a:pt x="1160331" y="389288"/>
                      <a:pt x="1121395" y="313871"/>
                    </a:cubicBezTo>
                    <a:cubicBezTo>
                      <a:pt x="1072987" y="220212"/>
                      <a:pt x="991957" y="149004"/>
                      <a:pt x="900403" y="98842"/>
                    </a:cubicBezTo>
                    <a:cubicBezTo>
                      <a:pt x="812708" y="50786"/>
                      <a:pt x="702212" y="7990"/>
                      <a:pt x="601188" y="1326"/>
                    </a:cubicBezTo>
                    <a:cubicBezTo>
                      <a:pt x="506477" y="-5339"/>
                      <a:pt x="405452" y="13252"/>
                      <a:pt x="319511" y="54293"/>
                    </a:cubicBezTo>
                    <a:cubicBezTo>
                      <a:pt x="244093" y="90424"/>
                      <a:pt x="176744" y="142690"/>
                      <a:pt x="120619" y="204778"/>
                    </a:cubicBezTo>
                    <a:cubicBezTo>
                      <a:pt x="93959" y="234594"/>
                      <a:pt x="66248" y="267217"/>
                      <a:pt x="45552" y="302646"/>
                    </a:cubicBezTo>
                    <a:cubicBezTo>
                      <a:pt x="22751" y="341582"/>
                      <a:pt x="16788" y="378414"/>
                      <a:pt x="7317" y="421209"/>
                    </a:cubicBezTo>
                    <a:cubicBezTo>
                      <a:pt x="-8819" y="492769"/>
                      <a:pt x="4160" y="582568"/>
                      <a:pt x="22751" y="652374"/>
                    </a:cubicBezTo>
                    <a:cubicBezTo>
                      <a:pt x="33625" y="692363"/>
                      <a:pt x="48709" y="731299"/>
                      <a:pt x="67651" y="768482"/>
                    </a:cubicBezTo>
                    <a:cubicBezTo>
                      <a:pt x="86593" y="804963"/>
                      <a:pt x="115708" y="834779"/>
                      <a:pt x="135351" y="869857"/>
                    </a:cubicBezTo>
                    <a:cubicBezTo>
                      <a:pt x="141315" y="880381"/>
                      <a:pt x="169728" y="887396"/>
                      <a:pt x="180251" y="891606"/>
                    </a:cubicBezTo>
                    <a:cubicBezTo>
                      <a:pt x="202351" y="900375"/>
                      <a:pt x="224450" y="908443"/>
                      <a:pt x="246900" y="916160"/>
                    </a:cubicBezTo>
                    <a:cubicBezTo>
                      <a:pt x="292852" y="932296"/>
                      <a:pt x="339506" y="946327"/>
                      <a:pt x="386510" y="958955"/>
                    </a:cubicBezTo>
                    <a:cubicBezTo>
                      <a:pt x="463682" y="979301"/>
                      <a:pt x="541906" y="995086"/>
                      <a:pt x="620130" y="1010520"/>
                    </a:cubicBezTo>
                    <a:cubicBezTo>
                      <a:pt x="676605" y="1021745"/>
                      <a:pt x="733081" y="1032970"/>
                      <a:pt x="789907" y="1044546"/>
                    </a:cubicBezTo>
                    <a:cubicBezTo>
                      <a:pt x="877602" y="1062085"/>
                      <a:pt x="954774" y="1041740"/>
                      <a:pt x="1021071" y="980704"/>
                    </a:cubicBezTo>
                    <a:cubicBezTo>
                      <a:pt x="1056851" y="947730"/>
                      <a:pt x="1089473" y="911249"/>
                      <a:pt x="1114028" y="869506"/>
                    </a:cubicBezTo>
                    <a:cubicBezTo>
                      <a:pt x="1163488" y="782864"/>
                      <a:pt x="1177870" y="671316"/>
                      <a:pt x="1172959" y="570993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3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3768408-3AB1-4CB8-A58B-DF565585ED49}"/>
                  </a:ext>
                </a:extLst>
              </p:cNvPr>
              <p:cNvSpPr/>
              <p:nvPr/>
            </p:nvSpPr>
            <p:spPr>
              <a:xfrm>
                <a:off x="5337972" y="5256699"/>
                <a:ext cx="663434" cy="594650"/>
              </a:xfrm>
              <a:custGeom>
                <a:avLst/>
                <a:gdLst>
                  <a:gd name="connsiteX0" fmla="*/ 585122 w 1048832"/>
                  <a:gd name="connsiteY0" fmla="*/ 924655 h 940090"/>
                  <a:gd name="connsiteX1" fmla="*/ 564075 w 1048832"/>
                  <a:gd name="connsiteY1" fmla="*/ 917990 h 940090"/>
                  <a:gd name="connsiteX2" fmla="*/ 670361 w 1048832"/>
                  <a:gd name="connsiteY2" fmla="*/ 855551 h 940090"/>
                  <a:gd name="connsiteX3" fmla="*/ 827160 w 1048832"/>
                  <a:gd name="connsiteY3" fmla="*/ 762945 h 940090"/>
                  <a:gd name="connsiteX4" fmla="*/ 908892 w 1048832"/>
                  <a:gd name="connsiteY4" fmla="*/ 621230 h 940090"/>
                  <a:gd name="connsiteX5" fmla="*/ 915907 w 1048832"/>
                  <a:gd name="connsiteY5" fmla="*/ 450400 h 940090"/>
                  <a:gd name="connsiteX6" fmla="*/ 815584 w 1048832"/>
                  <a:gd name="connsiteY6" fmla="*/ 283779 h 940090"/>
                  <a:gd name="connsiteX7" fmla="*/ 737711 w 1048832"/>
                  <a:gd name="connsiteY7" fmla="*/ 225900 h 940090"/>
                  <a:gd name="connsiteX8" fmla="*/ 650016 w 1048832"/>
                  <a:gd name="connsiteY8" fmla="*/ 180650 h 940090"/>
                  <a:gd name="connsiteX9" fmla="*/ 433935 w 1048832"/>
                  <a:gd name="connsiteY9" fmla="*/ 157498 h 940090"/>
                  <a:gd name="connsiteX10" fmla="*/ 308356 w 1048832"/>
                  <a:gd name="connsiteY10" fmla="*/ 192576 h 940090"/>
                  <a:gd name="connsiteX11" fmla="*/ 197510 w 1048832"/>
                  <a:gd name="connsiteY11" fmla="*/ 259575 h 940090"/>
                  <a:gd name="connsiteX12" fmla="*/ 139280 w 1048832"/>
                  <a:gd name="connsiteY12" fmla="*/ 354637 h 940090"/>
                  <a:gd name="connsiteX13" fmla="*/ 155065 w 1048832"/>
                  <a:gd name="connsiteY13" fmla="*/ 546864 h 940090"/>
                  <a:gd name="connsiteX14" fmla="*/ 212944 w 1048832"/>
                  <a:gd name="connsiteY14" fmla="*/ 633858 h 940090"/>
                  <a:gd name="connsiteX15" fmla="*/ 360622 w 1048832"/>
                  <a:gd name="connsiteY15" fmla="*/ 705417 h 940090"/>
                  <a:gd name="connsiteX16" fmla="*/ 364130 w 1048832"/>
                  <a:gd name="connsiteY16" fmla="*/ 582644 h 940090"/>
                  <a:gd name="connsiteX17" fmla="*/ 325544 w 1048832"/>
                  <a:gd name="connsiteY17" fmla="*/ 410762 h 940090"/>
                  <a:gd name="connsiteX18" fmla="*/ 429024 w 1048832"/>
                  <a:gd name="connsiteY18" fmla="*/ 330082 h 940090"/>
                  <a:gd name="connsiteX19" fmla="*/ 769281 w 1048832"/>
                  <a:gd name="connsiteY19" fmla="*/ 471797 h 940090"/>
                  <a:gd name="connsiteX20" fmla="*/ 749988 w 1048832"/>
                  <a:gd name="connsiteY20" fmla="*/ 638769 h 940090"/>
                  <a:gd name="connsiteX21" fmla="*/ 634231 w 1048832"/>
                  <a:gd name="connsiteY21" fmla="*/ 751018 h 940090"/>
                  <a:gd name="connsiteX22" fmla="*/ 390088 w 1048832"/>
                  <a:gd name="connsiteY22" fmla="*/ 828892 h 940090"/>
                  <a:gd name="connsiteX23" fmla="*/ 152259 w 1048832"/>
                  <a:gd name="connsiteY23" fmla="*/ 765400 h 940090"/>
                  <a:gd name="connsiteX24" fmla="*/ 9491 w 1048832"/>
                  <a:gd name="connsiteY24" fmla="*/ 556686 h 940090"/>
                  <a:gd name="connsiteX25" fmla="*/ 20 w 1048832"/>
                  <a:gd name="connsiteY25" fmla="*/ 421987 h 940090"/>
                  <a:gd name="connsiteX26" fmla="*/ 57899 w 1048832"/>
                  <a:gd name="connsiteY26" fmla="*/ 199241 h 940090"/>
                  <a:gd name="connsiteX27" fmla="*/ 110516 w 1048832"/>
                  <a:gd name="connsiteY27" fmla="*/ 130839 h 940090"/>
                  <a:gd name="connsiteX28" fmla="*/ 184180 w 1048832"/>
                  <a:gd name="connsiteY28" fmla="*/ 72960 h 940090"/>
                  <a:gd name="connsiteX29" fmla="*/ 319932 w 1048832"/>
                  <a:gd name="connsiteY29" fmla="*/ 19642 h 940090"/>
                  <a:gd name="connsiteX30" fmla="*/ 477081 w 1048832"/>
                  <a:gd name="connsiteY30" fmla="*/ 1050 h 940090"/>
                  <a:gd name="connsiteX31" fmla="*/ 580211 w 1048832"/>
                  <a:gd name="connsiteY31" fmla="*/ 15783 h 940090"/>
                  <a:gd name="connsiteX32" fmla="*/ 701580 w 1048832"/>
                  <a:gd name="connsiteY32" fmla="*/ 57175 h 940090"/>
                  <a:gd name="connsiteX33" fmla="*/ 896965 w 1048832"/>
                  <a:gd name="connsiteY33" fmla="*/ 168022 h 940090"/>
                  <a:gd name="connsiteX34" fmla="*/ 992377 w 1048832"/>
                  <a:gd name="connsiteY34" fmla="*/ 266240 h 940090"/>
                  <a:gd name="connsiteX35" fmla="*/ 1041136 w 1048832"/>
                  <a:gd name="connsiteY35" fmla="*/ 399186 h 940090"/>
                  <a:gd name="connsiteX36" fmla="*/ 1047099 w 1048832"/>
                  <a:gd name="connsiteY36" fmla="*/ 537393 h 940090"/>
                  <a:gd name="connsiteX37" fmla="*/ 1000094 w 1048832"/>
                  <a:gd name="connsiteY37" fmla="*/ 717694 h 940090"/>
                  <a:gd name="connsiteX38" fmla="*/ 888897 w 1048832"/>
                  <a:gd name="connsiteY38" fmla="*/ 842221 h 940090"/>
                  <a:gd name="connsiteX39" fmla="*/ 778401 w 1048832"/>
                  <a:gd name="connsiteY39" fmla="*/ 909220 h 940090"/>
                  <a:gd name="connsiteX40" fmla="*/ 674220 w 1048832"/>
                  <a:gd name="connsiteY40" fmla="*/ 940790 h 940090"/>
                  <a:gd name="connsiteX41" fmla="*/ 585122 w 1048832"/>
                  <a:gd name="connsiteY41" fmla="*/ 924655 h 94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048832" h="940090">
                    <a:moveTo>
                      <a:pt x="585122" y="924655"/>
                    </a:moveTo>
                    <a:cubicBezTo>
                      <a:pt x="578106" y="922901"/>
                      <a:pt x="571090" y="920094"/>
                      <a:pt x="564075" y="917990"/>
                    </a:cubicBezTo>
                    <a:cubicBezTo>
                      <a:pt x="599153" y="901152"/>
                      <a:pt x="635985" y="872739"/>
                      <a:pt x="670361" y="855551"/>
                    </a:cubicBezTo>
                    <a:cubicBezTo>
                      <a:pt x="725784" y="827839"/>
                      <a:pt x="781558" y="805389"/>
                      <a:pt x="827160" y="762945"/>
                    </a:cubicBezTo>
                    <a:cubicBezTo>
                      <a:pt x="867850" y="724710"/>
                      <a:pt x="898017" y="676302"/>
                      <a:pt x="908892" y="621230"/>
                    </a:cubicBezTo>
                    <a:cubicBezTo>
                      <a:pt x="919064" y="570367"/>
                      <a:pt x="928535" y="501614"/>
                      <a:pt x="915907" y="450400"/>
                    </a:cubicBezTo>
                    <a:cubicBezTo>
                      <a:pt x="900122" y="386558"/>
                      <a:pt x="862939" y="329030"/>
                      <a:pt x="815584" y="283779"/>
                    </a:cubicBezTo>
                    <a:cubicBezTo>
                      <a:pt x="792082" y="261329"/>
                      <a:pt x="766124" y="242036"/>
                      <a:pt x="737711" y="225900"/>
                    </a:cubicBezTo>
                    <a:cubicBezTo>
                      <a:pt x="709298" y="209765"/>
                      <a:pt x="682288" y="189419"/>
                      <a:pt x="650016" y="180650"/>
                    </a:cubicBezTo>
                    <a:cubicBezTo>
                      <a:pt x="583368" y="162409"/>
                      <a:pt x="502337" y="147677"/>
                      <a:pt x="433935" y="157498"/>
                    </a:cubicBezTo>
                    <a:cubicBezTo>
                      <a:pt x="390789" y="163812"/>
                      <a:pt x="348345" y="175388"/>
                      <a:pt x="308356" y="192576"/>
                    </a:cubicBezTo>
                    <a:cubicBezTo>
                      <a:pt x="271875" y="208011"/>
                      <a:pt x="222766" y="228005"/>
                      <a:pt x="197510" y="259575"/>
                    </a:cubicBezTo>
                    <a:cubicBezTo>
                      <a:pt x="174709" y="287989"/>
                      <a:pt x="154714" y="321664"/>
                      <a:pt x="139280" y="354637"/>
                    </a:cubicBezTo>
                    <a:cubicBezTo>
                      <a:pt x="108762" y="419882"/>
                      <a:pt x="121039" y="486179"/>
                      <a:pt x="155065" y="546864"/>
                    </a:cubicBezTo>
                    <a:cubicBezTo>
                      <a:pt x="172253" y="577382"/>
                      <a:pt x="194352" y="604392"/>
                      <a:pt x="212944" y="633858"/>
                    </a:cubicBezTo>
                    <a:cubicBezTo>
                      <a:pt x="262404" y="712433"/>
                      <a:pt x="323440" y="712082"/>
                      <a:pt x="360622" y="705417"/>
                    </a:cubicBezTo>
                    <a:cubicBezTo>
                      <a:pt x="412888" y="695595"/>
                      <a:pt x="390088" y="615617"/>
                      <a:pt x="364130" y="582644"/>
                    </a:cubicBezTo>
                    <a:cubicBezTo>
                      <a:pt x="324141" y="531781"/>
                      <a:pt x="289063" y="466886"/>
                      <a:pt x="325544" y="410762"/>
                    </a:cubicBezTo>
                    <a:cubicBezTo>
                      <a:pt x="355010" y="365160"/>
                      <a:pt x="376758" y="344815"/>
                      <a:pt x="429024" y="330082"/>
                    </a:cubicBezTo>
                    <a:cubicBezTo>
                      <a:pt x="575300" y="289041"/>
                      <a:pt x="732800" y="308334"/>
                      <a:pt x="769281" y="471797"/>
                    </a:cubicBezTo>
                    <a:cubicBezTo>
                      <a:pt x="780857" y="523011"/>
                      <a:pt x="776647" y="596324"/>
                      <a:pt x="749988" y="638769"/>
                    </a:cubicBezTo>
                    <a:cubicBezTo>
                      <a:pt x="707895" y="686826"/>
                      <a:pt x="691057" y="720851"/>
                      <a:pt x="634231" y="751018"/>
                    </a:cubicBezTo>
                    <a:cubicBezTo>
                      <a:pt x="562321" y="789253"/>
                      <a:pt x="471118" y="832399"/>
                      <a:pt x="390088" y="828892"/>
                    </a:cubicBezTo>
                    <a:cubicBezTo>
                      <a:pt x="308005" y="825384"/>
                      <a:pt x="224870" y="803285"/>
                      <a:pt x="152259" y="765400"/>
                    </a:cubicBezTo>
                    <a:cubicBezTo>
                      <a:pt x="63862" y="719097"/>
                      <a:pt x="35449" y="645784"/>
                      <a:pt x="9491" y="556686"/>
                    </a:cubicBezTo>
                    <a:cubicBezTo>
                      <a:pt x="722" y="526870"/>
                      <a:pt x="20" y="441279"/>
                      <a:pt x="20" y="421987"/>
                    </a:cubicBezTo>
                    <a:cubicBezTo>
                      <a:pt x="-681" y="342009"/>
                      <a:pt x="16858" y="270099"/>
                      <a:pt x="57899" y="199241"/>
                    </a:cubicBezTo>
                    <a:cubicBezTo>
                      <a:pt x="69124" y="179598"/>
                      <a:pt x="93679" y="145923"/>
                      <a:pt x="110516" y="130839"/>
                    </a:cubicBezTo>
                    <a:cubicBezTo>
                      <a:pt x="135421" y="108038"/>
                      <a:pt x="156117" y="91902"/>
                      <a:pt x="184180" y="72960"/>
                    </a:cubicBezTo>
                    <a:cubicBezTo>
                      <a:pt x="226273" y="44547"/>
                      <a:pt x="272576" y="37882"/>
                      <a:pt x="319932" y="19642"/>
                    </a:cubicBezTo>
                    <a:cubicBezTo>
                      <a:pt x="371146" y="-2"/>
                      <a:pt x="422710" y="-1756"/>
                      <a:pt x="477081" y="1050"/>
                    </a:cubicBezTo>
                    <a:cubicBezTo>
                      <a:pt x="511808" y="3155"/>
                      <a:pt x="546536" y="8066"/>
                      <a:pt x="580211" y="15783"/>
                    </a:cubicBezTo>
                    <a:cubicBezTo>
                      <a:pt x="621954" y="25254"/>
                      <a:pt x="662644" y="39285"/>
                      <a:pt x="701580" y="57175"/>
                    </a:cubicBezTo>
                    <a:cubicBezTo>
                      <a:pt x="767527" y="87342"/>
                      <a:pt x="839437" y="124174"/>
                      <a:pt x="896965" y="168022"/>
                    </a:cubicBezTo>
                    <a:cubicBezTo>
                      <a:pt x="933446" y="195733"/>
                      <a:pt x="965718" y="229058"/>
                      <a:pt x="992377" y="266240"/>
                    </a:cubicBezTo>
                    <a:cubicBezTo>
                      <a:pt x="1021843" y="307282"/>
                      <a:pt x="1032717" y="350077"/>
                      <a:pt x="1041136" y="399186"/>
                    </a:cubicBezTo>
                    <a:cubicBezTo>
                      <a:pt x="1048853" y="443384"/>
                      <a:pt x="1052711" y="492844"/>
                      <a:pt x="1047099" y="537393"/>
                    </a:cubicBezTo>
                    <a:cubicBezTo>
                      <a:pt x="1040083" y="595272"/>
                      <a:pt x="1025701" y="665077"/>
                      <a:pt x="1000094" y="717694"/>
                    </a:cubicBezTo>
                    <a:cubicBezTo>
                      <a:pt x="975540" y="768557"/>
                      <a:pt x="933446" y="808897"/>
                      <a:pt x="888897" y="842221"/>
                    </a:cubicBezTo>
                    <a:cubicBezTo>
                      <a:pt x="854170" y="867828"/>
                      <a:pt x="816636" y="889577"/>
                      <a:pt x="778401" y="909220"/>
                    </a:cubicBezTo>
                    <a:cubicBezTo>
                      <a:pt x="746831" y="925356"/>
                      <a:pt x="711402" y="945000"/>
                      <a:pt x="674220" y="940790"/>
                    </a:cubicBezTo>
                    <a:cubicBezTo>
                      <a:pt x="642299" y="936932"/>
                      <a:pt x="623707" y="934126"/>
                      <a:pt x="585122" y="924655"/>
                    </a:cubicBezTo>
                    <a:close/>
                  </a:path>
                </a:pathLst>
              </a:custGeom>
              <a:solidFill>
                <a:schemeClr val="bg1"/>
              </a:solidFill>
              <a:ln w="3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04308D0-F1B6-45F8-A4D0-8C7A613ED298}"/>
                </a:ext>
              </a:extLst>
            </p:cNvPr>
            <p:cNvGrpSpPr/>
            <p:nvPr/>
          </p:nvGrpSpPr>
          <p:grpSpPr>
            <a:xfrm>
              <a:off x="468048" y="4712959"/>
              <a:ext cx="2046781" cy="1612300"/>
              <a:chOff x="4200536" y="5852139"/>
              <a:chExt cx="867567" cy="683404"/>
            </a:xfrm>
            <a:effectLst>
              <a:outerShdw blurRad="127000" dist="63500" dir="5400000" algn="t" rotWithShape="0">
                <a:prstClr val="black">
                  <a:alpha val="5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46C355E7-ED9C-4135-9192-81C9CEC204FB}"/>
                  </a:ext>
                </a:extLst>
              </p:cNvPr>
              <p:cNvSpPr/>
              <p:nvPr/>
            </p:nvSpPr>
            <p:spPr>
              <a:xfrm>
                <a:off x="4200536" y="5852139"/>
                <a:ext cx="867567" cy="683404"/>
              </a:xfrm>
              <a:custGeom>
                <a:avLst/>
                <a:gdLst>
                  <a:gd name="connsiteX0" fmla="*/ 1368504 w 1371550"/>
                  <a:gd name="connsiteY0" fmla="*/ 524569 h 1080402"/>
                  <a:gd name="connsiteX1" fmla="*/ 1295191 w 1371550"/>
                  <a:gd name="connsiteY1" fmla="*/ 386362 h 1080402"/>
                  <a:gd name="connsiteX2" fmla="*/ 1098052 w 1371550"/>
                  <a:gd name="connsiteY2" fmla="*/ 166773 h 1080402"/>
                  <a:gd name="connsiteX3" fmla="*/ 981944 w 1371550"/>
                  <a:gd name="connsiteY3" fmla="*/ 78377 h 1080402"/>
                  <a:gd name="connsiteX4" fmla="*/ 612923 w 1371550"/>
                  <a:gd name="connsiteY4" fmla="*/ 153 h 1080402"/>
                  <a:gd name="connsiteX5" fmla="*/ 422099 w 1371550"/>
                  <a:gd name="connsiteY5" fmla="*/ 15587 h 1080402"/>
                  <a:gd name="connsiteX6" fmla="*/ 245656 w 1371550"/>
                  <a:gd name="connsiteY6" fmla="*/ 46105 h 1080402"/>
                  <a:gd name="connsiteX7" fmla="*/ 81842 w 1371550"/>
                  <a:gd name="connsiteY7" fmla="*/ 149936 h 1080402"/>
                  <a:gd name="connsiteX8" fmla="*/ 14142 w 1371550"/>
                  <a:gd name="connsiteY8" fmla="*/ 320766 h 1080402"/>
                  <a:gd name="connsiteX9" fmla="*/ 8880 w 1371550"/>
                  <a:gd name="connsiteY9" fmla="*/ 584553 h 1080402"/>
                  <a:gd name="connsiteX10" fmla="*/ 191286 w 1371550"/>
                  <a:gd name="connsiteY10" fmla="*/ 867281 h 1080402"/>
                  <a:gd name="connsiteX11" fmla="*/ 392283 w 1371550"/>
                  <a:gd name="connsiteY11" fmla="*/ 995316 h 1080402"/>
                  <a:gd name="connsiteX12" fmla="*/ 1129272 w 1371550"/>
                  <a:gd name="connsiteY12" fmla="*/ 1023379 h 1080402"/>
                  <a:gd name="connsiteX13" fmla="*/ 1265374 w 1371550"/>
                  <a:gd name="connsiteY13" fmla="*/ 939191 h 1080402"/>
                  <a:gd name="connsiteX14" fmla="*/ 1341494 w 1371550"/>
                  <a:gd name="connsiteY14" fmla="*/ 735388 h 1080402"/>
                  <a:gd name="connsiteX15" fmla="*/ 1368504 w 1371550"/>
                  <a:gd name="connsiteY15" fmla="*/ 524569 h 1080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71550" h="1080402">
                    <a:moveTo>
                      <a:pt x="1368504" y="524569"/>
                    </a:moveTo>
                    <a:cubicBezTo>
                      <a:pt x="1359734" y="472303"/>
                      <a:pt x="1332724" y="423544"/>
                      <a:pt x="1295191" y="386362"/>
                    </a:cubicBezTo>
                    <a:cubicBezTo>
                      <a:pt x="1224684" y="317609"/>
                      <a:pt x="1168208" y="235877"/>
                      <a:pt x="1098052" y="166773"/>
                    </a:cubicBezTo>
                    <a:cubicBezTo>
                      <a:pt x="1063325" y="132748"/>
                      <a:pt x="1025090" y="101528"/>
                      <a:pt x="981944" y="78377"/>
                    </a:cubicBezTo>
                    <a:cubicBezTo>
                      <a:pt x="868642" y="17341"/>
                      <a:pt x="740256" y="-1952"/>
                      <a:pt x="612923" y="153"/>
                    </a:cubicBezTo>
                    <a:cubicBezTo>
                      <a:pt x="549081" y="1205"/>
                      <a:pt x="485590" y="7519"/>
                      <a:pt x="422099" y="15587"/>
                    </a:cubicBezTo>
                    <a:cubicBezTo>
                      <a:pt x="362466" y="23304"/>
                      <a:pt x="302834" y="26461"/>
                      <a:pt x="245656" y="46105"/>
                    </a:cubicBezTo>
                    <a:cubicBezTo>
                      <a:pt x="183218" y="67503"/>
                      <a:pt x="125690" y="100827"/>
                      <a:pt x="81842" y="149936"/>
                    </a:cubicBezTo>
                    <a:cubicBezTo>
                      <a:pt x="37293" y="200098"/>
                      <a:pt x="23262" y="256573"/>
                      <a:pt x="14142" y="320766"/>
                    </a:cubicBezTo>
                    <a:cubicBezTo>
                      <a:pt x="2215" y="406005"/>
                      <a:pt x="-7958" y="499313"/>
                      <a:pt x="8880" y="584553"/>
                    </a:cubicBezTo>
                    <a:cubicBezTo>
                      <a:pt x="30979" y="695048"/>
                      <a:pt x="96926" y="803440"/>
                      <a:pt x="191286" y="867281"/>
                    </a:cubicBezTo>
                    <a:cubicBezTo>
                      <a:pt x="257934" y="912532"/>
                      <a:pt x="318969" y="960589"/>
                      <a:pt x="392283" y="995316"/>
                    </a:cubicBezTo>
                    <a:cubicBezTo>
                      <a:pt x="621342" y="1103357"/>
                      <a:pt x="891793" y="1105461"/>
                      <a:pt x="1129272" y="1023379"/>
                    </a:cubicBezTo>
                    <a:cubicBezTo>
                      <a:pt x="1181889" y="1005138"/>
                      <a:pt x="1233453" y="987950"/>
                      <a:pt x="1265374" y="939191"/>
                    </a:cubicBezTo>
                    <a:cubicBezTo>
                      <a:pt x="1305714" y="877805"/>
                      <a:pt x="1326761" y="806596"/>
                      <a:pt x="1341494" y="735388"/>
                    </a:cubicBezTo>
                    <a:cubicBezTo>
                      <a:pt x="1356577" y="665934"/>
                      <a:pt x="1380430" y="595778"/>
                      <a:pt x="1368504" y="52456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012AFDF8-179F-4D5A-89AF-E3045822290D}"/>
                  </a:ext>
                </a:extLst>
              </p:cNvPr>
              <p:cNvSpPr/>
              <p:nvPr/>
            </p:nvSpPr>
            <p:spPr>
              <a:xfrm>
                <a:off x="4241566" y="5862573"/>
                <a:ext cx="807659" cy="519209"/>
              </a:xfrm>
              <a:custGeom>
                <a:avLst/>
                <a:gdLst>
                  <a:gd name="connsiteX0" fmla="*/ 1279435 w 1276839"/>
                  <a:gd name="connsiteY0" fmla="*/ 521052 h 820825"/>
                  <a:gd name="connsiteX1" fmla="*/ 1271016 w 1276839"/>
                  <a:gd name="connsiteY1" fmla="*/ 467734 h 820825"/>
                  <a:gd name="connsiteX2" fmla="*/ 1194546 w 1276839"/>
                  <a:gd name="connsiteY2" fmla="*/ 366358 h 820825"/>
                  <a:gd name="connsiteX3" fmla="*/ 1088611 w 1276839"/>
                  <a:gd name="connsiteY3" fmla="*/ 246742 h 820825"/>
                  <a:gd name="connsiteX4" fmla="*/ 1048271 w 1276839"/>
                  <a:gd name="connsiteY4" fmla="*/ 186057 h 820825"/>
                  <a:gd name="connsiteX5" fmla="*/ 993549 w 1276839"/>
                  <a:gd name="connsiteY5" fmla="*/ 154487 h 820825"/>
                  <a:gd name="connsiteX6" fmla="*/ 915325 w 1276839"/>
                  <a:gd name="connsiteY6" fmla="*/ 95907 h 820825"/>
                  <a:gd name="connsiteX7" fmla="*/ 709768 w 1276839"/>
                  <a:gd name="connsiteY7" fmla="*/ 7510 h 820825"/>
                  <a:gd name="connsiteX8" fmla="*/ 428793 w 1276839"/>
                  <a:gd name="connsiteY8" fmla="*/ 7861 h 820825"/>
                  <a:gd name="connsiteX9" fmla="*/ 316894 w 1276839"/>
                  <a:gd name="connsiteY9" fmla="*/ 17332 h 820825"/>
                  <a:gd name="connsiteX10" fmla="*/ 214817 w 1276839"/>
                  <a:gd name="connsiteY10" fmla="*/ 37326 h 820825"/>
                  <a:gd name="connsiteX11" fmla="*/ 86432 w 1276839"/>
                  <a:gd name="connsiteY11" fmla="*/ 119760 h 820825"/>
                  <a:gd name="connsiteX12" fmla="*/ 20836 w 1276839"/>
                  <a:gd name="connsiteY12" fmla="*/ 209910 h 820825"/>
                  <a:gd name="connsiteX13" fmla="*/ 140 w 1276839"/>
                  <a:gd name="connsiteY13" fmla="*/ 273051 h 820825"/>
                  <a:gd name="connsiteX14" fmla="*/ 14171 w 1276839"/>
                  <a:gd name="connsiteY14" fmla="*/ 341804 h 820825"/>
                  <a:gd name="connsiteX15" fmla="*/ 44689 w 1276839"/>
                  <a:gd name="connsiteY15" fmla="*/ 461419 h 820825"/>
                  <a:gd name="connsiteX16" fmla="*/ 115897 w 1276839"/>
                  <a:gd name="connsiteY16" fmla="*/ 571915 h 820825"/>
                  <a:gd name="connsiteX17" fmla="*/ 222885 w 1276839"/>
                  <a:gd name="connsiteY17" fmla="*/ 656804 h 820825"/>
                  <a:gd name="connsiteX18" fmla="*/ 336187 w 1276839"/>
                  <a:gd name="connsiteY18" fmla="*/ 729065 h 820825"/>
                  <a:gd name="connsiteX19" fmla="*/ 401082 w 1276839"/>
                  <a:gd name="connsiteY19" fmla="*/ 762038 h 820825"/>
                  <a:gd name="connsiteX20" fmla="*/ 484216 w 1276839"/>
                  <a:gd name="connsiteY20" fmla="*/ 796064 h 820825"/>
                  <a:gd name="connsiteX21" fmla="*/ 605236 w 1276839"/>
                  <a:gd name="connsiteY21" fmla="*/ 820618 h 820825"/>
                  <a:gd name="connsiteX22" fmla="*/ 705208 w 1276839"/>
                  <a:gd name="connsiteY22" fmla="*/ 817461 h 820825"/>
                  <a:gd name="connsiteX23" fmla="*/ 805882 w 1276839"/>
                  <a:gd name="connsiteY23" fmla="*/ 805886 h 820825"/>
                  <a:gd name="connsiteX24" fmla="*/ 1013193 w 1276839"/>
                  <a:gd name="connsiteY24" fmla="*/ 756075 h 820825"/>
                  <a:gd name="connsiteX25" fmla="*/ 1091768 w 1276839"/>
                  <a:gd name="connsiteY25" fmla="*/ 735028 h 820825"/>
                  <a:gd name="connsiteX26" fmla="*/ 1182269 w 1276839"/>
                  <a:gd name="connsiteY26" fmla="*/ 673992 h 820825"/>
                  <a:gd name="connsiteX27" fmla="*/ 1221907 w 1276839"/>
                  <a:gd name="connsiteY27" fmla="*/ 630846 h 820825"/>
                  <a:gd name="connsiteX28" fmla="*/ 1268210 w 1276839"/>
                  <a:gd name="connsiteY28" fmla="*/ 577177 h 820825"/>
                  <a:gd name="connsiteX29" fmla="*/ 1279435 w 1276839"/>
                  <a:gd name="connsiteY29" fmla="*/ 521052 h 820825"/>
                  <a:gd name="connsiteX30" fmla="*/ 1141228 w 1276839"/>
                  <a:gd name="connsiteY30" fmla="*/ 703107 h 820825"/>
                  <a:gd name="connsiteX31" fmla="*/ 1141228 w 1276839"/>
                  <a:gd name="connsiteY31" fmla="*/ 703107 h 820825"/>
                  <a:gd name="connsiteX32" fmla="*/ 1141228 w 1276839"/>
                  <a:gd name="connsiteY32" fmla="*/ 703107 h 820825"/>
                  <a:gd name="connsiteX33" fmla="*/ 1141228 w 1276839"/>
                  <a:gd name="connsiteY33" fmla="*/ 703107 h 820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276839" h="820825">
                    <a:moveTo>
                      <a:pt x="1279435" y="521052"/>
                    </a:moveTo>
                    <a:cubicBezTo>
                      <a:pt x="1279084" y="502110"/>
                      <a:pt x="1275927" y="483519"/>
                      <a:pt x="1271016" y="467734"/>
                    </a:cubicBezTo>
                    <a:cubicBezTo>
                      <a:pt x="1257336" y="423185"/>
                      <a:pt x="1227520" y="396876"/>
                      <a:pt x="1194546" y="366358"/>
                    </a:cubicBezTo>
                    <a:cubicBezTo>
                      <a:pt x="1155259" y="330228"/>
                      <a:pt x="1119830" y="289888"/>
                      <a:pt x="1088611" y="246742"/>
                    </a:cubicBezTo>
                    <a:cubicBezTo>
                      <a:pt x="1074930" y="227449"/>
                      <a:pt x="1064056" y="203596"/>
                      <a:pt x="1048271" y="186057"/>
                    </a:cubicBezTo>
                    <a:cubicBezTo>
                      <a:pt x="1033889" y="169921"/>
                      <a:pt x="1010737" y="166413"/>
                      <a:pt x="993549" y="154487"/>
                    </a:cubicBezTo>
                    <a:cubicBezTo>
                      <a:pt x="970047" y="138000"/>
                      <a:pt x="938828" y="112393"/>
                      <a:pt x="915325" y="95907"/>
                    </a:cubicBezTo>
                    <a:cubicBezTo>
                      <a:pt x="849028" y="49604"/>
                      <a:pt x="796060" y="20840"/>
                      <a:pt x="709768" y="7510"/>
                    </a:cubicBezTo>
                    <a:cubicBezTo>
                      <a:pt x="617162" y="-6872"/>
                      <a:pt x="522451" y="2950"/>
                      <a:pt x="428793" y="7861"/>
                    </a:cubicBezTo>
                    <a:cubicBezTo>
                      <a:pt x="391260" y="9965"/>
                      <a:pt x="354077" y="12772"/>
                      <a:pt x="316894" y="17332"/>
                    </a:cubicBezTo>
                    <a:cubicBezTo>
                      <a:pt x="282518" y="21541"/>
                      <a:pt x="247791" y="26452"/>
                      <a:pt x="214817" y="37326"/>
                    </a:cubicBezTo>
                    <a:cubicBezTo>
                      <a:pt x="165357" y="53813"/>
                      <a:pt x="127122" y="88891"/>
                      <a:pt x="86432" y="119760"/>
                    </a:cubicBezTo>
                    <a:cubicBezTo>
                      <a:pt x="62228" y="138000"/>
                      <a:pt x="23291" y="206052"/>
                      <a:pt x="20836" y="209910"/>
                    </a:cubicBezTo>
                    <a:cubicBezTo>
                      <a:pt x="8559" y="228502"/>
                      <a:pt x="1543" y="250601"/>
                      <a:pt x="140" y="273051"/>
                    </a:cubicBezTo>
                    <a:cubicBezTo>
                      <a:pt x="-1263" y="297956"/>
                      <a:pt x="8208" y="318301"/>
                      <a:pt x="14171" y="341804"/>
                    </a:cubicBezTo>
                    <a:cubicBezTo>
                      <a:pt x="24344" y="381793"/>
                      <a:pt x="28904" y="422483"/>
                      <a:pt x="44689" y="461419"/>
                    </a:cubicBezTo>
                    <a:cubicBezTo>
                      <a:pt x="61176" y="502110"/>
                      <a:pt x="85379" y="539994"/>
                      <a:pt x="115897" y="571915"/>
                    </a:cubicBezTo>
                    <a:cubicBezTo>
                      <a:pt x="147468" y="604889"/>
                      <a:pt x="185001" y="631197"/>
                      <a:pt x="222885" y="656804"/>
                    </a:cubicBezTo>
                    <a:cubicBezTo>
                      <a:pt x="260068" y="682060"/>
                      <a:pt x="295848" y="708719"/>
                      <a:pt x="336187" y="729065"/>
                    </a:cubicBezTo>
                    <a:cubicBezTo>
                      <a:pt x="357936" y="739939"/>
                      <a:pt x="379333" y="750813"/>
                      <a:pt x="401082" y="762038"/>
                    </a:cubicBezTo>
                    <a:cubicBezTo>
                      <a:pt x="427741" y="775719"/>
                      <a:pt x="456505" y="784488"/>
                      <a:pt x="484216" y="796064"/>
                    </a:cubicBezTo>
                    <a:cubicBezTo>
                      <a:pt x="509473" y="806938"/>
                      <a:pt x="590854" y="818865"/>
                      <a:pt x="605236" y="820618"/>
                    </a:cubicBezTo>
                    <a:cubicBezTo>
                      <a:pt x="639261" y="824126"/>
                      <a:pt x="671533" y="819917"/>
                      <a:pt x="705208" y="817461"/>
                    </a:cubicBezTo>
                    <a:cubicBezTo>
                      <a:pt x="738883" y="815006"/>
                      <a:pt x="772558" y="811147"/>
                      <a:pt x="805882" y="805886"/>
                    </a:cubicBezTo>
                    <a:cubicBezTo>
                      <a:pt x="876038" y="794661"/>
                      <a:pt x="944791" y="775368"/>
                      <a:pt x="1013193" y="756075"/>
                    </a:cubicBezTo>
                    <a:cubicBezTo>
                      <a:pt x="1034240" y="750813"/>
                      <a:pt x="1063355" y="748007"/>
                      <a:pt x="1091768" y="735028"/>
                    </a:cubicBezTo>
                    <a:cubicBezTo>
                      <a:pt x="1125092" y="719944"/>
                      <a:pt x="1155960" y="699599"/>
                      <a:pt x="1182269" y="673992"/>
                    </a:cubicBezTo>
                    <a:cubicBezTo>
                      <a:pt x="1196300" y="660312"/>
                      <a:pt x="1209279" y="645579"/>
                      <a:pt x="1221907" y="630846"/>
                    </a:cubicBezTo>
                    <a:cubicBezTo>
                      <a:pt x="1236289" y="614009"/>
                      <a:pt x="1257336" y="596470"/>
                      <a:pt x="1268210" y="577177"/>
                    </a:cubicBezTo>
                    <a:cubicBezTo>
                      <a:pt x="1276629" y="561392"/>
                      <a:pt x="1279786" y="541398"/>
                      <a:pt x="1279435" y="521052"/>
                    </a:cubicBezTo>
                    <a:close/>
                    <a:moveTo>
                      <a:pt x="1141228" y="703107"/>
                    </a:moveTo>
                    <a:lnTo>
                      <a:pt x="1141228" y="703107"/>
                    </a:lnTo>
                    <a:cubicBezTo>
                      <a:pt x="1141228" y="703107"/>
                      <a:pt x="1141228" y="703107"/>
                      <a:pt x="1141228" y="703107"/>
                    </a:cubicBezTo>
                    <a:cubicBezTo>
                      <a:pt x="1141228" y="703107"/>
                      <a:pt x="1141228" y="703107"/>
                      <a:pt x="1141228" y="703107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3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AEC8823-7D95-4EE0-AE07-45C0D6FA5DD6}"/>
                  </a:ext>
                </a:extLst>
              </p:cNvPr>
              <p:cNvSpPr/>
              <p:nvPr/>
            </p:nvSpPr>
            <p:spPr>
              <a:xfrm>
                <a:off x="4304096" y="5878890"/>
                <a:ext cx="716686" cy="468176"/>
              </a:xfrm>
              <a:custGeom>
                <a:avLst/>
                <a:gdLst>
                  <a:gd name="connsiteX0" fmla="*/ 896799 w 1133019"/>
                  <a:gd name="connsiteY0" fmla="*/ 209722 h 740146"/>
                  <a:gd name="connsiteX1" fmla="*/ 922406 w 1133019"/>
                  <a:gd name="connsiteY1" fmla="*/ 301977 h 740146"/>
                  <a:gd name="connsiteX2" fmla="*/ 813313 w 1133019"/>
                  <a:gd name="connsiteY2" fmla="*/ 514901 h 740146"/>
                  <a:gd name="connsiteX3" fmla="*/ 742456 w 1133019"/>
                  <a:gd name="connsiteY3" fmla="*/ 551733 h 740146"/>
                  <a:gd name="connsiteX4" fmla="*/ 500768 w 1133019"/>
                  <a:gd name="connsiteY4" fmla="*/ 502974 h 740146"/>
                  <a:gd name="connsiteX5" fmla="*/ 415529 w 1133019"/>
                  <a:gd name="connsiteY5" fmla="*/ 433871 h 740146"/>
                  <a:gd name="connsiteX6" fmla="*/ 357299 w 1133019"/>
                  <a:gd name="connsiteY6" fmla="*/ 343720 h 740146"/>
                  <a:gd name="connsiteX7" fmla="*/ 346074 w 1133019"/>
                  <a:gd name="connsiteY7" fmla="*/ 296365 h 740146"/>
                  <a:gd name="connsiteX8" fmla="*/ 388869 w 1133019"/>
                  <a:gd name="connsiteY8" fmla="*/ 231471 h 740146"/>
                  <a:gd name="connsiteX9" fmla="*/ 403251 w 1133019"/>
                  <a:gd name="connsiteY9" fmla="*/ 220246 h 740146"/>
                  <a:gd name="connsiteX10" fmla="*/ 568820 w 1133019"/>
                  <a:gd name="connsiteY10" fmla="*/ 236732 h 740146"/>
                  <a:gd name="connsiteX11" fmla="*/ 700362 w 1133019"/>
                  <a:gd name="connsiteY11" fmla="*/ 251816 h 740146"/>
                  <a:gd name="connsiteX12" fmla="*/ 740351 w 1133019"/>
                  <a:gd name="connsiteY12" fmla="*/ 223052 h 740146"/>
                  <a:gd name="connsiteX13" fmla="*/ 720357 w 1133019"/>
                  <a:gd name="connsiteY13" fmla="*/ 163068 h 740146"/>
                  <a:gd name="connsiteX14" fmla="*/ 625295 w 1133019"/>
                  <a:gd name="connsiteY14" fmla="*/ 110451 h 740146"/>
                  <a:gd name="connsiteX15" fmla="*/ 551281 w 1133019"/>
                  <a:gd name="connsiteY15" fmla="*/ 93965 h 740146"/>
                  <a:gd name="connsiteX16" fmla="*/ 354493 w 1133019"/>
                  <a:gd name="connsiteY16" fmla="*/ 91509 h 740146"/>
                  <a:gd name="connsiteX17" fmla="*/ 204008 w 1133019"/>
                  <a:gd name="connsiteY17" fmla="*/ 167278 h 740146"/>
                  <a:gd name="connsiteX18" fmla="*/ 184715 w 1133019"/>
                  <a:gd name="connsiteY18" fmla="*/ 366170 h 740146"/>
                  <a:gd name="connsiteX19" fmla="*/ 242945 w 1133019"/>
                  <a:gd name="connsiteY19" fmla="*/ 452813 h 740146"/>
                  <a:gd name="connsiteX20" fmla="*/ 312750 w 1133019"/>
                  <a:gd name="connsiteY20" fmla="*/ 525775 h 740146"/>
                  <a:gd name="connsiteX21" fmla="*/ 456921 w 1133019"/>
                  <a:gd name="connsiteY21" fmla="*/ 597685 h 740146"/>
                  <a:gd name="connsiteX22" fmla="*/ 794722 w 1133019"/>
                  <a:gd name="connsiteY22" fmla="*/ 607858 h 740146"/>
                  <a:gd name="connsiteX23" fmla="*/ 937139 w 1133019"/>
                  <a:gd name="connsiteY23" fmla="*/ 541210 h 740146"/>
                  <a:gd name="connsiteX24" fmla="*/ 995017 w 1133019"/>
                  <a:gd name="connsiteY24" fmla="*/ 478771 h 740146"/>
                  <a:gd name="connsiteX25" fmla="*/ 1024132 w 1133019"/>
                  <a:gd name="connsiteY25" fmla="*/ 403353 h 740146"/>
                  <a:gd name="connsiteX26" fmla="*/ 1042724 w 1133019"/>
                  <a:gd name="connsiteY26" fmla="*/ 283386 h 740146"/>
                  <a:gd name="connsiteX27" fmla="*/ 1089728 w 1133019"/>
                  <a:gd name="connsiteY27" fmla="*/ 327935 h 740146"/>
                  <a:gd name="connsiteX28" fmla="*/ 1089728 w 1133019"/>
                  <a:gd name="connsiteY28" fmla="*/ 327935 h 740146"/>
                  <a:gd name="connsiteX29" fmla="*/ 1134979 w 1133019"/>
                  <a:gd name="connsiteY29" fmla="*/ 378097 h 740146"/>
                  <a:gd name="connsiteX30" fmla="*/ 1120597 w 1133019"/>
                  <a:gd name="connsiteY30" fmla="*/ 407211 h 740146"/>
                  <a:gd name="connsiteX31" fmla="*/ 1037813 w 1133019"/>
                  <a:gd name="connsiteY31" fmla="*/ 577691 h 740146"/>
                  <a:gd name="connsiteX32" fmla="*/ 885223 w 1133019"/>
                  <a:gd name="connsiteY32" fmla="*/ 683977 h 740146"/>
                  <a:gd name="connsiteX33" fmla="*/ 674054 w 1133019"/>
                  <a:gd name="connsiteY33" fmla="*/ 733788 h 740146"/>
                  <a:gd name="connsiteX34" fmla="*/ 523218 w 1133019"/>
                  <a:gd name="connsiteY34" fmla="*/ 734840 h 740146"/>
                  <a:gd name="connsiteX35" fmla="*/ 372032 w 1133019"/>
                  <a:gd name="connsiteY35" fmla="*/ 682574 h 740146"/>
                  <a:gd name="connsiteX36" fmla="*/ 149988 w 1133019"/>
                  <a:gd name="connsiteY36" fmla="*/ 528932 h 740146"/>
                  <a:gd name="connsiteX37" fmla="*/ 6519 w 1133019"/>
                  <a:gd name="connsiteY37" fmla="*/ 327584 h 740146"/>
                  <a:gd name="connsiteX38" fmla="*/ 99827 w 1133019"/>
                  <a:gd name="connsiteY38" fmla="*/ 76075 h 740146"/>
                  <a:gd name="connsiteX39" fmla="*/ 244699 w 1133019"/>
                  <a:gd name="connsiteY39" fmla="*/ 22756 h 740146"/>
                  <a:gd name="connsiteX40" fmla="*/ 426754 w 1133019"/>
                  <a:gd name="connsiteY40" fmla="*/ 1359 h 740146"/>
                  <a:gd name="connsiteX41" fmla="*/ 672300 w 1133019"/>
                  <a:gd name="connsiteY41" fmla="*/ 34332 h 740146"/>
                  <a:gd name="connsiteX42" fmla="*/ 806298 w 1133019"/>
                  <a:gd name="connsiteY42" fmla="*/ 100630 h 740146"/>
                  <a:gd name="connsiteX43" fmla="*/ 896799 w 1133019"/>
                  <a:gd name="connsiteY43" fmla="*/ 209722 h 740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133019" h="740146">
                    <a:moveTo>
                      <a:pt x="896799" y="209722"/>
                    </a:moveTo>
                    <a:cubicBezTo>
                      <a:pt x="911181" y="238486"/>
                      <a:pt x="920652" y="269355"/>
                      <a:pt x="922406" y="301977"/>
                    </a:cubicBezTo>
                    <a:cubicBezTo>
                      <a:pt x="927668" y="386165"/>
                      <a:pt x="878909" y="465441"/>
                      <a:pt x="813313" y="514901"/>
                    </a:cubicBezTo>
                    <a:cubicBezTo>
                      <a:pt x="791916" y="531037"/>
                      <a:pt x="769115" y="546120"/>
                      <a:pt x="742456" y="551733"/>
                    </a:cubicBezTo>
                    <a:cubicBezTo>
                      <a:pt x="664583" y="567518"/>
                      <a:pt x="567066" y="545068"/>
                      <a:pt x="500768" y="502974"/>
                    </a:cubicBezTo>
                    <a:cubicBezTo>
                      <a:pt x="469900" y="483681"/>
                      <a:pt x="437628" y="463336"/>
                      <a:pt x="415529" y="433871"/>
                    </a:cubicBezTo>
                    <a:cubicBezTo>
                      <a:pt x="393430" y="404405"/>
                      <a:pt x="365367" y="382657"/>
                      <a:pt x="357299" y="343720"/>
                    </a:cubicBezTo>
                    <a:cubicBezTo>
                      <a:pt x="353441" y="324778"/>
                      <a:pt x="345373" y="315658"/>
                      <a:pt x="346074" y="296365"/>
                    </a:cubicBezTo>
                    <a:cubicBezTo>
                      <a:pt x="347477" y="259182"/>
                      <a:pt x="361859" y="253920"/>
                      <a:pt x="388869" y="231471"/>
                    </a:cubicBezTo>
                    <a:cubicBezTo>
                      <a:pt x="393430" y="227612"/>
                      <a:pt x="398341" y="223753"/>
                      <a:pt x="403251" y="220246"/>
                    </a:cubicBezTo>
                    <a:cubicBezTo>
                      <a:pt x="441486" y="193937"/>
                      <a:pt x="527778" y="222000"/>
                      <a:pt x="568820" y="236732"/>
                    </a:cubicBezTo>
                    <a:cubicBezTo>
                      <a:pt x="612667" y="252517"/>
                      <a:pt x="661075" y="264444"/>
                      <a:pt x="700362" y="251816"/>
                    </a:cubicBezTo>
                    <a:cubicBezTo>
                      <a:pt x="709482" y="249010"/>
                      <a:pt x="736142" y="231821"/>
                      <a:pt x="740351" y="223052"/>
                    </a:cubicBezTo>
                    <a:cubicBezTo>
                      <a:pt x="744911" y="212879"/>
                      <a:pt x="728775" y="170786"/>
                      <a:pt x="720357" y="163068"/>
                    </a:cubicBezTo>
                    <a:cubicBezTo>
                      <a:pt x="703870" y="147985"/>
                      <a:pt x="644939" y="112556"/>
                      <a:pt x="625295" y="110451"/>
                    </a:cubicBezTo>
                    <a:cubicBezTo>
                      <a:pt x="600741" y="107996"/>
                      <a:pt x="575484" y="98525"/>
                      <a:pt x="551281" y="93965"/>
                    </a:cubicBezTo>
                    <a:cubicBezTo>
                      <a:pt x="489894" y="82038"/>
                      <a:pt x="416230" y="77829"/>
                      <a:pt x="354493" y="91509"/>
                    </a:cubicBezTo>
                    <a:cubicBezTo>
                      <a:pt x="299070" y="104137"/>
                      <a:pt x="247154" y="130095"/>
                      <a:pt x="204008" y="167278"/>
                    </a:cubicBezTo>
                    <a:cubicBezTo>
                      <a:pt x="156653" y="208319"/>
                      <a:pt x="159810" y="313904"/>
                      <a:pt x="184715" y="366170"/>
                    </a:cubicBezTo>
                    <a:cubicBezTo>
                      <a:pt x="199799" y="397390"/>
                      <a:pt x="222950" y="424750"/>
                      <a:pt x="242945" y="452813"/>
                    </a:cubicBezTo>
                    <a:cubicBezTo>
                      <a:pt x="262589" y="480174"/>
                      <a:pt x="283285" y="508236"/>
                      <a:pt x="312750" y="525775"/>
                    </a:cubicBezTo>
                    <a:cubicBezTo>
                      <a:pt x="358352" y="553136"/>
                      <a:pt x="408513" y="575937"/>
                      <a:pt x="456921" y="597685"/>
                    </a:cubicBezTo>
                    <a:cubicBezTo>
                      <a:pt x="567417" y="647145"/>
                      <a:pt x="681420" y="641533"/>
                      <a:pt x="794722" y="607858"/>
                    </a:cubicBezTo>
                    <a:cubicBezTo>
                      <a:pt x="848041" y="592073"/>
                      <a:pt x="896799" y="583654"/>
                      <a:pt x="937139" y="541210"/>
                    </a:cubicBezTo>
                    <a:cubicBezTo>
                      <a:pt x="955730" y="521917"/>
                      <a:pt x="978882" y="500168"/>
                      <a:pt x="995017" y="478771"/>
                    </a:cubicBezTo>
                    <a:cubicBezTo>
                      <a:pt x="1011855" y="456671"/>
                      <a:pt x="1018520" y="431415"/>
                      <a:pt x="1024132" y="403353"/>
                    </a:cubicBezTo>
                    <a:cubicBezTo>
                      <a:pt x="1032200" y="364066"/>
                      <a:pt x="1039216" y="341966"/>
                      <a:pt x="1042724" y="283386"/>
                    </a:cubicBezTo>
                    <a:cubicBezTo>
                      <a:pt x="1057807" y="298119"/>
                      <a:pt x="1076048" y="311799"/>
                      <a:pt x="1089728" y="327935"/>
                    </a:cubicBezTo>
                    <a:cubicBezTo>
                      <a:pt x="1089728" y="327935"/>
                      <a:pt x="1089728" y="327935"/>
                      <a:pt x="1089728" y="327935"/>
                    </a:cubicBezTo>
                    <a:cubicBezTo>
                      <a:pt x="1101304" y="341966"/>
                      <a:pt x="1136382" y="357401"/>
                      <a:pt x="1134979" y="378097"/>
                    </a:cubicBezTo>
                    <a:cubicBezTo>
                      <a:pt x="1134277" y="386165"/>
                      <a:pt x="1123403" y="398793"/>
                      <a:pt x="1120597" y="407211"/>
                    </a:cubicBezTo>
                    <a:cubicBezTo>
                      <a:pt x="1098498" y="470703"/>
                      <a:pt x="1084116" y="526126"/>
                      <a:pt x="1037813" y="577691"/>
                    </a:cubicBezTo>
                    <a:cubicBezTo>
                      <a:pt x="996070" y="624344"/>
                      <a:pt x="942751" y="660124"/>
                      <a:pt x="885223" y="683977"/>
                    </a:cubicBezTo>
                    <a:cubicBezTo>
                      <a:pt x="818224" y="712039"/>
                      <a:pt x="745964" y="726071"/>
                      <a:pt x="674054" y="733788"/>
                    </a:cubicBezTo>
                    <a:cubicBezTo>
                      <a:pt x="622489" y="739400"/>
                      <a:pt x="573731" y="746767"/>
                      <a:pt x="523218" y="734840"/>
                    </a:cubicBezTo>
                    <a:cubicBezTo>
                      <a:pt x="471303" y="722563"/>
                      <a:pt x="420440" y="705024"/>
                      <a:pt x="372032" y="682574"/>
                    </a:cubicBezTo>
                    <a:cubicBezTo>
                      <a:pt x="289599" y="644690"/>
                      <a:pt x="215935" y="590669"/>
                      <a:pt x="149988" y="528932"/>
                    </a:cubicBezTo>
                    <a:cubicBezTo>
                      <a:pt x="90356" y="473860"/>
                      <a:pt x="29320" y="407913"/>
                      <a:pt x="6519" y="327584"/>
                    </a:cubicBezTo>
                    <a:cubicBezTo>
                      <a:pt x="-16983" y="245502"/>
                      <a:pt x="25110" y="120975"/>
                      <a:pt x="99827" y="76075"/>
                    </a:cubicBezTo>
                    <a:cubicBezTo>
                      <a:pt x="140166" y="51871"/>
                      <a:pt x="199097" y="30123"/>
                      <a:pt x="244699" y="22756"/>
                    </a:cubicBezTo>
                    <a:cubicBezTo>
                      <a:pt x="305033" y="12935"/>
                      <a:pt x="366069" y="5919"/>
                      <a:pt x="426754" y="1359"/>
                    </a:cubicBezTo>
                    <a:cubicBezTo>
                      <a:pt x="512344" y="-4955"/>
                      <a:pt x="589516" y="11531"/>
                      <a:pt x="672300" y="34332"/>
                    </a:cubicBezTo>
                    <a:cubicBezTo>
                      <a:pt x="720707" y="47662"/>
                      <a:pt x="767010" y="69410"/>
                      <a:pt x="806298" y="100630"/>
                    </a:cubicBezTo>
                    <a:cubicBezTo>
                      <a:pt x="842779" y="130095"/>
                      <a:pt x="875402" y="167278"/>
                      <a:pt x="896799" y="209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3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321EB7A-C03D-4F43-BEFC-07940D07FF77}"/>
                </a:ext>
              </a:extLst>
            </p:cNvPr>
            <p:cNvGrpSpPr/>
            <p:nvPr/>
          </p:nvGrpSpPr>
          <p:grpSpPr>
            <a:xfrm>
              <a:off x="1564984" y="4767318"/>
              <a:ext cx="2046781" cy="1612300"/>
              <a:chOff x="4200536" y="5852139"/>
              <a:chExt cx="867567" cy="683404"/>
            </a:xfrm>
            <a:effectLst>
              <a:outerShdw blurRad="127000" dist="63500" dir="5400000" algn="t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81C3A3D-9778-4C44-8E20-DA7083CCF1E0}"/>
                  </a:ext>
                </a:extLst>
              </p:cNvPr>
              <p:cNvSpPr/>
              <p:nvPr/>
            </p:nvSpPr>
            <p:spPr>
              <a:xfrm>
                <a:off x="4200536" y="5852139"/>
                <a:ext cx="867567" cy="683404"/>
              </a:xfrm>
              <a:custGeom>
                <a:avLst/>
                <a:gdLst>
                  <a:gd name="connsiteX0" fmla="*/ 1368504 w 1371550"/>
                  <a:gd name="connsiteY0" fmla="*/ 524569 h 1080402"/>
                  <a:gd name="connsiteX1" fmla="*/ 1295191 w 1371550"/>
                  <a:gd name="connsiteY1" fmla="*/ 386362 h 1080402"/>
                  <a:gd name="connsiteX2" fmla="*/ 1098052 w 1371550"/>
                  <a:gd name="connsiteY2" fmla="*/ 166773 h 1080402"/>
                  <a:gd name="connsiteX3" fmla="*/ 981944 w 1371550"/>
                  <a:gd name="connsiteY3" fmla="*/ 78377 h 1080402"/>
                  <a:gd name="connsiteX4" fmla="*/ 612923 w 1371550"/>
                  <a:gd name="connsiteY4" fmla="*/ 153 h 1080402"/>
                  <a:gd name="connsiteX5" fmla="*/ 422099 w 1371550"/>
                  <a:gd name="connsiteY5" fmla="*/ 15587 h 1080402"/>
                  <a:gd name="connsiteX6" fmla="*/ 245656 w 1371550"/>
                  <a:gd name="connsiteY6" fmla="*/ 46105 h 1080402"/>
                  <a:gd name="connsiteX7" fmla="*/ 81842 w 1371550"/>
                  <a:gd name="connsiteY7" fmla="*/ 149936 h 1080402"/>
                  <a:gd name="connsiteX8" fmla="*/ 14142 w 1371550"/>
                  <a:gd name="connsiteY8" fmla="*/ 320766 h 1080402"/>
                  <a:gd name="connsiteX9" fmla="*/ 8880 w 1371550"/>
                  <a:gd name="connsiteY9" fmla="*/ 584553 h 1080402"/>
                  <a:gd name="connsiteX10" fmla="*/ 191286 w 1371550"/>
                  <a:gd name="connsiteY10" fmla="*/ 867281 h 1080402"/>
                  <a:gd name="connsiteX11" fmla="*/ 392283 w 1371550"/>
                  <a:gd name="connsiteY11" fmla="*/ 995316 h 1080402"/>
                  <a:gd name="connsiteX12" fmla="*/ 1129272 w 1371550"/>
                  <a:gd name="connsiteY12" fmla="*/ 1023379 h 1080402"/>
                  <a:gd name="connsiteX13" fmla="*/ 1265374 w 1371550"/>
                  <a:gd name="connsiteY13" fmla="*/ 939191 h 1080402"/>
                  <a:gd name="connsiteX14" fmla="*/ 1341494 w 1371550"/>
                  <a:gd name="connsiteY14" fmla="*/ 735388 h 1080402"/>
                  <a:gd name="connsiteX15" fmla="*/ 1368504 w 1371550"/>
                  <a:gd name="connsiteY15" fmla="*/ 524569 h 1080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71550" h="1080402">
                    <a:moveTo>
                      <a:pt x="1368504" y="524569"/>
                    </a:moveTo>
                    <a:cubicBezTo>
                      <a:pt x="1359734" y="472303"/>
                      <a:pt x="1332724" y="423544"/>
                      <a:pt x="1295191" y="386362"/>
                    </a:cubicBezTo>
                    <a:cubicBezTo>
                      <a:pt x="1224684" y="317609"/>
                      <a:pt x="1168208" y="235877"/>
                      <a:pt x="1098052" y="166773"/>
                    </a:cubicBezTo>
                    <a:cubicBezTo>
                      <a:pt x="1063325" y="132748"/>
                      <a:pt x="1025090" y="101528"/>
                      <a:pt x="981944" y="78377"/>
                    </a:cubicBezTo>
                    <a:cubicBezTo>
                      <a:pt x="868642" y="17341"/>
                      <a:pt x="740256" y="-1952"/>
                      <a:pt x="612923" y="153"/>
                    </a:cubicBezTo>
                    <a:cubicBezTo>
                      <a:pt x="549081" y="1205"/>
                      <a:pt x="485590" y="7519"/>
                      <a:pt x="422099" y="15587"/>
                    </a:cubicBezTo>
                    <a:cubicBezTo>
                      <a:pt x="362466" y="23304"/>
                      <a:pt x="302834" y="26461"/>
                      <a:pt x="245656" y="46105"/>
                    </a:cubicBezTo>
                    <a:cubicBezTo>
                      <a:pt x="183218" y="67503"/>
                      <a:pt x="125690" y="100827"/>
                      <a:pt x="81842" y="149936"/>
                    </a:cubicBezTo>
                    <a:cubicBezTo>
                      <a:pt x="37293" y="200098"/>
                      <a:pt x="23262" y="256573"/>
                      <a:pt x="14142" y="320766"/>
                    </a:cubicBezTo>
                    <a:cubicBezTo>
                      <a:pt x="2215" y="406005"/>
                      <a:pt x="-7958" y="499313"/>
                      <a:pt x="8880" y="584553"/>
                    </a:cubicBezTo>
                    <a:cubicBezTo>
                      <a:pt x="30979" y="695048"/>
                      <a:pt x="96926" y="803440"/>
                      <a:pt x="191286" y="867281"/>
                    </a:cubicBezTo>
                    <a:cubicBezTo>
                      <a:pt x="257934" y="912532"/>
                      <a:pt x="318969" y="960589"/>
                      <a:pt x="392283" y="995316"/>
                    </a:cubicBezTo>
                    <a:cubicBezTo>
                      <a:pt x="621342" y="1103357"/>
                      <a:pt x="891793" y="1105461"/>
                      <a:pt x="1129272" y="1023379"/>
                    </a:cubicBezTo>
                    <a:cubicBezTo>
                      <a:pt x="1181889" y="1005138"/>
                      <a:pt x="1233453" y="987950"/>
                      <a:pt x="1265374" y="939191"/>
                    </a:cubicBezTo>
                    <a:cubicBezTo>
                      <a:pt x="1305714" y="877805"/>
                      <a:pt x="1326761" y="806596"/>
                      <a:pt x="1341494" y="735388"/>
                    </a:cubicBezTo>
                    <a:cubicBezTo>
                      <a:pt x="1356577" y="665934"/>
                      <a:pt x="1380430" y="595778"/>
                      <a:pt x="1368504" y="52456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45D96B8-133A-485F-873A-B9B4A0DDAD27}"/>
                  </a:ext>
                </a:extLst>
              </p:cNvPr>
              <p:cNvSpPr/>
              <p:nvPr/>
            </p:nvSpPr>
            <p:spPr>
              <a:xfrm>
                <a:off x="4241566" y="5862573"/>
                <a:ext cx="807659" cy="519209"/>
              </a:xfrm>
              <a:custGeom>
                <a:avLst/>
                <a:gdLst>
                  <a:gd name="connsiteX0" fmla="*/ 1279435 w 1276839"/>
                  <a:gd name="connsiteY0" fmla="*/ 521052 h 820825"/>
                  <a:gd name="connsiteX1" fmla="*/ 1271016 w 1276839"/>
                  <a:gd name="connsiteY1" fmla="*/ 467734 h 820825"/>
                  <a:gd name="connsiteX2" fmla="*/ 1194546 w 1276839"/>
                  <a:gd name="connsiteY2" fmla="*/ 366358 h 820825"/>
                  <a:gd name="connsiteX3" fmla="*/ 1088611 w 1276839"/>
                  <a:gd name="connsiteY3" fmla="*/ 246742 h 820825"/>
                  <a:gd name="connsiteX4" fmla="*/ 1048271 w 1276839"/>
                  <a:gd name="connsiteY4" fmla="*/ 186057 h 820825"/>
                  <a:gd name="connsiteX5" fmla="*/ 993549 w 1276839"/>
                  <a:gd name="connsiteY5" fmla="*/ 154487 h 820825"/>
                  <a:gd name="connsiteX6" fmla="*/ 915325 w 1276839"/>
                  <a:gd name="connsiteY6" fmla="*/ 95907 h 820825"/>
                  <a:gd name="connsiteX7" fmla="*/ 709768 w 1276839"/>
                  <a:gd name="connsiteY7" fmla="*/ 7510 h 820825"/>
                  <a:gd name="connsiteX8" fmla="*/ 428793 w 1276839"/>
                  <a:gd name="connsiteY8" fmla="*/ 7861 h 820825"/>
                  <a:gd name="connsiteX9" fmla="*/ 316894 w 1276839"/>
                  <a:gd name="connsiteY9" fmla="*/ 17332 h 820825"/>
                  <a:gd name="connsiteX10" fmla="*/ 214817 w 1276839"/>
                  <a:gd name="connsiteY10" fmla="*/ 37326 h 820825"/>
                  <a:gd name="connsiteX11" fmla="*/ 86432 w 1276839"/>
                  <a:gd name="connsiteY11" fmla="*/ 119760 h 820825"/>
                  <a:gd name="connsiteX12" fmla="*/ 20836 w 1276839"/>
                  <a:gd name="connsiteY12" fmla="*/ 209910 h 820825"/>
                  <a:gd name="connsiteX13" fmla="*/ 140 w 1276839"/>
                  <a:gd name="connsiteY13" fmla="*/ 273051 h 820825"/>
                  <a:gd name="connsiteX14" fmla="*/ 14171 w 1276839"/>
                  <a:gd name="connsiteY14" fmla="*/ 341804 h 820825"/>
                  <a:gd name="connsiteX15" fmla="*/ 44689 w 1276839"/>
                  <a:gd name="connsiteY15" fmla="*/ 461419 h 820825"/>
                  <a:gd name="connsiteX16" fmla="*/ 115897 w 1276839"/>
                  <a:gd name="connsiteY16" fmla="*/ 571915 h 820825"/>
                  <a:gd name="connsiteX17" fmla="*/ 222885 w 1276839"/>
                  <a:gd name="connsiteY17" fmla="*/ 656804 h 820825"/>
                  <a:gd name="connsiteX18" fmla="*/ 336187 w 1276839"/>
                  <a:gd name="connsiteY18" fmla="*/ 729065 h 820825"/>
                  <a:gd name="connsiteX19" fmla="*/ 401082 w 1276839"/>
                  <a:gd name="connsiteY19" fmla="*/ 762038 h 820825"/>
                  <a:gd name="connsiteX20" fmla="*/ 484216 w 1276839"/>
                  <a:gd name="connsiteY20" fmla="*/ 796064 h 820825"/>
                  <a:gd name="connsiteX21" fmla="*/ 605236 w 1276839"/>
                  <a:gd name="connsiteY21" fmla="*/ 820618 h 820825"/>
                  <a:gd name="connsiteX22" fmla="*/ 705208 w 1276839"/>
                  <a:gd name="connsiteY22" fmla="*/ 817461 h 820825"/>
                  <a:gd name="connsiteX23" fmla="*/ 805882 w 1276839"/>
                  <a:gd name="connsiteY23" fmla="*/ 805886 h 820825"/>
                  <a:gd name="connsiteX24" fmla="*/ 1013193 w 1276839"/>
                  <a:gd name="connsiteY24" fmla="*/ 756075 h 820825"/>
                  <a:gd name="connsiteX25" fmla="*/ 1091768 w 1276839"/>
                  <a:gd name="connsiteY25" fmla="*/ 735028 h 820825"/>
                  <a:gd name="connsiteX26" fmla="*/ 1182269 w 1276839"/>
                  <a:gd name="connsiteY26" fmla="*/ 673992 h 820825"/>
                  <a:gd name="connsiteX27" fmla="*/ 1221907 w 1276839"/>
                  <a:gd name="connsiteY27" fmla="*/ 630846 h 820825"/>
                  <a:gd name="connsiteX28" fmla="*/ 1268210 w 1276839"/>
                  <a:gd name="connsiteY28" fmla="*/ 577177 h 820825"/>
                  <a:gd name="connsiteX29" fmla="*/ 1279435 w 1276839"/>
                  <a:gd name="connsiteY29" fmla="*/ 521052 h 820825"/>
                  <a:gd name="connsiteX30" fmla="*/ 1141228 w 1276839"/>
                  <a:gd name="connsiteY30" fmla="*/ 703107 h 820825"/>
                  <a:gd name="connsiteX31" fmla="*/ 1141228 w 1276839"/>
                  <a:gd name="connsiteY31" fmla="*/ 703107 h 820825"/>
                  <a:gd name="connsiteX32" fmla="*/ 1141228 w 1276839"/>
                  <a:gd name="connsiteY32" fmla="*/ 703107 h 820825"/>
                  <a:gd name="connsiteX33" fmla="*/ 1141228 w 1276839"/>
                  <a:gd name="connsiteY33" fmla="*/ 703107 h 820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276839" h="820825">
                    <a:moveTo>
                      <a:pt x="1279435" y="521052"/>
                    </a:moveTo>
                    <a:cubicBezTo>
                      <a:pt x="1279084" y="502110"/>
                      <a:pt x="1275927" y="483519"/>
                      <a:pt x="1271016" y="467734"/>
                    </a:cubicBezTo>
                    <a:cubicBezTo>
                      <a:pt x="1257336" y="423185"/>
                      <a:pt x="1227520" y="396876"/>
                      <a:pt x="1194546" y="366358"/>
                    </a:cubicBezTo>
                    <a:cubicBezTo>
                      <a:pt x="1155259" y="330228"/>
                      <a:pt x="1119830" y="289888"/>
                      <a:pt x="1088611" y="246742"/>
                    </a:cubicBezTo>
                    <a:cubicBezTo>
                      <a:pt x="1074930" y="227449"/>
                      <a:pt x="1064056" y="203596"/>
                      <a:pt x="1048271" y="186057"/>
                    </a:cubicBezTo>
                    <a:cubicBezTo>
                      <a:pt x="1033889" y="169921"/>
                      <a:pt x="1010737" y="166413"/>
                      <a:pt x="993549" y="154487"/>
                    </a:cubicBezTo>
                    <a:cubicBezTo>
                      <a:pt x="970047" y="138000"/>
                      <a:pt x="938828" y="112393"/>
                      <a:pt x="915325" y="95907"/>
                    </a:cubicBezTo>
                    <a:cubicBezTo>
                      <a:pt x="849028" y="49604"/>
                      <a:pt x="796060" y="20840"/>
                      <a:pt x="709768" y="7510"/>
                    </a:cubicBezTo>
                    <a:cubicBezTo>
                      <a:pt x="617162" y="-6872"/>
                      <a:pt x="522451" y="2950"/>
                      <a:pt x="428793" y="7861"/>
                    </a:cubicBezTo>
                    <a:cubicBezTo>
                      <a:pt x="391260" y="9965"/>
                      <a:pt x="354077" y="12772"/>
                      <a:pt x="316894" y="17332"/>
                    </a:cubicBezTo>
                    <a:cubicBezTo>
                      <a:pt x="282518" y="21541"/>
                      <a:pt x="247791" y="26452"/>
                      <a:pt x="214817" y="37326"/>
                    </a:cubicBezTo>
                    <a:cubicBezTo>
                      <a:pt x="165357" y="53813"/>
                      <a:pt x="127122" y="88891"/>
                      <a:pt x="86432" y="119760"/>
                    </a:cubicBezTo>
                    <a:cubicBezTo>
                      <a:pt x="62228" y="138000"/>
                      <a:pt x="23291" y="206052"/>
                      <a:pt x="20836" y="209910"/>
                    </a:cubicBezTo>
                    <a:cubicBezTo>
                      <a:pt x="8559" y="228502"/>
                      <a:pt x="1543" y="250601"/>
                      <a:pt x="140" y="273051"/>
                    </a:cubicBezTo>
                    <a:cubicBezTo>
                      <a:pt x="-1263" y="297956"/>
                      <a:pt x="8208" y="318301"/>
                      <a:pt x="14171" y="341804"/>
                    </a:cubicBezTo>
                    <a:cubicBezTo>
                      <a:pt x="24344" y="381793"/>
                      <a:pt x="28904" y="422483"/>
                      <a:pt x="44689" y="461419"/>
                    </a:cubicBezTo>
                    <a:cubicBezTo>
                      <a:pt x="61176" y="502110"/>
                      <a:pt x="85379" y="539994"/>
                      <a:pt x="115897" y="571915"/>
                    </a:cubicBezTo>
                    <a:cubicBezTo>
                      <a:pt x="147468" y="604889"/>
                      <a:pt x="185001" y="631197"/>
                      <a:pt x="222885" y="656804"/>
                    </a:cubicBezTo>
                    <a:cubicBezTo>
                      <a:pt x="260068" y="682060"/>
                      <a:pt x="295848" y="708719"/>
                      <a:pt x="336187" y="729065"/>
                    </a:cubicBezTo>
                    <a:cubicBezTo>
                      <a:pt x="357936" y="739939"/>
                      <a:pt x="379333" y="750813"/>
                      <a:pt x="401082" y="762038"/>
                    </a:cubicBezTo>
                    <a:cubicBezTo>
                      <a:pt x="427741" y="775719"/>
                      <a:pt x="456505" y="784488"/>
                      <a:pt x="484216" y="796064"/>
                    </a:cubicBezTo>
                    <a:cubicBezTo>
                      <a:pt x="509473" y="806938"/>
                      <a:pt x="590854" y="818865"/>
                      <a:pt x="605236" y="820618"/>
                    </a:cubicBezTo>
                    <a:cubicBezTo>
                      <a:pt x="639261" y="824126"/>
                      <a:pt x="671533" y="819917"/>
                      <a:pt x="705208" y="817461"/>
                    </a:cubicBezTo>
                    <a:cubicBezTo>
                      <a:pt x="738883" y="815006"/>
                      <a:pt x="772558" y="811147"/>
                      <a:pt x="805882" y="805886"/>
                    </a:cubicBezTo>
                    <a:cubicBezTo>
                      <a:pt x="876038" y="794661"/>
                      <a:pt x="944791" y="775368"/>
                      <a:pt x="1013193" y="756075"/>
                    </a:cubicBezTo>
                    <a:cubicBezTo>
                      <a:pt x="1034240" y="750813"/>
                      <a:pt x="1063355" y="748007"/>
                      <a:pt x="1091768" y="735028"/>
                    </a:cubicBezTo>
                    <a:cubicBezTo>
                      <a:pt x="1125092" y="719944"/>
                      <a:pt x="1155960" y="699599"/>
                      <a:pt x="1182269" y="673992"/>
                    </a:cubicBezTo>
                    <a:cubicBezTo>
                      <a:pt x="1196300" y="660312"/>
                      <a:pt x="1209279" y="645579"/>
                      <a:pt x="1221907" y="630846"/>
                    </a:cubicBezTo>
                    <a:cubicBezTo>
                      <a:pt x="1236289" y="614009"/>
                      <a:pt x="1257336" y="596470"/>
                      <a:pt x="1268210" y="577177"/>
                    </a:cubicBezTo>
                    <a:cubicBezTo>
                      <a:pt x="1276629" y="561392"/>
                      <a:pt x="1279786" y="541398"/>
                      <a:pt x="1279435" y="521052"/>
                    </a:cubicBezTo>
                    <a:close/>
                    <a:moveTo>
                      <a:pt x="1141228" y="703107"/>
                    </a:moveTo>
                    <a:lnTo>
                      <a:pt x="1141228" y="703107"/>
                    </a:lnTo>
                    <a:cubicBezTo>
                      <a:pt x="1141228" y="703107"/>
                      <a:pt x="1141228" y="703107"/>
                      <a:pt x="1141228" y="703107"/>
                    </a:cubicBezTo>
                    <a:cubicBezTo>
                      <a:pt x="1141228" y="703107"/>
                      <a:pt x="1141228" y="703107"/>
                      <a:pt x="1141228" y="703107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3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9CB5461-843E-48FB-9B11-EED6A3508902}"/>
                  </a:ext>
                </a:extLst>
              </p:cNvPr>
              <p:cNvSpPr/>
              <p:nvPr/>
            </p:nvSpPr>
            <p:spPr>
              <a:xfrm>
                <a:off x="4304096" y="5878890"/>
                <a:ext cx="716686" cy="468176"/>
              </a:xfrm>
              <a:custGeom>
                <a:avLst/>
                <a:gdLst>
                  <a:gd name="connsiteX0" fmla="*/ 896799 w 1133019"/>
                  <a:gd name="connsiteY0" fmla="*/ 209722 h 740146"/>
                  <a:gd name="connsiteX1" fmla="*/ 922406 w 1133019"/>
                  <a:gd name="connsiteY1" fmla="*/ 301977 h 740146"/>
                  <a:gd name="connsiteX2" fmla="*/ 813313 w 1133019"/>
                  <a:gd name="connsiteY2" fmla="*/ 514901 h 740146"/>
                  <a:gd name="connsiteX3" fmla="*/ 742456 w 1133019"/>
                  <a:gd name="connsiteY3" fmla="*/ 551733 h 740146"/>
                  <a:gd name="connsiteX4" fmla="*/ 500768 w 1133019"/>
                  <a:gd name="connsiteY4" fmla="*/ 502974 h 740146"/>
                  <a:gd name="connsiteX5" fmla="*/ 415529 w 1133019"/>
                  <a:gd name="connsiteY5" fmla="*/ 433871 h 740146"/>
                  <a:gd name="connsiteX6" fmla="*/ 357299 w 1133019"/>
                  <a:gd name="connsiteY6" fmla="*/ 343720 h 740146"/>
                  <a:gd name="connsiteX7" fmla="*/ 346074 w 1133019"/>
                  <a:gd name="connsiteY7" fmla="*/ 296365 h 740146"/>
                  <a:gd name="connsiteX8" fmla="*/ 388869 w 1133019"/>
                  <a:gd name="connsiteY8" fmla="*/ 231471 h 740146"/>
                  <a:gd name="connsiteX9" fmla="*/ 403251 w 1133019"/>
                  <a:gd name="connsiteY9" fmla="*/ 220246 h 740146"/>
                  <a:gd name="connsiteX10" fmla="*/ 568820 w 1133019"/>
                  <a:gd name="connsiteY10" fmla="*/ 236732 h 740146"/>
                  <a:gd name="connsiteX11" fmla="*/ 700362 w 1133019"/>
                  <a:gd name="connsiteY11" fmla="*/ 251816 h 740146"/>
                  <a:gd name="connsiteX12" fmla="*/ 740351 w 1133019"/>
                  <a:gd name="connsiteY12" fmla="*/ 223052 h 740146"/>
                  <a:gd name="connsiteX13" fmla="*/ 720357 w 1133019"/>
                  <a:gd name="connsiteY13" fmla="*/ 163068 h 740146"/>
                  <a:gd name="connsiteX14" fmla="*/ 625295 w 1133019"/>
                  <a:gd name="connsiteY14" fmla="*/ 110451 h 740146"/>
                  <a:gd name="connsiteX15" fmla="*/ 551281 w 1133019"/>
                  <a:gd name="connsiteY15" fmla="*/ 93965 h 740146"/>
                  <a:gd name="connsiteX16" fmla="*/ 354493 w 1133019"/>
                  <a:gd name="connsiteY16" fmla="*/ 91509 h 740146"/>
                  <a:gd name="connsiteX17" fmla="*/ 204008 w 1133019"/>
                  <a:gd name="connsiteY17" fmla="*/ 167278 h 740146"/>
                  <a:gd name="connsiteX18" fmla="*/ 184715 w 1133019"/>
                  <a:gd name="connsiteY18" fmla="*/ 366170 h 740146"/>
                  <a:gd name="connsiteX19" fmla="*/ 242945 w 1133019"/>
                  <a:gd name="connsiteY19" fmla="*/ 452813 h 740146"/>
                  <a:gd name="connsiteX20" fmla="*/ 312750 w 1133019"/>
                  <a:gd name="connsiteY20" fmla="*/ 525775 h 740146"/>
                  <a:gd name="connsiteX21" fmla="*/ 456921 w 1133019"/>
                  <a:gd name="connsiteY21" fmla="*/ 597685 h 740146"/>
                  <a:gd name="connsiteX22" fmla="*/ 794722 w 1133019"/>
                  <a:gd name="connsiteY22" fmla="*/ 607858 h 740146"/>
                  <a:gd name="connsiteX23" fmla="*/ 937139 w 1133019"/>
                  <a:gd name="connsiteY23" fmla="*/ 541210 h 740146"/>
                  <a:gd name="connsiteX24" fmla="*/ 995017 w 1133019"/>
                  <a:gd name="connsiteY24" fmla="*/ 478771 h 740146"/>
                  <a:gd name="connsiteX25" fmla="*/ 1024132 w 1133019"/>
                  <a:gd name="connsiteY25" fmla="*/ 403353 h 740146"/>
                  <a:gd name="connsiteX26" fmla="*/ 1042724 w 1133019"/>
                  <a:gd name="connsiteY26" fmla="*/ 283386 h 740146"/>
                  <a:gd name="connsiteX27" fmla="*/ 1089728 w 1133019"/>
                  <a:gd name="connsiteY27" fmla="*/ 327935 h 740146"/>
                  <a:gd name="connsiteX28" fmla="*/ 1089728 w 1133019"/>
                  <a:gd name="connsiteY28" fmla="*/ 327935 h 740146"/>
                  <a:gd name="connsiteX29" fmla="*/ 1134979 w 1133019"/>
                  <a:gd name="connsiteY29" fmla="*/ 378097 h 740146"/>
                  <a:gd name="connsiteX30" fmla="*/ 1120597 w 1133019"/>
                  <a:gd name="connsiteY30" fmla="*/ 407211 h 740146"/>
                  <a:gd name="connsiteX31" fmla="*/ 1037813 w 1133019"/>
                  <a:gd name="connsiteY31" fmla="*/ 577691 h 740146"/>
                  <a:gd name="connsiteX32" fmla="*/ 885223 w 1133019"/>
                  <a:gd name="connsiteY32" fmla="*/ 683977 h 740146"/>
                  <a:gd name="connsiteX33" fmla="*/ 674054 w 1133019"/>
                  <a:gd name="connsiteY33" fmla="*/ 733788 h 740146"/>
                  <a:gd name="connsiteX34" fmla="*/ 523218 w 1133019"/>
                  <a:gd name="connsiteY34" fmla="*/ 734840 h 740146"/>
                  <a:gd name="connsiteX35" fmla="*/ 372032 w 1133019"/>
                  <a:gd name="connsiteY35" fmla="*/ 682574 h 740146"/>
                  <a:gd name="connsiteX36" fmla="*/ 149988 w 1133019"/>
                  <a:gd name="connsiteY36" fmla="*/ 528932 h 740146"/>
                  <a:gd name="connsiteX37" fmla="*/ 6519 w 1133019"/>
                  <a:gd name="connsiteY37" fmla="*/ 327584 h 740146"/>
                  <a:gd name="connsiteX38" fmla="*/ 99827 w 1133019"/>
                  <a:gd name="connsiteY38" fmla="*/ 76075 h 740146"/>
                  <a:gd name="connsiteX39" fmla="*/ 244699 w 1133019"/>
                  <a:gd name="connsiteY39" fmla="*/ 22756 h 740146"/>
                  <a:gd name="connsiteX40" fmla="*/ 426754 w 1133019"/>
                  <a:gd name="connsiteY40" fmla="*/ 1359 h 740146"/>
                  <a:gd name="connsiteX41" fmla="*/ 672300 w 1133019"/>
                  <a:gd name="connsiteY41" fmla="*/ 34332 h 740146"/>
                  <a:gd name="connsiteX42" fmla="*/ 806298 w 1133019"/>
                  <a:gd name="connsiteY42" fmla="*/ 100630 h 740146"/>
                  <a:gd name="connsiteX43" fmla="*/ 896799 w 1133019"/>
                  <a:gd name="connsiteY43" fmla="*/ 209722 h 740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133019" h="740146">
                    <a:moveTo>
                      <a:pt x="896799" y="209722"/>
                    </a:moveTo>
                    <a:cubicBezTo>
                      <a:pt x="911181" y="238486"/>
                      <a:pt x="920652" y="269355"/>
                      <a:pt x="922406" y="301977"/>
                    </a:cubicBezTo>
                    <a:cubicBezTo>
                      <a:pt x="927668" y="386165"/>
                      <a:pt x="878909" y="465441"/>
                      <a:pt x="813313" y="514901"/>
                    </a:cubicBezTo>
                    <a:cubicBezTo>
                      <a:pt x="791916" y="531037"/>
                      <a:pt x="769115" y="546120"/>
                      <a:pt x="742456" y="551733"/>
                    </a:cubicBezTo>
                    <a:cubicBezTo>
                      <a:pt x="664583" y="567518"/>
                      <a:pt x="567066" y="545068"/>
                      <a:pt x="500768" y="502974"/>
                    </a:cubicBezTo>
                    <a:cubicBezTo>
                      <a:pt x="469900" y="483681"/>
                      <a:pt x="437628" y="463336"/>
                      <a:pt x="415529" y="433871"/>
                    </a:cubicBezTo>
                    <a:cubicBezTo>
                      <a:pt x="393430" y="404405"/>
                      <a:pt x="365367" y="382657"/>
                      <a:pt x="357299" y="343720"/>
                    </a:cubicBezTo>
                    <a:cubicBezTo>
                      <a:pt x="353441" y="324778"/>
                      <a:pt x="345373" y="315658"/>
                      <a:pt x="346074" y="296365"/>
                    </a:cubicBezTo>
                    <a:cubicBezTo>
                      <a:pt x="347477" y="259182"/>
                      <a:pt x="361859" y="253920"/>
                      <a:pt x="388869" y="231471"/>
                    </a:cubicBezTo>
                    <a:cubicBezTo>
                      <a:pt x="393430" y="227612"/>
                      <a:pt x="398341" y="223753"/>
                      <a:pt x="403251" y="220246"/>
                    </a:cubicBezTo>
                    <a:cubicBezTo>
                      <a:pt x="441486" y="193937"/>
                      <a:pt x="527778" y="222000"/>
                      <a:pt x="568820" y="236732"/>
                    </a:cubicBezTo>
                    <a:cubicBezTo>
                      <a:pt x="612667" y="252517"/>
                      <a:pt x="661075" y="264444"/>
                      <a:pt x="700362" y="251816"/>
                    </a:cubicBezTo>
                    <a:cubicBezTo>
                      <a:pt x="709482" y="249010"/>
                      <a:pt x="736142" y="231821"/>
                      <a:pt x="740351" y="223052"/>
                    </a:cubicBezTo>
                    <a:cubicBezTo>
                      <a:pt x="744911" y="212879"/>
                      <a:pt x="728775" y="170786"/>
                      <a:pt x="720357" y="163068"/>
                    </a:cubicBezTo>
                    <a:cubicBezTo>
                      <a:pt x="703870" y="147985"/>
                      <a:pt x="644939" y="112556"/>
                      <a:pt x="625295" y="110451"/>
                    </a:cubicBezTo>
                    <a:cubicBezTo>
                      <a:pt x="600741" y="107996"/>
                      <a:pt x="575484" y="98525"/>
                      <a:pt x="551281" y="93965"/>
                    </a:cubicBezTo>
                    <a:cubicBezTo>
                      <a:pt x="489894" y="82038"/>
                      <a:pt x="416230" y="77829"/>
                      <a:pt x="354493" y="91509"/>
                    </a:cubicBezTo>
                    <a:cubicBezTo>
                      <a:pt x="299070" y="104137"/>
                      <a:pt x="247154" y="130095"/>
                      <a:pt x="204008" y="167278"/>
                    </a:cubicBezTo>
                    <a:cubicBezTo>
                      <a:pt x="156653" y="208319"/>
                      <a:pt x="159810" y="313904"/>
                      <a:pt x="184715" y="366170"/>
                    </a:cubicBezTo>
                    <a:cubicBezTo>
                      <a:pt x="199799" y="397390"/>
                      <a:pt x="222950" y="424750"/>
                      <a:pt x="242945" y="452813"/>
                    </a:cubicBezTo>
                    <a:cubicBezTo>
                      <a:pt x="262589" y="480174"/>
                      <a:pt x="283285" y="508236"/>
                      <a:pt x="312750" y="525775"/>
                    </a:cubicBezTo>
                    <a:cubicBezTo>
                      <a:pt x="358352" y="553136"/>
                      <a:pt x="408513" y="575937"/>
                      <a:pt x="456921" y="597685"/>
                    </a:cubicBezTo>
                    <a:cubicBezTo>
                      <a:pt x="567417" y="647145"/>
                      <a:pt x="681420" y="641533"/>
                      <a:pt x="794722" y="607858"/>
                    </a:cubicBezTo>
                    <a:cubicBezTo>
                      <a:pt x="848041" y="592073"/>
                      <a:pt x="896799" y="583654"/>
                      <a:pt x="937139" y="541210"/>
                    </a:cubicBezTo>
                    <a:cubicBezTo>
                      <a:pt x="955730" y="521917"/>
                      <a:pt x="978882" y="500168"/>
                      <a:pt x="995017" y="478771"/>
                    </a:cubicBezTo>
                    <a:cubicBezTo>
                      <a:pt x="1011855" y="456671"/>
                      <a:pt x="1018520" y="431415"/>
                      <a:pt x="1024132" y="403353"/>
                    </a:cubicBezTo>
                    <a:cubicBezTo>
                      <a:pt x="1032200" y="364066"/>
                      <a:pt x="1039216" y="341966"/>
                      <a:pt x="1042724" y="283386"/>
                    </a:cubicBezTo>
                    <a:cubicBezTo>
                      <a:pt x="1057807" y="298119"/>
                      <a:pt x="1076048" y="311799"/>
                      <a:pt x="1089728" y="327935"/>
                    </a:cubicBezTo>
                    <a:cubicBezTo>
                      <a:pt x="1089728" y="327935"/>
                      <a:pt x="1089728" y="327935"/>
                      <a:pt x="1089728" y="327935"/>
                    </a:cubicBezTo>
                    <a:cubicBezTo>
                      <a:pt x="1101304" y="341966"/>
                      <a:pt x="1136382" y="357401"/>
                      <a:pt x="1134979" y="378097"/>
                    </a:cubicBezTo>
                    <a:cubicBezTo>
                      <a:pt x="1134277" y="386165"/>
                      <a:pt x="1123403" y="398793"/>
                      <a:pt x="1120597" y="407211"/>
                    </a:cubicBezTo>
                    <a:cubicBezTo>
                      <a:pt x="1098498" y="470703"/>
                      <a:pt x="1084116" y="526126"/>
                      <a:pt x="1037813" y="577691"/>
                    </a:cubicBezTo>
                    <a:cubicBezTo>
                      <a:pt x="996070" y="624344"/>
                      <a:pt x="942751" y="660124"/>
                      <a:pt x="885223" y="683977"/>
                    </a:cubicBezTo>
                    <a:cubicBezTo>
                      <a:pt x="818224" y="712039"/>
                      <a:pt x="745964" y="726071"/>
                      <a:pt x="674054" y="733788"/>
                    </a:cubicBezTo>
                    <a:cubicBezTo>
                      <a:pt x="622489" y="739400"/>
                      <a:pt x="573731" y="746767"/>
                      <a:pt x="523218" y="734840"/>
                    </a:cubicBezTo>
                    <a:cubicBezTo>
                      <a:pt x="471303" y="722563"/>
                      <a:pt x="420440" y="705024"/>
                      <a:pt x="372032" y="682574"/>
                    </a:cubicBezTo>
                    <a:cubicBezTo>
                      <a:pt x="289599" y="644690"/>
                      <a:pt x="215935" y="590669"/>
                      <a:pt x="149988" y="528932"/>
                    </a:cubicBezTo>
                    <a:cubicBezTo>
                      <a:pt x="90356" y="473860"/>
                      <a:pt x="29320" y="407913"/>
                      <a:pt x="6519" y="327584"/>
                    </a:cubicBezTo>
                    <a:cubicBezTo>
                      <a:pt x="-16983" y="245502"/>
                      <a:pt x="25110" y="120975"/>
                      <a:pt x="99827" y="76075"/>
                    </a:cubicBezTo>
                    <a:cubicBezTo>
                      <a:pt x="140166" y="51871"/>
                      <a:pt x="199097" y="30123"/>
                      <a:pt x="244699" y="22756"/>
                    </a:cubicBezTo>
                    <a:cubicBezTo>
                      <a:pt x="305033" y="12935"/>
                      <a:pt x="366069" y="5919"/>
                      <a:pt x="426754" y="1359"/>
                    </a:cubicBezTo>
                    <a:cubicBezTo>
                      <a:pt x="512344" y="-4955"/>
                      <a:pt x="589516" y="11531"/>
                      <a:pt x="672300" y="34332"/>
                    </a:cubicBezTo>
                    <a:cubicBezTo>
                      <a:pt x="720707" y="47662"/>
                      <a:pt x="767010" y="69410"/>
                      <a:pt x="806298" y="100630"/>
                    </a:cubicBezTo>
                    <a:cubicBezTo>
                      <a:pt x="842779" y="130095"/>
                      <a:pt x="875402" y="167278"/>
                      <a:pt x="896799" y="209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3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925806B-BA37-45A2-B74D-A70E137B4E5C}"/>
              </a:ext>
            </a:extLst>
          </p:cNvPr>
          <p:cNvSpPr txBox="1"/>
          <p:nvPr/>
        </p:nvSpPr>
        <p:spPr>
          <a:xfrm>
            <a:off x="588650" y="1891316"/>
            <a:ext cx="231691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2400" dirty="0">
                <a:cs typeface="Arial" pitchFamily="34" charset="0"/>
              </a:rPr>
              <a:t> Layout</a:t>
            </a:r>
          </a:p>
          <a:p>
            <a:pPr algn="r"/>
            <a:r>
              <a:rPr lang="en-GB" altLang="ko-KR" sz="2400" dirty="0">
                <a:cs typeface="Arial" pitchFamily="34" charset="0"/>
              </a:rPr>
              <a:t>Clean Text Slide for your Presentation</a:t>
            </a:r>
            <a:endParaRPr lang="ko-KR" altLang="en-US" sz="2400" dirty="0">
              <a:cs typeface="Arial" pitchFamily="34" charset="0"/>
            </a:endParaRPr>
          </a:p>
        </p:txBody>
      </p:sp>
      <p:grpSp>
        <p:nvGrpSpPr>
          <p:cNvPr id="17" name="Group 21">
            <a:extLst>
              <a:ext uri="{FF2B5EF4-FFF2-40B4-BE49-F238E27FC236}">
                <a16:creationId xmlns:a16="http://schemas.microsoft.com/office/drawing/2014/main" id="{B30D02D8-06D6-45C3-A389-835A8B11EECF}"/>
              </a:ext>
            </a:extLst>
          </p:cNvPr>
          <p:cNvGrpSpPr/>
          <p:nvPr/>
        </p:nvGrpSpPr>
        <p:grpSpPr>
          <a:xfrm>
            <a:off x="6939980" y="4371004"/>
            <a:ext cx="2237409" cy="918850"/>
            <a:chOff x="395534" y="3722711"/>
            <a:chExt cx="3972999" cy="9188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D493872-084B-4911-97EE-A51F57964698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84C0BC-0072-4E60-AE9C-C08AB049DED1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0" name="Group 24">
            <a:extLst>
              <a:ext uri="{FF2B5EF4-FFF2-40B4-BE49-F238E27FC236}">
                <a16:creationId xmlns:a16="http://schemas.microsoft.com/office/drawing/2014/main" id="{A111035B-30C3-412F-AD85-5787DAC870DE}"/>
              </a:ext>
            </a:extLst>
          </p:cNvPr>
          <p:cNvGrpSpPr/>
          <p:nvPr/>
        </p:nvGrpSpPr>
        <p:grpSpPr>
          <a:xfrm>
            <a:off x="9407414" y="4371004"/>
            <a:ext cx="2237409" cy="918850"/>
            <a:chOff x="395534" y="3722711"/>
            <a:chExt cx="3972999" cy="91885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3D3536-4C2D-4F72-84CB-2D1C7EFEA3A8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53CEF2-1441-41A2-A7C7-3838F984A087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3" name="Group 30">
            <a:extLst>
              <a:ext uri="{FF2B5EF4-FFF2-40B4-BE49-F238E27FC236}">
                <a16:creationId xmlns:a16="http://schemas.microsoft.com/office/drawing/2014/main" id="{FA71981B-D17C-4F2C-9019-A648F08844D2}"/>
              </a:ext>
            </a:extLst>
          </p:cNvPr>
          <p:cNvGrpSpPr/>
          <p:nvPr/>
        </p:nvGrpSpPr>
        <p:grpSpPr>
          <a:xfrm>
            <a:off x="6939980" y="5543434"/>
            <a:ext cx="2237409" cy="918850"/>
            <a:chOff x="395534" y="3722711"/>
            <a:chExt cx="3972999" cy="91885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BC2DA5-C1E8-4132-BDC5-526423A43032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1130E7-C539-4DAF-A450-49AC61962510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6" name="Group 33">
            <a:extLst>
              <a:ext uri="{FF2B5EF4-FFF2-40B4-BE49-F238E27FC236}">
                <a16:creationId xmlns:a16="http://schemas.microsoft.com/office/drawing/2014/main" id="{6A008BD7-2920-48A3-9F79-7B7A2D372C36}"/>
              </a:ext>
            </a:extLst>
          </p:cNvPr>
          <p:cNvGrpSpPr/>
          <p:nvPr/>
        </p:nvGrpSpPr>
        <p:grpSpPr>
          <a:xfrm>
            <a:off x="9407414" y="5543434"/>
            <a:ext cx="2237409" cy="918850"/>
            <a:chOff x="395534" y="3722711"/>
            <a:chExt cx="3972999" cy="9188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AC3E08-B0A2-4D50-9310-BA3E65530645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AD0309-7B6B-440D-8253-4DAB6843574E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8545F04-F46F-4461-ABF4-9A8DCF2CA1DC}"/>
              </a:ext>
            </a:extLst>
          </p:cNvPr>
          <p:cNvSpPr txBox="1"/>
          <p:nvPr/>
        </p:nvSpPr>
        <p:spPr>
          <a:xfrm>
            <a:off x="7410538" y="1691257"/>
            <a:ext cx="423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C5B28D-6E4B-4222-B53F-E3A867EB2327}"/>
              </a:ext>
            </a:extLst>
          </p:cNvPr>
          <p:cNvSpPr txBox="1"/>
          <p:nvPr/>
        </p:nvSpPr>
        <p:spPr>
          <a:xfrm>
            <a:off x="7410538" y="2340316"/>
            <a:ext cx="4272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 Easy to change colors, photos and Text. You can simply impress your audience and add a unique zing and appeal to your Presentations. Easy to change colors, photos and Text.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 Single Corner Rectangle 52">
            <a:extLst>
              <a:ext uri="{FF2B5EF4-FFF2-40B4-BE49-F238E27FC236}">
                <a16:creationId xmlns:a16="http://schemas.microsoft.com/office/drawing/2014/main" id="{185A1762-404C-41A4-B1B5-FF2BF5731D43}"/>
              </a:ext>
            </a:extLst>
          </p:cNvPr>
          <p:cNvSpPr/>
          <p:nvPr/>
        </p:nvSpPr>
        <p:spPr>
          <a:xfrm rot="18900000">
            <a:off x="2803141" y="2216884"/>
            <a:ext cx="1570608" cy="1570608"/>
          </a:xfrm>
          <a:prstGeom prst="round1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ound Single Corner Rectangle 52">
            <a:extLst>
              <a:ext uri="{FF2B5EF4-FFF2-40B4-BE49-F238E27FC236}">
                <a16:creationId xmlns:a16="http://schemas.microsoft.com/office/drawing/2014/main" id="{D2CA3179-B118-4A0A-BC7C-34B70FD3D52E}"/>
              </a:ext>
            </a:extLst>
          </p:cNvPr>
          <p:cNvSpPr/>
          <p:nvPr/>
        </p:nvSpPr>
        <p:spPr>
          <a:xfrm rot="18900000">
            <a:off x="7793748" y="2216884"/>
            <a:ext cx="1570608" cy="1570608"/>
          </a:xfrm>
          <a:prstGeom prst="round1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Round Single Corner Rectangle 51">
            <a:extLst>
              <a:ext uri="{FF2B5EF4-FFF2-40B4-BE49-F238E27FC236}">
                <a16:creationId xmlns:a16="http://schemas.microsoft.com/office/drawing/2014/main" id="{D795A902-87B8-4FCB-B236-8EE867105B4A}"/>
              </a:ext>
            </a:extLst>
          </p:cNvPr>
          <p:cNvSpPr/>
          <p:nvPr/>
        </p:nvSpPr>
        <p:spPr>
          <a:xfrm rot="8100000">
            <a:off x="4050793" y="3473509"/>
            <a:ext cx="1570608" cy="1570608"/>
          </a:xfrm>
          <a:prstGeom prst="round1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6" name="Round Single Corner Rectangle 52">
            <a:extLst>
              <a:ext uri="{FF2B5EF4-FFF2-40B4-BE49-F238E27FC236}">
                <a16:creationId xmlns:a16="http://schemas.microsoft.com/office/drawing/2014/main" id="{6F60CF7D-0F33-4777-BA16-892AE4FB25B9}"/>
              </a:ext>
            </a:extLst>
          </p:cNvPr>
          <p:cNvSpPr/>
          <p:nvPr/>
        </p:nvSpPr>
        <p:spPr>
          <a:xfrm rot="18900000">
            <a:off x="5298445" y="2216884"/>
            <a:ext cx="1570608" cy="1570608"/>
          </a:xfrm>
          <a:prstGeom prst="round1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 Single Corner Rectangle 53">
            <a:extLst>
              <a:ext uri="{FF2B5EF4-FFF2-40B4-BE49-F238E27FC236}">
                <a16:creationId xmlns:a16="http://schemas.microsoft.com/office/drawing/2014/main" id="{79E0EE6D-8CA4-4B16-8021-1DC714FAFF44}"/>
              </a:ext>
            </a:extLst>
          </p:cNvPr>
          <p:cNvSpPr/>
          <p:nvPr/>
        </p:nvSpPr>
        <p:spPr>
          <a:xfrm rot="8100000">
            <a:off x="6546097" y="3473509"/>
            <a:ext cx="1570608" cy="1570608"/>
          </a:xfrm>
          <a:prstGeom prst="round1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9A1D6-ABEB-45C0-8955-C55E0932695D}"/>
              </a:ext>
            </a:extLst>
          </p:cNvPr>
          <p:cNvSpPr txBox="1"/>
          <p:nvPr/>
        </p:nvSpPr>
        <p:spPr>
          <a:xfrm>
            <a:off x="3014472" y="2930649"/>
            <a:ext cx="1147946" cy="6538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EA737-D81F-47EF-9FBC-4F2B875E5661}"/>
              </a:ext>
            </a:extLst>
          </p:cNvPr>
          <p:cNvSpPr txBox="1"/>
          <p:nvPr/>
        </p:nvSpPr>
        <p:spPr>
          <a:xfrm>
            <a:off x="4262124" y="4131863"/>
            <a:ext cx="1147946" cy="6538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B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1422E-27A3-4FFD-BEF0-74651E1FCBA2}"/>
              </a:ext>
            </a:extLst>
          </p:cNvPr>
          <p:cNvSpPr txBox="1"/>
          <p:nvPr/>
        </p:nvSpPr>
        <p:spPr>
          <a:xfrm>
            <a:off x="5509776" y="2888499"/>
            <a:ext cx="1147946" cy="6538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C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54BD0E-F495-4E3C-A1AC-A3A2AA2A0A24}"/>
              </a:ext>
            </a:extLst>
          </p:cNvPr>
          <p:cNvSpPr txBox="1"/>
          <p:nvPr/>
        </p:nvSpPr>
        <p:spPr>
          <a:xfrm>
            <a:off x="6757428" y="4193664"/>
            <a:ext cx="1147946" cy="6538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D6B109-7C97-46C9-8C8C-EC3636B82D5F}"/>
              </a:ext>
            </a:extLst>
          </p:cNvPr>
          <p:cNvSpPr txBox="1"/>
          <p:nvPr/>
        </p:nvSpPr>
        <p:spPr>
          <a:xfrm>
            <a:off x="8005079" y="2928583"/>
            <a:ext cx="1147946" cy="6538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8">
            <a:extLst>
              <a:ext uri="{FF2B5EF4-FFF2-40B4-BE49-F238E27FC236}">
                <a16:creationId xmlns:a16="http://schemas.microsoft.com/office/drawing/2014/main" id="{02A6DA99-4316-45F1-955D-45ED4EE0A971}"/>
              </a:ext>
            </a:extLst>
          </p:cNvPr>
          <p:cNvSpPr/>
          <p:nvPr/>
        </p:nvSpPr>
        <p:spPr>
          <a:xfrm>
            <a:off x="3321360" y="2457067"/>
            <a:ext cx="534171" cy="43111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Oval 7">
            <a:extLst>
              <a:ext uri="{FF2B5EF4-FFF2-40B4-BE49-F238E27FC236}">
                <a16:creationId xmlns:a16="http://schemas.microsoft.com/office/drawing/2014/main" id="{5D3D5895-46AA-475E-B5E1-5550044C8114}"/>
              </a:ext>
            </a:extLst>
          </p:cNvPr>
          <p:cNvSpPr/>
          <p:nvPr/>
        </p:nvSpPr>
        <p:spPr>
          <a:xfrm>
            <a:off x="4610353" y="3608338"/>
            <a:ext cx="451489" cy="45149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Rounded Rectangle 25">
            <a:extLst>
              <a:ext uri="{FF2B5EF4-FFF2-40B4-BE49-F238E27FC236}">
                <a16:creationId xmlns:a16="http://schemas.microsoft.com/office/drawing/2014/main" id="{7B61C3ED-39CE-4083-80FC-FAD8D855018F}"/>
              </a:ext>
            </a:extLst>
          </p:cNvPr>
          <p:cNvSpPr/>
          <p:nvPr/>
        </p:nvSpPr>
        <p:spPr>
          <a:xfrm>
            <a:off x="5826205" y="2416892"/>
            <a:ext cx="515088" cy="377478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Trapezoid 22">
            <a:extLst>
              <a:ext uri="{FF2B5EF4-FFF2-40B4-BE49-F238E27FC236}">
                <a16:creationId xmlns:a16="http://schemas.microsoft.com/office/drawing/2014/main" id="{2C7C9607-D1DA-44A0-8E3B-727426ED10DB}"/>
              </a:ext>
            </a:extLst>
          </p:cNvPr>
          <p:cNvSpPr>
            <a:spLocks noChangeAspect="1"/>
          </p:cNvSpPr>
          <p:nvPr/>
        </p:nvSpPr>
        <p:spPr>
          <a:xfrm>
            <a:off x="7050429" y="3773953"/>
            <a:ext cx="561945" cy="28587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Freeform 53">
            <a:extLst>
              <a:ext uri="{FF2B5EF4-FFF2-40B4-BE49-F238E27FC236}">
                <a16:creationId xmlns:a16="http://schemas.microsoft.com/office/drawing/2014/main" id="{4AD012D6-0B4D-4FE1-81DC-C8B036878B09}"/>
              </a:ext>
            </a:extLst>
          </p:cNvPr>
          <p:cNvSpPr/>
          <p:nvPr/>
        </p:nvSpPr>
        <p:spPr>
          <a:xfrm>
            <a:off x="8341284" y="2439410"/>
            <a:ext cx="475536" cy="48755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911AA7-7D92-4CCA-A59E-19BBE3CFD0B0}"/>
              </a:ext>
            </a:extLst>
          </p:cNvPr>
          <p:cNvGrpSpPr/>
          <p:nvPr/>
        </p:nvGrpSpPr>
        <p:grpSpPr>
          <a:xfrm>
            <a:off x="451175" y="4026366"/>
            <a:ext cx="2650508" cy="1099024"/>
            <a:chOff x="1126664" y="3263935"/>
            <a:chExt cx="2232248" cy="109902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6ACFC5-72E7-46E4-9FBE-77BE42231CEA}"/>
                </a:ext>
              </a:extLst>
            </p:cNvPr>
            <p:cNvSpPr txBox="1"/>
            <p:nvPr/>
          </p:nvSpPr>
          <p:spPr>
            <a:xfrm>
              <a:off x="1126664" y="3263935"/>
              <a:ext cx="223224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70D998-CB7F-41FE-8FBD-CAF53310A693}"/>
                </a:ext>
              </a:extLst>
            </p:cNvPr>
            <p:cNvSpPr txBox="1"/>
            <p:nvPr/>
          </p:nvSpPr>
          <p:spPr>
            <a:xfrm>
              <a:off x="1126664" y="3531962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2A6496-FED4-4963-B1D5-06FFA1AB74BB}"/>
              </a:ext>
            </a:extLst>
          </p:cNvPr>
          <p:cNvGrpSpPr/>
          <p:nvPr/>
        </p:nvGrpSpPr>
        <p:grpSpPr>
          <a:xfrm>
            <a:off x="827668" y="5540888"/>
            <a:ext cx="3605178" cy="914358"/>
            <a:chOff x="1126664" y="3263935"/>
            <a:chExt cx="2232248" cy="91435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E711B82-D5BB-42A5-BAFD-A69F3F99283B}"/>
                </a:ext>
              </a:extLst>
            </p:cNvPr>
            <p:cNvSpPr txBox="1"/>
            <p:nvPr/>
          </p:nvSpPr>
          <p:spPr>
            <a:xfrm>
              <a:off x="1126664" y="3263935"/>
              <a:ext cx="223224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4D4277-6011-4032-819E-DE75BF3DC0EA}"/>
                </a:ext>
              </a:extLst>
            </p:cNvPr>
            <p:cNvSpPr txBox="1"/>
            <p:nvPr/>
          </p:nvSpPr>
          <p:spPr>
            <a:xfrm>
              <a:off x="1126664" y="3531962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CD5EE6-5C60-41D5-AAE0-EC484FF80E97}"/>
              </a:ext>
            </a:extLst>
          </p:cNvPr>
          <p:cNvGrpSpPr/>
          <p:nvPr/>
        </p:nvGrpSpPr>
        <p:grpSpPr>
          <a:xfrm flipH="1">
            <a:off x="9090317" y="4026366"/>
            <a:ext cx="2650508" cy="1099024"/>
            <a:chOff x="1126664" y="3263935"/>
            <a:chExt cx="2232248" cy="109902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7B8279-28AB-4E7C-B037-546BA34C4B01}"/>
                </a:ext>
              </a:extLst>
            </p:cNvPr>
            <p:cNvSpPr txBox="1"/>
            <p:nvPr/>
          </p:nvSpPr>
          <p:spPr>
            <a:xfrm>
              <a:off x="1126664" y="3263935"/>
              <a:ext cx="223224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3953AFF-6744-4128-AE21-722842D8D31C}"/>
                </a:ext>
              </a:extLst>
            </p:cNvPr>
            <p:cNvSpPr txBox="1"/>
            <p:nvPr/>
          </p:nvSpPr>
          <p:spPr>
            <a:xfrm>
              <a:off x="1126664" y="3531962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560C725-E641-4441-97B9-F166757DF88D}"/>
              </a:ext>
            </a:extLst>
          </p:cNvPr>
          <p:cNvGrpSpPr/>
          <p:nvPr/>
        </p:nvGrpSpPr>
        <p:grpSpPr>
          <a:xfrm flipH="1">
            <a:off x="7759154" y="5540888"/>
            <a:ext cx="3605178" cy="914358"/>
            <a:chOff x="1126664" y="3263935"/>
            <a:chExt cx="2232248" cy="91435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884FE5-3ECE-4792-901A-40191B83B6B0}"/>
                </a:ext>
              </a:extLst>
            </p:cNvPr>
            <p:cNvSpPr txBox="1"/>
            <p:nvPr/>
          </p:nvSpPr>
          <p:spPr>
            <a:xfrm>
              <a:off x="1126664" y="3263935"/>
              <a:ext cx="223224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208C595-12A9-42B1-9041-6B210B3A86F2}"/>
                </a:ext>
              </a:extLst>
            </p:cNvPr>
            <p:cNvSpPr txBox="1"/>
            <p:nvPr/>
          </p:nvSpPr>
          <p:spPr>
            <a:xfrm>
              <a:off x="1126664" y="3531962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439B833-6A38-43C5-BE31-E06BFF9DA761}"/>
              </a:ext>
            </a:extLst>
          </p:cNvPr>
          <p:cNvGrpSpPr/>
          <p:nvPr/>
        </p:nvGrpSpPr>
        <p:grpSpPr>
          <a:xfrm>
            <a:off x="4706974" y="5131979"/>
            <a:ext cx="2778052" cy="1099024"/>
            <a:chOff x="1126664" y="3263935"/>
            <a:chExt cx="2232248" cy="109902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2F35AC5-C264-428E-9880-4269198F0F17}"/>
                </a:ext>
              </a:extLst>
            </p:cNvPr>
            <p:cNvSpPr txBox="1"/>
            <p:nvPr/>
          </p:nvSpPr>
          <p:spPr>
            <a:xfrm>
              <a:off x="1126664" y="3263935"/>
              <a:ext cx="223224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6ADB53-B34D-4DA8-B8D8-4576B39D0784}"/>
                </a:ext>
              </a:extLst>
            </p:cNvPr>
            <p:cNvSpPr txBox="1"/>
            <p:nvPr/>
          </p:nvSpPr>
          <p:spPr>
            <a:xfrm>
              <a:off x="1126664" y="3531962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0485FD-7156-40A5-A63F-24462BF5CE88}"/>
              </a:ext>
            </a:extLst>
          </p:cNvPr>
          <p:cNvSpPr txBox="1"/>
          <p:nvPr/>
        </p:nvSpPr>
        <p:spPr>
          <a:xfrm>
            <a:off x="7440015" y="421284"/>
            <a:ext cx="42535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D4053-5C67-4F56-8762-AF5B2996A1E2}"/>
              </a:ext>
            </a:extLst>
          </p:cNvPr>
          <p:cNvSpPr txBox="1"/>
          <p:nvPr/>
        </p:nvSpPr>
        <p:spPr>
          <a:xfrm>
            <a:off x="7440015" y="1068446"/>
            <a:ext cx="42535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D5FCF-00D3-4E98-86CF-E138C6727C51}"/>
              </a:ext>
            </a:extLst>
          </p:cNvPr>
          <p:cNvSpPr txBox="1"/>
          <p:nvPr/>
        </p:nvSpPr>
        <p:spPr>
          <a:xfrm>
            <a:off x="7440016" y="1632914"/>
            <a:ext cx="425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D9810-0F96-4AB2-9F11-7324715BD919}"/>
              </a:ext>
            </a:extLst>
          </p:cNvPr>
          <p:cNvSpPr txBox="1"/>
          <p:nvPr/>
        </p:nvSpPr>
        <p:spPr>
          <a:xfrm>
            <a:off x="8132769" y="4216260"/>
            <a:ext cx="356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B9D54-C9AB-4CB6-A685-A6C2FD23CF12}"/>
              </a:ext>
            </a:extLst>
          </p:cNvPr>
          <p:cNvSpPr txBox="1"/>
          <p:nvPr/>
        </p:nvSpPr>
        <p:spPr>
          <a:xfrm>
            <a:off x="8873900" y="5996881"/>
            <a:ext cx="1235187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3ED92-59DC-4A35-AB1C-504DD8FDF4F2}"/>
              </a:ext>
            </a:extLst>
          </p:cNvPr>
          <p:cNvSpPr txBox="1"/>
          <p:nvPr/>
        </p:nvSpPr>
        <p:spPr>
          <a:xfrm>
            <a:off x="8132769" y="4865319"/>
            <a:ext cx="3560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57A65-1D43-42A3-92BC-709F4DE3EBE6}"/>
              </a:ext>
            </a:extLst>
          </p:cNvPr>
          <p:cNvSpPr txBox="1"/>
          <p:nvPr/>
        </p:nvSpPr>
        <p:spPr>
          <a:xfrm>
            <a:off x="7422309" y="5996881"/>
            <a:ext cx="1130489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MODERN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7C8AEB-B673-4925-AE9E-67AADAF70EC1}"/>
              </a:ext>
            </a:extLst>
          </p:cNvPr>
          <p:cNvSpPr txBox="1"/>
          <p:nvPr/>
        </p:nvSpPr>
        <p:spPr>
          <a:xfrm>
            <a:off x="10430190" y="5996881"/>
            <a:ext cx="1130489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DESIGN</a:t>
            </a:r>
          </a:p>
        </p:txBody>
      </p:sp>
      <p:grpSp>
        <p:nvGrpSpPr>
          <p:cNvPr id="10" name="Graphic 2">
            <a:extLst>
              <a:ext uri="{FF2B5EF4-FFF2-40B4-BE49-F238E27FC236}">
                <a16:creationId xmlns:a16="http://schemas.microsoft.com/office/drawing/2014/main" id="{1FA2B0AB-7084-4C19-A596-82C73F528A38}"/>
              </a:ext>
            </a:extLst>
          </p:cNvPr>
          <p:cNvGrpSpPr/>
          <p:nvPr/>
        </p:nvGrpSpPr>
        <p:grpSpPr>
          <a:xfrm rot="20350549">
            <a:off x="6886906" y="428052"/>
            <a:ext cx="599385" cy="1525346"/>
            <a:chOff x="8225681" y="914515"/>
            <a:chExt cx="503291" cy="128080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AEF571-5FB8-42D6-A3DA-BBE6B3668EE2}"/>
                </a:ext>
              </a:extLst>
            </p:cNvPr>
            <p:cNvSpPr/>
            <p:nvPr/>
          </p:nvSpPr>
          <p:spPr>
            <a:xfrm>
              <a:off x="8267148" y="1217493"/>
              <a:ext cx="229073" cy="916290"/>
            </a:xfrm>
            <a:custGeom>
              <a:avLst/>
              <a:gdLst>
                <a:gd name="connsiteX0" fmla="*/ 78587 w 229072"/>
                <a:gd name="connsiteY0" fmla="*/ 318361 h 916290"/>
                <a:gd name="connsiteX1" fmla="*/ 112363 w 229072"/>
                <a:gd name="connsiteY1" fmla="*/ 329731 h 916290"/>
                <a:gd name="connsiteX2" fmla="*/ 144132 w 229072"/>
                <a:gd name="connsiteY2" fmla="*/ 349796 h 916290"/>
                <a:gd name="connsiteX3" fmla="*/ 158010 w 229072"/>
                <a:gd name="connsiteY3" fmla="*/ 372703 h 916290"/>
                <a:gd name="connsiteX4" fmla="*/ 145637 w 229072"/>
                <a:gd name="connsiteY4" fmla="*/ 332741 h 916290"/>
                <a:gd name="connsiteX5" fmla="*/ 141958 w 229072"/>
                <a:gd name="connsiteY5" fmla="*/ 331904 h 916290"/>
                <a:gd name="connsiteX6" fmla="*/ 99655 w 229072"/>
                <a:gd name="connsiteY6" fmla="*/ 320534 h 916290"/>
                <a:gd name="connsiteX7" fmla="*/ 65879 w 229072"/>
                <a:gd name="connsiteY7" fmla="*/ 290437 h 916290"/>
                <a:gd name="connsiteX8" fmla="*/ 58188 w 229072"/>
                <a:gd name="connsiteY8" fmla="*/ 256327 h 916290"/>
                <a:gd name="connsiteX9" fmla="*/ 94137 w 229072"/>
                <a:gd name="connsiteY9" fmla="*/ 267697 h 916290"/>
                <a:gd name="connsiteX10" fmla="*/ 124067 w 229072"/>
                <a:gd name="connsiteY10" fmla="*/ 286926 h 916290"/>
                <a:gd name="connsiteX11" fmla="*/ 138781 w 229072"/>
                <a:gd name="connsiteY11" fmla="*/ 311171 h 916290"/>
                <a:gd name="connsiteX12" fmla="*/ 137778 w 229072"/>
                <a:gd name="connsiteY12" fmla="*/ 306656 h 916290"/>
                <a:gd name="connsiteX13" fmla="*/ 130421 w 229072"/>
                <a:gd name="connsiteY13" fmla="*/ 282411 h 916290"/>
                <a:gd name="connsiteX14" fmla="*/ 116877 w 229072"/>
                <a:gd name="connsiteY14" fmla="*/ 268366 h 916290"/>
                <a:gd name="connsiteX15" fmla="*/ 81931 w 229072"/>
                <a:gd name="connsiteY15" fmla="*/ 259839 h 916290"/>
                <a:gd name="connsiteX16" fmla="*/ 46483 w 229072"/>
                <a:gd name="connsiteY16" fmla="*/ 227902 h 916290"/>
                <a:gd name="connsiteX17" fmla="*/ 39628 w 229072"/>
                <a:gd name="connsiteY17" fmla="*/ 198808 h 916290"/>
                <a:gd name="connsiteX18" fmla="*/ 39628 w 229072"/>
                <a:gd name="connsiteY18" fmla="*/ 194126 h 916290"/>
                <a:gd name="connsiteX19" fmla="*/ 71732 w 229072"/>
                <a:gd name="connsiteY19" fmla="*/ 206165 h 916290"/>
                <a:gd name="connsiteX20" fmla="*/ 108015 w 229072"/>
                <a:gd name="connsiteY20" fmla="*/ 229909 h 916290"/>
                <a:gd name="connsiteX21" fmla="*/ 118716 w 229072"/>
                <a:gd name="connsiteY21" fmla="*/ 246295 h 916290"/>
                <a:gd name="connsiteX22" fmla="*/ 108015 w 229072"/>
                <a:gd name="connsiteY22" fmla="*/ 213355 h 916290"/>
                <a:gd name="connsiteX23" fmla="*/ 104671 w 229072"/>
                <a:gd name="connsiteY23" fmla="*/ 210847 h 916290"/>
                <a:gd name="connsiteX24" fmla="*/ 66883 w 229072"/>
                <a:gd name="connsiteY24" fmla="*/ 200146 h 916290"/>
                <a:gd name="connsiteX25" fmla="*/ 25583 w 229072"/>
                <a:gd name="connsiteY25" fmla="*/ 162357 h 916290"/>
                <a:gd name="connsiteX26" fmla="*/ 20399 w 229072"/>
                <a:gd name="connsiteY26" fmla="*/ 139283 h 916290"/>
                <a:gd name="connsiteX27" fmla="*/ 19730 w 229072"/>
                <a:gd name="connsiteY27" fmla="*/ 132762 h 916290"/>
                <a:gd name="connsiteX28" fmla="*/ 49326 w 229072"/>
                <a:gd name="connsiteY28" fmla="*/ 144801 h 916290"/>
                <a:gd name="connsiteX29" fmla="*/ 88787 w 229072"/>
                <a:gd name="connsiteY29" fmla="*/ 169380 h 916290"/>
                <a:gd name="connsiteX30" fmla="*/ 98986 w 229072"/>
                <a:gd name="connsiteY30" fmla="*/ 185766 h 916290"/>
                <a:gd name="connsiteX31" fmla="*/ 88954 w 229072"/>
                <a:gd name="connsiteY31" fmla="*/ 156171 h 916290"/>
                <a:gd name="connsiteX32" fmla="*/ 83938 w 229072"/>
                <a:gd name="connsiteY32" fmla="*/ 152325 h 916290"/>
                <a:gd name="connsiteX33" fmla="*/ 52336 w 229072"/>
                <a:gd name="connsiteY33" fmla="*/ 139784 h 916290"/>
                <a:gd name="connsiteX34" fmla="*/ 5685 w 229072"/>
                <a:gd name="connsiteY34" fmla="*/ 98986 h 916290"/>
                <a:gd name="connsiteX35" fmla="*/ 0 w 229072"/>
                <a:gd name="connsiteY35" fmla="*/ 74574 h 916290"/>
                <a:gd name="connsiteX36" fmla="*/ 30432 w 229072"/>
                <a:gd name="connsiteY36" fmla="*/ 84272 h 916290"/>
                <a:gd name="connsiteX37" fmla="*/ 76580 w 229072"/>
                <a:gd name="connsiteY37" fmla="*/ 124736 h 916290"/>
                <a:gd name="connsiteX38" fmla="*/ 80259 w 229072"/>
                <a:gd name="connsiteY38" fmla="*/ 129752 h 916290"/>
                <a:gd name="connsiteX39" fmla="*/ 70059 w 229072"/>
                <a:gd name="connsiteY39" fmla="*/ 100658 h 916290"/>
                <a:gd name="connsiteX40" fmla="*/ 67050 w 229072"/>
                <a:gd name="connsiteY40" fmla="*/ 97481 h 916290"/>
                <a:gd name="connsiteX41" fmla="*/ 61030 w 229072"/>
                <a:gd name="connsiteY41" fmla="*/ 93301 h 916290"/>
                <a:gd name="connsiteX42" fmla="*/ 32940 w 229072"/>
                <a:gd name="connsiteY42" fmla="*/ 25081 h 916290"/>
                <a:gd name="connsiteX43" fmla="*/ 38290 w 229072"/>
                <a:gd name="connsiteY43" fmla="*/ 0 h 916290"/>
                <a:gd name="connsiteX44" fmla="*/ 68220 w 229072"/>
                <a:gd name="connsiteY44" fmla="*/ 23074 h 916290"/>
                <a:gd name="connsiteX45" fmla="*/ 81597 w 229072"/>
                <a:gd name="connsiteY45" fmla="*/ 72902 h 916290"/>
                <a:gd name="connsiteX46" fmla="*/ 74908 w 229072"/>
                <a:gd name="connsiteY46" fmla="*/ 96144 h 916290"/>
                <a:gd name="connsiteX47" fmla="*/ 74741 w 229072"/>
                <a:gd name="connsiteY47" fmla="*/ 107346 h 916290"/>
                <a:gd name="connsiteX48" fmla="*/ 191786 w 229072"/>
                <a:gd name="connsiteY48" fmla="*/ 485901 h 916290"/>
                <a:gd name="connsiteX49" fmla="*/ 223555 w 229072"/>
                <a:gd name="connsiteY49" fmla="*/ 641403 h 916290"/>
                <a:gd name="connsiteX50" fmla="*/ 229407 w 229072"/>
                <a:gd name="connsiteY50" fmla="*/ 819143 h 916290"/>
                <a:gd name="connsiteX51" fmla="*/ 229073 w 229072"/>
                <a:gd name="connsiteY51" fmla="*/ 847903 h 916290"/>
                <a:gd name="connsiteX52" fmla="*/ 221548 w 229072"/>
                <a:gd name="connsiteY52" fmla="*/ 910271 h 916290"/>
                <a:gd name="connsiteX53" fmla="*/ 220712 w 229072"/>
                <a:gd name="connsiteY53" fmla="*/ 912946 h 916290"/>
                <a:gd name="connsiteX54" fmla="*/ 217535 w 229072"/>
                <a:gd name="connsiteY54" fmla="*/ 916792 h 916290"/>
                <a:gd name="connsiteX55" fmla="*/ 201818 w 229072"/>
                <a:gd name="connsiteY55" fmla="*/ 713804 h 916290"/>
                <a:gd name="connsiteX56" fmla="*/ 212018 w 229072"/>
                <a:gd name="connsiteY56" fmla="*/ 745740 h 916290"/>
                <a:gd name="connsiteX57" fmla="*/ 220378 w 229072"/>
                <a:gd name="connsiteY57" fmla="*/ 778512 h 916290"/>
                <a:gd name="connsiteX58" fmla="*/ 226732 w 229072"/>
                <a:gd name="connsiteY58" fmla="*/ 812121 h 916290"/>
                <a:gd name="connsiteX59" fmla="*/ 228404 w 229072"/>
                <a:gd name="connsiteY59" fmla="*/ 812121 h 916290"/>
                <a:gd name="connsiteX60" fmla="*/ 228404 w 229072"/>
                <a:gd name="connsiteY60" fmla="*/ 762293 h 916290"/>
                <a:gd name="connsiteX61" fmla="*/ 191117 w 229072"/>
                <a:gd name="connsiteY61" fmla="*/ 491921 h 916290"/>
                <a:gd name="connsiteX62" fmla="*/ 183593 w 229072"/>
                <a:gd name="connsiteY62" fmla="*/ 464165 h 916290"/>
                <a:gd name="connsiteX63" fmla="*/ 177908 w 229072"/>
                <a:gd name="connsiteY63" fmla="*/ 457476 h 916290"/>
                <a:gd name="connsiteX64" fmla="*/ 142460 w 229072"/>
                <a:gd name="connsiteY64" fmla="*/ 446775 h 916290"/>
                <a:gd name="connsiteX65" fmla="*/ 102330 w 229072"/>
                <a:gd name="connsiteY65" fmla="*/ 408485 h 916290"/>
                <a:gd name="connsiteX66" fmla="*/ 96311 w 229072"/>
                <a:gd name="connsiteY66" fmla="*/ 379391 h 916290"/>
                <a:gd name="connsiteX67" fmla="*/ 102665 w 229072"/>
                <a:gd name="connsiteY67" fmla="*/ 383237 h 916290"/>
                <a:gd name="connsiteX68" fmla="*/ 123064 w 229072"/>
                <a:gd name="connsiteY68" fmla="*/ 390427 h 916290"/>
                <a:gd name="connsiteX69" fmla="*/ 169046 w 229072"/>
                <a:gd name="connsiteY69" fmla="*/ 423032 h 916290"/>
                <a:gd name="connsiteX70" fmla="*/ 174396 w 229072"/>
                <a:gd name="connsiteY70" fmla="*/ 431894 h 916290"/>
                <a:gd name="connsiteX71" fmla="*/ 174062 w 229072"/>
                <a:gd name="connsiteY71" fmla="*/ 428717 h 916290"/>
                <a:gd name="connsiteX72" fmla="*/ 166705 w 229072"/>
                <a:gd name="connsiteY72" fmla="*/ 402131 h 916290"/>
                <a:gd name="connsiteX73" fmla="*/ 158177 w 229072"/>
                <a:gd name="connsiteY73" fmla="*/ 392768 h 916290"/>
                <a:gd name="connsiteX74" fmla="*/ 123398 w 229072"/>
                <a:gd name="connsiteY74" fmla="*/ 383738 h 916290"/>
                <a:gd name="connsiteX75" fmla="*/ 84105 w 229072"/>
                <a:gd name="connsiteY75" fmla="*/ 348792 h 916290"/>
                <a:gd name="connsiteX76" fmla="*/ 77082 w 229072"/>
                <a:gd name="connsiteY76" fmla="*/ 319364 h 916290"/>
                <a:gd name="connsiteX77" fmla="*/ 78587 w 229072"/>
                <a:gd name="connsiteY77" fmla="*/ 318361 h 91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29072" h="916290">
                  <a:moveTo>
                    <a:pt x="78587" y="318361"/>
                  </a:moveTo>
                  <a:cubicBezTo>
                    <a:pt x="88619" y="325885"/>
                    <a:pt x="100157" y="328226"/>
                    <a:pt x="112363" y="329731"/>
                  </a:cubicBezTo>
                  <a:cubicBezTo>
                    <a:pt x="125906" y="331403"/>
                    <a:pt x="136775" y="338258"/>
                    <a:pt x="144132" y="349796"/>
                  </a:cubicBezTo>
                  <a:cubicBezTo>
                    <a:pt x="148646" y="356818"/>
                    <a:pt x="152827" y="364175"/>
                    <a:pt x="158010" y="372703"/>
                  </a:cubicBezTo>
                  <a:cubicBezTo>
                    <a:pt x="153663" y="358490"/>
                    <a:pt x="149817" y="345615"/>
                    <a:pt x="145637" y="332741"/>
                  </a:cubicBezTo>
                  <a:cubicBezTo>
                    <a:pt x="145470" y="332072"/>
                    <a:pt x="143296" y="332239"/>
                    <a:pt x="141958" y="331904"/>
                  </a:cubicBezTo>
                  <a:cubicBezTo>
                    <a:pt x="127913" y="328059"/>
                    <a:pt x="113868" y="323711"/>
                    <a:pt x="99655" y="320534"/>
                  </a:cubicBezTo>
                  <a:cubicBezTo>
                    <a:pt x="82433" y="316856"/>
                    <a:pt x="70728" y="307325"/>
                    <a:pt x="65879" y="290437"/>
                  </a:cubicBezTo>
                  <a:cubicBezTo>
                    <a:pt x="62702" y="279402"/>
                    <a:pt x="60194" y="268032"/>
                    <a:pt x="58188" y="256327"/>
                  </a:cubicBezTo>
                  <a:cubicBezTo>
                    <a:pt x="69223" y="264186"/>
                    <a:pt x="81597" y="265858"/>
                    <a:pt x="94137" y="267697"/>
                  </a:cubicBezTo>
                  <a:cubicBezTo>
                    <a:pt x="106845" y="269537"/>
                    <a:pt x="117044" y="276058"/>
                    <a:pt x="124067" y="286926"/>
                  </a:cubicBezTo>
                  <a:cubicBezTo>
                    <a:pt x="129083" y="294617"/>
                    <a:pt x="133598" y="302643"/>
                    <a:pt x="138781" y="311171"/>
                  </a:cubicBezTo>
                  <a:cubicBezTo>
                    <a:pt x="138280" y="309164"/>
                    <a:pt x="138112" y="307994"/>
                    <a:pt x="137778" y="306656"/>
                  </a:cubicBezTo>
                  <a:cubicBezTo>
                    <a:pt x="135270" y="298630"/>
                    <a:pt x="132093" y="290605"/>
                    <a:pt x="130421" y="282411"/>
                  </a:cubicBezTo>
                  <a:cubicBezTo>
                    <a:pt x="128749" y="274385"/>
                    <a:pt x="124401" y="270205"/>
                    <a:pt x="116877" y="268366"/>
                  </a:cubicBezTo>
                  <a:cubicBezTo>
                    <a:pt x="105173" y="265524"/>
                    <a:pt x="93636" y="262012"/>
                    <a:pt x="81931" y="259839"/>
                  </a:cubicBezTo>
                  <a:cubicBezTo>
                    <a:pt x="63371" y="256327"/>
                    <a:pt x="51500" y="245960"/>
                    <a:pt x="46483" y="227902"/>
                  </a:cubicBezTo>
                  <a:cubicBezTo>
                    <a:pt x="43808" y="218371"/>
                    <a:pt x="41802" y="208506"/>
                    <a:pt x="39628" y="198808"/>
                  </a:cubicBezTo>
                  <a:cubicBezTo>
                    <a:pt x="39293" y="197638"/>
                    <a:pt x="39628" y="196300"/>
                    <a:pt x="39628" y="194126"/>
                  </a:cubicBezTo>
                  <a:cubicBezTo>
                    <a:pt x="49326" y="202487"/>
                    <a:pt x="60194" y="204995"/>
                    <a:pt x="71732" y="206165"/>
                  </a:cubicBezTo>
                  <a:cubicBezTo>
                    <a:pt x="87783" y="207837"/>
                    <a:pt x="99822" y="216030"/>
                    <a:pt x="108015" y="229909"/>
                  </a:cubicBezTo>
                  <a:cubicBezTo>
                    <a:pt x="111359" y="235426"/>
                    <a:pt x="114536" y="241111"/>
                    <a:pt x="118716" y="246295"/>
                  </a:cubicBezTo>
                  <a:cubicBezTo>
                    <a:pt x="115205" y="235259"/>
                    <a:pt x="111694" y="224224"/>
                    <a:pt x="108015" y="213355"/>
                  </a:cubicBezTo>
                  <a:cubicBezTo>
                    <a:pt x="107681" y="212352"/>
                    <a:pt x="106009" y="211349"/>
                    <a:pt x="104671" y="210847"/>
                  </a:cubicBezTo>
                  <a:cubicBezTo>
                    <a:pt x="92131" y="207169"/>
                    <a:pt x="79757" y="202152"/>
                    <a:pt x="66883" y="200146"/>
                  </a:cubicBezTo>
                  <a:cubicBezTo>
                    <a:pt x="44310" y="196467"/>
                    <a:pt x="30432" y="184596"/>
                    <a:pt x="25583" y="162357"/>
                  </a:cubicBezTo>
                  <a:cubicBezTo>
                    <a:pt x="23911" y="154666"/>
                    <a:pt x="22071" y="146974"/>
                    <a:pt x="20399" y="139283"/>
                  </a:cubicBezTo>
                  <a:cubicBezTo>
                    <a:pt x="20065" y="137611"/>
                    <a:pt x="20065" y="135771"/>
                    <a:pt x="19730" y="132762"/>
                  </a:cubicBezTo>
                  <a:cubicBezTo>
                    <a:pt x="28927" y="140788"/>
                    <a:pt x="38457" y="143965"/>
                    <a:pt x="49326" y="144801"/>
                  </a:cubicBezTo>
                  <a:cubicBezTo>
                    <a:pt x="66548" y="146306"/>
                    <a:pt x="79925" y="154164"/>
                    <a:pt x="88787" y="169380"/>
                  </a:cubicBezTo>
                  <a:cubicBezTo>
                    <a:pt x="91963" y="174898"/>
                    <a:pt x="95140" y="180416"/>
                    <a:pt x="98986" y="185766"/>
                  </a:cubicBezTo>
                  <a:cubicBezTo>
                    <a:pt x="95642" y="175901"/>
                    <a:pt x="92632" y="165869"/>
                    <a:pt x="88954" y="156171"/>
                  </a:cubicBezTo>
                  <a:cubicBezTo>
                    <a:pt x="88285" y="154499"/>
                    <a:pt x="85610" y="153663"/>
                    <a:pt x="83938" y="152325"/>
                  </a:cubicBezTo>
                  <a:cubicBezTo>
                    <a:pt x="74407" y="145469"/>
                    <a:pt x="64040" y="141122"/>
                    <a:pt x="52336" y="139784"/>
                  </a:cubicBezTo>
                  <a:cubicBezTo>
                    <a:pt x="27589" y="136942"/>
                    <a:pt x="11872" y="123398"/>
                    <a:pt x="5685" y="98986"/>
                  </a:cubicBezTo>
                  <a:cubicBezTo>
                    <a:pt x="3679" y="90626"/>
                    <a:pt x="1839" y="82265"/>
                    <a:pt x="0" y="74574"/>
                  </a:cubicBezTo>
                  <a:cubicBezTo>
                    <a:pt x="10200" y="77918"/>
                    <a:pt x="20232" y="81095"/>
                    <a:pt x="30432" y="84272"/>
                  </a:cubicBezTo>
                  <a:cubicBezTo>
                    <a:pt x="51834" y="90960"/>
                    <a:pt x="66381" y="105340"/>
                    <a:pt x="76580" y="124736"/>
                  </a:cubicBezTo>
                  <a:cubicBezTo>
                    <a:pt x="77584" y="126575"/>
                    <a:pt x="78420" y="128247"/>
                    <a:pt x="80259" y="129752"/>
                  </a:cubicBezTo>
                  <a:cubicBezTo>
                    <a:pt x="76915" y="120054"/>
                    <a:pt x="73571" y="110356"/>
                    <a:pt x="70059" y="100658"/>
                  </a:cubicBezTo>
                  <a:cubicBezTo>
                    <a:pt x="69558" y="99488"/>
                    <a:pt x="68220" y="98485"/>
                    <a:pt x="67050" y="97481"/>
                  </a:cubicBezTo>
                  <a:cubicBezTo>
                    <a:pt x="65043" y="95976"/>
                    <a:pt x="63037" y="94639"/>
                    <a:pt x="61030" y="93301"/>
                  </a:cubicBezTo>
                  <a:cubicBezTo>
                    <a:pt x="36618" y="76748"/>
                    <a:pt x="26920" y="54175"/>
                    <a:pt x="32940" y="25081"/>
                  </a:cubicBezTo>
                  <a:cubicBezTo>
                    <a:pt x="34612" y="16888"/>
                    <a:pt x="36451" y="8695"/>
                    <a:pt x="38290" y="0"/>
                  </a:cubicBezTo>
                  <a:cubicBezTo>
                    <a:pt x="49995" y="6521"/>
                    <a:pt x="59693" y="13878"/>
                    <a:pt x="68220" y="23074"/>
                  </a:cubicBezTo>
                  <a:cubicBezTo>
                    <a:pt x="81597" y="37454"/>
                    <a:pt x="86446" y="53840"/>
                    <a:pt x="81597" y="72902"/>
                  </a:cubicBezTo>
                  <a:cubicBezTo>
                    <a:pt x="79590" y="80761"/>
                    <a:pt x="77584" y="88619"/>
                    <a:pt x="74908" y="96144"/>
                  </a:cubicBezTo>
                  <a:cubicBezTo>
                    <a:pt x="73571" y="100157"/>
                    <a:pt x="73404" y="103333"/>
                    <a:pt x="74741" y="107346"/>
                  </a:cubicBezTo>
                  <a:cubicBezTo>
                    <a:pt x="117546" y="232417"/>
                    <a:pt x="158344" y="357989"/>
                    <a:pt x="191786" y="485901"/>
                  </a:cubicBezTo>
                  <a:cubicBezTo>
                    <a:pt x="205162" y="537067"/>
                    <a:pt x="217201" y="588733"/>
                    <a:pt x="223555" y="641403"/>
                  </a:cubicBezTo>
                  <a:cubicBezTo>
                    <a:pt x="230578" y="700427"/>
                    <a:pt x="232082" y="759785"/>
                    <a:pt x="229407" y="819143"/>
                  </a:cubicBezTo>
                  <a:cubicBezTo>
                    <a:pt x="228905" y="828674"/>
                    <a:pt x="228905" y="838372"/>
                    <a:pt x="229073" y="847903"/>
                  </a:cubicBezTo>
                  <a:cubicBezTo>
                    <a:pt x="229574" y="869138"/>
                    <a:pt x="227401" y="889872"/>
                    <a:pt x="221548" y="910271"/>
                  </a:cubicBezTo>
                  <a:cubicBezTo>
                    <a:pt x="221214" y="911107"/>
                    <a:pt x="221214" y="912110"/>
                    <a:pt x="220712" y="912946"/>
                  </a:cubicBezTo>
                  <a:cubicBezTo>
                    <a:pt x="219876" y="914284"/>
                    <a:pt x="219040" y="915622"/>
                    <a:pt x="217535" y="916792"/>
                  </a:cubicBezTo>
                  <a:cubicBezTo>
                    <a:pt x="219207" y="848572"/>
                    <a:pt x="213690" y="781020"/>
                    <a:pt x="201818" y="713804"/>
                  </a:cubicBezTo>
                  <a:cubicBezTo>
                    <a:pt x="205162" y="724505"/>
                    <a:pt x="208841" y="735039"/>
                    <a:pt x="212018" y="745740"/>
                  </a:cubicBezTo>
                  <a:cubicBezTo>
                    <a:pt x="215195" y="756608"/>
                    <a:pt x="218037" y="767477"/>
                    <a:pt x="220378" y="778512"/>
                  </a:cubicBezTo>
                  <a:cubicBezTo>
                    <a:pt x="222886" y="789548"/>
                    <a:pt x="224725" y="800918"/>
                    <a:pt x="226732" y="812121"/>
                  </a:cubicBezTo>
                  <a:cubicBezTo>
                    <a:pt x="227233" y="812121"/>
                    <a:pt x="227902" y="812121"/>
                    <a:pt x="228404" y="812121"/>
                  </a:cubicBezTo>
                  <a:cubicBezTo>
                    <a:pt x="228404" y="795567"/>
                    <a:pt x="228404" y="778847"/>
                    <a:pt x="228404" y="762293"/>
                  </a:cubicBezTo>
                  <a:cubicBezTo>
                    <a:pt x="228905" y="670330"/>
                    <a:pt x="215195" y="580373"/>
                    <a:pt x="191117" y="491921"/>
                  </a:cubicBezTo>
                  <a:cubicBezTo>
                    <a:pt x="188609" y="482725"/>
                    <a:pt x="186435" y="473361"/>
                    <a:pt x="183593" y="464165"/>
                  </a:cubicBezTo>
                  <a:cubicBezTo>
                    <a:pt x="182757" y="461489"/>
                    <a:pt x="180416" y="458312"/>
                    <a:pt x="177908" y="457476"/>
                  </a:cubicBezTo>
                  <a:cubicBezTo>
                    <a:pt x="166203" y="453463"/>
                    <a:pt x="154499" y="448949"/>
                    <a:pt x="142460" y="446775"/>
                  </a:cubicBezTo>
                  <a:cubicBezTo>
                    <a:pt x="120221" y="442762"/>
                    <a:pt x="106845" y="430556"/>
                    <a:pt x="102330" y="408485"/>
                  </a:cubicBezTo>
                  <a:cubicBezTo>
                    <a:pt x="100491" y="399121"/>
                    <a:pt x="98485" y="389758"/>
                    <a:pt x="96311" y="379391"/>
                  </a:cubicBezTo>
                  <a:cubicBezTo>
                    <a:pt x="99153" y="381063"/>
                    <a:pt x="100825" y="382401"/>
                    <a:pt x="102665" y="383237"/>
                  </a:cubicBezTo>
                  <a:cubicBezTo>
                    <a:pt x="109353" y="385912"/>
                    <a:pt x="116041" y="389758"/>
                    <a:pt x="123064" y="390427"/>
                  </a:cubicBezTo>
                  <a:cubicBezTo>
                    <a:pt x="144801" y="392600"/>
                    <a:pt x="159682" y="403636"/>
                    <a:pt x="169046" y="423032"/>
                  </a:cubicBezTo>
                  <a:cubicBezTo>
                    <a:pt x="170550" y="426042"/>
                    <a:pt x="172055" y="429051"/>
                    <a:pt x="174396" y="431894"/>
                  </a:cubicBezTo>
                  <a:cubicBezTo>
                    <a:pt x="174229" y="430891"/>
                    <a:pt x="174229" y="429720"/>
                    <a:pt x="174062" y="428717"/>
                  </a:cubicBezTo>
                  <a:cubicBezTo>
                    <a:pt x="171554" y="419855"/>
                    <a:pt x="168711" y="411160"/>
                    <a:pt x="166705" y="402131"/>
                  </a:cubicBezTo>
                  <a:cubicBezTo>
                    <a:pt x="165534" y="397115"/>
                    <a:pt x="163026" y="394105"/>
                    <a:pt x="158177" y="392768"/>
                  </a:cubicBezTo>
                  <a:cubicBezTo>
                    <a:pt x="146640" y="389591"/>
                    <a:pt x="135103" y="385745"/>
                    <a:pt x="123398" y="383738"/>
                  </a:cubicBezTo>
                  <a:cubicBezTo>
                    <a:pt x="102497" y="380227"/>
                    <a:pt x="89121" y="369359"/>
                    <a:pt x="84105" y="348792"/>
                  </a:cubicBezTo>
                  <a:cubicBezTo>
                    <a:pt x="81764" y="338927"/>
                    <a:pt x="79423" y="329229"/>
                    <a:pt x="77082" y="319364"/>
                  </a:cubicBezTo>
                  <a:cubicBezTo>
                    <a:pt x="77584" y="318862"/>
                    <a:pt x="78085" y="318695"/>
                    <a:pt x="78587" y="318361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44403D0-6E83-4C8C-B2DE-9CF3B5F82028}"/>
                </a:ext>
              </a:extLst>
            </p:cNvPr>
            <p:cNvSpPr/>
            <p:nvPr/>
          </p:nvSpPr>
          <p:spPr>
            <a:xfrm>
              <a:off x="8490034" y="914682"/>
              <a:ext cx="178911" cy="1279128"/>
            </a:xfrm>
            <a:custGeom>
              <a:avLst/>
              <a:gdLst>
                <a:gd name="connsiteX0" fmla="*/ 89957 w 178910"/>
                <a:gd name="connsiteY0" fmla="*/ 939699 h 1279127"/>
                <a:gd name="connsiteX1" fmla="*/ 89790 w 178910"/>
                <a:gd name="connsiteY1" fmla="*/ 989025 h 1279127"/>
                <a:gd name="connsiteX2" fmla="*/ 87951 w 178910"/>
                <a:gd name="connsiteY2" fmla="*/ 1038685 h 1279127"/>
                <a:gd name="connsiteX3" fmla="*/ 91127 w 178910"/>
                <a:gd name="connsiteY3" fmla="*/ 1027650 h 1279127"/>
                <a:gd name="connsiteX4" fmla="*/ 133096 w 178910"/>
                <a:gd name="connsiteY4" fmla="*/ 783863 h 1279127"/>
                <a:gd name="connsiteX5" fmla="*/ 143129 w 178910"/>
                <a:gd name="connsiteY5" fmla="*/ 578367 h 1279127"/>
                <a:gd name="connsiteX6" fmla="*/ 143129 w 178910"/>
                <a:gd name="connsiteY6" fmla="*/ 568836 h 1279127"/>
                <a:gd name="connsiteX7" fmla="*/ 141624 w 178910"/>
                <a:gd name="connsiteY7" fmla="*/ 573852 h 1279127"/>
                <a:gd name="connsiteX8" fmla="*/ 128749 w 178910"/>
                <a:gd name="connsiteY8" fmla="*/ 563151 h 1279127"/>
                <a:gd name="connsiteX9" fmla="*/ 95475 w 178910"/>
                <a:gd name="connsiteY9" fmla="*/ 543086 h 1279127"/>
                <a:gd name="connsiteX10" fmla="*/ 55847 w 178910"/>
                <a:gd name="connsiteY10" fmla="*/ 471522 h 1279127"/>
                <a:gd name="connsiteX11" fmla="*/ 59191 w 178910"/>
                <a:gd name="connsiteY11" fmla="*/ 435405 h 1279127"/>
                <a:gd name="connsiteX12" fmla="*/ 61866 w 178910"/>
                <a:gd name="connsiteY12" fmla="*/ 437579 h 1279127"/>
                <a:gd name="connsiteX13" fmla="*/ 96144 w 178910"/>
                <a:gd name="connsiteY13" fmla="*/ 463161 h 1279127"/>
                <a:gd name="connsiteX14" fmla="*/ 131257 w 178910"/>
                <a:gd name="connsiteY14" fmla="*/ 497104 h 1279127"/>
                <a:gd name="connsiteX15" fmla="*/ 139617 w 178910"/>
                <a:gd name="connsiteY15" fmla="*/ 527369 h 1279127"/>
                <a:gd name="connsiteX16" fmla="*/ 143296 w 178910"/>
                <a:gd name="connsiteY16" fmla="*/ 551446 h 1279127"/>
                <a:gd name="connsiteX17" fmla="*/ 143797 w 178910"/>
                <a:gd name="connsiteY17" fmla="*/ 546932 h 1279127"/>
                <a:gd name="connsiteX18" fmla="*/ 143965 w 178910"/>
                <a:gd name="connsiteY18" fmla="*/ 292778 h 1279127"/>
                <a:gd name="connsiteX19" fmla="*/ 141791 w 178910"/>
                <a:gd name="connsiteY19" fmla="*/ 152492 h 1279127"/>
                <a:gd name="connsiteX20" fmla="*/ 136775 w 178910"/>
                <a:gd name="connsiteY20" fmla="*/ 138112 h 1279127"/>
                <a:gd name="connsiteX21" fmla="*/ 116877 w 178910"/>
                <a:gd name="connsiteY21" fmla="*/ 106176 h 1279127"/>
                <a:gd name="connsiteX22" fmla="*/ 113199 w 178910"/>
                <a:gd name="connsiteY22" fmla="*/ 56349 h 1279127"/>
                <a:gd name="connsiteX23" fmla="*/ 139784 w 178910"/>
                <a:gd name="connsiteY23" fmla="*/ 2508 h 1279127"/>
                <a:gd name="connsiteX24" fmla="*/ 141122 w 178910"/>
                <a:gd name="connsiteY24" fmla="*/ 0 h 1279127"/>
                <a:gd name="connsiteX25" fmla="*/ 147142 w 178910"/>
                <a:gd name="connsiteY25" fmla="*/ 6521 h 1279127"/>
                <a:gd name="connsiteX26" fmla="*/ 176570 w 178910"/>
                <a:gd name="connsiteY26" fmla="*/ 57853 h 1279127"/>
                <a:gd name="connsiteX27" fmla="*/ 174229 w 178910"/>
                <a:gd name="connsiteY27" fmla="*/ 101327 h 1279127"/>
                <a:gd name="connsiteX28" fmla="*/ 146807 w 178910"/>
                <a:gd name="connsiteY28" fmla="*/ 145804 h 1279127"/>
                <a:gd name="connsiteX29" fmla="*/ 144299 w 178910"/>
                <a:gd name="connsiteY29" fmla="*/ 152659 h 1279127"/>
                <a:gd name="connsiteX30" fmla="*/ 146473 w 178910"/>
                <a:gd name="connsiteY30" fmla="*/ 521851 h 1279127"/>
                <a:gd name="connsiteX31" fmla="*/ 138447 w 178910"/>
                <a:gd name="connsiteY31" fmla="*/ 745406 h 1279127"/>
                <a:gd name="connsiteX32" fmla="*/ 86446 w 178910"/>
                <a:gd name="connsiteY32" fmla="*/ 1054068 h 1279127"/>
                <a:gd name="connsiteX33" fmla="*/ 77918 w 178910"/>
                <a:gd name="connsiteY33" fmla="*/ 1100050 h 1279127"/>
                <a:gd name="connsiteX34" fmla="*/ 45982 w 178910"/>
                <a:gd name="connsiteY34" fmla="*/ 1189840 h 1279127"/>
                <a:gd name="connsiteX35" fmla="*/ 3511 w 178910"/>
                <a:gd name="connsiteY35" fmla="*/ 1274781 h 1279127"/>
                <a:gd name="connsiteX36" fmla="*/ 0 w 178910"/>
                <a:gd name="connsiteY36" fmla="*/ 1280131 h 1279127"/>
                <a:gd name="connsiteX37" fmla="*/ 89957 w 178910"/>
                <a:gd name="connsiteY37" fmla="*/ 939699 h 127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8910" h="1279127">
                  <a:moveTo>
                    <a:pt x="89957" y="939699"/>
                  </a:moveTo>
                  <a:cubicBezTo>
                    <a:pt x="89957" y="956086"/>
                    <a:pt x="90291" y="972639"/>
                    <a:pt x="89790" y="989025"/>
                  </a:cubicBezTo>
                  <a:cubicBezTo>
                    <a:pt x="89455" y="1005579"/>
                    <a:pt x="88285" y="1021965"/>
                    <a:pt x="87951" y="1038685"/>
                  </a:cubicBezTo>
                  <a:cubicBezTo>
                    <a:pt x="88954" y="1035007"/>
                    <a:pt x="90124" y="1031328"/>
                    <a:pt x="91127" y="1027650"/>
                  </a:cubicBezTo>
                  <a:cubicBezTo>
                    <a:pt x="113199" y="947725"/>
                    <a:pt x="128080" y="866630"/>
                    <a:pt x="133096" y="783863"/>
                  </a:cubicBezTo>
                  <a:cubicBezTo>
                    <a:pt x="137276" y="715476"/>
                    <a:pt x="139952" y="646921"/>
                    <a:pt x="143129" y="578367"/>
                  </a:cubicBezTo>
                  <a:cubicBezTo>
                    <a:pt x="143296" y="575691"/>
                    <a:pt x="143129" y="573183"/>
                    <a:pt x="143129" y="568836"/>
                  </a:cubicBezTo>
                  <a:cubicBezTo>
                    <a:pt x="142460" y="571344"/>
                    <a:pt x="142125" y="572347"/>
                    <a:pt x="141624" y="573852"/>
                  </a:cubicBezTo>
                  <a:cubicBezTo>
                    <a:pt x="137276" y="570173"/>
                    <a:pt x="133263" y="565993"/>
                    <a:pt x="128749" y="563151"/>
                  </a:cubicBezTo>
                  <a:cubicBezTo>
                    <a:pt x="117880" y="556128"/>
                    <a:pt x="107179" y="548437"/>
                    <a:pt x="95475" y="543086"/>
                  </a:cubicBezTo>
                  <a:cubicBezTo>
                    <a:pt x="64374" y="528706"/>
                    <a:pt x="52336" y="504796"/>
                    <a:pt x="55847" y="471522"/>
                  </a:cubicBezTo>
                  <a:cubicBezTo>
                    <a:pt x="57185" y="459817"/>
                    <a:pt x="58021" y="448113"/>
                    <a:pt x="59191" y="435405"/>
                  </a:cubicBezTo>
                  <a:cubicBezTo>
                    <a:pt x="60696" y="436576"/>
                    <a:pt x="61365" y="437077"/>
                    <a:pt x="61866" y="437579"/>
                  </a:cubicBezTo>
                  <a:cubicBezTo>
                    <a:pt x="71063" y="449116"/>
                    <a:pt x="82433" y="457476"/>
                    <a:pt x="96144" y="463161"/>
                  </a:cubicBezTo>
                  <a:cubicBezTo>
                    <a:pt x="112195" y="469682"/>
                    <a:pt x="125070" y="480384"/>
                    <a:pt x="131257" y="497104"/>
                  </a:cubicBezTo>
                  <a:cubicBezTo>
                    <a:pt x="134935" y="506969"/>
                    <a:pt x="137444" y="517169"/>
                    <a:pt x="139617" y="527369"/>
                  </a:cubicBezTo>
                  <a:cubicBezTo>
                    <a:pt x="141289" y="535227"/>
                    <a:pt x="141791" y="543253"/>
                    <a:pt x="143296" y="551446"/>
                  </a:cubicBezTo>
                  <a:cubicBezTo>
                    <a:pt x="143463" y="549941"/>
                    <a:pt x="143797" y="548437"/>
                    <a:pt x="143797" y="546932"/>
                  </a:cubicBezTo>
                  <a:cubicBezTo>
                    <a:pt x="143965" y="462158"/>
                    <a:pt x="144299" y="377385"/>
                    <a:pt x="143965" y="292778"/>
                  </a:cubicBezTo>
                  <a:cubicBezTo>
                    <a:pt x="143797" y="245960"/>
                    <a:pt x="142460" y="199310"/>
                    <a:pt x="141791" y="152492"/>
                  </a:cubicBezTo>
                  <a:cubicBezTo>
                    <a:pt x="141791" y="146974"/>
                    <a:pt x="139952" y="142794"/>
                    <a:pt x="136775" y="138112"/>
                  </a:cubicBezTo>
                  <a:cubicBezTo>
                    <a:pt x="129585" y="127913"/>
                    <a:pt x="122562" y="117379"/>
                    <a:pt x="116877" y="106176"/>
                  </a:cubicBezTo>
                  <a:cubicBezTo>
                    <a:pt x="108684" y="90291"/>
                    <a:pt x="107848" y="73404"/>
                    <a:pt x="113199" y="56349"/>
                  </a:cubicBezTo>
                  <a:cubicBezTo>
                    <a:pt x="119051" y="36953"/>
                    <a:pt x="128582" y="19229"/>
                    <a:pt x="139784" y="2508"/>
                  </a:cubicBezTo>
                  <a:cubicBezTo>
                    <a:pt x="140119" y="1839"/>
                    <a:pt x="140453" y="1170"/>
                    <a:pt x="141122" y="0"/>
                  </a:cubicBezTo>
                  <a:cubicBezTo>
                    <a:pt x="143630" y="2675"/>
                    <a:pt x="145469" y="4515"/>
                    <a:pt x="147142" y="6521"/>
                  </a:cubicBezTo>
                  <a:cubicBezTo>
                    <a:pt x="160518" y="21570"/>
                    <a:pt x="170550" y="38457"/>
                    <a:pt x="176570" y="57853"/>
                  </a:cubicBezTo>
                  <a:cubicBezTo>
                    <a:pt x="181252" y="72735"/>
                    <a:pt x="180416" y="86947"/>
                    <a:pt x="174229" y="101327"/>
                  </a:cubicBezTo>
                  <a:cubicBezTo>
                    <a:pt x="167206" y="117546"/>
                    <a:pt x="157676" y="131926"/>
                    <a:pt x="146807" y="145804"/>
                  </a:cubicBezTo>
                  <a:cubicBezTo>
                    <a:pt x="145302" y="147643"/>
                    <a:pt x="144132" y="150318"/>
                    <a:pt x="144299" y="152659"/>
                  </a:cubicBezTo>
                  <a:cubicBezTo>
                    <a:pt x="147142" y="275723"/>
                    <a:pt x="149148" y="398787"/>
                    <a:pt x="146473" y="521851"/>
                  </a:cubicBezTo>
                  <a:cubicBezTo>
                    <a:pt x="144968" y="596425"/>
                    <a:pt x="142125" y="670999"/>
                    <a:pt x="138447" y="745406"/>
                  </a:cubicBezTo>
                  <a:cubicBezTo>
                    <a:pt x="133263" y="850244"/>
                    <a:pt x="116376" y="953243"/>
                    <a:pt x="86446" y="1054068"/>
                  </a:cubicBezTo>
                  <a:cubicBezTo>
                    <a:pt x="82098" y="1068950"/>
                    <a:pt x="81095" y="1084667"/>
                    <a:pt x="77918" y="1100050"/>
                  </a:cubicBezTo>
                  <a:cubicBezTo>
                    <a:pt x="71397" y="1131485"/>
                    <a:pt x="63204" y="1162752"/>
                    <a:pt x="45982" y="1189840"/>
                  </a:cubicBezTo>
                  <a:cubicBezTo>
                    <a:pt x="28927" y="1216927"/>
                    <a:pt x="17055" y="1246188"/>
                    <a:pt x="3511" y="1274781"/>
                  </a:cubicBezTo>
                  <a:cubicBezTo>
                    <a:pt x="2675" y="1276620"/>
                    <a:pt x="1505" y="1278626"/>
                    <a:pt x="0" y="1280131"/>
                  </a:cubicBezTo>
                  <a:cubicBezTo>
                    <a:pt x="48323" y="1171280"/>
                    <a:pt x="74407" y="1056911"/>
                    <a:pt x="89957" y="939699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917FF25-91CF-484C-8163-9AF335EDC622}"/>
                </a:ext>
              </a:extLst>
            </p:cNvPr>
            <p:cNvSpPr/>
            <p:nvPr/>
          </p:nvSpPr>
          <p:spPr>
            <a:xfrm>
              <a:off x="8413788" y="1264478"/>
              <a:ext cx="170550" cy="576862"/>
            </a:xfrm>
            <a:custGeom>
              <a:avLst/>
              <a:gdLst>
                <a:gd name="connsiteX0" fmla="*/ 165367 w 170550"/>
                <a:gd name="connsiteY0" fmla="*/ 577363 h 576861"/>
                <a:gd name="connsiteX1" fmla="*/ 161521 w 170550"/>
                <a:gd name="connsiteY1" fmla="*/ 533388 h 576861"/>
                <a:gd name="connsiteX2" fmla="*/ 121392 w 170550"/>
                <a:gd name="connsiteY2" fmla="*/ 341937 h 576861"/>
                <a:gd name="connsiteX3" fmla="*/ 2675 w 170550"/>
                <a:gd name="connsiteY3" fmla="*/ 10868 h 576861"/>
                <a:gd name="connsiteX4" fmla="*/ 0 w 170550"/>
                <a:gd name="connsiteY4" fmla="*/ 0 h 576861"/>
                <a:gd name="connsiteX5" fmla="*/ 28759 w 170550"/>
                <a:gd name="connsiteY5" fmla="*/ 46316 h 576861"/>
                <a:gd name="connsiteX6" fmla="*/ 138280 w 170550"/>
                <a:gd name="connsiteY6" fmla="*/ 279903 h 576861"/>
                <a:gd name="connsiteX7" fmla="*/ 170216 w 170550"/>
                <a:gd name="connsiteY7" fmla="*/ 517838 h 576861"/>
                <a:gd name="connsiteX8" fmla="*/ 166538 w 170550"/>
                <a:gd name="connsiteY8" fmla="*/ 571845 h 576861"/>
                <a:gd name="connsiteX9" fmla="*/ 165367 w 170550"/>
                <a:gd name="connsiteY9" fmla="*/ 577363 h 57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550" h="576861">
                  <a:moveTo>
                    <a:pt x="165367" y="577363"/>
                  </a:moveTo>
                  <a:cubicBezTo>
                    <a:pt x="164029" y="561646"/>
                    <a:pt x="162692" y="547433"/>
                    <a:pt x="161521" y="533388"/>
                  </a:cubicBezTo>
                  <a:cubicBezTo>
                    <a:pt x="155836" y="468010"/>
                    <a:pt x="141122" y="404472"/>
                    <a:pt x="121392" y="341937"/>
                  </a:cubicBezTo>
                  <a:cubicBezTo>
                    <a:pt x="86278" y="229909"/>
                    <a:pt x="45146" y="120221"/>
                    <a:pt x="2675" y="10868"/>
                  </a:cubicBezTo>
                  <a:cubicBezTo>
                    <a:pt x="1338" y="7524"/>
                    <a:pt x="167" y="4013"/>
                    <a:pt x="0" y="0"/>
                  </a:cubicBezTo>
                  <a:cubicBezTo>
                    <a:pt x="9698" y="15383"/>
                    <a:pt x="19563" y="30766"/>
                    <a:pt x="28759" y="46316"/>
                  </a:cubicBezTo>
                  <a:cubicBezTo>
                    <a:pt x="73069" y="120556"/>
                    <a:pt x="110691" y="197805"/>
                    <a:pt x="138280" y="279903"/>
                  </a:cubicBezTo>
                  <a:cubicBezTo>
                    <a:pt x="164364" y="357153"/>
                    <a:pt x="176068" y="436241"/>
                    <a:pt x="170216" y="517838"/>
                  </a:cubicBezTo>
                  <a:cubicBezTo>
                    <a:pt x="168878" y="535896"/>
                    <a:pt x="167875" y="553787"/>
                    <a:pt x="166538" y="571845"/>
                  </a:cubicBezTo>
                  <a:cubicBezTo>
                    <a:pt x="166370" y="573016"/>
                    <a:pt x="165869" y="574521"/>
                    <a:pt x="165367" y="577363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6626BA-7856-400A-8B5A-95A4FBB9F16E}"/>
                </a:ext>
              </a:extLst>
            </p:cNvPr>
            <p:cNvSpPr/>
            <p:nvPr/>
          </p:nvSpPr>
          <p:spPr>
            <a:xfrm>
              <a:off x="8225514" y="1558928"/>
              <a:ext cx="237433" cy="357821"/>
            </a:xfrm>
            <a:custGeom>
              <a:avLst/>
              <a:gdLst>
                <a:gd name="connsiteX0" fmla="*/ 238603 w 237432"/>
                <a:gd name="connsiteY0" fmla="*/ 358156 h 357821"/>
                <a:gd name="connsiteX1" fmla="*/ 212519 w 237432"/>
                <a:gd name="connsiteY1" fmla="*/ 300302 h 357821"/>
                <a:gd name="connsiteX2" fmla="*/ 135270 w 237432"/>
                <a:gd name="connsiteY2" fmla="*/ 177573 h 357821"/>
                <a:gd name="connsiteX3" fmla="*/ 2341 w 237432"/>
                <a:gd name="connsiteY3" fmla="*/ 4682 h 357821"/>
                <a:gd name="connsiteX4" fmla="*/ 0 w 237432"/>
                <a:gd name="connsiteY4" fmla="*/ 0 h 357821"/>
                <a:gd name="connsiteX5" fmla="*/ 22573 w 237432"/>
                <a:gd name="connsiteY5" fmla="*/ 19062 h 357821"/>
                <a:gd name="connsiteX6" fmla="*/ 135437 w 237432"/>
                <a:gd name="connsiteY6" fmla="*/ 135437 h 357821"/>
                <a:gd name="connsiteX7" fmla="*/ 236430 w 237432"/>
                <a:gd name="connsiteY7" fmla="*/ 347120 h 357821"/>
                <a:gd name="connsiteX8" fmla="*/ 238771 w 237432"/>
                <a:gd name="connsiteY8" fmla="*/ 357989 h 357821"/>
                <a:gd name="connsiteX9" fmla="*/ 238603 w 237432"/>
                <a:gd name="connsiteY9" fmla="*/ 358156 h 35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432" h="357821">
                  <a:moveTo>
                    <a:pt x="238603" y="358156"/>
                  </a:moveTo>
                  <a:cubicBezTo>
                    <a:pt x="229909" y="338927"/>
                    <a:pt x="221548" y="319364"/>
                    <a:pt x="212519" y="300302"/>
                  </a:cubicBezTo>
                  <a:cubicBezTo>
                    <a:pt x="191953" y="256160"/>
                    <a:pt x="164364" y="216198"/>
                    <a:pt x="135270" y="177573"/>
                  </a:cubicBezTo>
                  <a:cubicBezTo>
                    <a:pt x="91629" y="119552"/>
                    <a:pt x="46818" y="62368"/>
                    <a:pt x="2341" y="4682"/>
                  </a:cubicBezTo>
                  <a:cubicBezTo>
                    <a:pt x="1338" y="3344"/>
                    <a:pt x="334" y="2174"/>
                    <a:pt x="0" y="0"/>
                  </a:cubicBezTo>
                  <a:cubicBezTo>
                    <a:pt x="7524" y="6354"/>
                    <a:pt x="15049" y="12540"/>
                    <a:pt x="22573" y="19062"/>
                  </a:cubicBezTo>
                  <a:cubicBezTo>
                    <a:pt x="63371" y="54676"/>
                    <a:pt x="100993" y="93468"/>
                    <a:pt x="135437" y="135437"/>
                  </a:cubicBezTo>
                  <a:cubicBezTo>
                    <a:pt x="186602" y="197805"/>
                    <a:pt x="220712" y="268032"/>
                    <a:pt x="236430" y="347120"/>
                  </a:cubicBezTo>
                  <a:cubicBezTo>
                    <a:pt x="237099" y="350799"/>
                    <a:pt x="238102" y="354310"/>
                    <a:pt x="238771" y="357989"/>
                  </a:cubicBezTo>
                  <a:cubicBezTo>
                    <a:pt x="238771" y="357989"/>
                    <a:pt x="238771" y="358156"/>
                    <a:pt x="238603" y="358156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E7B48D-4083-4EB2-B1A2-D06D4C0F39B5}"/>
                </a:ext>
              </a:extLst>
            </p:cNvPr>
            <p:cNvSpPr/>
            <p:nvPr/>
          </p:nvSpPr>
          <p:spPr>
            <a:xfrm>
              <a:off x="8637762" y="1439208"/>
              <a:ext cx="86947" cy="137109"/>
            </a:xfrm>
            <a:custGeom>
              <a:avLst/>
              <a:gdLst>
                <a:gd name="connsiteX0" fmla="*/ 584 w 86947"/>
                <a:gd name="connsiteY0" fmla="*/ 137945 h 137109"/>
                <a:gd name="connsiteX1" fmla="*/ 3928 w 86947"/>
                <a:gd name="connsiteY1" fmla="*/ 87951 h 137109"/>
                <a:gd name="connsiteX2" fmla="*/ 5433 w 86947"/>
                <a:gd name="connsiteY2" fmla="*/ 81931 h 137109"/>
                <a:gd name="connsiteX3" fmla="*/ 55261 w 86947"/>
                <a:gd name="connsiteY3" fmla="*/ 24078 h 137109"/>
                <a:gd name="connsiteX4" fmla="*/ 80342 w 86947"/>
                <a:gd name="connsiteY4" fmla="*/ 5351 h 137109"/>
                <a:gd name="connsiteX5" fmla="*/ 85358 w 86947"/>
                <a:gd name="connsiteY5" fmla="*/ 0 h 137109"/>
                <a:gd name="connsiteX6" fmla="*/ 87531 w 86947"/>
                <a:gd name="connsiteY6" fmla="*/ 22238 h 137109"/>
                <a:gd name="connsiteX7" fmla="*/ 87197 w 86947"/>
                <a:gd name="connsiteY7" fmla="*/ 61030 h 137109"/>
                <a:gd name="connsiteX8" fmla="*/ 62785 w 86947"/>
                <a:gd name="connsiteY8" fmla="*/ 98485 h 137109"/>
                <a:gd name="connsiteX9" fmla="*/ 51080 w 86947"/>
                <a:gd name="connsiteY9" fmla="*/ 105173 h 137109"/>
                <a:gd name="connsiteX10" fmla="*/ 584 w 86947"/>
                <a:gd name="connsiteY10" fmla="*/ 137945 h 13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947" h="137109">
                  <a:moveTo>
                    <a:pt x="584" y="137945"/>
                  </a:moveTo>
                  <a:cubicBezTo>
                    <a:pt x="-921" y="120054"/>
                    <a:pt x="584" y="104002"/>
                    <a:pt x="3928" y="87951"/>
                  </a:cubicBezTo>
                  <a:cubicBezTo>
                    <a:pt x="4430" y="85944"/>
                    <a:pt x="4931" y="83938"/>
                    <a:pt x="5433" y="81931"/>
                  </a:cubicBezTo>
                  <a:cubicBezTo>
                    <a:pt x="10951" y="53004"/>
                    <a:pt x="27504" y="33608"/>
                    <a:pt x="55261" y="24078"/>
                  </a:cubicBezTo>
                  <a:cubicBezTo>
                    <a:pt x="65460" y="20566"/>
                    <a:pt x="73152" y="13042"/>
                    <a:pt x="80342" y="5351"/>
                  </a:cubicBezTo>
                  <a:cubicBezTo>
                    <a:pt x="81679" y="3846"/>
                    <a:pt x="83017" y="2341"/>
                    <a:pt x="85358" y="0"/>
                  </a:cubicBezTo>
                  <a:cubicBezTo>
                    <a:pt x="86194" y="8193"/>
                    <a:pt x="87364" y="15216"/>
                    <a:pt x="87531" y="22238"/>
                  </a:cubicBezTo>
                  <a:cubicBezTo>
                    <a:pt x="87866" y="35113"/>
                    <a:pt x="88367" y="48155"/>
                    <a:pt x="87197" y="61030"/>
                  </a:cubicBezTo>
                  <a:cubicBezTo>
                    <a:pt x="85692" y="77249"/>
                    <a:pt x="76663" y="89623"/>
                    <a:pt x="62785" y="98485"/>
                  </a:cubicBezTo>
                  <a:cubicBezTo>
                    <a:pt x="58939" y="100825"/>
                    <a:pt x="55093" y="103166"/>
                    <a:pt x="51080" y="105173"/>
                  </a:cubicBezTo>
                  <a:cubicBezTo>
                    <a:pt x="33357" y="113700"/>
                    <a:pt x="15967" y="122897"/>
                    <a:pt x="584" y="137945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63D4418-BBB9-4223-BB0B-9EFAA00F25B1}"/>
                </a:ext>
              </a:extLst>
            </p:cNvPr>
            <p:cNvSpPr/>
            <p:nvPr/>
          </p:nvSpPr>
          <p:spPr>
            <a:xfrm>
              <a:off x="8547210" y="1081888"/>
              <a:ext cx="85275" cy="138781"/>
            </a:xfrm>
            <a:custGeom>
              <a:avLst/>
              <a:gdLst>
                <a:gd name="connsiteX0" fmla="*/ 4356 w 85275"/>
                <a:gd name="connsiteY0" fmla="*/ 0 h 138781"/>
                <a:gd name="connsiteX1" fmla="*/ 32614 w 85275"/>
                <a:gd name="connsiteY1" fmla="*/ 24747 h 138781"/>
                <a:gd name="connsiteX2" fmla="*/ 39302 w 85275"/>
                <a:gd name="connsiteY2" fmla="*/ 27756 h 138781"/>
                <a:gd name="connsiteX3" fmla="*/ 79599 w 85275"/>
                <a:gd name="connsiteY3" fmla="*/ 75243 h 138781"/>
                <a:gd name="connsiteX4" fmla="*/ 86287 w 85275"/>
                <a:gd name="connsiteY4" fmla="*/ 132093 h 138781"/>
                <a:gd name="connsiteX5" fmla="*/ 85618 w 85275"/>
                <a:gd name="connsiteY5" fmla="*/ 139283 h 138781"/>
                <a:gd name="connsiteX6" fmla="*/ 82107 w 85275"/>
                <a:gd name="connsiteY6" fmla="*/ 136440 h 138781"/>
                <a:gd name="connsiteX7" fmla="*/ 49000 w 85275"/>
                <a:gd name="connsiteY7" fmla="*/ 113199 h 138781"/>
                <a:gd name="connsiteX8" fmla="*/ 28266 w 85275"/>
                <a:gd name="connsiteY8" fmla="*/ 101829 h 138781"/>
                <a:gd name="connsiteX9" fmla="*/ 9 w 85275"/>
                <a:gd name="connsiteY9" fmla="*/ 56683 h 138781"/>
                <a:gd name="connsiteX10" fmla="*/ 3353 w 85275"/>
                <a:gd name="connsiteY10" fmla="*/ 1672 h 138781"/>
                <a:gd name="connsiteX11" fmla="*/ 4356 w 85275"/>
                <a:gd name="connsiteY11" fmla="*/ 0 h 13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275" h="138781">
                  <a:moveTo>
                    <a:pt x="4356" y="0"/>
                  </a:moveTo>
                  <a:cubicBezTo>
                    <a:pt x="11880" y="10868"/>
                    <a:pt x="20742" y="19563"/>
                    <a:pt x="32614" y="24747"/>
                  </a:cubicBezTo>
                  <a:cubicBezTo>
                    <a:pt x="34787" y="25750"/>
                    <a:pt x="37128" y="26753"/>
                    <a:pt x="39302" y="27756"/>
                  </a:cubicBezTo>
                  <a:cubicBezTo>
                    <a:pt x="60537" y="36953"/>
                    <a:pt x="73914" y="52503"/>
                    <a:pt x="79599" y="75243"/>
                  </a:cubicBezTo>
                  <a:cubicBezTo>
                    <a:pt x="84280" y="93970"/>
                    <a:pt x="87290" y="112697"/>
                    <a:pt x="86287" y="132093"/>
                  </a:cubicBezTo>
                  <a:cubicBezTo>
                    <a:pt x="86120" y="134267"/>
                    <a:pt x="85953" y="136440"/>
                    <a:pt x="85618" y="139283"/>
                  </a:cubicBezTo>
                  <a:cubicBezTo>
                    <a:pt x="84113" y="137945"/>
                    <a:pt x="83110" y="137109"/>
                    <a:pt x="82107" y="136440"/>
                  </a:cubicBezTo>
                  <a:cubicBezTo>
                    <a:pt x="71071" y="128582"/>
                    <a:pt x="60203" y="120723"/>
                    <a:pt x="49000" y="113199"/>
                  </a:cubicBezTo>
                  <a:cubicBezTo>
                    <a:pt x="42479" y="108851"/>
                    <a:pt x="35122" y="105674"/>
                    <a:pt x="28266" y="101829"/>
                  </a:cubicBezTo>
                  <a:cubicBezTo>
                    <a:pt x="10877" y="91796"/>
                    <a:pt x="176" y="76915"/>
                    <a:pt x="9" y="56683"/>
                  </a:cubicBezTo>
                  <a:cubicBezTo>
                    <a:pt x="-159" y="38290"/>
                    <a:pt x="2182" y="20065"/>
                    <a:pt x="3353" y="1672"/>
                  </a:cubicBezTo>
                  <a:cubicBezTo>
                    <a:pt x="3520" y="1170"/>
                    <a:pt x="4021" y="669"/>
                    <a:pt x="4356" y="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81F2497-21AA-4C76-97B0-7427888A7CAE}"/>
                </a:ext>
              </a:extLst>
            </p:cNvPr>
            <p:cNvSpPr/>
            <p:nvPr/>
          </p:nvSpPr>
          <p:spPr>
            <a:xfrm>
              <a:off x="8545784" y="1260632"/>
              <a:ext cx="86947" cy="137109"/>
            </a:xfrm>
            <a:custGeom>
              <a:avLst/>
              <a:gdLst>
                <a:gd name="connsiteX0" fmla="*/ 5114 w 86947"/>
                <a:gd name="connsiteY0" fmla="*/ 0 h 137109"/>
                <a:gd name="connsiteX1" fmla="*/ 9963 w 86947"/>
                <a:gd name="connsiteY1" fmla="*/ 5351 h 137109"/>
                <a:gd name="connsiteX2" fmla="*/ 36381 w 86947"/>
                <a:gd name="connsiteY2" fmla="*/ 24914 h 137109"/>
                <a:gd name="connsiteX3" fmla="*/ 58285 w 86947"/>
                <a:gd name="connsiteY3" fmla="*/ 37454 h 137109"/>
                <a:gd name="connsiteX4" fmla="*/ 78684 w 86947"/>
                <a:gd name="connsiteY4" fmla="*/ 68387 h 137109"/>
                <a:gd name="connsiteX5" fmla="*/ 86878 w 86947"/>
                <a:gd name="connsiteY5" fmla="*/ 133431 h 137109"/>
                <a:gd name="connsiteX6" fmla="*/ 86376 w 86947"/>
                <a:gd name="connsiteY6" fmla="*/ 137945 h 137109"/>
                <a:gd name="connsiteX7" fmla="*/ 83366 w 86947"/>
                <a:gd name="connsiteY7" fmla="*/ 135437 h 137109"/>
                <a:gd name="connsiteX8" fmla="*/ 49925 w 86947"/>
                <a:gd name="connsiteY8" fmla="*/ 111861 h 137109"/>
                <a:gd name="connsiteX9" fmla="*/ 38053 w 86947"/>
                <a:gd name="connsiteY9" fmla="*/ 105507 h 137109"/>
                <a:gd name="connsiteX10" fmla="*/ 432 w 86947"/>
                <a:gd name="connsiteY10" fmla="*/ 37287 h 137109"/>
                <a:gd name="connsiteX11" fmla="*/ 3776 w 86947"/>
                <a:gd name="connsiteY11" fmla="*/ 334 h 137109"/>
                <a:gd name="connsiteX12" fmla="*/ 5114 w 86947"/>
                <a:gd name="connsiteY12" fmla="*/ 0 h 13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947" h="137109">
                  <a:moveTo>
                    <a:pt x="5114" y="0"/>
                  </a:moveTo>
                  <a:cubicBezTo>
                    <a:pt x="6786" y="1839"/>
                    <a:pt x="8291" y="3511"/>
                    <a:pt x="9963" y="5351"/>
                  </a:cubicBezTo>
                  <a:cubicBezTo>
                    <a:pt x="17320" y="13711"/>
                    <a:pt x="26014" y="20399"/>
                    <a:pt x="36381" y="24914"/>
                  </a:cubicBezTo>
                  <a:cubicBezTo>
                    <a:pt x="44073" y="28258"/>
                    <a:pt x="51430" y="32605"/>
                    <a:pt x="58285" y="37454"/>
                  </a:cubicBezTo>
                  <a:cubicBezTo>
                    <a:pt x="68819" y="44978"/>
                    <a:pt x="75006" y="56014"/>
                    <a:pt x="78684" y="68387"/>
                  </a:cubicBezTo>
                  <a:cubicBezTo>
                    <a:pt x="85206" y="89623"/>
                    <a:pt x="88550" y="111192"/>
                    <a:pt x="86878" y="133431"/>
                  </a:cubicBezTo>
                  <a:cubicBezTo>
                    <a:pt x="86710" y="134601"/>
                    <a:pt x="86543" y="135939"/>
                    <a:pt x="86376" y="137945"/>
                  </a:cubicBezTo>
                  <a:cubicBezTo>
                    <a:pt x="85038" y="136775"/>
                    <a:pt x="84202" y="136106"/>
                    <a:pt x="83366" y="135437"/>
                  </a:cubicBezTo>
                  <a:cubicBezTo>
                    <a:pt x="72163" y="127578"/>
                    <a:pt x="61128" y="119552"/>
                    <a:pt x="49925" y="111861"/>
                  </a:cubicBezTo>
                  <a:cubicBezTo>
                    <a:pt x="46246" y="109353"/>
                    <a:pt x="42066" y="107514"/>
                    <a:pt x="38053" y="105507"/>
                  </a:cubicBezTo>
                  <a:cubicBezTo>
                    <a:pt x="8625" y="91963"/>
                    <a:pt x="-2411" y="68555"/>
                    <a:pt x="432" y="37287"/>
                  </a:cubicBezTo>
                  <a:cubicBezTo>
                    <a:pt x="1602" y="24914"/>
                    <a:pt x="2606" y="12708"/>
                    <a:pt x="3776" y="334"/>
                  </a:cubicBezTo>
                  <a:cubicBezTo>
                    <a:pt x="4110" y="167"/>
                    <a:pt x="4612" y="167"/>
                    <a:pt x="5114" y="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A2168ED-7303-4D77-A042-468D77DA2E37}"/>
                </a:ext>
              </a:extLst>
            </p:cNvPr>
            <p:cNvSpPr/>
            <p:nvPr/>
          </p:nvSpPr>
          <p:spPr>
            <a:xfrm>
              <a:off x="8546466" y="1169337"/>
              <a:ext cx="86947" cy="140453"/>
            </a:xfrm>
            <a:custGeom>
              <a:avLst/>
              <a:gdLst>
                <a:gd name="connsiteX0" fmla="*/ 86530 w 86947"/>
                <a:gd name="connsiteY0" fmla="*/ 140453 h 140453"/>
                <a:gd name="connsiteX1" fmla="*/ 82517 w 86947"/>
                <a:gd name="connsiteY1" fmla="*/ 137109 h 140453"/>
                <a:gd name="connsiteX2" fmla="*/ 48741 w 86947"/>
                <a:gd name="connsiteY2" fmla="*/ 113700 h 140453"/>
                <a:gd name="connsiteX3" fmla="*/ 28008 w 86947"/>
                <a:gd name="connsiteY3" fmla="*/ 102163 h 140453"/>
                <a:gd name="connsiteX4" fmla="*/ 586 w 86947"/>
                <a:gd name="connsiteY4" fmla="*/ 59358 h 140453"/>
                <a:gd name="connsiteX5" fmla="*/ 4264 w 86947"/>
                <a:gd name="connsiteY5" fmla="*/ 0 h 140453"/>
                <a:gd name="connsiteX6" fmla="*/ 8444 w 86947"/>
                <a:gd name="connsiteY6" fmla="*/ 6019 h 140453"/>
                <a:gd name="connsiteX7" fmla="*/ 33860 w 86947"/>
                <a:gd name="connsiteY7" fmla="*/ 25917 h 140453"/>
                <a:gd name="connsiteX8" fmla="*/ 82684 w 86947"/>
                <a:gd name="connsiteY8" fmla="*/ 85442 h 140453"/>
                <a:gd name="connsiteX9" fmla="*/ 86697 w 86947"/>
                <a:gd name="connsiteY9" fmla="*/ 135772 h 140453"/>
                <a:gd name="connsiteX10" fmla="*/ 86530 w 86947"/>
                <a:gd name="connsiteY10" fmla="*/ 140453 h 14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947" h="140453">
                  <a:moveTo>
                    <a:pt x="86530" y="140453"/>
                  </a:moveTo>
                  <a:cubicBezTo>
                    <a:pt x="84691" y="138948"/>
                    <a:pt x="83687" y="137945"/>
                    <a:pt x="82517" y="137109"/>
                  </a:cubicBezTo>
                  <a:cubicBezTo>
                    <a:pt x="71314" y="129250"/>
                    <a:pt x="60278" y="121225"/>
                    <a:pt x="48741" y="113700"/>
                  </a:cubicBezTo>
                  <a:cubicBezTo>
                    <a:pt x="42220" y="109353"/>
                    <a:pt x="34863" y="106176"/>
                    <a:pt x="28008" y="102163"/>
                  </a:cubicBezTo>
                  <a:cubicBezTo>
                    <a:pt x="11789" y="92465"/>
                    <a:pt x="2258" y="78420"/>
                    <a:pt x="586" y="59358"/>
                  </a:cubicBezTo>
                  <a:cubicBezTo>
                    <a:pt x="-1253" y="39962"/>
                    <a:pt x="1589" y="20901"/>
                    <a:pt x="4264" y="0"/>
                  </a:cubicBezTo>
                  <a:cubicBezTo>
                    <a:pt x="6271" y="2843"/>
                    <a:pt x="7107" y="4515"/>
                    <a:pt x="8444" y="6019"/>
                  </a:cubicBezTo>
                  <a:cubicBezTo>
                    <a:pt x="15634" y="14213"/>
                    <a:pt x="23326" y="22071"/>
                    <a:pt x="33860" y="25917"/>
                  </a:cubicBezTo>
                  <a:cubicBezTo>
                    <a:pt x="61951" y="36117"/>
                    <a:pt x="77334" y="56349"/>
                    <a:pt x="82684" y="85442"/>
                  </a:cubicBezTo>
                  <a:cubicBezTo>
                    <a:pt x="85861" y="102163"/>
                    <a:pt x="87700" y="118884"/>
                    <a:pt x="86697" y="135772"/>
                  </a:cubicBezTo>
                  <a:cubicBezTo>
                    <a:pt x="86864" y="137276"/>
                    <a:pt x="86697" y="138447"/>
                    <a:pt x="86530" y="140453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3E50642-9FC7-4711-B491-F309B25265A2}"/>
                </a:ext>
              </a:extLst>
            </p:cNvPr>
            <p:cNvSpPr/>
            <p:nvPr/>
          </p:nvSpPr>
          <p:spPr>
            <a:xfrm>
              <a:off x="8544083" y="1438874"/>
              <a:ext cx="85275" cy="140453"/>
            </a:xfrm>
            <a:custGeom>
              <a:avLst/>
              <a:gdLst>
                <a:gd name="connsiteX0" fmla="*/ 84565 w 85275"/>
                <a:gd name="connsiteY0" fmla="*/ 140955 h 140453"/>
                <a:gd name="connsiteX1" fmla="*/ 39419 w 85275"/>
                <a:gd name="connsiteY1" fmla="*/ 108684 h 140453"/>
                <a:gd name="connsiteX2" fmla="*/ 36911 w 85275"/>
                <a:gd name="connsiteY2" fmla="*/ 107346 h 140453"/>
                <a:gd name="connsiteX3" fmla="*/ 460 w 85275"/>
                <a:gd name="connsiteY3" fmla="*/ 41467 h 140453"/>
                <a:gd name="connsiteX4" fmla="*/ 4975 w 85275"/>
                <a:gd name="connsiteY4" fmla="*/ 0 h 140453"/>
                <a:gd name="connsiteX5" fmla="*/ 9824 w 85275"/>
                <a:gd name="connsiteY5" fmla="*/ 5518 h 140453"/>
                <a:gd name="connsiteX6" fmla="*/ 32564 w 85275"/>
                <a:gd name="connsiteY6" fmla="*/ 24245 h 140453"/>
                <a:gd name="connsiteX7" fmla="*/ 83562 w 85275"/>
                <a:gd name="connsiteY7" fmla="*/ 93636 h 140453"/>
                <a:gd name="connsiteX8" fmla="*/ 84565 w 85275"/>
                <a:gd name="connsiteY8" fmla="*/ 140955 h 14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275" h="140453">
                  <a:moveTo>
                    <a:pt x="84565" y="140955"/>
                  </a:moveTo>
                  <a:cubicBezTo>
                    <a:pt x="71021" y="126910"/>
                    <a:pt x="55638" y="117212"/>
                    <a:pt x="39419" y="108684"/>
                  </a:cubicBezTo>
                  <a:cubicBezTo>
                    <a:pt x="38583" y="108182"/>
                    <a:pt x="37747" y="107681"/>
                    <a:pt x="36911" y="107346"/>
                  </a:cubicBezTo>
                  <a:cubicBezTo>
                    <a:pt x="9155" y="93970"/>
                    <a:pt x="-2549" y="71731"/>
                    <a:pt x="460" y="41467"/>
                  </a:cubicBezTo>
                  <a:cubicBezTo>
                    <a:pt x="1798" y="28258"/>
                    <a:pt x="3303" y="15049"/>
                    <a:pt x="4975" y="0"/>
                  </a:cubicBezTo>
                  <a:cubicBezTo>
                    <a:pt x="7316" y="2842"/>
                    <a:pt x="8486" y="4347"/>
                    <a:pt x="9824" y="5518"/>
                  </a:cubicBezTo>
                  <a:cubicBezTo>
                    <a:pt x="17348" y="12039"/>
                    <a:pt x="23869" y="20734"/>
                    <a:pt x="32564" y="24245"/>
                  </a:cubicBezTo>
                  <a:cubicBezTo>
                    <a:pt x="64500" y="36953"/>
                    <a:pt x="79549" y="60863"/>
                    <a:pt x="83562" y="93636"/>
                  </a:cubicBezTo>
                  <a:cubicBezTo>
                    <a:pt x="85568" y="109018"/>
                    <a:pt x="87408" y="124401"/>
                    <a:pt x="84565" y="140955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111CFCD-2262-4BFF-A6BC-0D77E085A0E4}"/>
                </a:ext>
              </a:extLst>
            </p:cNvPr>
            <p:cNvSpPr/>
            <p:nvPr/>
          </p:nvSpPr>
          <p:spPr>
            <a:xfrm>
              <a:off x="8641397" y="1078544"/>
              <a:ext cx="85275" cy="138781"/>
            </a:xfrm>
            <a:custGeom>
              <a:avLst/>
              <a:gdLst>
                <a:gd name="connsiteX0" fmla="*/ 83897 w 85275"/>
                <a:gd name="connsiteY0" fmla="*/ 0 h 138781"/>
                <a:gd name="connsiteX1" fmla="*/ 85569 w 85275"/>
                <a:gd name="connsiteY1" fmla="*/ 58689 h 138781"/>
                <a:gd name="connsiteX2" fmla="*/ 64835 w 85275"/>
                <a:gd name="connsiteY2" fmla="*/ 96311 h 138781"/>
                <a:gd name="connsiteX3" fmla="*/ 53967 w 85275"/>
                <a:gd name="connsiteY3" fmla="*/ 103333 h 138781"/>
                <a:gd name="connsiteX4" fmla="*/ 1130 w 85275"/>
                <a:gd name="connsiteY4" fmla="*/ 139116 h 138781"/>
                <a:gd name="connsiteX5" fmla="*/ 126 w 85275"/>
                <a:gd name="connsiteY5" fmla="*/ 129752 h 138781"/>
                <a:gd name="connsiteX6" fmla="*/ 9323 w 85275"/>
                <a:gd name="connsiteY6" fmla="*/ 66046 h 138781"/>
                <a:gd name="connsiteX7" fmla="*/ 41259 w 85275"/>
                <a:gd name="connsiteY7" fmla="*/ 30097 h 138781"/>
                <a:gd name="connsiteX8" fmla="*/ 80720 w 85275"/>
                <a:gd name="connsiteY8" fmla="*/ 1170 h 138781"/>
                <a:gd name="connsiteX9" fmla="*/ 83897 w 85275"/>
                <a:gd name="connsiteY9" fmla="*/ 0 h 13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275" h="138781">
                  <a:moveTo>
                    <a:pt x="83897" y="0"/>
                  </a:moveTo>
                  <a:cubicBezTo>
                    <a:pt x="84565" y="20065"/>
                    <a:pt x="86070" y="39461"/>
                    <a:pt x="85569" y="58689"/>
                  </a:cubicBezTo>
                  <a:cubicBezTo>
                    <a:pt x="85234" y="74240"/>
                    <a:pt x="77543" y="86947"/>
                    <a:pt x="64835" y="96311"/>
                  </a:cubicBezTo>
                  <a:cubicBezTo>
                    <a:pt x="61324" y="98819"/>
                    <a:pt x="57812" y="101327"/>
                    <a:pt x="53967" y="103333"/>
                  </a:cubicBezTo>
                  <a:cubicBezTo>
                    <a:pt x="35574" y="113366"/>
                    <a:pt x="16680" y="122729"/>
                    <a:pt x="1130" y="139116"/>
                  </a:cubicBezTo>
                  <a:cubicBezTo>
                    <a:pt x="628" y="135103"/>
                    <a:pt x="293" y="132427"/>
                    <a:pt x="126" y="129752"/>
                  </a:cubicBezTo>
                  <a:cubicBezTo>
                    <a:pt x="-710" y="108015"/>
                    <a:pt x="2634" y="86780"/>
                    <a:pt x="9323" y="66046"/>
                  </a:cubicBezTo>
                  <a:cubicBezTo>
                    <a:pt x="14840" y="49326"/>
                    <a:pt x="25709" y="37287"/>
                    <a:pt x="41259" y="30097"/>
                  </a:cubicBezTo>
                  <a:cubicBezTo>
                    <a:pt x="56475" y="23074"/>
                    <a:pt x="70520" y="14881"/>
                    <a:pt x="80720" y="1170"/>
                  </a:cubicBezTo>
                  <a:cubicBezTo>
                    <a:pt x="81054" y="1003"/>
                    <a:pt x="81723" y="836"/>
                    <a:pt x="83897" y="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536F9-2AA7-4DCF-A204-DF2385556E2C}"/>
                </a:ext>
              </a:extLst>
            </p:cNvPr>
            <p:cNvSpPr/>
            <p:nvPr/>
          </p:nvSpPr>
          <p:spPr>
            <a:xfrm>
              <a:off x="8641189" y="1167164"/>
              <a:ext cx="85275" cy="137109"/>
            </a:xfrm>
            <a:custGeom>
              <a:avLst/>
              <a:gdLst>
                <a:gd name="connsiteX0" fmla="*/ 0 w 85275"/>
                <a:gd name="connsiteY0" fmla="*/ 137276 h 137109"/>
                <a:gd name="connsiteX1" fmla="*/ 1839 w 85275"/>
                <a:gd name="connsiteY1" fmla="*/ 99822 h 137109"/>
                <a:gd name="connsiteX2" fmla="*/ 8360 w 85275"/>
                <a:gd name="connsiteY2" fmla="*/ 69558 h 137109"/>
                <a:gd name="connsiteX3" fmla="*/ 41300 w 85275"/>
                <a:gd name="connsiteY3" fmla="*/ 29596 h 137109"/>
                <a:gd name="connsiteX4" fmla="*/ 81262 w 85275"/>
                <a:gd name="connsiteY4" fmla="*/ 334 h 137109"/>
                <a:gd name="connsiteX5" fmla="*/ 82767 w 85275"/>
                <a:gd name="connsiteY5" fmla="*/ 0 h 137109"/>
                <a:gd name="connsiteX6" fmla="*/ 85610 w 85275"/>
                <a:gd name="connsiteY6" fmla="*/ 61365 h 137109"/>
                <a:gd name="connsiteX7" fmla="*/ 63037 w 85275"/>
                <a:gd name="connsiteY7" fmla="*/ 96980 h 137109"/>
                <a:gd name="connsiteX8" fmla="*/ 39795 w 85275"/>
                <a:gd name="connsiteY8" fmla="*/ 110691 h 137109"/>
                <a:gd name="connsiteX9" fmla="*/ 4013 w 85275"/>
                <a:gd name="connsiteY9" fmla="*/ 135939 h 137109"/>
                <a:gd name="connsiteX10" fmla="*/ 1839 w 85275"/>
                <a:gd name="connsiteY10" fmla="*/ 137611 h 137109"/>
                <a:gd name="connsiteX11" fmla="*/ 0 w 85275"/>
                <a:gd name="connsiteY11" fmla="*/ 137276 h 13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275" h="137109">
                  <a:moveTo>
                    <a:pt x="0" y="137276"/>
                  </a:moveTo>
                  <a:cubicBezTo>
                    <a:pt x="502" y="124736"/>
                    <a:pt x="502" y="112195"/>
                    <a:pt x="1839" y="99822"/>
                  </a:cubicBezTo>
                  <a:cubicBezTo>
                    <a:pt x="3010" y="89623"/>
                    <a:pt x="5685" y="79590"/>
                    <a:pt x="8360" y="69558"/>
                  </a:cubicBezTo>
                  <a:cubicBezTo>
                    <a:pt x="13209" y="51165"/>
                    <a:pt x="24245" y="37454"/>
                    <a:pt x="41300" y="29596"/>
                  </a:cubicBezTo>
                  <a:cubicBezTo>
                    <a:pt x="56683" y="22573"/>
                    <a:pt x="70895" y="14213"/>
                    <a:pt x="81262" y="334"/>
                  </a:cubicBezTo>
                  <a:cubicBezTo>
                    <a:pt x="81429" y="167"/>
                    <a:pt x="81931" y="167"/>
                    <a:pt x="82767" y="0"/>
                  </a:cubicBezTo>
                  <a:cubicBezTo>
                    <a:pt x="84941" y="20399"/>
                    <a:pt x="88619" y="40798"/>
                    <a:pt x="85610" y="61365"/>
                  </a:cubicBezTo>
                  <a:cubicBezTo>
                    <a:pt x="83436" y="76413"/>
                    <a:pt x="75912" y="88619"/>
                    <a:pt x="63037" y="96980"/>
                  </a:cubicBezTo>
                  <a:cubicBezTo>
                    <a:pt x="55513" y="101996"/>
                    <a:pt x="47152" y="105674"/>
                    <a:pt x="39795" y="110691"/>
                  </a:cubicBezTo>
                  <a:cubicBezTo>
                    <a:pt x="27589" y="118716"/>
                    <a:pt x="15885" y="127411"/>
                    <a:pt x="4013" y="135939"/>
                  </a:cubicBezTo>
                  <a:cubicBezTo>
                    <a:pt x="3344" y="136440"/>
                    <a:pt x="2675" y="137109"/>
                    <a:pt x="1839" y="137611"/>
                  </a:cubicBezTo>
                  <a:cubicBezTo>
                    <a:pt x="1170" y="137444"/>
                    <a:pt x="669" y="137444"/>
                    <a:pt x="0" y="137276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0BC71BC-C40B-4663-AFAE-2E1CA36744D4}"/>
                </a:ext>
              </a:extLst>
            </p:cNvPr>
            <p:cNvSpPr/>
            <p:nvPr/>
          </p:nvSpPr>
          <p:spPr>
            <a:xfrm>
              <a:off x="8640748" y="1346910"/>
              <a:ext cx="85275" cy="138781"/>
            </a:xfrm>
            <a:custGeom>
              <a:avLst/>
              <a:gdLst>
                <a:gd name="connsiteX0" fmla="*/ 775 w 85275"/>
                <a:gd name="connsiteY0" fmla="*/ 138781 h 138781"/>
                <a:gd name="connsiteX1" fmla="*/ 12312 w 85275"/>
                <a:gd name="connsiteY1" fmla="*/ 58188 h 138781"/>
                <a:gd name="connsiteX2" fmla="*/ 42744 w 85275"/>
                <a:gd name="connsiteY2" fmla="*/ 28592 h 138781"/>
                <a:gd name="connsiteX3" fmla="*/ 82204 w 85275"/>
                <a:gd name="connsiteY3" fmla="*/ 0 h 138781"/>
                <a:gd name="connsiteX4" fmla="*/ 84545 w 85275"/>
                <a:gd name="connsiteY4" fmla="*/ 18393 h 138781"/>
                <a:gd name="connsiteX5" fmla="*/ 85381 w 85275"/>
                <a:gd name="connsiteY5" fmla="*/ 58857 h 138781"/>
                <a:gd name="connsiteX6" fmla="*/ 61972 w 85275"/>
                <a:gd name="connsiteY6" fmla="*/ 97481 h 138781"/>
                <a:gd name="connsiteX7" fmla="*/ 53278 w 85275"/>
                <a:gd name="connsiteY7" fmla="*/ 102832 h 138781"/>
                <a:gd name="connsiteX8" fmla="*/ 775 w 85275"/>
                <a:gd name="connsiteY8" fmla="*/ 138781 h 13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275" h="138781">
                  <a:moveTo>
                    <a:pt x="775" y="138781"/>
                  </a:moveTo>
                  <a:cubicBezTo>
                    <a:pt x="-1733" y="109854"/>
                    <a:pt x="1778" y="83436"/>
                    <a:pt x="12312" y="58188"/>
                  </a:cubicBezTo>
                  <a:cubicBezTo>
                    <a:pt x="18164" y="44142"/>
                    <a:pt x="29200" y="34612"/>
                    <a:pt x="42744" y="28592"/>
                  </a:cubicBezTo>
                  <a:cubicBezTo>
                    <a:pt x="57792" y="21904"/>
                    <a:pt x="71336" y="13711"/>
                    <a:pt x="82204" y="0"/>
                  </a:cubicBezTo>
                  <a:cubicBezTo>
                    <a:pt x="83040" y="6187"/>
                    <a:pt x="84211" y="12206"/>
                    <a:pt x="84545" y="18393"/>
                  </a:cubicBezTo>
                  <a:cubicBezTo>
                    <a:pt x="85214" y="31936"/>
                    <a:pt x="86217" y="45480"/>
                    <a:pt x="85381" y="58857"/>
                  </a:cubicBezTo>
                  <a:cubicBezTo>
                    <a:pt x="84378" y="75410"/>
                    <a:pt x="75683" y="88118"/>
                    <a:pt x="61972" y="97481"/>
                  </a:cubicBezTo>
                  <a:cubicBezTo>
                    <a:pt x="59130" y="99321"/>
                    <a:pt x="56287" y="101160"/>
                    <a:pt x="53278" y="102832"/>
                  </a:cubicBezTo>
                  <a:cubicBezTo>
                    <a:pt x="35052" y="112864"/>
                    <a:pt x="16492" y="122228"/>
                    <a:pt x="775" y="138781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4FCCFD3-1B9C-42BA-9BA1-9B5B1F7C69C6}"/>
                </a:ext>
              </a:extLst>
            </p:cNvPr>
            <p:cNvSpPr/>
            <p:nvPr/>
          </p:nvSpPr>
          <p:spPr>
            <a:xfrm>
              <a:off x="8642307" y="1255783"/>
              <a:ext cx="85275" cy="138781"/>
            </a:xfrm>
            <a:custGeom>
              <a:avLst/>
              <a:gdLst>
                <a:gd name="connsiteX0" fmla="*/ 721 w 85275"/>
                <a:gd name="connsiteY0" fmla="*/ 139450 h 138781"/>
                <a:gd name="connsiteX1" fmla="*/ 7911 w 85275"/>
                <a:gd name="connsiteY1" fmla="*/ 70227 h 138781"/>
                <a:gd name="connsiteX2" fmla="*/ 41519 w 85275"/>
                <a:gd name="connsiteY2" fmla="*/ 30097 h 138781"/>
                <a:gd name="connsiteX3" fmla="*/ 81147 w 85275"/>
                <a:gd name="connsiteY3" fmla="*/ 0 h 138781"/>
                <a:gd name="connsiteX4" fmla="*/ 82485 w 85275"/>
                <a:gd name="connsiteY4" fmla="*/ 4515 h 138781"/>
                <a:gd name="connsiteX5" fmla="*/ 85996 w 85275"/>
                <a:gd name="connsiteY5" fmla="*/ 50998 h 138781"/>
                <a:gd name="connsiteX6" fmla="*/ 57571 w 85275"/>
                <a:gd name="connsiteY6" fmla="*/ 101327 h 138781"/>
                <a:gd name="connsiteX7" fmla="*/ 43860 w 85275"/>
                <a:gd name="connsiteY7" fmla="*/ 109018 h 138781"/>
                <a:gd name="connsiteX8" fmla="*/ 721 w 85275"/>
                <a:gd name="connsiteY8" fmla="*/ 139450 h 13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275" h="138781">
                  <a:moveTo>
                    <a:pt x="721" y="139450"/>
                  </a:moveTo>
                  <a:cubicBezTo>
                    <a:pt x="-1453" y="114871"/>
                    <a:pt x="1389" y="92465"/>
                    <a:pt x="7911" y="70227"/>
                  </a:cubicBezTo>
                  <a:cubicBezTo>
                    <a:pt x="13261" y="51834"/>
                    <a:pt x="24297" y="38123"/>
                    <a:pt x="41519" y="30097"/>
                  </a:cubicBezTo>
                  <a:cubicBezTo>
                    <a:pt x="56735" y="23074"/>
                    <a:pt x="70947" y="15216"/>
                    <a:pt x="81147" y="0"/>
                  </a:cubicBezTo>
                  <a:cubicBezTo>
                    <a:pt x="81816" y="2174"/>
                    <a:pt x="82317" y="3344"/>
                    <a:pt x="82485" y="4515"/>
                  </a:cubicBezTo>
                  <a:cubicBezTo>
                    <a:pt x="83655" y="20065"/>
                    <a:pt x="85494" y="35448"/>
                    <a:pt x="85996" y="50998"/>
                  </a:cubicBezTo>
                  <a:cubicBezTo>
                    <a:pt x="86498" y="73069"/>
                    <a:pt x="76800" y="89957"/>
                    <a:pt x="57571" y="101327"/>
                  </a:cubicBezTo>
                  <a:cubicBezTo>
                    <a:pt x="53056" y="104002"/>
                    <a:pt x="48542" y="106510"/>
                    <a:pt x="43860" y="109018"/>
                  </a:cubicBezTo>
                  <a:cubicBezTo>
                    <a:pt x="28477" y="117044"/>
                    <a:pt x="13930" y="126241"/>
                    <a:pt x="721" y="13945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17B81ED-83DB-4D4B-BF4C-4078AB72B913}"/>
                </a:ext>
              </a:extLst>
            </p:cNvPr>
            <p:cNvSpPr/>
            <p:nvPr/>
          </p:nvSpPr>
          <p:spPr>
            <a:xfrm>
              <a:off x="8545875" y="994607"/>
              <a:ext cx="85275" cy="142125"/>
            </a:xfrm>
            <a:custGeom>
              <a:avLst/>
              <a:gdLst>
                <a:gd name="connsiteX0" fmla="*/ 83275 w 85275"/>
                <a:gd name="connsiteY0" fmla="*/ 143463 h 142125"/>
                <a:gd name="connsiteX1" fmla="*/ 38297 w 85275"/>
                <a:gd name="connsiteY1" fmla="*/ 106343 h 142125"/>
                <a:gd name="connsiteX2" fmla="*/ 6 w 85275"/>
                <a:gd name="connsiteY2" fmla="*/ 43306 h 142125"/>
                <a:gd name="connsiteX3" fmla="*/ 3350 w 85275"/>
                <a:gd name="connsiteY3" fmla="*/ 0 h 142125"/>
                <a:gd name="connsiteX4" fmla="*/ 35956 w 85275"/>
                <a:gd name="connsiteY4" fmla="*/ 25583 h 142125"/>
                <a:gd name="connsiteX5" fmla="*/ 82941 w 85275"/>
                <a:gd name="connsiteY5" fmla="*/ 104504 h 142125"/>
                <a:gd name="connsiteX6" fmla="*/ 85616 w 85275"/>
                <a:gd name="connsiteY6" fmla="*/ 142961 h 142125"/>
                <a:gd name="connsiteX7" fmla="*/ 83275 w 85275"/>
                <a:gd name="connsiteY7" fmla="*/ 143463 h 1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75" h="142125">
                  <a:moveTo>
                    <a:pt x="83275" y="143463"/>
                  </a:moveTo>
                  <a:cubicBezTo>
                    <a:pt x="72239" y="126241"/>
                    <a:pt x="56355" y="115372"/>
                    <a:pt x="38297" y="106343"/>
                  </a:cubicBezTo>
                  <a:cubicBezTo>
                    <a:pt x="12547" y="93636"/>
                    <a:pt x="-328" y="72066"/>
                    <a:pt x="6" y="43306"/>
                  </a:cubicBezTo>
                  <a:cubicBezTo>
                    <a:pt x="174" y="28927"/>
                    <a:pt x="1678" y="14547"/>
                    <a:pt x="3350" y="0"/>
                  </a:cubicBezTo>
                  <a:cubicBezTo>
                    <a:pt x="12547" y="11203"/>
                    <a:pt x="24251" y="18225"/>
                    <a:pt x="35956" y="25583"/>
                  </a:cubicBezTo>
                  <a:cubicBezTo>
                    <a:pt x="64715" y="43975"/>
                    <a:pt x="78426" y="71731"/>
                    <a:pt x="82941" y="104504"/>
                  </a:cubicBezTo>
                  <a:cubicBezTo>
                    <a:pt x="84613" y="117212"/>
                    <a:pt x="84780" y="130086"/>
                    <a:pt x="85616" y="142961"/>
                  </a:cubicBezTo>
                  <a:cubicBezTo>
                    <a:pt x="84947" y="143129"/>
                    <a:pt x="84111" y="143296"/>
                    <a:pt x="83275" y="143463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B3A1A6A-96C7-41AB-935C-64B873969B31}"/>
                </a:ext>
              </a:extLst>
            </p:cNvPr>
            <p:cNvSpPr/>
            <p:nvPr/>
          </p:nvSpPr>
          <p:spPr>
            <a:xfrm>
              <a:off x="8641442" y="989925"/>
              <a:ext cx="83603" cy="145469"/>
            </a:xfrm>
            <a:custGeom>
              <a:avLst/>
              <a:gdLst>
                <a:gd name="connsiteX0" fmla="*/ 248 w 83603"/>
                <a:gd name="connsiteY0" fmla="*/ 145469 h 145469"/>
                <a:gd name="connsiteX1" fmla="*/ 14628 w 83603"/>
                <a:gd name="connsiteY1" fmla="*/ 64040 h 145469"/>
                <a:gd name="connsiteX2" fmla="*/ 49072 w 83603"/>
                <a:gd name="connsiteY2" fmla="*/ 26251 h 145469"/>
                <a:gd name="connsiteX3" fmla="*/ 81510 w 83603"/>
                <a:gd name="connsiteY3" fmla="*/ 0 h 145469"/>
                <a:gd name="connsiteX4" fmla="*/ 82514 w 83603"/>
                <a:gd name="connsiteY4" fmla="*/ 10367 h 145469"/>
                <a:gd name="connsiteX5" fmla="*/ 84520 w 83603"/>
                <a:gd name="connsiteY5" fmla="*/ 43975 h 145469"/>
                <a:gd name="connsiteX6" fmla="*/ 45059 w 83603"/>
                <a:gd name="connsiteY6" fmla="*/ 108015 h 145469"/>
                <a:gd name="connsiteX7" fmla="*/ 10782 w 83603"/>
                <a:gd name="connsiteY7" fmla="*/ 132093 h 145469"/>
                <a:gd name="connsiteX8" fmla="*/ 248 w 83603"/>
                <a:gd name="connsiteY8" fmla="*/ 145469 h 145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03" h="145469">
                  <a:moveTo>
                    <a:pt x="248" y="145469"/>
                  </a:moveTo>
                  <a:cubicBezTo>
                    <a:pt x="-922" y="116208"/>
                    <a:pt x="1753" y="89288"/>
                    <a:pt x="14628" y="64040"/>
                  </a:cubicBezTo>
                  <a:cubicBezTo>
                    <a:pt x="22654" y="48323"/>
                    <a:pt x="34024" y="35448"/>
                    <a:pt x="49072" y="26251"/>
                  </a:cubicBezTo>
                  <a:cubicBezTo>
                    <a:pt x="60610" y="19229"/>
                    <a:pt x="71812" y="11872"/>
                    <a:pt x="81510" y="0"/>
                  </a:cubicBezTo>
                  <a:cubicBezTo>
                    <a:pt x="82012" y="4347"/>
                    <a:pt x="82346" y="7357"/>
                    <a:pt x="82514" y="10367"/>
                  </a:cubicBezTo>
                  <a:cubicBezTo>
                    <a:pt x="83182" y="21570"/>
                    <a:pt x="84353" y="32772"/>
                    <a:pt x="84520" y="43975"/>
                  </a:cubicBezTo>
                  <a:cubicBezTo>
                    <a:pt x="85022" y="73571"/>
                    <a:pt x="71478" y="94973"/>
                    <a:pt x="45059" y="108015"/>
                  </a:cubicBezTo>
                  <a:cubicBezTo>
                    <a:pt x="32352" y="114369"/>
                    <a:pt x="20313" y="121225"/>
                    <a:pt x="10782" y="132093"/>
                  </a:cubicBezTo>
                  <a:cubicBezTo>
                    <a:pt x="7772" y="136106"/>
                    <a:pt x="4596" y="140286"/>
                    <a:pt x="248" y="145469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6869B23-9234-4D26-A6F4-8E08B2198FBD}"/>
                </a:ext>
              </a:extLst>
            </p:cNvPr>
            <p:cNvSpPr/>
            <p:nvPr/>
          </p:nvSpPr>
          <p:spPr>
            <a:xfrm>
              <a:off x="8446173" y="1559597"/>
              <a:ext cx="51834" cy="110356"/>
            </a:xfrm>
            <a:custGeom>
              <a:avLst/>
              <a:gdLst>
                <a:gd name="connsiteX0" fmla="*/ 8580 w 51833"/>
                <a:gd name="connsiteY0" fmla="*/ 111694 h 110356"/>
                <a:gd name="connsiteX1" fmla="*/ 387 w 51833"/>
                <a:gd name="connsiteY1" fmla="*/ 77082 h 110356"/>
                <a:gd name="connsiteX2" fmla="*/ 53 w 51833"/>
                <a:gd name="connsiteY2" fmla="*/ 64709 h 110356"/>
                <a:gd name="connsiteX3" fmla="*/ 16606 w 51833"/>
                <a:gd name="connsiteY3" fmla="*/ 27422 h 110356"/>
                <a:gd name="connsiteX4" fmla="*/ 36838 w 51833"/>
                <a:gd name="connsiteY4" fmla="*/ 0 h 110356"/>
                <a:gd name="connsiteX5" fmla="*/ 39179 w 51833"/>
                <a:gd name="connsiteY5" fmla="*/ 3679 h 110356"/>
                <a:gd name="connsiteX6" fmla="*/ 51051 w 51833"/>
                <a:gd name="connsiteY6" fmla="*/ 36451 h 110356"/>
                <a:gd name="connsiteX7" fmla="*/ 41854 w 51833"/>
                <a:gd name="connsiteY7" fmla="*/ 74072 h 110356"/>
                <a:gd name="connsiteX8" fmla="*/ 26137 w 51833"/>
                <a:gd name="connsiteY8" fmla="*/ 90124 h 110356"/>
                <a:gd name="connsiteX9" fmla="*/ 8580 w 51833"/>
                <a:gd name="connsiteY9" fmla="*/ 111694 h 11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833" h="110356">
                  <a:moveTo>
                    <a:pt x="8580" y="111694"/>
                  </a:moveTo>
                  <a:cubicBezTo>
                    <a:pt x="3899" y="100658"/>
                    <a:pt x="1558" y="89121"/>
                    <a:pt x="387" y="77082"/>
                  </a:cubicBezTo>
                  <a:cubicBezTo>
                    <a:pt x="53" y="72902"/>
                    <a:pt x="220" y="68889"/>
                    <a:pt x="53" y="64709"/>
                  </a:cubicBezTo>
                  <a:cubicBezTo>
                    <a:pt x="-616" y="49493"/>
                    <a:pt x="5069" y="37120"/>
                    <a:pt x="16606" y="27422"/>
                  </a:cubicBezTo>
                  <a:cubicBezTo>
                    <a:pt x="25468" y="20065"/>
                    <a:pt x="32658" y="11704"/>
                    <a:pt x="36838" y="0"/>
                  </a:cubicBezTo>
                  <a:cubicBezTo>
                    <a:pt x="37842" y="1672"/>
                    <a:pt x="38845" y="2508"/>
                    <a:pt x="39179" y="3679"/>
                  </a:cubicBezTo>
                  <a:cubicBezTo>
                    <a:pt x="43192" y="14547"/>
                    <a:pt x="47874" y="25248"/>
                    <a:pt x="51051" y="36451"/>
                  </a:cubicBezTo>
                  <a:cubicBezTo>
                    <a:pt x="55064" y="50496"/>
                    <a:pt x="51887" y="63204"/>
                    <a:pt x="41854" y="74072"/>
                  </a:cubicBezTo>
                  <a:cubicBezTo>
                    <a:pt x="36671" y="79590"/>
                    <a:pt x="30986" y="84606"/>
                    <a:pt x="26137" y="90124"/>
                  </a:cubicBezTo>
                  <a:cubicBezTo>
                    <a:pt x="19783" y="97147"/>
                    <a:pt x="14433" y="104337"/>
                    <a:pt x="8580" y="111694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1CBE3B-EF33-4AAE-8603-B43EA11F788A}"/>
                </a:ext>
              </a:extLst>
            </p:cNvPr>
            <p:cNvSpPr/>
            <p:nvPr/>
          </p:nvSpPr>
          <p:spPr>
            <a:xfrm>
              <a:off x="8388584" y="1370821"/>
              <a:ext cx="51834" cy="112028"/>
            </a:xfrm>
            <a:custGeom>
              <a:avLst/>
              <a:gdLst>
                <a:gd name="connsiteX0" fmla="*/ 36407 w 51833"/>
                <a:gd name="connsiteY0" fmla="*/ 0 h 112028"/>
                <a:gd name="connsiteX1" fmla="*/ 49114 w 51833"/>
                <a:gd name="connsiteY1" fmla="*/ 32772 h 112028"/>
                <a:gd name="connsiteX2" fmla="*/ 39249 w 51833"/>
                <a:gd name="connsiteY2" fmla="*/ 78420 h 112028"/>
                <a:gd name="connsiteX3" fmla="*/ 8818 w 51833"/>
                <a:gd name="connsiteY3" fmla="*/ 113366 h 112028"/>
                <a:gd name="connsiteX4" fmla="*/ 1628 w 51833"/>
                <a:gd name="connsiteY4" fmla="*/ 83770 h 112028"/>
                <a:gd name="connsiteX5" fmla="*/ 457 w 51833"/>
                <a:gd name="connsiteY5" fmla="*/ 73236 h 112028"/>
                <a:gd name="connsiteX6" fmla="*/ 19519 w 51833"/>
                <a:gd name="connsiteY6" fmla="*/ 25248 h 112028"/>
                <a:gd name="connsiteX7" fmla="*/ 33230 w 51833"/>
                <a:gd name="connsiteY7" fmla="*/ 6354 h 112028"/>
                <a:gd name="connsiteX8" fmla="*/ 36407 w 51833"/>
                <a:gd name="connsiteY8" fmla="*/ 0 h 11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33" h="112028">
                  <a:moveTo>
                    <a:pt x="36407" y="0"/>
                  </a:moveTo>
                  <a:cubicBezTo>
                    <a:pt x="40921" y="11537"/>
                    <a:pt x="45269" y="22071"/>
                    <a:pt x="49114" y="32772"/>
                  </a:cubicBezTo>
                  <a:cubicBezTo>
                    <a:pt x="55301" y="49995"/>
                    <a:pt x="51623" y="64876"/>
                    <a:pt x="39249" y="78420"/>
                  </a:cubicBezTo>
                  <a:cubicBezTo>
                    <a:pt x="29050" y="89455"/>
                    <a:pt x="19352" y="101160"/>
                    <a:pt x="8818" y="113366"/>
                  </a:cubicBezTo>
                  <a:cubicBezTo>
                    <a:pt x="6477" y="103835"/>
                    <a:pt x="3969" y="93803"/>
                    <a:pt x="1628" y="83770"/>
                  </a:cubicBezTo>
                  <a:cubicBezTo>
                    <a:pt x="792" y="80259"/>
                    <a:pt x="792" y="76748"/>
                    <a:pt x="457" y="73236"/>
                  </a:cubicBezTo>
                  <a:cubicBezTo>
                    <a:pt x="-1883" y="53840"/>
                    <a:pt x="4805" y="38290"/>
                    <a:pt x="19519" y="25248"/>
                  </a:cubicBezTo>
                  <a:cubicBezTo>
                    <a:pt x="25204" y="20232"/>
                    <a:pt x="28882" y="12875"/>
                    <a:pt x="33230" y="6354"/>
                  </a:cubicBezTo>
                  <a:cubicBezTo>
                    <a:pt x="34400" y="4682"/>
                    <a:pt x="35069" y="2675"/>
                    <a:pt x="36407" y="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58C2F9F-EE68-475C-8AE4-BBD0506583FC}"/>
                </a:ext>
              </a:extLst>
            </p:cNvPr>
            <p:cNvSpPr/>
            <p:nvPr/>
          </p:nvSpPr>
          <p:spPr>
            <a:xfrm>
              <a:off x="8427183" y="1493885"/>
              <a:ext cx="51834" cy="112028"/>
            </a:xfrm>
            <a:custGeom>
              <a:avLst/>
              <a:gdLst>
                <a:gd name="connsiteX0" fmla="*/ 9345 w 51833"/>
                <a:gd name="connsiteY0" fmla="*/ 113366 h 112028"/>
                <a:gd name="connsiteX1" fmla="*/ 483 w 51833"/>
                <a:gd name="connsiteY1" fmla="*/ 56850 h 112028"/>
                <a:gd name="connsiteX2" fmla="*/ 13860 w 51833"/>
                <a:gd name="connsiteY2" fmla="*/ 30933 h 112028"/>
                <a:gd name="connsiteX3" fmla="*/ 35262 w 51833"/>
                <a:gd name="connsiteY3" fmla="*/ 0 h 112028"/>
                <a:gd name="connsiteX4" fmla="*/ 51648 w 51833"/>
                <a:gd name="connsiteY4" fmla="*/ 45815 h 112028"/>
                <a:gd name="connsiteX5" fmla="*/ 43288 w 51833"/>
                <a:gd name="connsiteY5" fmla="*/ 73069 h 112028"/>
                <a:gd name="connsiteX6" fmla="*/ 30079 w 51833"/>
                <a:gd name="connsiteY6" fmla="*/ 87616 h 112028"/>
                <a:gd name="connsiteX7" fmla="*/ 9345 w 51833"/>
                <a:gd name="connsiteY7" fmla="*/ 113366 h 11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833" h="112028">
                  <a:moveTo>
                    <a:pt x="9345" y="113366"/>
                  </a:moveTo>
                  <a:cubicBezTo>
                    <a:pt x="2155" y="95308"/>
                    <a:pt x="-1356" y="76413"/>
                    <a:pt x="483" y="56850"/>
                  </a:cubicBezTo>
                  <a:cubicBezTo>
                    <a:pt x="1486" y="46483"/>
                    <a:pt x="6335" y="37789"/>
                    <a:pt x="13860" y="30933"/>
                  </a:cubicBezTo>
                  <a:cubicBezTo>
                    <a:pt x="22889" y="22573"/>
                    <a:pt x="31416" y="14045"/>
                    <a:pt x="35262" y="0"/>
                  </a:cubicBezTo>
                  <a:cubicBezTo>
                    <a:pt x="42619" y="15885"/>
                    <a:pt x="49809" y="29930"/>
                    <a:pt x="51648" y="45815"/>
                  </a:cubicBezTo>
                  <a:cubicBezTo>
                    <a:pt x="52819" y="56014"/>
                    <a:pt x="49809" y="65210"/>
                    <a:pt x="43288" y="73069"/>
                  </a:cubicBezTo>
                  <a:cubicBezTo>
                    <a:pt x="39108" y="78085"/>
                    <a:pt x="34259" y="82600"/>
                    <a:pt x="30079" y="87616"/>
                  </a:cubicBezTo>
                  <a:cubicBezTo>
                    <a:pt x="23223" y="95976"/>
                    <a:pt x="16535" y="104504"/>
                    <a:pt x="9345" y="113366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808858-A56E-4258-9C51-6596315A8B21}"/>
                </a:ext>
              </a:extLst>
            </p:cNvPr>
            <p:cNvSpPr/>
            <p:nvPr/>
          </p:nvSpPr>
          <p:spPr>
            <a:xfrm>
              <a:off x="8408316" y="1434192"/>
              <a:ext cx="51834" cy="110356"/>
            </a:xfrm>
            <a:custGeom>
              <a:avLst/>
              <a:gdLst>
                <a:gd name="connsiteX0" fmla="*/ 35569 w 51833"/>
                <a:gd name="connsiteY0" fmla="*/ 0 h 110356"/>
                <a:gd name="connsiteX1" fmla="*/ 51621 w 51833"/>
                <a:gd name="connsiteY1" fmla="*/ 42972 h 110356"/>
                <a:gd name="connsiteX2" fmla="*/ 41087 w 51833"/>
                <a:gd name="connsiteY2" fmla="*/ 73905 h 110356"/>
                <a:gd name="connsiteX3" fmla="*/ 22193 w 51833"/>
                <a:gd name="connsiteY3" fmla="*/ 94639 h 110356"/>
                <a:gd name="connsiteX4" fmla="*/ 9987 w 51833"/>
                <a:gd name="connsiteY4" fmla="*/ 111861 h 110356"/>
                <a:gd name="connsiteX5" fmla="*/ 958 w 51833"/>
                <a:gd name="connsiteY5" fmla="*/ 77751 h 110356"/>
                <a:gd name="connsiteX6" fmla="*/ 122 w 51833"/>
                <a:gd name="connsiteY6" fmla="*/ 66046 h 110356"/>
                <a:gd name="connsiteX7" fmla="*/ 16174 w 51833"/>
                <a:gd name="connsiteY7" fmla="*/ 26920 h 110356"/>
                <a:gd name="connsiteX8" fmla="*/ 35569 w 51833"/>
                <a:gd name="connsiteY8" fmla="*/ 0 h 11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33" h="110356">
                  <a:moveTo>
                    <a:pt x="35569" y="0"/>
                  </a:moveTo>
                  <a:cubicBezTo>
                    <a:pt x="42592" y="13878"/>
                    <a:pt x="49615" y="27422"/>
                    <a:pt x="51621" y="42972"/>
                  </a:cubicBezTo>
                  <a:cubicBezTo>
                    <a:pt x="53126" y="54844"/>
                    <a:pt x="48946" y="65210"/>
                    <a:pt x="41087" y="73905"/>
                  </a:cubicBezTo>
                  <a:cubicBezTo>
                    <a:pt x="34901" y="80928"/>
                    <a:pt x="28212" y="87449"/>
                    <a:pt x="22193" y="94639"/>
                  </a:cubicBezTo>
                  <a:cubicBezTo>
                    <a:pt x="17846" y="99989"/>
                    <a:pt x="14167" y="105842"/>
                    <a:pt x="9987" y="111861"/>
                  </a:cubicBezTo>
                  <a:cubicBezTo>
                    <a:pt x="4971" y="100993"/>
                    <a:pt x="2463" y="89455"/>
                    <a:pt x="958" y="77751"/>
                  </a:cubicBezTo>
                  <a:cubicBezTo>
                    <a:pt x="456" y="73905"/>
                    <a:pt x="289" y="69892"/>
                    <a:pt x="122" y="66046"/>
                  </a:cubicBezTo>
                  <a:cubicBezTo>
                    <a:pt x="-881" y="50329"/>
                    <a:pt x="4302" y="37120"/>
                    <a:pt x="16174" y="26920"/>
                  </a:cubicBezTo>
                  <a:cubicBezTo>
                    <a:pt x="24701" y="19563"/>
                    <a:pt x="31389" y="11036"/>
                    <a:pt x="35569" y="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EFDFA4D-E245-465F-BAB8-7C93962DF20C}"/>
                </a:ext>
              </a:extLst>
            </p:cNvPr>
            <p:cNvSpPr/>
            <p:nvPr/>
          </p:nvSpPr>
          <p:spPr>
            <a:xfrm>
              <a:off x="8369115" y="1309456"/>
              <a:ext cx="51834" cy="113700"/>
            </a:xfrm>
            <a:custGeom>
              <a:avLst/>
              <a:gdLst>
                <a:gd name="connsiteX0" fmla="*/ 36312 w 51833"/>
                <a:gd name="connsiteY0" fmla="*/ 0 h 113700"/>
                <a:gd name="connsiteX1" fmla="*/ 50191 w 51833"/>
                <a:gd name="connsiteY1" fmla="*/ 37454 h 113700"/>
                <a:gd name="connsiteX2" fmla="*/ 40994 w 51833"/>
                <a:gd name="connsiteY2" fmla="*/ 76580 h 113700"/>
                <a:gd name="connsiteX3" fmla="*/ 19257 w 51833"/>
                <a:gd name="connsiteY3" fmla="*/ 100825 h 113700"/>
                <a:gd name="connsiteX4" fmla="*/ 10228 w 51833"/>
                <a:gd name="connsiteY4" fmla="*/ 114369 h 113700"/>
                <a:gd name="connsiteX5" fmla="*/ 697 w 51833"/>
                <a:gd name="connsiteY5" fmla="*/ 76915 h 113700"/>
                <a:gd name="connsiteX6" fmla="*/ 21598 w 51833"/>
                <a:gd name="connsiteY6" fmla="*/ 23576 h 113700"/>
                <a:gd name="connsiteX7" fmla="*/ 33135 w 51833"/>
                <a:gd name="connsiteY7" fmla="*/ 7190 h 113700"/>
                <a:gd name="connsiteX8" fmla="*/ 36312 w 51833"/>
                <a:gd name="connsiteY8" fmla="*/ 0 h 11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33" h="113700">
                  <a:moveTo>
                    <a:pt x="36312" y="0"/>
                  </a:moveTo>
                  <a:cubicBezTo>
                    <a:pt x="41329" y="13377"/>
                    <a:pt x="46178" y="25248"/>
                    <a:pt x="50191" y="37454"/>
                  </a:cubicBezTo>
                  <a:cubicBezTo>
                    <a:pt x="54872" y="52168"/>
                    <a:pt x="51027" y="65210"/>
                    <a:pt x="40994" y="76580"/>
                  </a:cubicBezTo>
                  <a:cubicBezTo>
                    <a:pt x="33804" y="84606"/>
                    <a:pt x="26280" y="92632"/>
                    <a:pt x="19257" y="100825"/>
                  </a:cubicBezTo>
                  <a:cubicBezTo>
                    <a:pt x="15913" y="104838"/>
                    <a:pt x="13405" y="109520"/>
                    <a:pt x="10228" y="114369"/>
                  </a:cubicBezTo>
                  <a:cubicBezTo>
                    <a:pt x="4543" y="102163"/>
                    <a:pt x="2370" y="89623"/>
                    <a:pt x="697" y="76915"/>
                  </a:cubicBezTo>
                  <a:cubicBezTo>
                    <a:pt x="-2312" y="55178"/>
                    <a:pt x="4376" y="37621"/>
                    <a:pt x="21598" y="23576"/>
                  </a:cubicBezTo>
                  <a:cubicBezTo>
                    <a:pt x="26614" y="19563"/>
                    <a:pt x="29457" y="12875"/>
                    <a:pt x="33135" y="7190"/>
                  </a:cubicBezTo>
                  <a:cubicBezTo>
                    <a:pt x="34306" y="5518"/>
                    <a:pt x="34975" y="3344"/>
                    <a:pt x="36312" y="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55C6099-87AC-46DE-B8E1-42C2C0EF2BA6}"/>
                </a:ext>
              </a:extLst>
            </p:cNvPr>
            <p:cNvSpPr/>
            <p:nvPr/>
          </p:nvSpPr>
          <p:spPr>
            <a:xfrm>
              <a:off x="8352092" y="1251268"/>
              <a:ext cx="46818" cy="115372"/>
            </a:xfrm>
            <a:custGeom>
              <a:avLst/>
              <a:gdLst>
                <a:gd name="connsiteX0" fmla="*/ 9360 w 46817"/>
                <a:gd name="connsiteY0" fmla="*/ 116376 h 115372"/>
                <a:gd name="connsiteX1" fmla="*/ 21399 w 46817"/>
                <a:gd name="connsiteY1" fmla="*/ 18393 h 115372"/>
                <a:gd name="connsiteX2" fmla="*/ 34107 w 46817"/>
                <a:gd name="connsiteY2" fmla="*/ 0 h 115372"/>
                <a:gd name="connsiteX3" fmla="*/ 47651 w 46817"/>
                <a:gd name="connsiteY3" fmla="*/ 52336 h 115372"/>
                <a:gd name="connsiteX4" fmla="*/ 32937 w 46817"/>
                <a:gd name="connsiteY4" fmla="*/ 80092 h 115372"/>
                <a:gd name="connsiteX5" fmla="*/ 9360 w 46817"/>
                <a:gd name="connsiteY5" fmla="*/ 116376 h 11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17" h="115372">
                  <a:moveTo>
                    <a:pt x="9360" y="116376"/>
                  </a:moveTo>
                  <a:cubicBezTo>
                    <a:pt x="-5019" y="81429"/>
                    <a:pt x="-4183" y="44477"/>
                    <a:pt x="21399" y="18393"/>
                  </a:cubicBezTo>
                  <a:cubicBezTo>
                    <a:pt x="26415" y="13377"/>
                    <a:pt x="29592" y="6521"/>
                    <a:pt x="34107" y="0"/>
                  </a:cubicBezTo>
                  <a:cubicBezTo>
                    <a:pt x="40795" y="16888"/>
                    <a:pt x="50326" y="32940"/>
                    <a:pt x="47651" y="52336"/>
                  </a:cubicBezTo>
                  <a:cubicBezTo>
                    <a:pt x="45979" y="63371"/>
                    <a:pt x="40962" y="72735"/>
                    <a:pt x="32937" y="80092"/>
                  </a:cubicBezTo>
                  <a:cubicBezTo>
                    <a:pt x="21901" y="89957"/>
                    <a:pt x="13541" y="101160"/>
                    <a:pt x="9360" y="116376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D9F302-BDBB-401E-8382-519BD1D0375B}"/>
              </a:ext>
            </a:extLst>
          </p:cNvPr>
          <p:cNvGrpSpPr/>
          <p:nvPr/>
        </p:nvGrpSpPr>
        <p:grpSpPr>
          <a:xfrm>
            <a:off x="538386" y="1936587"/>
            <a:ext cx="5019765" cy="4287069"/>
            <a:chOff x="6645244" y="1913231"/>
            <a:chExt cx="5119178" cy="437197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DA8A43F-6867-4A62-82CF-2368927CDA35}"/>
                </a:ext>
              </a:extLst>
            </p:cNvPr>
            <p:cNvSpPr/>
            <p:nvPr/>
          </p:nvSpPr>
          <p:spPr>
            <a:xfrm rot="10800000">
              <a:off x="8990627" y="4141887"/>
              <a:ext cx="592866" cy="2143315"/>
            </a:xfrm>
            <a:custGeom>
              <a:avLst/>
              <a:gdLst>
                <a:gd name="connsiteX0" fmla="*/ 389797 w 592866"/>
                <a:gd name="connsiteY0" fmla="*/ 910246 h 2143315"/>
                <a:gd name="connsiteX1" fmla="*/ 203066 w 592866"/>
                <a:gd name="connsiteY1" fmla="*/ 910246 h 2143315"/>
                <a:gd name="connsiteX2" fmla="*/ 203066 w 592866"/>
                <a:gd name="connsiteY2" fmla="*/ 536785 h 2143315"/>
                <a:gd name="connsiteX3" fmla="*/ 296432 w 592866"/>
                <a:gd name="connsiteY3" fmla="*/ 443419 h 2143315"/>
                <a:gd name="connsiteX4" fmla="*/ 389797 w 592866"/>
                <a:gd name="connsiteY4" fmla="*/ 536785 h 2143315"/>
                <a:gd name="connsiteX5" fmla="*/ 406612 w 592866"/>
                <a:gd name="connsiteY5" fmla="*/ 925620 h 2143315"/>
                <a:gd name="connsiteX6" fmla="*/ 406614 w 592866"/>
                <a:gd name="connsiteY6" fmla="*/ 538226 h 2143315"/>
                <a:gd name="connsiteX7" fmla="*/ 296433 w 592866"/>
                <a:gd name="connsiteY7" fmla="*/ 428045 h 2143315"/>
                <a:gd name="connsiteX8" fmla="*/ 186252 w 592866"/>
                <a:gd name="connsiteY8" fmla="*/ 538226 h 2143315"/>
                <a:gd name="connsiteX9" fmla="*/ 186252 w 592866"/>
                <a:gd name="connsiteY9" fmla="*/ 925620 h 2143315"/>
                <a:gd name="connsiteX10" fmla="*/ 248792 w 592866"/>
                <a:gd name="connsiteY10" fmla="*/ 925620 h 2143315"/>
                <a:gd name="connsiteX11" fmla="*/ 248792 w 592866"/>
                <a:gd name="connsiteY11" fmla="*/ 925294 h 2143315"/>
                <a:gd name="connsiteX12" fmla="*/ 349367 w 592866"/>
                <a:gd name="connsiteY12" fmla="*/ 925294 h 2143315"/>
                <a:gd name="connsiteX13" fmla="*/ 349367 w 592866"/>
                <a:gd name="connsiteY13" fmla="*/ 925620 h 2143315"/>
                <a:gd name="connsiteX14" fmla="*/ 397008 w 592866"/>
                <a:gd name="connsiteY14" fmla="*/ 2143315 h 2143315"/>
                <a:gd name="connsiteX15" fmla="*/ 195857 w 592866"/>
                <a:gd name="connsiteY15" fmla="*/ 2143315 h 2143315"/>
                <a:gd name="connsiteX16" fmla="*/ 195857 w 592866"/>
                <a:gd name="connsiteY16" fmla="*/ 1741543 h 2143315"/>
                <a:gd name="connsiteX17" fmla="*/ 225500 w 592866"/>
                <a:gd name="connsiteY17" fmla="*/ 1670610 h 2143315"/>
                <a:gd name="connsiteX18" fmla="*/ 248792 w 592866"/>
                <a:gd name="connsiteY18" fmla="*/ 1654834 h 2143315"/>
                <a:gd name="connsiteX19" fmla="*/ 248792 w 592866"/>
                <a:gd name="connsiteY19" fmla="*/ 952820 h 2143315"/>
                <a:gd name="connsiteX20" fmla="*/ 91048 w 592866"/>
                <a:gd name="connsiteY20" fmla="*/ 952820 h 2143315"/>
                <a:gd name="connsiteX21" fmla="*/ 0 w 592866"/>
                <a:gd name="connsiteY21" fmla="*/ 861772 h 2143315"/>
                <a:gd name="connsiteX22" fmla="*/ 0 w 592866"/>
                <a:gd name="connsiteY22" fmla="*/ 361013 h 2143315"/>
                <a:gd name="connsiteX23" fmla="*/ 361013 w 592866"/>
                <a:gd name="connsiteY23" fmla="*/ 0 h 2143315"/>
                <a:gd name="connsiteX24" fmla="*/ 527228 w 592866"/>
                <a:gd name="connsiteY24" fmla="*/ 0 h 2143315"/>
                <a:gd name="connsiteX25" fmla="*/ 592866 w 592866"/>
                <a:gd name="connsiteY25" fmla="*/ 65639 h 2143315"/>
                <a:gd name="connsiteX26" fmla="*/ 592866 w 592866"/>
                <a:gd name="connsiteY26" fmla="*/ 862833 h 2143315"/>
                <a:gd name="connsiteX27" fmla="*/ 502879 w 592866"/>
                <a:gd name="connsiteY27" fmla="*/ 952820 h 2143315"/>
                <a:gd name="connsiteX28" fmla="*/ 349367 w 592866"/>
                <a:gd name="connsiteY28" fmla="*/ 952820 h 2143315"/>
                <a:gd name="connsiteX29" fmla="*/ 349367 w 592866"/>
                <a:gd name="connsiteY29" fmla="*/ 1658131 h 2143315"/>
                <a:gd name="connsiteX30" fmla="*/ 367762 w 592866"/>
                <a:gd name="connsiteY30" fmla="*/ 1670610 h 2143315"/>
                <a:gd name="connsiteX31" fmla="*/ 397008 w 592866"/>
                <a:gd name="connsiteY31" fmla="*/ 1741543 h 214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92866" h="2143315">
                  <a:moveTo>
                    <a:pt x="389797" y="910246"/>
                  </a:moveTo>
                  <a:lnTo>
                    <a:pt x="203066" y="910246"/>
                  </a:lnTo>
                  <a:lnTo>
                    <a:pt x="203066" y="536785"/>
                  </a:lnTo>
                  <a:cubicBezTo>
                    <a:pt x="203066" y="485220"/>
                    <a:pt x="244867" y="443419"/>
                    <a:pt x="296432" y="443419"/>
                  </a:cubicBezTo>
                  <a:cubicBezTo>
                    <a:pt x="347996" y="443419"/>
                    <a:pt x="389797" y="485220"/>
                    <a:pt x="389797" y="536785"/>
                  </a:cubicBezTo>
                  <a:close/>
                  <a:moveTo>
                    <a:pt x="406612" y="925620"/>
                  </a:moveTo>
                  <a:cubicBezTo>
                    <a:pt x="406612" y="796489"/>
                    <a:pt x="406614" y="667357"/>
                    <a:pt x="406614" y="538226"/>
                  </a:cubicBezTo>
                  <a:cubicBezTo>
                    <a:pt x="406614" y="477375"/>
                    <a:pt x="357284" y="428045"/>
                    <a:pt x="296433" y="428045"/>
                  </a:cubicBezTo>
                  <a:cubicBezTo>
                    <a:pt x="235582" y="428045"/>
                    <a:pt x="186252" y="477375"/>
                    <a:pt x="186252" y="538226"/>
                  </a:cubicBezTo>
                  <a:lnTo>
                    <a:pt x="186252" y="925620"/>
                  </a:lnTo>
                  <a:lnTo>
                    <a:pt x="248792" y="925620"/>
                  </a:lnTo>
                  <a:lnTo>
                    <a:pt x="248792" y="925294"/>
                  </a:lnTo>
                  <a:lnTo>
                    <a:pt x="349367" y="925294"/>
                  </a:lnTo>
                  <a:lnTo>
                    <a:pt x="349367" y="925620"/>
                  </a:lnTo>
                  <a:close/>
                  <a:moveTo>
                    <a:pt x="397008" y="2143315"/>
                  </a:moveTo>
                  <a:lnTo>
                    <a:pt x="195857" y="2143315"/>
                  </a:lnTo>
                  <a:lnTo>
                    <a:pt x="195857" y="1741543"/>
                  </a:lnTo>
                  <a:cubicBezTo>
                    <a:pt x="195857" y="1714017"/>
                    <a:pt x="207238" y="1688873"/>
                    <a:pt x="225500" y="1670610"/>
                  </a:cubicBezTo>
                  <a:lnTo>
                    <a:pt x="248792" y="1654834"/>
                  </a:lnTo>
                  <a:lnTo>
                    <a:pt x="248792" y="952820"/>
                  </a:lnTo>
                  <a:lnTo>
                    <a:pt x="91048" y="952820"/>
                  </a:lnTo>
                  <a:cubicBezTo>
                    <a:pt x="41290" y="952820"/>
                    <a:pt x="0" y="911531"/>
                    <a:pt x="0" y="861772"/>
                  </a:cubicBezTo>
                  <a:lnTo>
                    <a:pt x="0" y="361013"/>
                  </a:lnTo>
                  <a:cubicBezTo>
                    <a:pt x="0" y="163038"/>
                    <a:pt x="161980" y="0"/>
                    <a:pt x="361013" y="0"/>
                  </a:cubicBezTo>
                  <a:lnTo>
                    <a:pt x="527228" y="0"/>
                  </a:lnTo>
                  <a:cubicBezTo>
                    <a:pt x="563223" y="0"/>
                    <a:pt x="592866" y="29644"/>
                    <a:pt x="592866" y="65639"/>
                  </a:cubicBezTo>
                  <a:lnTo>
                    <a:pt x="592866" y="862833"/>
                  </a:lnTo>
                  <a:cubicBezTo>
                    <a:pt x="592866" y="912590"/>
                    <a:pt x="552636" y="952820"/>
                    <a:pt x="502879" y="952820"/>
                  </a:cubicBezTo>
                  <a:lnTo>
                    <a:pt x="349367" y="952820"/>
                  </a:lnTo>
                  <a:lnTo>
                    <a:pt x="349367" y="1658131"/>
                  </a:lnTo>
                  <a:lnTo>
                    <a:pt x="367762" y="1670610"/>
                  </a:lnTo>
                  <a:cubicBezTo>
                    <a:pt x="385892" y="1688873"/>
                    <a:pt x="397008" y="1714017"/>
                    <a:pt x="397008" y="174154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9095D2C-0075-4D91-AD09-512EC9E69084}"/>
                </a:ext>
              </a:extLst>
            </p:cNvPr>
            <p:cNvSpPr/>
            <p:nvPr/>
          </p:nvSpPr>
          <p:spPr>
            <a:xfrm rot="10800000">
              <a:off x="8041152" y="4141886"/>
              <a:ext cx="731278" cy="2143316"/>
            </a:xfrm>
            <a:custGeom>
              <a:avLst/>
              <a:gdLst>
                <a:gd name="connsiteX0" fmla="*/ 362441 w 731278"/>
                <a:gd name="connsiteY0" fmla="*/ 1000100 h 2143316"/>
                <a:gd name="connsiteX1" fmla="*/ 74069 w 731278"/>
                <a:gd name="connsiteY1" fmla="*/ 538704 h 2143316"/>
                <a:gd name="connsiteX2" fmla="*/ 362441 w 731278"/>
                <a:gd name="connsiteY2" fmla="*/ 77308 h 2143316"/>
                <a:gd name="connsiteX3" fmla="*/ 650814 w 731278"/>
                <a:gd name="connsiteY3" fmla="*/ 538704 h 2143316"/>
                <a:gd name="connsiteX4" fmla="*/ 362441 w 731278"/>
                <a:gd name="connsiteY4" fmla="*/ 1000100 h 2143316"/>
                <a:gd name="connsiteX5" fmla="*/ 362441 w 731278"/>
                <a:gd name="connsiteY5" fmla="*/ 1021228 h 2143316"/>
                <a:gd name="connsiteX6" fmla="*/ 676911 w 731278"/>
                <a:gd name="connsiteY6" fmla="*/ 538704 h 2143316"/>
                <a:gd name="connsiteX7" fmla="*/ 362441 w 731278"/>
                <a:gd name="connsiteY7" fmla="*/ 56180 h 2143316"/>
                <a:gd name="connsiteX8" fmla="*/ 47970 w 731278"/>
                <a:gd name="connsiteY8" fmla="*/ 538704 h 2143316"/>
                <a:gd name="connsiteX9" fmla="*/ 140076 w 731278"/>
                <a:gd name="connsiteY9" fmla="*/ 879901 h 2143316"/>
                <a:gd name="connsiteX10" fmla="*/ 148310 w 731278"/>
                <a:gd name="connsiteY10" fmla="*/ 890323 h 2143316"/>
                <a:gd name="connsiteX11" fmla="*/ 150973 w 731278"/>
                <a:gd name="connsiteY11" fmla="*/ 896906 h 2143316"/>
                <a:gd name="connsiteX12" fmla="*/ 154701 w 731278"/>
                <a:gd name="connsiteY12" fmla="*/ 898415 h 2143316"/>
                <a:gd name="connsiteX13" fmla="*/ 186617 w 731278"/>
                <a:gd name="connsiteY13" fmla="*/ 938821 h 2143316"/>
                <a:gd name="connsiteX14" fmla="*/ 362441 w 731278"/>
                <a:gd name="connsiteY14" fmla="*/ 1021228 h 2143316"/>
                <a:gd name="connsiteX15" fmla="*/ 466910 w 731278"/>
                <a:gd name="connsiteY15" fmla="*/ 2143316 h 2143316"/>
                <a:gd name="connsiteX16" fmla="*/ 264369 w 731278"/>
                <a:gd name="connsiteY16" fmla="*/ 2143316 h 2143316"/>
                <a:gd name="connsiteX17" fmla="*/ 264369 w 731278"/>
                <a:gd name="connsiteY17" fmla="*/ 1733318 h 2143316"/>
                <a:gd name="connsiteX18" fmla="*/ 294218 w 731278"/>
                <a:gd name="connsiteY18" fmla="*/ 1661896 h 2143316"/>
                <a:gd name="connsiteX19" fmla="*/ 314472 w 731278"/>
                <a:gd name="connsiteY19" fmla="*/ 1648176 h 2143316"/>
                <a:gd name="connsiteX20" fmla="*/ 314472 w 731278"/>
                <a:gd name="connsiteY20" fmla="*/ 1070887 h 2143316"/>
                <a:gd name="connsiteX21" fmla="*/ 223062 w 731278"/>
                <a:gd name="connsiteY21" fmla="*/ 1043432 h 2143316"/>
                <a:gd name="connsiteX22" fmla="*/ 0 w 731278"/>
                <a:gd name="connsiteY22" fmla="*/ 542595 h 2143316"/>
                <a:gd name="connsiteX23" fmla="*/ 365640 w 731278"/>
                <a:gd name="connsiteY23" fmla="*/ 0 h 2143316"/>
                <a:gd name="connsiteX24" fmla="*/ 731278 w 731278"/>
                <a:gd name="connsiteY24" fmla="*/ 542595 h 2143316"/>
                <a:gd name="connsiteX25" fmla="*/ 508218 w 731278"/>
                <a:gd name="connsiteY25" fmla="*/ 1043582 h 2143316"/>
                <a:gd name="connsiteX26" fmla="*/ 415743 w 731278"/>
                <a:gd name="connsiteY26" fmla="*/ 1071260 h 2143316"/>
                <a:gd name="connsiteX27" fmla="*/ 415743 w 731278"/>
                <a:gd name="connsiteY27" fmla="*/ 1647454 h 2143316"/>
                <a:gd name="connsiteX28" fmla="*/ 437062 w 731278"/>
                <a:gd name="connsiteY28" fmla="*/ 1661896 h 2143316"/>
                <a:gd name="connsiteX29" fmla="*/ 466910 w 731278"/>
                <a:gd name="connsiteY29" fmla="*/ 1733318 h 2143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31278" h="2143316">
                  <a:moveTo>
                    <a:pt x="362441" y="1000100"/>
                  </a:moveTo>
                  <a:cubicBezTo>
                    <a:pt x="203177" y="1000100"/>
                    <a:pt x="74069" y="793526"/>
                    <a:pt x="74069" y="538704"/>
                  </a:cubicBezTo>
                  <a:cubicBezTo>
                    <a:pt x="74069" y="283883"/>
                    <a:pt x="203177" y="77308"/>
                    <a:pt x="362441" y="77308"/>
                  </a:cubicBezTo>
                  <a:cubicBezTo>
                    <a:pt x="521705" y="77308"/>
                    <a:pt x="650814" y="283883"/>
                    <a:pt x="650814" y="538704"/>
                  </a:cubicBezTo>
                  <a:cubicBezTo>
                    <a:pt x="650814" y="793526"/>
                    <a:pt x="521705" y="1000100"/>
                    <a:pt x="362441" y="1000100"/>
                  </a:cubicBezTo>
                  <a:close/>
                  <a:moveTo>
                    <a:pt x="362441" y="1021228"/>
                  </a:moveTo>
                  <a:cubicBezTo>
                    <a:pt x="536118" y="1021228"/>
                    <a:pt x="676911" y="805195"/>
                    <a:pt x="676911" y="538704"/>
                  </a:cubicBezTo>
                  <a:cubicBezTo>
                    <a:pt x="676911" y="272213"/>
                    <a:pt x="536118" y="56180"/>
                    <a:pt x="362441" y="56180"/>
                  </a:cubicBezTo>
                  <a:cubicBezTo>
                    <a:pt x="188764" y="56180"/>
                    <a:pt x="47970" y="272213"/>
                    <a:pt x="47970" y="538704"/>
                  </a:cubicBezTo>
                  <a:cubicBezTo>
                    <a:pt x="47970" y="671950"/>
                    <a:pt x="83168" y="792581"/>
                    <a:pt x="140076" y="879901"/>
                  </a:cubicBezTo>
                  <a:lnTo>
                    <a:pt x="148310" y="890323"/>
                  </a:lnTo>
                  <a:lnTo>
                    <a:pt x="150973" y="896906"/>
                  </a:lnTo>
                  <a:lnTo>
                    <a:pt x="154701" y="898415"/>
                  </a:lnTo>
                  <a:lnTo>
                    <a:pt x="186617" y="938821"/>
                  </a:lnTo>
                  <a:cubicBezTo>
                    <a:pt x="236807" y="990849"/>
                    <a:pt x="297312" y="1021228"/>
                    <a:pt x="362441" y="1021228"/>
                  </a:cubicBezTo>
                  <a:close/>
                  <a:moveTo>
                    <a:pt x="466910" y="2143316"/>
                  </a:moveTo>
                  <a:lnTo>
                    <a:pt x="264369" y="2143316"/>
                  </a:lnTo>
                  <a:lnTo>
                    <a:pt x="264369" y="1733318"/>
                  </a:lnTo>
                  <a:cubicBezTo>
                    <a:pt x="264369" y="1705602"/>
                    <a:pt x="275829" y="1680284"/>
                    <a:pt x="294218" y="1661896"/>
                  </a:cubicBezTo>
                  <a:lnTo>
                    <a:pt x="314472" y="1648176"/>
                  </a:lnTo>
                  <a:lnTo>
                    <a:pt x="314472" y="1070887"/>
                  </a:lnTo>
                  <a:lnTo>
                    <a:pt x="223062" y="1043432"/>
                  </a:lnTo>
                  <a:cubicBezTo>
                    <a:pt x="91743" y="960734"/>
                    <a:pt x="0" y="767254"/>
                    <a:pt x="0" y="542595"/>
                  </a:cubicBezTo>
                  <a:cubicBezTo>
                    <a:pt x="0" y="243048"/>
                    <a:pt x="163099" y="0"/>
                    <a:pt x="365640" y="0"/>
                  </a:cubicBezTo>
                  <a:cubicBezTo>
                    <a:pt x="567113" y="0"/>
                    <a:pt x="730213" y="243048"/>
                    <a:pt x="731278" y="542595"/>
                  </a:cubicBezTo>
                  <a:cubicBezTo>
                    <a:pt x="731278" y="768054"/>
                    <a:pt x="639536" y="961134"/>
                    <a:pt x="508218" y="1043582"/>
                  </a:cubicBezTo>
                  <a:lnTo>
                    <a:pt x="415743" y="1071260"/>
                  </a:lnTo>
                  <a:lnTo>
                    <a:pt x="415743" y="1647454"/>
                  </a:lnTo>
                  <a:lnTo>
                    <a:pt x="437062" y="1661896"/>
                  </a:lnTo>
                  <a:cubicBezTo>
                    <a:pt x="455451" y="1680284"/>
                    <a:pt x="466910" y="1705602"/>
                    <a:pt x="466910" y="173331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74BFABF-3DCB-4FEC-BC39-C52A4CC5E777}"/>
                </a:ext>
              </a:extLst>
            </p:cNvPr>
            <p:cNvSpPr/>
            <p:nvPr/>
          </p:nvSpPr>
          <p:spPr>
            <a:xfrm rot="10800000">
              <a:off x="9801689" y="4130595"/>
              <a:ext cx="549031" cy="2151848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B79F769-1FC4-46A6-90AC-42761B45EB93}"/>
                </a:ext>
              </a:extLst>
            </p:cNvPr>
            <p:cNvSpPr/>
            <p:nvPr/>
          </p:nvSpPr>
          <p:spPr>
            <a:xfrm>
              <a:off x="8026099" y="1913231"/>
              <a:ext cx="2357467" cy="1932348"/>
            </a:xfrm>
            <a:custGeom>
              <a:avLst/>
              <a:gdLst>
                <a:gd name="connsiteX0" fmla="*/ 1169670 w 1162050"/>
                <a:gd name="connsiteY0" fmla="*/ 316230 h 952500"/>
                <a:gd name="connsiteX1" fmla="*/ 853440 w 1162050"/>
                <a:gd name="connsiteY1" fmla="*/ 0 h 952500"/>
                <a:gd name="connsiteX2" fmla="*/ 687705 w 1162050"/>
                <a:gd name="connsiteY2" fmla="*/ 46672 h 952500"/>
                <a:gd name="connsiteX3" fmla="*/ 537210 w 1162050"/>
                <a:gd name="connsiteY3" fmla="*/ 0 h 952500"/>
                <a:gd name="connsiteX4" fmla="*/ 312420 w 1162050"/>
                <a:gd name="connsiteY4" fmla="*/ 124777 h 952500"/>
                <a:gd name="connsiteX5" fmla="*/ 229552 w 1162050"/>
                <a:gd name="connsiteY5" fmla="*/ 109538 h 952500"/>
                <a:gd name="connsiteX6" fmla="*/ 0 w 1162050"/>
                <a:gd name="connsiteY6" fmla="*/ 339090 h 952500"/>
                <a:gd name="connsiteX7" fmla="*/ 229552 w 1162050"/>
                <a:gd name="connsiteY7" fmla="*/ 568643 h 952500"/>
                <a:gd name="connsiteX8" fmla="*/ 242888 w 1162050"/>
                <a:gd name="connsiteY8" fmla="*/ 568643 h 952500"/>
                <a:gd name="connsiteX9" fmla="*/ 220980 w 1162050"/>
                <a:gd name="connsiteY9" fmla="*/ 911543 h 952500"/>
                <a:gd name="connsiteX10" fmla="*/ 270510 w 1162050"/>
                <a:gd name="connsiteY10" fmla="*/ 958215 h 952500"/>
                <a:gd name="connsiteX11" fmla="*/ 699135 w 1162050"/>
                <a:gd name="connsiteY11" fmla="*/ 934403 h 952500"/>
                <a:gd name="connsiteX12" fmla="*/ 741997 w 1162050"/>
                <a:gd name="connsiteY12" fmla="*/ 937260 h 952500"/>
                <a:gd name="connsiteX13" fmla="*/ 765810 w 1162050"/>
                <a:gd name="connsiteY13" fmla="*/ 943928 h 952500"/>
                <a:gd name="connsiteX14" fmla="*/ 771525 w 1162050"/>
                <a:gd name="connsiteY14" fmla="*/ 943928 h 952500"/>
                <a:gd name="connsiteX15" fmla="*/ 849630 w 1162050"/>
                <a:gd name="connsiteY15" fmla="*/ 959168 h 952500"/>
                <a:gd name="connsiteX16" fmla="*/ 898207 w 1162050"/>
                <a:gd name="connsiteY16" fmla="*/ 911543 h 952500"/>
                <a:gd name="connsiteX17" fmla="*/ 878205 w 1162050"/>
                <a:gd name="connsiteY17" fmla="*/ 632460 h 952500"/>
                <a:gd name="connsiteX18" fmla="*/ 1169670 w 1162050"/>
                <a:gd name="connsiteY18" fmla="*/ 31623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2050" h="952500">
                  <a:moveTo>
                    <a:pt x="1169670" y="316230"/>
                  </a:moveTo>
                  <a:cubicBezTo>
                    <a:pt x="1169670" y="141922"/>
                    <a:pt x="1027747" y="0"/>
                    <a:pt x="853440" y="0"/>
                  </a:cubicBezTo>
                  <a:cubicBezTo>
                    <a:pt x="792480" y="0"/>
                    <a:pt x="736282" y="17145"/>
                    <a:pt x="687705" y="46672"/>
                  </a:cubicBezTo>
                  <a:cubicBezTo>
                    <a:pt x="644843" y="17145"/>
                    <a:pt x="593407" y="0"/>
                    <a:pt x="537210" y="0"/>
                  </a:cubicBezTo>
                  <a:cubicBezTo>
                    <a:pt x="442913" y="0"/>
                    <a:pt x="360045" y="49530"/>
                    <a:pt x="312420" y="124777"/>
                  </a:cubicBezTo>
                  <a:cubicBezTo>
                    <a:pt x="286702" y="114300"/>
                    <a:pt x="258127" y="109538"/>
                    <a:pt x="229552" y="109538"/>
                  </a:cubicBezTo>
                  <a:cubicBezTo>
                    <a:pt x="102870" y="109538"/>
                    <a:pt x="0" y="212408"/>
                    <a:pt x="0" y="339090"/>
                  </a:cubicBezTo>
                  <a:cubicBezTo>
                    <a:pt x="0" y="465773"/>
                    <a:pt x="102870" y="568643"/>
                    <a:pt x="229552" y="568643"/>
                  </a:cubicBezTo>
                  <a:cubicBezTo>
                    <a:pt x="234315" y="568643"/>
                    <a:pt x="238125" y="568643"/>
                    <a:pt x="242888" y="568643"/>
                  </a:cubicBezTo>
                  <a:cubicBezTo>
                    <a:pt x="234315" y="682943"/>
                    <a:pt x="227647" y="797243"/>
                    <a:pt x="220980" y="911543"/>
                  </a:cubicBezTo>
                  <a:cubicBezTo>
                    <a:pt x="218122" y="958215"/>
                    <a:pt x="226695" y="965835"/>
                    <a:pt x="270510" y="958215"/>
                  </a:cubicBezTo>
                  <a:cubicBezTo>
                    <a:pt x="412432" y="933450"/>
                    <a:pt x="555307" y="915353"/>
                    <a:pt x="699135" y="934403"/>
                  </a:cubicBezTo>
                  <a:cubicBezTo>
                    <a:pt x="713422" y="933450"/>
                    <a:pt x="727710" y="934403"/>
                    <a:pt x="741997" y="937260"/>
                  </a:cubicBezTo>
                  <a:cubicBezTo>
                    <a:pt x="750570" y="939165"/>
                    <a:pt x="759142" y="941070"/>
                    <a:pt x="765810" y="943928"/>
                  </a:cubicBezTo>
                  <a:cubicBezTo>
                    <a:pt x="767715" y="943928"/>
                    <a:pt x="769620" y="943928"/>
                    <a:pt x="771525" y="943928"/>
                  </a:cubicBezTo>
                  <a:cubicBezTo>
                    <a:pt x="797242" y="950595"/>
                    <a:pt x="822960" y="957262"/>
                    <a:pt x="849630" y="959168"/>
                  </a:cubicBezTo>
                  <a:cubicBezTo>
                    <a:pt x="893445" y="962025"/>
                    <a:pt x="901065" y="958215"/>
                    <a:pt x="898207" y="911543"/>
                  </a:cubicBezTo>
                  <a:cubicBezTo>
                    <a:pt x="891540" y="818198"/>
                    <a:pt x="885825" y="725805"/>
                    <a:pt x="878205" y="632460"/>
                  </a:cubicBezTo>
                  <a:cubicBezTo>
                    <a:pt x="1041082" y="618173"/>
                    <a:pt x="1169670" y="481965"/>
                    <a:pt x="1169670" y="31623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A1AACDA-E2BB-4978-9D08-7F51378EE7D8}"/>
                </a:ext>
              </a:extLst>
            </p:cNvPr>
            <p:cNvSpPr/>
            <p:nvPr/>
          </p:nvSpPr>
          <p:spPr>
            <a:xfrm flipH="1">
              <a:off x="6645244" y="3617901"/>
              <a:ext cx="5119178" cy="665597"/>
            </a:xfrm>
            <a:custGeom>
              <a:avLst/>
              <a:gdLst>
                <a:gd name="connsiteX0" fmla="*/ 6792279 w 8822004"/>
                <a:gd name="connsiteY0" fmla="*/ 0 h 1147040"/>
                <a:gd name="connsiteX1" fmla="*/ 4411002 w 8822004"/>
                <a:gd name="connsiteY1" fmla="*/ 0 h 1147040"/>
                <a:gd name="connsiteX2" fmla="*/ 2029725 w 8822004"/>
                <a:gd name="connsiteY2" fmla="*/ 0 h 1147040"/>
                <a:gd name="connsiteX3" fmla="*/ 1709050 w 8822004"/>
                <a:gd name="connsiteY3" fmla="*/ 262370 h 1147040"/>
                <a:gd name="connsiteX4" fmla="*/ 1670181 w 8822004"/>
                <a:gd name="connsiteY4" fmla="*/ 325531 h 1147040"/>
                <a:gd name="connsiteX5" fmla="*/ 1077419 w 8822004"/>
                <a:gd name="connsiteY5" fmla="*/ 325531 h 1147040"/>
                <a:gd name="connsiteX6" fmla="*/ 134830 w 8822004"/>
                <a:gd name="connsiteY6" fmla="*/ 320675 h 1147040"/>
                <a:gd name="connsiteX7" fmla="*/ 18221 w 8822004"/>
                <a:gd name="connsiteY7" fmla="*/ 412993 h 1147040"/>
                <a:gd name="connsiteX8" fmla="*/ 0 w 8822004"/>
                <a:gd name="connsiteY8" fmla="*/ 529599 h 1147040"/>
                <a:gd name="connsiteX9" fmla="*/ 1372 w 8822004"/>
                <a:gd name="connsiteY9" fmla="*/ 573520 h 1147040"/>
                <a:gd name="connsiteX10" fmla="*/ 0 w 8822004"/>
                <a:gd name="connsiteY10" fmla="*/ 617441 h 1147040"/>
                <a:gd name="connsiteX11" fmla="*/ 18221 w 8822004"/>
                <a:gd name="connsiteY11" fmla="*/ 734047 h 1147040"/>
                <a:gd name="connsiteX12" fmla="*/ 134830 w 8822004"/>
                <a:gd name="connsiteY12" fmla="*/ 826365 h 1147040"/>
                <a:gd name="connsiteX13" fmla="*/ 1077419 w 8822004"/>
                <a:gd name="connsiteY13" fmla="*/ 821509 h 1147040"/>
                <a:gd name="connsiteX14" fmla="*/ 1670181 w 8822004"/>
                <a:gd name="connsiteY14" fmla="*/ 821509 h 1147040"/>
                <a:gd name="connsiteX15" fmla="*/ 1709050 w 8822004"/>
                <a:gd name="connsiteY15" fmla="*/ 884670 h 1147040"/>
                <a:gd name="connsiteX16" fmla="*/ 2029725 w 8822004"/>
                <a:gd name="connsiteY16" fmla="*/ 1147040 h 1147040"/>
                <a:gd name="connsiteX17" fmla="*/ 4411002 w 8822004"/>
                <a:gd name="connsiteY17" fmla="*/ 1147040 h 1147040"/>
                <a:gd name="connsiteX18" fmla="*/ 6792279 w 8822004"/>
                <a:gd name="connsiteY18" fmla="*/ 1147040 h 1147040"/>
                <a:gd name="connsiteX19" fmla="*/ 7112954 w 8822004"/>
                <a:gd name="connsiteY19" fmla="*/ 884670 h 1147040"/>
                <a:gd name="connsiteX20" fmla="*/ 7151823 w 8822004"/>
                <a:gd name="connsiteY20" fmla="*/ 821509 h 1147040"/>
                <a:gd name="connsiteX21" fmla="*/ 7744585 w 8822004"/>
                <a:gd name="connsiteY21" fmla="*/ 821509 h 1147040"/>
                <a:gd name="connsiteX22" fmla="*/ 8687174 w 8822004"/>
                <a:gd name="connsiteY22" fmla="*/ 826365 h 1147040"/>
                <a:gd name="connsiteX23" fmla="*/ 8803783 w 8822004"/>
                <a:gd name="connsiteY23" fmla="*/ 734047 h 1147040"/>
                <a:gd name="connsiteX24" fmla="*/ 8822004 w 8822004"/>
                <a:gd name="connsiteY24" fmla="*/ 617441 h 1147040"/>
                <a:gd name="connsiteX25" fmla="*/ 8820632 w 8822004"/>
                <a:gd name="connsiteY25" fmla="*/ 573520 h 1147040"/>
                <a:gd name="connsiteX26" fmla="*/ 8822004 w 8822004"/>
                <a:gd name="connsiteY26" fmla="*/ 529599 h 1147040"/>
                <a:gd name="connsiteX27" fmla="*/ 8803783 w 8822004"/>
                <a:gd name="connsiteY27" fmla="*/ 412993 h 1147040"/>
                <a:gd name="connsiteX28" fmla="*/ 8687174 w 8822004"/>
                <a:gd name="connsiteY28" fmla="*/ 320675 h 1147040"/>
                <a:gd name="connsiteX29" fmla="*/ 7744585 w 8822004"/>
                <a:gd name="connsiteY29" fmla="*/ 325531 h 1147040"/>
                <a:gd name="connsiteX30" fmla="*/ 7151823 w 8822004"/>
                <a:gd name="connsiteY30" fmla="*/ 325531 h 1147040"/>
                <a:gd name="connsiteX31" fmla="*/ 7112954 w 8822004"/>
                <a:gd name="connsiteY31" fmla="*/ 262370 h 1147040"/>
                <a:gd name="connsiteX32" fmla="*/ 6792279 w 8822004"/>
                <a:gd name="connsiteY32" fmla="*/ 0 h 114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822004" h="1147040">
                  <a:moveTo>
                    <a:pt x="6792279" y="0"/>
                  </a:moveTo>
                  <a:lnTo>
                    <a:pt x="4411002" y="0"/>
                  </a:lnTo>
                  <a:lnTo>
                    <a:pt x="2029725" y="0"/>
                  </a:lnTo>
                  <a:cubicBezTo>
                    <a:pt x="1835376" y="0"/>
                    <a:pt x="1747920" y="72883"/>
                    <a:pt x="1709050" y="262370"/>
                  </a:cubicBezTo>
                  <a:cubicBezTo>
                    <a:pt x="1704189" y="291522"/>
                    <a:pt x="1694471" y="315819"/>
                    <a:pt x="1670181" y="325531"/>
                  </a:cubicBezTo>
                  <a:cubicBezTo>
                    <a:pt x="1470971" y="383840"/>
                    <a:pt x="1276623" y="408131"/>
                    <a:pt x="1077419" y="325531"/>
                  </a:cubicBezTo>
                  <a:cubicBezTo>
                    <a:pt x="781035" y="306096"/>
                    <a:pt x="431208" y="310957"/>
                    <a:pt x="134830" y="320675"/>
                  </a:cubicBezTo>
                  <a:cubicBezTo>
                    <a:pt x="86243" y="335253"/>
                    <a:pt x="32795" y="359544"/>
                    <a:pt x="18221" y="412993"/>
                  </a:cubicBezTo>
                  <a:cubicBezTo>
                    <a:pt x="3645" y="451863"/>
                    <a:pt x="0" y="490731"/>
                    <a:pt x="0" y="529599"/>
                  </a:cubicBezTo>
                  <a:lnTo>
                    <a:pt x="1372" y="573520"/>
                  </a:lnTo>
                  <a:lnTo>
                    <a:pt x="0" y="617441"/>
                  </a:lnTo>
                  <a:cubicBezTo>
                    <a:pt x="0" y="656309"/>
                    <a:pt x="3645" y="695177"/>
                    <a:pt x="18221" y="734047"/>
                  </a:cubicBezTo>
                  <a:cubicBezTo>
                    <a:pt x="32795" y="787496"/>
                    <a:pt x="86243" y="811787"/>
                    <a:pt x="134830" y="826365"/>
                  </a:cubicBezTo>
                  <a:cubicBezTo>
                    <a:pt x="431208" y="836083"/>
                    <a:pt x="781035" y="840944"/>
                    <a:pt x="1077419" y="821509"/>
                  </a:cubicBezTo>
                  <a:cubicBezTo>
                    <a:pt x="1276623" y="738909"/>
                    <a:pt x="1470971" y="763200"/>
                    <a:pt x="1670181" y="821509"/>
                  </a:cubicBezTo>
                  <a:cubicBezTo>
                    <a:pt x="1694471" y="831221"/>
                    <a:pt x="1704189" y="855518"/>
                    <a:pt x="1709050" y="884670"/>
                  </a:cubicBezTo>
                  <a:cubicBezTo>
                    <a:pt x="1747920" y="1074157"/>
                    <a:pt x="1835376" y="1147040"/>
                    <a:pt x="2029725" y="1147040"/>
                  </a:cubicBezTo>
                  <a:lnTo>
                    <a:pt x="4411002" y="1147040"/>
                  </a:lnTo>
                  <a:lnTo>
                    <a:pt x="6792279" y="1147040"/>
                  </a:lnTo>
                  <a:cubicBezTo>
                    <a:pt x="6986628" y="1147040"/>
                    <a:pt x="7074084" y="1074157"/>
                    <a:pt x="7112954" y="884670"/>
                  </a:cubicBezTo>
                  <a:cubicBezTo>
                    <a:pt x="7117815" y="855518"/>
                    <a:pt x="7127533" y="831221"/>
                    <a:pt x="7151823" y="821509"/>
                  </a:cubicBezTo>
                  <a:cubicBezTo>
                    <a:pt x="7351033" y="763200"/>
                    <a:pt x="7545381" y="738909"/>
                    <a:pt x="7744585" y="821509"/>
                  </a:cubicBezTo>
                  <a:cubicBezTo>
                    <a:pt x="8040969" y="840944"/>
                    <a:pt x="8390796" y="836083"/>
                    <a:pt x="8687174" y="826365"/>
                  </a:cubicBezTo>
                  <a:cubicBezTo>
                    <a:pt x="8735761" y="811787"/>
                    <a:pt x="8789209" y="787496"/>
                    <a:pt x="8803783" y="734047"/>
                  </a:cubicBezTo>
                  <a:cubicBezTo>
                    <a:pt x="8818359" y="695177"/>
                    <a:pt x="8822004" y="656309"/>
                    <a:pt x="8822004" y="617441"/>
                  </a:cubicBezTo>
                  <a:lnTo>
                    <a:pt x="8820632" y="573520"/>
                  </a:lnTo>
                  <a:lnTo>
                    <a:pt x="8822004" y="529599"/>
                  </a:lnTo>
                  <a:cubicBezTo>
                    <a:pt x="8822004" y="490731"/>
                    <a:pt x="8818359" y="451863"/>
                    <a:pt x="8803783" y="412993"/>
                  </a:cubicBezTo>
                  <a:cubicBezTo>
                    <a:pt x="8789209" y="359544"/>
                    <a:pt x="8735761" y="335253"/>
                    <a:pt x="8687174" y="320675"/>
                  </a:cubicBezTo>
                  <a:cubicBezTo>
                    <a:pt x="8390796" y="310957"/>
                    <a:pt x="8040969" y="306096"/>
                    <a:pt x="7744585" y="325531"/>
                  </a:cubicBezTo>
                  <a:cubicBezTo>
                    <a:pt x="7545381" y="408131"/>
                    <a:pt x="7351033" y="383840"/>
                    <a:pt x="7151823" y="325531"/>
                  </a:cubicBezTo>
                  <a:cubicBezTo>
                    <a:pt x="7127533" y="315819"/>
                    <a:pt x="7117815" y="291522"/>
                    <a:pt x="7112954" y="262370"/>
                  </a:cubicBezTo>
                  <a:cubicBezTo>
                    <a:pt x="7074084" y="72883"/>
                    <a:pt x="6986628" y="0"/>
                    <a:pt x="6792279" y="0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43B3B85-A992-457B-AA58-BD8055870BB7}"/>
              </a:ext>
            </a:extLst>
          </p:cNvPr>
          <p:cNvSpPr txBox="1"/>
          <p:nvPr/>
        </p:nvSpPr>
        <p:spPr>
          <a:xfrm>
            <a:off x="1629196" y="3616945"/>
            <a:ext cx="284608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600" dirty="0">
                <a:solidFill>
                  <a:schemeClr val="bg1"/>
                </a:solidFill>
                <a:cs typeface="Arial" pitchFamily="34" charset="0"/>
              </a:rPr>
              <a:t>BAKERY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Chevron 2">
            <a:extLst>
              <a:ext uri="{FF2B5EF4-FFF2-40B4-BE49-F238E27FC236}">
                <a16:creationId xmlns:a16="http://schemas.microsoft.com/office/drawing/2014/main" id="{F5478403-5E0D-4DB0-8127-FE4AFC14C92B}"/>
              </a:ext>
            </a:extLst>
          </p:cNvPr>
          <p:cNvSpPr/>
          <p:nvPr/>
        </p:nvSpPr>
        <p:spPr>
          <a:xfrm rot="5400000">
            <a:off x="6063039" y="3761510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Chevron 2">
            <a:extLst>
              <a:ext uri="{FF2B5EF4-FFF2-40B4-BE49-F238E27FC236}">
                <a16:creationId xmlns:a16="http://schemas.microsoft.com/office/drawing/2014/main" id="{C40FC7B6-FF42-4028-8E8E-5C8A6D4E4E22}"/>
              </a:ext>
            </a:extLst>
          </p:cNvPr>
          <p:cNvSpPr/>
          <p:nvPr/>
        </p:nvSpPr>
        <p:spPr>
          <a:xfrm rot="5400000">
            <a:off x="6063039" y="4760447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Chevron 2">
            <a:extLst>
              <a:ext uri="{FF2B5EF4-FFF2-40B4-BE49-F238E27FC236}">
                <a16:creationId xmlns:a16="http://schemas.microsoft.com/office/drawing/2014/main" id="{9D3E4DAD-0E84-4F46-8313-B15AF86CCD56}"/>
              </a:ext>
            </a:extLst>
          </p:cNvPr>
          <p:cNvSpPr/>
          <p:nvPr/>
        </p:nvSpPr>
        <p:spPr>
          <a:xfrm rot="5400000">
            <a:off x="6063039" y="5759383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7DB403-DD78-463A-A589-38059F76DD09}"/>
              </a:ext>
            </a:extLst>
          </p:cNvPr>
          <p:cNvGrpSpPr/>
          <p:nvPr/>
        </p:nvGrpSpPr>
        <p:grpSpPr>
          <a:xfrm>
            <a:off x="6567421" y="5632396"/>
            <a:ext cx="4955041" cy="737090"/>
            <a:chOff x="7602799" y="2401052"/>
            <a:chExt cx="3661994" cy="73709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6F279A-786E-4CD7-9B6D-A7A294FB6EC2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1C91DB-832A-4A83-B2C4-73725371761A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38188B-2BD9-45A2-BDAB-9B8A233F07C6}"/>
              </a:ext>
            </a:extLst>
          </p:cNvPr>
          <p:cNvGrpSpPr/>
          <p:nvPr/>
        </p:nvGrpSpPr>
        <p:grpSpPr>
          <a:xfrm>
            <a:off x="6567421" y="3634523"/>
            <a:ext cx="4955041" cy="737090"/>
            <a:chOff x="7602799" y="2401052"/>
            <a:chExt cx="3661994" cy="73709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396C85-3F36-4F96-A083-8782975E16FD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BD3122-2B0F-4D81-9F9C-273C9491664C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F48CE6-692B-4B25-A66B-7C28EAEF4DB9}"/>
              </a:ext>
            </a:extLst>
          </p:cNvPr>
          <p:cNvGrpSpPr/>
          <p:nvPr/>
        </p:nvGrpSpPr>
        <p:grpSpPr>
          <a:xfrm>
            <a:off x="6567421" y="4633459"/>
            <a:ext cx="4955041" cy="737090"/>
            <a:chOff x="7602799" y="2401052"/>
            <a:chExt cx="3661994" cy="73709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E1B14D-603B-4228-BE5A-10EF2A4F7E96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7F2743-94C7-4AAB-B61F-1B3709A1CAFE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1CE2A6-944E-4C1B-B759-ADFDE3C69755}"/>
              </a:ext>
            </a:extLst>
          </p:cNvPr>
          <p:cNvGrpSpPr/>
          <p:nvPr/>
        </p:nvGrpSpPr>
        <p:grpSpPr>
          <a:xfrm>
            <a:off x="6083843" y="1758121"/>
            <a:ext cx="5581165" cy="1601268"/>
            <a:chOff x="6567421" y="1758121"/>
            <a:chExt cx="5137360" cy="160126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344872-0171-4175-AF66-0C9F383F28D7}"/>
                </a:ext>
              </a:extLst>
            </p:cNvPr>
            <p:cNvSpPr txBox="1"/>
            <p:nvPr/>
          </p:nvSpPr>
          <p:spPr>
            <a:xfrm>
              <a:off x="6567421" y="1758121"/>
              <a:ext cx="513736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3200" b="1" dirty="0">
                  <a:solidFill>
                    <a:schemeClr val="accent4"/>
                  </a:solidFill>
                  <a:cs typeface="Arial" pitchFamily="34" charset="0"/>
                </a:rPr>
                <a:t>PRESENTATION</a:t>
              </a:r>
              <a:endParaRPr lang="ko-KR" altLang="en-US" sz="3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0A21CB-6421-494B-B70C-7383F0613102}"/>
                </a:ext>
              </a:extLst>
            </p:cNvPr>
            <p:cNvSpPr txBox="1"/>
            <p:nvPr/>
          </p:nvSpPr>
          <p:spPr>
            <a:xfrm>
              <a:off x="6567421" y="2405282"/>
              <a:ext cx="51373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 .</a:t>
              </a:r>
              <a:endParaRPr lang="en-US" altLang="ko-KR" sz="1400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18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SmartArt Placeholder 13">
            <a:extLst>
              <a:ext uri="{FF2B5EF4-FFF2-40B4-BE49-F238E27FC236}">
                <a16:creationId xmlns:a16="http://schemas.microsoft.com/office/drawing/2014/main" id="{2D2ABF14-E057-4EDA-BD85-1E91B97A2E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255763"/>
              </p:ext>
            </p:extLst>
          </p:nvPr>
        </p:nvGraphicFramePr>
        <p:xfrm>
          <a:off x="3431614" y="2397929"/>
          <a:ext cx="4248472" cy="3652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6C69D5B-6996-4F86-B0DC-569D9B2378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5703881"/>
              </p:ext>
            </p:extLst>
          </p:nvPr>
        </p:nvGraphicFramePr>
        <p:xfrm>
          <a:off x="8326820" y="1884364"/>
          <a:ext cx="1584176" cy="1056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5" name="Elbow Connector 5">
            <a:extLst>
              <a:ext uri="{FF2B5EF4-FFF2-40B4-BE49-F238E27FC236}">
                <a16:creationId xmlns:a16="http://schemas.microsoft.com/office/drawing/2014/main" id="{3611E279-FC7C-4C97-B178-53A5CE206B0C}"/>
              </a:ext>
            </a:extLst>
          </p:cNvPr>
          <p:cNvCxnSpPr/>
          <p:nvPr/>
        </p:nvCxnSpPr>
        <p:spPr>
          <a:xfrm flipV="1">
            <a:off x="6310595" y="2391777"/>
            <a:ext cx="2016224" cy="817240"/>
          </a:xfrm>
          <a:prstGeom prst="bentConnector3">
            <a:avLst>
              <a:gd name="adj1" fmla="val 396"/>
            </a:avLst>
          </a:prstGeom>
          <a:ln w="28575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34571C-12AA-48C4-B27C-A526CBD6B9F0}"/>
              </a:ext>
            </a:extLst>
          </p:cNvPr>
          <p:cNvSpPr/>
          <p:nvPr/>
        </p:nvSpPr>
        <p:spPr>
          <a:xfrm>
            <a:off x="6598627" y="2491914"/>
            <a:ext cx="1728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Time, Money and Reputation.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4EA16-AB2C-423F-A91C-75155E8DECA1}"/>
              </a:ext>
            </a:extLst>
          </p:cNvPr>
          <p:cNvSpPr txBox="1"/>
          <p:nvPr/>
        </p:nvSpPr>
        <p:spPr>
          <a:xfrm>
            <a:off x="6598628" y="1744597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accent4"/>
                </a:solidFill>
              </a:rPr>
              <a:t>85%</a:t>
            </a:r>
            <a:endParaRPr lang="ko-KR" altLang="en-US" sz="2800" dirty="0">
              <a:solidFill>
                <a:schemeClr val="accent4"/>
              </a:solidFill>
            </a:endParaRPr>
          </a:p>
        </p:txBody>
      </p:sp>
      <p:cxnSp>
        <p:nvCxnSpPr>
          <p:cNvPr id="8" name="Elbow Connector 17">
            <a:extLst>
              <a:ext uri="{FF2B5EF4-FFF2-40B4-BE49-F238E27FC236}">
                <a16:creationId xmlns:a16="http://schemas.microsoft.com/office/drawing/2014/main" id="{A4521C2E-1F5E-4F91-A64C-EFC9C058F1B2}"/>
              </a:ext>
            </a:extLst>
          </p:cNvPr>
          <p:cNvCxnSpPr>
            <a:cxnSpLocks/>
          </p:cNvCxnSpPr>
          <p:nvPr/>
        </p:nvCxnSpPr>
        <p:spPr>
          <a:xfrm flipV="1">
            <a:off x="7433950" y="4204633"/>
            <a:ext cx="2831184" cy="818909"/>
          </a:xfrm>
          <a:prstGeom prst="bentConnector3">
            <a:avLst>
              <a:gd name="adj1" fmla="val -272"/>
            </a:avLst>
          </a:prstGeom>
          <a:ln w="28575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03CDD9F-B759-49BB-99E7-73C39198A8E9}"/>
              </a:ext>
            </a:extLst>
          </p:cNvPr>
          <p:cNvSpPr/>
          <p:nvPr/>
        </p:nvSpPr>
        <p:spPr>
          <a:xfrm>
            <a:off x="8475218" y="4322338"/>
            <a:ext cx="1728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Time, Money and Reputation.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28F4C-8D02-4D68-846E-030E73C20C03}"/>
              </a:ext>
            </a:extLst>
          </p:cNvPr>
          <p:cNvSpPr txBox="1"/>
          <p:nvPr/>
        </p:nvSpPr>
        <p:spPr>
          <a:xfrm>
            <a:off x="8475218" y="3559128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accent2"/>
                </a:solidFill>
              </a:rPr>
              <a:t>50%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cxnSp>
        <p:nvCxnSpPr>
          <p:cNvPr id="11" name="Elbow Connector 25">
            <a:extLst>
              <a:ext uri="{FF2B5EF4-FFF2-40B4-BE49-F238E27FC236}">
                <a16:creationId xmlns:a16="http://schemas.microsoft.com/office/drawing/2014/main" id="{45797FAE-9EDD-43A6-B9CA-129AA8CDDEFF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>
            <a:off x="2148958" y="3024540"/>
            <a:ext cx="2146752" cy="1086329"/>
          </a:xfrm>
          <a:prstGeom prst="bentConnector3">
            <a:avLst>
              <a:gd name="adj1" fmla="val -373"/>
            </a:avLst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9A11851-6C4D-47D8-9EBD-AF61A28327EE}"/>
              </a:ext>
            </a:extLst>
          </p:cNvPr>
          <p:cNvSpPr/>
          <p:nvPr/>
        </p:nvSpPr>
        <p:spPr>
          <a:xfrm>
            <a:off x="2240622" y="3103396"/>
            <a:ext cx="1728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Time, Money and Reputation.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29E2B7-C5BF-4740-9114-32686A7B4C6C}"/>
              </a:ext>
            </a:extLst>
          </p:cNvPr>
          <p:cNvSpPr txBox="1"/>
          <p:nvPr/>
        </p:nvSpPr>
        <p:spPr>
          <a:xfrm>
            <a:off x="2240622" y="2412400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accent3"/>
                </a:solidFill>
              </a:rPr>
              <a:t>30%</a:t>
            </a:r>
            <a:endParaRPr lang="ko-KR" altLang="en-US" sz="2800" dirty="0">
              <a:solidFill>
                <a:schemeClr val="accent3"/>
              </a:solidFill>
            </a:endParaRPr>
          </a:p>
        </p:txBody>
      </p:sp>
      <p:graphicFrame>
        <p:nvGraphicFramePr>
          <p:cNvPr id="14" name="Chart 3">
            <a:extLst>
              <a:ext uri="{FF2B5EF4-FFF2-40B4-BE49-F238E27FC236}">
                <a16:creationId xmlns:a16="http://schemas.microsoft.com/office/drawing/2014/main" id="{A97B1D9A-5F37-4F52-BD81-4A7A7C0FCA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204483"/>
              </p:ext>
            </p:extLst>
          </p:nvPr>
        </p:nvGraphicFramePr>
        <p:xfrm>
          <a:off x="10014127" y="3655074"/>
          <a:ext cx="1584176" cy="1056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" name="Chart 3">
            <a:extLst>
              <a:ext uri="{FF2B5EF4-FFF2-40B4-BE49-F238E27FC236}">
                <a16:creationId xmlns:a16="http://schemas.microsoft.com/office/drawing/2014/main" id="{3C6E9DEF-09CF-46B3-BC13-D33E5A04EE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5265780"/>
              </p:ext>
            </p:extLst>
          </p:nvPr>
        </p:nvGraphicFramePr>
        <p:xfrm>
          <a:off x="564782" y="2496480"/>
          <a:ext cx="1584176" cy="1056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8F1F332-9682-4495-A3BF-D53308FDD7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BBFC1-6282-4F44-91FD-A3056FFF0BDE}"/>
              </a:ext>
            </a:extLst>
          </p:cNvPr>
          <p:cNvSpPr txBox="1"/>
          <p:nvPr/>
        </p:nvSpPr>
        <p:spPr>
          <a:xfrm>
            <a:off x="1969099" y="4161306"/>
            <a:ext cx="82793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85391-F95E-454F-9D02-E88AD60057DE}"/>
              </a:ext>
            </a:extLst>
          </p:cNvPr>
          <p:cNvSpPr txBox="1"/>
          <p:nvPr/>
        </p:nvSpPr>
        <p:spPr>
          <a:xfrm>
            <a:off x="1956327" y="4886641"/>
            <a:ext cx="8279346" cy="369332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ctr"/>
            <a:r>
              <a:rPr lang="en-US" altLang="ko-KR" sz="2400" dirty="0">
                <a:latin typeface="+mj-lt"/>
                <a:cs typeface="Arial" pitchFamily="34" charset="0"/>
              </a:rPr>
              <a:t>We Create Professional Presentation</a:t>
            </a:r>
            <a:endParaRPr lang="ko-KR" altLang="en-US" sz="2400" dirty="0">
              <a:latin typeface="+mj-lt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514719-370F-4C63-BFA5-7A14C9A5E863}"/>
              </a:ext>
            </a:extLst>
          </p:cNvPr>
          <p:cNvSpPr/>
          <p:nvPr/>
        </p:nvSpPr>
        <p:spPr>
          <a:xfrm>
            <a:off x="0" y="5476875"/>
            <a:ext cx="1225296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1FA85-A159-4BE3-A296-491F64209B4A}"/>
              </a:ext>
            </a:extLst>
          </p:cNvPr>
          <p:cNvSpPr txBox="1"/>
          <p:nvPr/>
        </p:nvSpPr>
        <p:spPr>
          <a:xfrm>
            <a:off x="2047876" y="5708775"/>
            <a:ext cx="8121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/>
              <a:t>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AC002D-9084-4B82-8867-64BA8C02A643}"/>
              </a:ext>
            </a:extLst>
          </p:cNvPr>
          <p:cNvSpPr/>
          <p:nvPr/>
        </p:nvSpPr>
        <p:spPr>
          <a:xfrm>
            <a:off x="4443046" y="5406429"/>
            <a:ext cx="3305908" cy="1828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D08E8C7-28F4-4A2B-91B6-A4940A63426D}"/>
              </a:ext>
            </a:extLst>
          </p:cNvPr>
          <p:cNvSpPr/>
          <p:nvPr/>
        </p:nvSpPr>
        <p:spPr>
          <a:xfrm>
            <a:off x="9187962" y="1944346"/>
            <a:ext cx="3016810" cy="464234"/>
          </a:xfrm>
          <a:custGeom>
            <a:avLst/>
            <a:gdLst>
              <a:gd name="connsiteX0" fmla="*/ 538089 w 3016810"/>
              <a:gd name="connsiteY0" fmla="*/ 0 h 464234"/>
              <a:gd name="connsiteX1" fmla="*/ 3016810 w 3016810"/>
              <a:gd name="connsiteY1" fmla="*/ 0 h 464234"/>
              <a:gd name="connsiteX2" fmla="*/ 3016810 w 3016810"/>
              <a:gd name="connsiteY2" fmla="*/ 464234 h 464234"/>
              <a:gd name="connsiteX3" fmla="*/ 0 w 3016810"/>
              <a:gd name="connsiteY3" fmla="*/ 464234 h 46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6810" h="464234">
                <a:moveTo>
                  <a:pt x="538089" y="0"/>
                </a:moveTo>
                <a:lnTo>
                  <a:pt x="3016810" y="0"/>
                </a:lnTo>
                <a:lnTo>
                  <a:pt x="3016810" y="464234"/>
                </a:lnTo>
                <a:lnTo>
                  <a:pt x="0" y="46423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BEFA5F7-1CBA-441D-AD70-6DCA0E0AFC62}"/>
              </a:ext>
            </a:extLst>
          </p:cNvPr>
          <p:cNvSpPr/>
          <p:nvPr/>
        </p:nvSpPr>
        <p:spPr>
          <a:xfrm>
            <a:off x="9791526" y="3637339"/>
            <a:ext cx="2413246" cy="464234"/>
          </a:xfrm>
          <a:custGeom>
            <a:avLst/>
            <a:gdLst>
              <a:gd name="connsiteX0" fmla="*/ 538089 w 2413246"/>
              <a:gd name="connsiteY0" fmla="*/ 0 h 464234"/>
              <a:gd name="connsiteX1" fmla="*/ 2413246 w 2413246"/>
              <a:gd name="connsiteY1" fmla="*/ 0 h 464234"/>
              <a:gd name="connsiteX2" fmla="*/ 2413246 w 2413246"/>
              <a:gd name="connsiteY2" fmla="*/ 464234 h 464234"/>
              <a:gd name="connsiteX3" fmla="*/ 0 w 2413246"/>
              <a:gd name="connsiteY3" fmla="*/ 464234 h 46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246" h="464234">
                <a:moveTo>
                  <a:pt x="538089" y="0"/>
                </a:moveTo>
                <a:lnTo>
                  <a:pt x="2413246" y="0"/>
                </a:lnTo>
                <a:lnTo>
                  <a:pt x="2413246" y="464234"/>
                </a:lnTo>
                <a:lnTo>
                  <a:pt x="0" y="46423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5A4F55-D3B0-4905-AD90-B2DDA84797A9}"/>
              </a:ext>
            </a:extLst>
          </p:cNvPr>
          <p:cNvSpPr/>
          <p:nvPr/>
        </p:nvSpPr>
        <p:spPr>
          <a:xfrm>
            <a:off x="0" y="1384456"/>
            <a:ext cx="3156441" cy="464234"/>
          </a:xfrm>
          <a:custGeom>
            <a:avLst/>
            <a:gdLst>
              <a:gd name="connsiteX0" fmla="*/ 0 w 3156441"/>
              <a:gd name="connsiteY0" fmla="*/ 0 h 464234"/>
              <a:gd name="connsiteX1" fmla="*/ 3156441 w 3156441"/>
              <a:gd name="connsiteY1" fmla="*/ 0 h 464234"/>
              <a:gd name="connsiteX2" fmla="*/ 2618352 w 3156441"/>
              <a:gd name="connsiteY2" fmla="*/ 464234 h 464234"/>
              <a:gd name="connsiteX3" fmla="*/ 0 w 3156441"/>
              <a:gd name="connsiteY3" fmla="*/ 464234 h 46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6441" h="464234">
                <a:moveTo>
                  <a:pt x="0" y="0"/>
                </a:moveTo>
                <a:lnTo>
                  <a:pt x="3156441" y="0"/>
                </a:lnTo>
                <a:lnTo>
                  <a:pt x="2618352" y="464234"/>
                </a:lnTo>
                <a:lnTo>
                  <a:pt x="0" y="46423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25AE2EB-2487-4A95-B4D8-56477979EB1A}"/>
              </a:ext>
            </a:extLst>
          </p:cNvPr>
          <p:cNvSpPr/>
          <p:nvPr/>
        </p:nvSpPr>
        <p:spPr>
          <a:xfrm>
            <a:off x="0" y="3069510"/>
            <a:ext cx="2534561" cy="464234"/>
          </a:xfrm>
          <a:custGeom>
            <a:avLst/>
            <a:gdLst>
              <a:gd name="connsiteX0" fmla="*/ 0 w 2534561"/>
              <a:gd name="connsiteY0" fmla="*/ 0 h 464234"/>
              <a:gd name="connsiteX1" fmla="*/ 2534561 w 2534561"/>
              <a:gd name="connsiteY1" fmla="*/ 0 h 464234"/>
              <a:gd name="connsiteX2" fmla="*/ 1996472 w 2534561"/>
              <a:gd name="connsiteY2" fmla="*/ 464234 h 464234"/>
              <a:gd name="connsiteX3" fmla="*/ 0 w 2534561"/>
              <a:gd name="connsiteY3" fmla="*/ 464234 h 46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4561" h="464234">
                <a:moveTo>
                  <a:pt x="0" y="0"/>
                </a:moveTo>
                <a:lnTo>
                  <a:pt x="2534561" y="0"/>
                </a:lnTo>
                <a:lnTo>
                  <a:pt x="1996472" y="464234"/>
                </a:lnTo>
                <a:lnTo>
                  <a:pt x="0" y="46423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03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3">
            <a:extLst>
              <a:ext uri="{FF2B5EF4-FFF2-40B4-BE49-F238E27FC236}">
                <a16:creationId xmlns:a16="http://schemas.microsoft.com/office/drawing/2014/main" id="{2235E588-C9D4-484A-9B67-03433DBFDC27}"/>
              </a:ext>
            </a:extLst>
          </p:cNvPr>
          <p:cNvSpPr/>
          <p:nvPr/>
        </p:nvSpPr>
        <p:spPr>
          <a:xfrm>
            <a:off x="2971012" y="4052321"/>
            <a:ext cx="7718341" cy="252000"/>
          </a:xfrm>
          <a:prstGeom prst="rightArrow">
            <a:avLst>
              <a:gd name="adj1" fmla="val 50000"/>
              <a:gd name="adj2" fmla="val 81225"/>
            </a:avLst>
          </a:prstGeom>
          <a:solidFill>
            <a:schemeClr val="bg1">
              <a:lumMod val="85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778C69-52F4-4763-949B-B8A99311F64E}"/>
              </a:ext>
            </a:extLst>
          </p:cNvPr>
          <p:cNvSpPr/>
          <p:nvPr/>
        </p:nvSpPr>
        <p:spPr>
          <a:xfrm>
            <a:off x="1013228" y="3199429"/>
            <a:ext cx="1957784" cy="1957784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49EA-0037-462F-8381-13E6A774A5C8}"/>
              </a:ext>
            </a:extLst>
          </p:cNvPr>
          <p:cNvSpPr txBox="1"/>
          <p:nvPr/>
        </p:nvSpPr>
        <p:spPr>
          <a:xfrm rot="16200000">
            <a:off x="9936368" y="3957372"/>
            <a:ext cx="21433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Content Here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5DB06-4E4D-49DA-B5C3-390B45C6E089}"/>
              </a:ext>
            </a:extLst>
          </p:cNvPr>
          <p:cNvSpPr txBox="1"/>
          <p:nvPr/>
        </p:nvSpPr>
        <p:spPr>
          <a:xfrm>
            <a:off x="1488064" y="4414462"/>
            <a:ext cx="1008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TEXT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4774783B-9B91-4BD5-8C96-50AA4E669361}"/>
              </a:ext>
            </a:extLst>
          </p:cNvPr>
          <p:cNvSpPr/>
          <p:nvPr/>
        </p:nvSpPr>
        <p:spPr>
          <a:xfrm>
            <a:off x="9091832" y="3720089"/>
            <a:ext cx="916465" cy="916465"/>
          </a:xfrm>
          <a:prstGeom prst="round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4DB241-C43B-49EC-AD87-94F308801D9B}"/>
              </a:ext>
            </a:extLst>
          </p:cNvPr>
          <p:cNvSpPr/>
          <p:nvPr/>
        </p:nvSpPr>
        <p:spPr>
          <a:xfrm>
            <a:off x="7332510" y="3720089"/>
            <a:ext cx="916465" cy="916465"/>
          </a:xfrm>
          <a:prstGeom prst="roundRect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980D4F1-C923-4AA0-A8DD-29F2F47E2F6C}"/>
              </a:ext>
            </a:extLst>
          </p:cNvPr>
          <p:cNvSpPr/>
          <p:nvPr/>
        </p:nvSpPr>
        <p:spPr>
          <a:xfrm>
            <a:off x="3813868" y="3720089"/>
            <a:ext cx="916465" cy="916465"/>
          </a:xfrm>
          <a:prstGeom prst="roundRect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30D23386-8DD9-42A2-B986-94759009656F}"/>
              </a:ext>
            </a:extLst>
          </p:cNvPr>
          <p:cNvSpPr/>
          <p:nvPr/>
        </p:nvSpPr>
        <p:spPr>
          <a:xfrm>
            <a:off x="5573189" y="3720089"/>
            <a:ext cx="916465" cy="916465"/>
          </a:xfrm>
          <a:prstGeom prst="round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Parallelogram 15">
            <a:extLst>
              <a:ext uri="{FF2B5EF4-FFF2-40B4-BE49-F238E27FC236}">
                <a16:creationId xmlns:a16="http://schemas.microsoft.com/office/drawing/2014/main" id="{B2F8214C-5307-4D92-BB26-31FAE79FE89B}"/>
              </a:ext>
            </a:extLst>
          </p:cNvPr>
          <p:cNvSpPr/>
          <p:nvPr/>
        </p:nvSpPr>
        <p:spPr>
          <a:xfrm flipH="1">
            <a:off x="5830974" y="3977874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Rounded Rectangle 32">
            <a:extLst>
              <a:ext uri="{FF2B5EF4-FFF2-40B4-BE49-F238E27FC236}">
                <a16:creationId xmlns:a16="http://schemas.microsoft.com/office/drawing/2014/main" id="{87DFB247-623E-4E17-9B5D-1D1CF5980547}"/>
              </a:ext>
            </a:extLst>
          </p:cNvPr>
          <p:cNvSpPr/>
          <p:nvPr/>
        </p:nvSpPr>
        <p:spPr>
          <a:xfrm>
            <a:off x="4110782" y="4017003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Chord 15">
            <a:extLst>
              <a:ext uri="{FF2B5EF4-FFF2-40B4-BE49-F238E27FC236}">
                <a16:creationId xmlns:a16="http://schemas.microsoft.com/office/drawing/2014/main" id="{F6B26779-A899-4AF9-A733-2E8F55EDE14D}"/>
              </a:ext>
            </a:extLst>
          </p:cNvPr>
          <p:cNvSpPr/>
          <p:nvPr/>
        </p:nvSpPr>
        <p:spPr>
          <a:xfrm>
            <a:off x="9450502" y="3961248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6FB7F0CC-3A6A-4127-AAE8-5ABE47929FE2}"/>
              </a:ext>
            </a:extLst>
          </p:cNvPr>
          <p:cNvSpPr/>
          <p:nvPr/>
        </p:nvSpPr>
        <p:spPr>
          <a:xfrm>
            <a:off x="7593683" y="4048811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E86AA1-4437-4BC5-9514-194E28CF8A6E}"/>
              </a:ext>
            </a:extLst>
          </p:cNvPr>
          <p:cNvGrpSpPr/>
          <p:nvPr/>
        </p:nvGrpSpPr>
        <p:grpSpPr>
          <a:xfrm>
            <a:off x="1519679" y="3380338"/>
            <a:ext cx="951082" cy="959302"/>
            <a:chOff x="913058" y="4064523"/>
            <a:chExt cx="1247775" cy="125855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D878EF-BD69-4492-A0CE-A82F4E249183}"/>
                </a:ext>
              </a:extLst>
            </p:cNvPr>
            <p:cNvSpPr/>
            <p:nvPr/>
          </p:nvSpPr>
          <p:spPr>
            <a:xfrm>
              <a:off x="924475" y="4237232"/>
              <a:ext cx="1228725" cy="1085850"/>
            </a:xfrm>
            <a:custGeom>
              <a:avLst/>
              <a:gdLst>
                <a:gd name="connsiteX0" fmla="*/ 1232284 w 1228725"/>
                <a:gd name="connsiteY0" fmla="*/ 840126 h 1085850"/>
                <a:gd name="connsiteX1" fmla="*/ 1132271 w 1228725"/>
                <a:gd name="connsiteY1" fmla="*/ 181949 h 1085850"/>
                <a:gd name="connsiteX2" fmla="*/ 1054166 w 1228725"/>
                <a:gd name="connsiteY2" fmla="*/ 76221 h 1085850"/>
                <a:gd name="connsiteX3" fmla="*/ 428374 w 1228725"/>
                <a:gd name="connsiteY3" fmla="*/ 8594 h 1085850"/>
                <a:gd name="connsiteX4" fmla="*/ 191201 w 1228725"/>
                <a:gd name="connsiteY4" fmla="*/ 72411 h 1085850"/>
                <a:gd name="connsiteX5" fmla="*/ 103571 w 1228725"/>
                <a:gd name="connsiteY5" fmla="*/ 191474 h 1085850"/>
                <a:gd name="connsiteX6" fmla="*/ 7369 w 1228725"/>
                <a:gd name="connsiteY6" fmla="*/ 850604 h 1085850"/>
                <a:gd name="connsiteX7" fmla="*/ 106429 w 1228725"/>
                <a:gd name="connsiteY7" fmla="*/ 1001099 h 1085850"/>
                <a:gd name="connsiteX8" fmla="*/ 1120841 w 1228725"/>
                <a:gd name="connsiteY8" fmla="*/ 1004909 h 1085850"/>
                <a:gd name="connsiteX9" fmla="*/ 1232284 w 1228725"/>
                <a:gd name="connsiteY9" fmla="*/ 840126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725" h="1085850">
                  <a:moveTo>
                    <a:pt x="1232284" y="840126"/>
                  </a:moveTo>
                  <a:cubicBezTo>
                    <a:pt x="1228474" y="828696"/>
                    <a:pt x="1138939" y="249576"/>
                    <a:pt x="1132271" y="181949"/>
                  </a:cubicBezTo>
                  <a:cubicBezTo>
                    <a:pt x="1127509" y="129561"/>
                    <a:pt x="1099886" y="95271"/>
                    <a:pt x="1054166" y="76221"/>
                  </a:cubicBezTo>
                  <a:cubicBezTo>
                    <a:pt x="802706" y="-30459"/>
                    <a:pt x="462664" y="4784"/>
                    <a:pt x="428374" y="8594"/>
                  </a:cubicBezTo>
                  <a:cubicBezTo>
                    <a:pt x="345506" y="17166"/>
                    <a:pt x="266449" y="36216"/>
                    <a:pt x="191201" y="72411"/>
                  </a:cubicBezTo>
                  <a:cubicBezTo>
                    <a:pt x="139766" y="97176"/>
                    <a:pt x="108334" y="132419"/>
                    <a:pt x="103571" y="191474"/>
                  </a:cubicBezTo>
                  <a:cubicBezTo>
                    <a:pt x="98809" y="242909"/>
                    <a:pt x="7369" y="838221"/>
                    <a:pt x="7369" y="850604"/>
                  </a:cubicBezTo>
                  <a:cubicBezTo>
                    <a:pt x="-7871" y="968714"/>
                    <a:pt x="-9776" y="962046"/>
                    <a:pt x="106429" y="1001099"/>
                  </a:cubicBezTo>
                  <a:cubicBezTo>
                    <a:pt x="443614" y="1116351"/>
                    <a:pt x="782704" y="1116351"/>
                    <a:pt x="1120841" y="1004909"/>
                  </a:cubicBezTo>
                  <a:cubicBezTo>
                    <a:pt x="1243714" y="962999"/>
                    <a:pt x="1242761" y="960141"/>
                    <a:pt x="1232284" y="84012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B377DE-C49F-4804-A7C8-E4C1B3513CA2}"/>
                </a:ext>
              </a:extLst>
            </p:cNvPr>
            <p:cNvSpPr/>
            <p:nvPr/>
          </p:nvSpPr>
          <p:spPr>
            <a:xfrm>
              <a:off x="913058" y="4969726"/>
              <a:ext cx="1247775" cy="161925"/>
            </a:xfrm>
            <a:custGeom>
              <a:avLst/>
              <a:gdLst>
                <a:gd name="connsiteX0" fmla="*/ 34026 w 1247775"/>
                <a:gd name="connsiteY0" fmla="*/ 0 h 161925"/>
                <a:gd name="connsiteX1" fmla="*/ 109274 w 1247775"/>
                <a:gd name="connsiteY1" fmla="*/ 80963 h 161925"/>
                <a:gd name="connsiteX2" fmla="*/ 1175122 w 1247775"/>
                <a:gd name="connsiteY2" fmla="*/ 74295 h 161925"/>
                <a:gd name="connsiteX3" fmla="*/ 1247512 w 1247775"/>
                <a:gd name="connsiteY3" fmla="*/ 150495 h 161925"/>
                <a:gd name="connsiteX4" fmla="*/ 1175122 w 1247775"/>
                <a:gd name="connsiteY4" fmla="*/ 103823 h 161925"/>
                <a:gd name="connsiteX5" fmla="*/ 27359 w 1247775"/>
                <a:gd name="connsiteY5" fmla="*/ 89535 h 161925"/>
                <a:gd name="connsiteX6" fmla="*/ 34026 w 1247775"/>
                <a:gd name="connsiteY6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7775" h="161925">
                  <a:moveTo>
                    <a:pt x="34026" y="0"/>
                  </a:moveTo>
                  <a:cubicBezTo>
                    <a:pt x="22596" y="60960"/>
                    <a:pt x="47361" y="68580"/>
                    <a:pt x="109274" y="80963"/>
                  </a:cubicBezTo>
                  <a:cubicBezTo>
                    <a:pt x="465509" y="150495"/>
                    <a:pt x="819839" y="150495"/>
                    <a:pt x="1175122" y="74295"/>
                  </a:cubicBezTo>
                  <a:cubicBezTo>
                    <a:pt x="1234177" y="68580"/>
                    <a:pt x="1272277" y="81915"/>
                    <a:pt x="1247512" y="150495"/>
                  </a:cubicBezTo>
                  <a:cubicBezTo>
                    <a:pt x="1242749" y="103823"/>
                    <a:pt x="1223699" y="93345"/>
                    <a:pt x="1175122" y="103823"/>
                  </a:cubicBezTo>
                  <a:cubicBezTo>
                    <a:pt x="792216" y="184785"/>
                    <a:pt x="408359" y="182880"/>
                    <a:pt x="27359" y="89535"/>
                  </a:cubicBezTo>
                  <a:cubicBezTo>
                    <a:pt x="-25981" y="53340"/>
                    <a:pt x="11166" y="29528"/>
                    <a:pt x="340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373564-6B13-475F-82FA-9075EF7EE37D}"/>
                </a:ext>
              </a:extLst>
            </p:cNvPr>
            <p:cNvSpPr/>
            <p:nvPr/>
          </p:nvSpPr>
          <p:spPr>
            <a:xfrm>
              <a:off x="1117582" y="4299166"/>
              <a:ext cx="847725" cy="180975"/>
            </a:xfrm>
            <a:custGeom>
              <a:avLst/>
              <a:gdLst>
                <a:gd name="connsiteX0" fmla="*/ 849630 w 847725"/>
                <a:gd name="connsiteY0" fmla="*/ 91440 h 180975"/>
                <a:gd name="connsiteX1" fmla="*/ 424815 w 847725"/>
                <a:gd name="connsiteY1" fmla="*/ 182880 h 180975"/>
                <a:gd name="connsiteX2" fmla="*/ 0 w 847725"/>
                <a:gd name="connsiteY2" fmla="*/ 91440 h 180975"/>
                <a:gd name="connsiteX3" fmla="*/ 424815 w 847725"/>
                <a:gd name="connsiteY3" fmla="*/ 0 h 180975"/>
                <a:gd name="connsiteX4" fmla="*/ 849630 w 847725"/>
                <a:gd name="connsiteY4" fmla="*/ 9144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725" h="180975">
                  <a:moveTo>
                    <a:pt x="849630" y="91440"/>
                  </a:moveTo>
                  <a:cubicBezTo>
                    <a:pt x="849630" y="141941"/>
                    <a:pt x="659434" y="182880"/>
                    <a:pt x="424815" y="182880"/>
                  </a:cubicBezTo>
                  <a:cubicBezTo>
                    <a:pt x="190196" y="182880"/>
                    <a:pt x="0" y="141941"/>
                    <a:pt x="0" y="91440"/>
                  </a:cubicBezTo>
                  <a:cubicBezTo>
                    <a:pt x="0" y="40939"/>
                    <a:pt x="190196" y="0"/>
                    <a:pt x="424815" y="0"/>
                  </a:cubicBezTo>
                  <a:cubicBezTo>
                    <a:pt x="659434" y="0"/>
                    <a:pt x="849630" y="40939"/>
                    <a:pt x="849630" y="9144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954DEB0-27E2-4D9F-B956-2BCBB66AE18B}"/>
                </a:ext>
              </a:extLst>
            </p:cNvPr>
            <p:cNvSpPr/>
            <p:nvPr/>
          </p:nvSpPr>
          <p:spPr>
            <a:xfrm>
              <a:off x="945764" y="4769701"/>
              <a:ext cx="1190625" cy="161925"/>
            </a:xfrm>
            <a:custGeom>
              <a:avLst/>
              <a:gdLst>
                <a:gd name="connsiteX0" fmla="*/ 32752 w 1190625"/>
                <a:gd name="connsiteY0" fmla="*/ 0 h 161925"/>
                <a:gd name="connsiteX1" fmla="*/ 104190 w 1190625"/>
                <a:gd name="connsiteY1" fmla="*/ 80963 h 161925"/>
                <a:gd name="connsiteX2" fmla="*/ 1117650 w 1190625"/>
                <a:gd name="connsiteY2" fmla="*/ 74295 h 161925"/>
                <a:gd name="connsiteX3" fmla="*/ 1186230 w 1190625"/>
                <a:gd name="connsiteY3" fmla="*/ 150495 h 161925"/>
                <a:gd name="connsiteX4" fmla="*/ 1116698 w 1190625"/>
                <a:gd name="connsiteY4" fmla="*/ 103823 h 161925"/>
                <a:gd name="connsiteX5" fmla="*/ 25132 w 1190625"/>
                <a:gd name="connsiteY5" fmla="*/ 89535 h 161925"/>
                <a:gd name="connsiteX6" fmla="*/ 32752 w 1190625"/>
                <a:gd name="connsiteY6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0625" h="161925">
                  <a:moveTo>
                    <a:pt x="32752" y="0"/>
                  </a:moveTo>
                  <a:cubicBezTo>
                    <a:pt x="22275" y="60960"/>
                    <a:pt x="45135" y="68580"/>
                    <a:pt x="104190" y="80963"/>
                  </a:cubicBezTo>
                  <a:cubicBezTo>
                    <a:pt x="443280" y="150495"/>
                    <a:pt x="780465" y="150495"/>
                    <a:pt x="1117650" y="74295"/>
                  </a:cubicBezTo>
                  <a:cubicBezTo>
                    <a:pt x="1173848" y="68580"/>
                    <a:pt x="1210043" y="81915"/>
                    <a:pt x="1186230" y="150495"/>
                  </a:cubicBezTo>
                  <a:cubicBezTo>
                    <a:pt x="1181468" y="103823"/>
                    <a:pt x="1163370" y="93345"/>
                    <a:pt x="1116698" y="103823"/>
                  </a:cubicBezTo>
                  <a:cubicBezTo>
                    <a:pt x="751890" y="184785"/>
                    <a:pt x="388035" y="182880"/>
                    <a:pt x="25132" y="89535"/>
                  </a:cubicBezTo>
                  <a:cubicBezTo>
                    <a:pt x="-24398" y="53340"/>
                    <a:pt x="10845" y="30480"/>
                    <a:pt x="3275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3239564-F453-4BF0-91C3-316AF98ECC6F}"/>
                </a:ext>
              </a:extLst>
            </p:cNvPr>
            <p:cNvSpPr/>
            <p:nvPr/>
          </p:nvSpPr>
          <p:spPr>
            <a:xfrm>
              <a:off x="973940" y="4570629"/>
              <a:ext cx="1133475" cy="161925"/>
            </a:xfrm>
            <a:custGeom>
              <a:avLst/>
              <a:gdLst>
                <a:gd name="connsiteX0" fmla="*/ 31247 w 1133475"/>
                <a:gd name="connsiteY0" fmla="*/ 0 h 161925"/>
                <a:gd name="connsiteX1" fmla="*/ 98874 w 1133475"/>
                <a:gd name="connsiteY1" fmla="*/ 80963 h 161925"/>
                <a:gd name="connsiteX2" fmla="*/ 1061852 w 1133475"/>
                <a:gd name="connsiteY2" fmla="*/ 74295 h 161925"/>
                <a:gd name="connsiteX3" fmla="*/ 1126622 w 1133475"/>
                <a:gd name="connsiteY3" fmla="*/ 150495 h 161925"/>
                <a:gd name="connsiteX4" fmla="*/ 1060899 w 1133475"/>
                <a:gd name="connsiteY4" fmla="*/ 103822 h 161925"/>
                <a:gd name="connsiteX5" fmla="*/ 23627 w 1133475"/>
                <a:gd name="connsiteY5" fmla="*/ 89535 h 161925"/>
                <a:gd name="connsiteX6" fmla="*/ 31247 w 1133475"/>
                <a:gd name="connsiteY6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3475" h="161925">
                  <a:moveTo>
                    <a:pt x="31247" y="0"/>
                  </a:moveTo>
                  <a:cubicBezTo>
                    <a:pt x="21722" y="60960"/>
                    <a:pt x="42677" y="68580"/>
                    <a:pt x="98874" y="80963"/>
                  </a:cubicBezTo>
                  <a:cubicBezTo>
                    <a:pt x="420819" y="150495"/>
                    <a:pt x="740859" y="150495"/>
                    <a:pt x="1061852" y="74295"/>
                  </a:cubicBezTo>
                  <a:cubicBezTo>
                    <a:pt x="1115192" y="68580"/>
                    <a:pt x="1149482" y="81915"/>
                    <a:pt x="1126622" y="150495"/>
                  </a:cubicBezTo>
                  <a:cubicBezTo>
                    <a:pt x="1121859" y="103822"/>
                    <a:pt x="1104714" y="93345"/>
                    <a:pt x="1060899" y="103822"/>
                  </a:cubicBezTo>
                  <a:cubicBezTo>
                    <a:pt x="714189" y="184785"/>
                    <a:pt x="368432" y="182880"/>
                    <a:pt x="23627" y="89535"/>
                  </a:cubicBezTo>
                  <a:cubicBezTo>
                    <a:pt x="-23046" y="53340"/>
                    <a:pt x="10292" y="29528"/>
                    <a:pt x="3124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5E4FFF8-D4B2-47F3-89F0-82D632F0C01D}"/>
                </a:ext>
              </a:extLst>
            </p:cNvPr>
            <p:cNvSpPr/>
            <p:nvPr/>
          </p:nvSpPr>
          <p:spPr>
            <a:xfrm>
              <a:off x="1420465" y="4064523"/>
              <a:ext cx="342900" cy="342900"/>
            </a:xfrm>
            <a:custGeom>
              <a:avLst/>
              <a:gdLst>
                <a:gd name="connsiteX0" fmla="*/ 273379 w 342900"/>
                <a:gd name="connsiteY0" fmla="*/ 208925 h 342900"/>
                <a:gd name="connsiteX1" fmla="*/ 248614 w 342900"/>
                <a:gd name="connsiteY1" fmla="*/ 128915 h 342900"/>
                <a:gd name="connsiteX2" fmla="*/ 176224 w 342900"/>
                <a:gd name="connsiteY2" fmla="*/ 117485 h 342900"/>
                <a:gd name="connsiteX3" fmla="*/ 220991 w 342900"/>
                <a:gd name="connsiteY3" fmla="*/ 46048 h 342900"/>
                <a:gd name="connsiteX4" fmla="*/ 334339 w 342900"/>
                <a:gd name="connsiteY4" fmla="*/ 28903 h 342900"/>
                <a:gd name="connsiteX5" fmla="*/ 334339 w 342900"/>
                <a:gd name="connsiteY5" fmla="*/ 4138 h 342900"/>
                <a:gd name="connsiteX6" fmla="*/ 209561 w 342900"/>
                <a:gd name="connsiteY6" fmla="*/ 30808 h 342900"/>
                <a:gd name="connsiteX7" fmla="*/ 160031 w 342900"/>
                <a:gd name="connsiteY7" fmla="*/ 116533 h 342900"/>
                <a:gd name="connsiteX8" fmla="*/ 155269 w 342900"/>
                <a:gd name="connsiteY8" fmla="*/ 115580 h 342900"/>
                <a:gd name="connsiteX9" fmla="*/ 69544 w 342900"/>
                <a:gd name="connsiteY9" fmla="*/ 93673 h 342900"/>
                <a:gd name="connsiteX10" fmla="*/ 11 w 342900"/>
                <a:gd name="connsiteY10" fmla="*/ 205115 h 342900"/>
                <a:gd name="connsiteX11" fmla="*/ 134314 w 342900"/>
                <a:gd name="connsiteY11" fmla="*/ 344180 h 342900"/>
                <a:gd name="connsiteX12" fmla="*/ 273379 w 342900"/>
                <a:gd name="connsiteY12" fmla="*/ 20892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2900" h="342900">
                  <a:moveTo>
                    <a:pt x="273379" y="208925"/>
                  </a:moveTo>
                  <a:cubicBezTo>
                    <a:pt x="277189" y="165110"/>
                    <a:pt x="267664" y="145108"/>
                    <a:pt x="248614" y="128915"/>
                  </a:cubicBezTo>
                  <a:cubicBezTo>
                    <a:pt x="213371" y="105103"/>
                    <a:pt x="200036" y="116533"/>
                    <a:pt x="176224" y="117485"/>
                  </a:cubicBezTo>
                  <a:cubicBezTo>
                    <a:pt x="187654" y="88910"/>
                    <a:pt x="205751" y="58430"/>
                    <a:pt x="220991" y="46048"/>
                  </a:cubicBezTo>
                  <a:cubicBezTo>
                    <a:pt x="242899" y="27950"/>
                    <a:pt x="288619" y="15568"/>
                    <a:pt x="334339" y="28903"/>
                  </a:cubicBezTo>
                  <a:cubicBezTo>
                    <a:pt x="350531" y="32713"/>
                    <a:pt x="361961" y="15568"/>
                    <a:pt x="334339" y="4138"/>
                  </a:cubicBezTo>
                  <a:cubicBezTo>
                    <a:pt x="295286" y="-7292"/>
                    <a:pt x="239089" y="6043"/>
                    <a:pt x="209561" y="30808"/>
                  </a:cubicBezTo>
                  <a:cubicBezTo>
                    <a:pt x="186701" y="48905"/>
                    <a:pt x="169556" y="81290"/>
                    <a:pt x="160031" y="116533"/>
                  </a:cubicBezTo>
                  <a:cubicBezTo>
                    <a:pt x="158126" y="116533"/>
                    <a:pt x="157174" y="115580"/>
                    <a:pt x="155269" y="115580"/>
                  </a:cubicBezTo>
                  <a:cubicBezTo>
                    <a:pt x="116216" y="106055"/>
                    <a:pt x="125741" y="74623"/>
                    <a:pt x="69544" y="93673"/>
                  </a:cubicBezTo>
                  <a:cubicBezTo>
                    <a:pt x="22871" y="115580"/>
                    <a:pt x="964" y="157490"/>
                    <a:pt x="11" y="205115"/>
                  </a:cubicBezTo>
                  <a:cubicBezTo>
                    <a:pt x="-941" y="280363"/>
                    <a:pt x="59066" y="342275"/>
                    <a:pt x="134314" y="344180"/>
                  </a:cubicBezTo>
                  <a:cubicBezTo>
                    <a:pt x="210514" y="345133"/>
                    <a:pt x="267664" y="289888"/>
                    <a:pt x="273379" y="208925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5491EBB-7BBE-4984-8EF8-0AEEA7F265AA}"/>
              </a:ext>
            </a:extLst>
          </p:cNvPr>
          <p:cNvSpPr txBox="1"/>
          <p:nvPr/>
        </p:nvSpPr>
        <p:spPr>
          <a:xfrm>
            <a:off x="3672563" y="4987936"/>
            <a:ext cx="1199073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EB95D5-6DB0-4A7E-B01C-A313CA835B84}"/>
              </a:ext>
            </a:extLst>
          </p:cNvPr>
          <p:cNvSpPr txBox="1"/>
          <p:nvPr/>
        </p:nvSpPr>
        <p:spPr>
          <a:xfrm>
            <a:off x="5433397" y="4987936"/>
            <a:ext cx="119907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C6F0A0-D1F9-4B45-B752-4A40C170D78B}"/>
              </a:ext>
            </a:extLst>
          </p:cNvPr>
          <p:cNvSpPr txBox="1"/>
          <p:nvPr/>
        </p:nvSpPr>
        <p:spPr>
          <a:xfrm>
            <a:off x="7194231" y="4987936"/>
            <a:ext cx="1199073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2008CA-5BA6-4FE4-8F59-2ED01932CBD7}"/>
              </a:ext>
            </a:extLst>
          </p:cNvPr>
          <p:cNvSpPr txBox="1"/>
          <p:nvPr/>
        </p:nvSpPr>
        <p:spPr>
          <a:xfrm>
            <a:off x="8955065" y="4987936"/>
            <a:ext cx="1199073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Group 25">
            <a:extLst>
              <a:ext uri="{FF2B5EF4-FFF2-40B4-BE49-F238E27FC236}">
                <a16:creationId xmlns:a16="http://schemas.microsoft.com/office/drawing/2014/main" id="{DA93090A-9E4E-4BAB-96CE-1C548CC9176B}"/>
              </a:ext>
            </a:extLst>
          </p:cNvPr>
          <p:cNvGrpSpPr/>
          <p:nvPr/>
        </p:nvGrpSpPr>
        <p:grpSpPr>
          <a:xfrm>
            <a:off x="8829080" y="2000365"/>
            <a:ext cx="1441967" cy="1478564"/>
            <a:chOff x="3921390" y="4148064"/>
            <a:chExt cx="1441967" cy="163820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4B6931-9EA5-40D7-9CDA-F4F08723B245}"/>
                </a:ext>
              </a:extLst>
            </p:cNvPr>
            <p:cNvSpPr txBox="1"/>
            <p:nvPr/>
          </p:nvSpPr>
          <p:spPr>
            <a:xfrm>
              <a:off x="3921390" y="4148064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5AFFCAD-530A-4DD2-A15B-00D533930044}"/>
                </a:ext>
              </a:extLst>
            </p:cNvPr>
            <p:cNvSpPr txBox="1"/>
            <p:nvPr/>
          </p:nvSpPr>
          <p:spPr>
            <a:xfrm>
              <a:off x="3921391" y="4456340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2">
            <a:extLst>
              <a:ext uri="{FF2B5EF4-FFF2-40B4-BE49-F238E27FC236}">
                <a16:creationId xmlns:a16="http://schemas.microsoft.com/office/drawing/2014/main" id="{1521C713-DF81-41E9-9A2A-FCD23C960A4A}"/>
              </a:ext>
            </a:extLst>
          </p:cNvPr>
          <p:cNvGrpSpPr/>
          <p:nvPr/>
        </p:nvGrpSpPr>
        <p:grpSpPr>
          <a:xfrm>
            <a:off x="7067207" y="2000365"/>
            <a:ext cx="1441967" cy="1478564"/>
            <a:chOff x="3921390" y="4148064"/>
            <a:chExt cx="1441967" cy="163820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D7C2B6-BA25-4A69-A5DF-5299EA4395E5}"/>
                </a:ext>
              </a:extLst>
            </p:cNvPr>
            <p:cNvSpPr txBox="1"/>
            <p:nvPr/>
          </p:nvSpPr>
          <p:spPr>
            <a:xfrm>
              <a:off x="3921390" y="4148064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8CA694-D0A7-431C-9B2A-9D8A74030E17}"/>
                </a:ext>
              </a:extLst>
            </p:cNvPr>
            <p:cNvSpPr txBox="1"/>
            <p:nvPr/>
          </p:nvSpPr>
          <p:spPr>
            <a:xfrm>
              <a:off x="3921391" y="4456340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16">
            <a:extLst>
              <a:ext uri="{FF2B5EF4-FFF2-40B4-BE49-F238E27FC236}">
                <a16:creationId xmlns:a16="http://schemas.microsoft.com/office/drawing/2014/main" id="{C6808B4D-E916-4BA3-B876-AF0ACF2ABA0D}"/>
              </a:ext>
            </a:extLst>
          </p:cNvPr>
          <p:cNvGrpSpPr/>
          <p:nvPr/>
        </p:nvGrpSpPr>
        <p:grpSpPr>
          <a:xfrm>
            <a:off x="3543463" y="2000365"/>
            <a:ext cx="1441967" cy="1478564"/>
            <a:chOff x="2479422" y="4105902"/>
            <a:chExt cx="1441967" cy="163820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463202-E0B8-470E-B10E-C67903A268DF}"/>
                </a:ext>
              </a:extLst>
            </p:cNvPr>
            <p:cNvSpPr txBox="1"/>
            <p:nvPr/>
          </p:nvSpPr>
          <p:spPr>
            <a:xfrm>
              <a:off x="2479422" y="4105902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561B3D4-7C43-4402-BCAD-57C8FF10688B}"/>
                </a:ext>
              </a:extLst>
            </p:cNvPr>
            <p:cNvSpPr txBox="1"/>
            <p:nvPr/>
          </p:nvSpPr>
          <p:spPr>
            <a:xfrm>
              <a:off x="2479423" y="4414178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19">
            <a:extLst>
              <a:ext uri="{FF2B5EF4-FFF2-40B4-BE49-F238E27FC236}">
                <a16:creationId xmlns:a16="http://schemas.microsoft.com/office/drawing/2014/main" id="{68614F88-AE03-4F73-9EF7-E85EFF3CD880}"/>
              </a:ext>
            </a:extLst>
          </p:cNvPr>
          <p:cNvGrpSpPr/>
          <p:nvPr/>
        </p:nvGrpSpPr>
        <p:grpSpPr>
          <a:xfrm>
            <a:off x="5305335" y="2000365"/>
            <a:ext cx="1441967" cy="1478564"/>
            <a:chOff x="3921390" y="4148064"/>
            <a:chExt cx="1441967" cy="163820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AA29D0-D0EC-4DEE-98D4-D72CD93448D7}"/>
                </a:ext>
              </a:extLst>
            </p:cNvPr>
            <p:cNvSpPr txBox="1"/>
            <p:nvPr/>
          </p:nvSpPr>
          <p:spPr>
            <a:xfrm>
              <a:off x="3921390" y="4148064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FC3534-D583-42A7-B383-748832381D46}"/>
                </a:ext>
              </a:extLst>
            </p:cNvPr>
            <p:cNvSpPr txBox="1"/>
            <p:nvPr/>
          </p:nvSpPr>
          <p:spPr>
            <a:xfrm>
              <a:off x="3921391" y="4456340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8FD31CE-05C2-407B-8952-3701FC33311B}"/>
              </a:ext>
            </a:extLst>
          </p:cNvPr>
          <p:cNvSpPr txBox="1"/>
          <p:nvPr/>
        </p:nvSpPr>
        <p:spPr>
          <a:xfrm>
            <a:off x="7276962" y="5573546"/>
            <a:ext cx="103361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</a:rPr>
              <a:t>$20</a:t>
            </a:r>
            <a:endParaRPr lang="ko-KR" altLang="en-US" sz="3200" b="1" dirty="0">
              <a:solidFill>
                <a:schemeClr val="accent3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A1AFEC-209D-47EF-98F4-9B85138865C9}"/>
              </a:ext>
            </a:extLst>
          </p:cNvPr>
          <p:cNvSpPr txBox="1"/>
          <p:nvPr/>
        </p:nvSpPr>
        <p:spPr>
          <a:xfrm>
            <a:off x="9037796" y="5573546"/>
            <a:ext cx="103361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</a:rPr>
              <a:t>$50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97C325-F7FB-4679-A5BA-C4537D7280B4}"/>
              </a:ext>
            </a:extLst>
          </p:cNvPr>
          <p:cNvSpPr txBox="1"/>
          <p:nvPr/>
        </p:nvSpPr>
        <p:spPr>
          <a:xfrm>
            <a:off x="3755294" y="5573546"/>
            <a:ext cx="103361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$40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BAEE4F-3E8A-490D-A4B3-5467ACC9C5DC}"/>
              </a:ext>
            </a:extLst>
          </p:cNvPr>
          <p:cNvSpPr txBox="1"/>
          <p:nvPr/>
        </p:nvSpPr>
        <p:spPr>
          <a:xfrm>
            <a:off x="5516128" y="5573546"/>
            <a:ext cx="103361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</a:rPr>
              <a:t>$30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594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4129D96-D95B-46A9-BCC5-7F50C4E04C44}"/>
              </a:ext>
            </a:extLst>
          </p:cNvPr>
          <p:cNvSpPr/>
          <p:nvPr/>
        </p:nvSpPr>
        <p:spPr>
          <a:xfrm>
            <a:off x="2872398" y="742138"/>
            <a:ext cx="16901" cy="16901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사각형: 둥근 모서리 32">
            <a:extLst>
              <a:ext uri="{FF2B5EF4-FFF2-40B4-BE49-F238E27FC236}">
                <a16:creationId xmlns:a16="http://schemas.microsoft.com/office/drawing/2014/main" id="{BE45423C-B6E8-45AF-A8C5-BCE5563F0E4D}"/>
              </a:ext>
            </a:extLst>
          </p:cNvPr>
          <p:cNvSpPr/>
          <p:nvPr/>
        </p:nvSpPr>
        <p:spPr>
          <a:xfrm>
            <a:off x="7772771" y="5684861"/>
            <a:ext cx="3276000" cy="154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38">
            <a:extLst>
              <a:ext uri="{FF2B5EF4-FFF2-40B4-BE49-F238E27FC236}">
                <a16:creationId xmlns:a16="http://schemas.microsoft.com/office/drawing/2014/main" id="{16B2E7F0-98DF-4743-A0D9-C05B2972C5B6}"/>
              </a:ext>
            </a:extLst>
          </p:cNvPr>
          <p:cNvGrpSpPr/>
          <p:nvPr/>
        </p:nvGrpSpPr>
        <p:grpSpPr>
          <a:xfrm rot="1205143">
            <a:off x="8265091" y="2150541"/>
            <a:ext cx="3299252" cy="2176495"/>
            <a:chOff x="6345690" y="2428150"/>
            <a:chExt cx="3299252" cy="2176495"/>
          </a:xfrm>
          <a:solidFill>
            <a:schemeClr val="accent6"/>
          </a:solidFill>
        </p:grpSpPr>
        <p:sp>
          <p:nvSpPr>
            <p:cNvPr id="44" name="현 34">
              <a:extLst>
                <a:ext uri="{FF2B5EF4-FFF2-40B4-BE49-F238E27FC236}">
                  <a16:creationId xmlns:a16="http://schemas.microsoft.com/office/drawing/2014/main" id="{222B89F1-B720-402B-B558-7448BB59928B}"/>
                </a:ext>
              </a:extLst>
            </p:cNvPr>
            <p:cNvSpPr/>
            <p:nvPr/>
          </p:nvSpPr>
          <p:spPr>
            <a:xfrm>
              <a:off x="6345690" y="2796201"/>
              <a:ext cx="3299252" cy="1808444"/>
            </a:xfrm>
            <a:custGeom>
              <a:avLst/>
              <a:gdLst>
                <a:gd name="connsiteX0" fmla="*/ 10326 w 3301582"/>
                <a:gd name="connsiteY0" fmla="*/ 1835145 h 3301582"/>
                <a:gd name="connsiteX1" fmla="*/ 772665 w 3301582"/>
                <a:gd name="connsiteY1" fmla="*/ 252933 h 3301582"/>
                <a:gd name="connsiteX2" fmla="*/ 2528955 w 3301582"/>
                <a:gd name="connsiteY2" fmla="*/ 252957 h 3301582"/>
                <a:gd name="connsiteX3" fmla="*/ 3291251 w 3301582"/>
                <a:gd name="connsiteY3" fmla="*/ 1835189 h 3301582"/>
                <a:gd name="connsiteX4" fmla="*/ 10326 w 3301582"/>
                <a:gd name="connsiteY4" fmla="*/ 1835145 h 3301582"/>
                <a:gd name="connsiteX0" fmla="*/ 7964 w 3299252"/>
                <a:gd name="connsiteY0" fmla="*/ 1808400 h 1808444"/>
                <a:gd name="connsiteX1" fmla="*/ 770303 w 3299252"/>
                <a:gd name="connsiteY1" fmla="*/ 226188 h 1808444"/>
                <a:gd name="connsiteX2" fmla="*/ 2526593 w 3299252"/>
                <a:gd name="connsiteY2" fmla="*/ 226212 h 1808444"/>
                <a:gd name="connsiteX3" fmla="*/ 3288889 w 3299252"/>
                <a:gd name="connsiteY3" fmla="*/ 1808444 h 1808444"/>
                <a:gd name="connsiteX4" fmla="*/ 7964 w 3299252"/>
                <a:gd name="connsiteY4" fmla="*/ 1808400 h 180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9252" h="1808444">
                  <a:moveTo>
                    <a:pt x="7964" y="1808400"/>
                  </a:moveTo>
                  <a:cubicBezTo>
                    <a:pt x="-62839" y="1178363"/>
                    <a:pt x="350532" y="489886"/>
                    <a:pt x="770303" y="226188"/>
                  </a:cubicBezTo>
                  <a:cubicBezTo>
                    <a:pt x="1190074" y="-37510"/>
                    <a:pt x="1989741" y="-111056"/>
                    <a:pt x="2526593" y="226212"/>
                  </a:cubicBezTo>
                  <a:cubicBezTo>
                    <a:pt x="3063445" y="563480"/>
                    <a:pt x="3359709" y="1178409"/>
                    <a:pt x="3288889" y="1808444"/>
                  </a:cubicBezTo>
                  <a:lnTo>
                    <a:pt x="7964" y="1808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36">
              <a:extLst>
                <a:ext uri="{FF2B5EF4-FFF2-40B4-BE49-F238E27FC236}">
                  <a16:creationId xmlns:a16="http://schemas.microsoft.com/office/drawing/2014/main" id="{68678A97-1E75-4B06-AB8D-F1A4A0B8E7FB}"/>
                </a:ext>
              </a:extLst>
            </p:cNvPr>
            <p:cNvSpPr/>
            <p:nvPr/>
          </p:nvSpPr>
          <p:spPr>
            <a:xfrm>
              <a:off x="7714357" y="2428150"/>
              <a:ext cx="559524" cy="256125"/>
            </a:xfrm>
            <a:prstGeom prst="roundRect">
              <a:avLst>
                <a:gd name="adj" fmla="val 433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37">
              <a:extLst>
                <a:ext uri="{FF2B5EF4-FFF2-40B4-BE49-F238E27FC236}">
                  <a16:creationId xmlns:a16="http://schemas.microsoft.com/office/drawing/2014/main" id="{D6026673-EDD1-4533-9BD3-52AE3010035F}"/>
                </a:ext>
              </a:extLst>
            </p:cNvPr>
            <p:cNvSpPr/>
            <p:nvPr/>
          </p:nvSpPr>
          <p:spPr>
            <a:xfrm>
              <a:off x="7848477" y="2593707"/>
              <a:ext cx="291285" cy="333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72C46DE-ED19-4DF6-BEF7-10239977FD7D}"/>
              </a:ext>
            </a:extLst>
          </p:cNvPr>
          <p:cNvGrpSpPr/>
          <p:nvPr/>
        </p:nvGrpSpPr>
        <p:grpSpPr>
          <a:xfrm>
            <a:off x="9018056" y="4615281"/>
            <a:ext cx="990089" cy="1056095"/>
            <a:chOff x="1091208" y="819149"/>
            <a:chExt cx="2553891" cy="2724150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247E42-30B1-4198-AC8A-256ED467530E}"/>
                </a:ext>
              </a:extLst>
            </p:cNvPr>
            <p:cNvSpPr/>
            <p:nvPr/>
          </p:nvSpPr>
          <p:spPr>
            <a:xfrm rot="10800000">
              <a:off x="1412965" y="2287389"/>
              <a:ext cx="1916563" cy="1255910"/>
            </a:xfrm>
            <a:custGeom>
              <a:avLst/>
              <a:gdLst>
                <a:gd name="connsiteX0" fmla="*/ 514180 w 1916563"/>
                <a:gd name="connsiteY0" fmla="*/ 952499 h 1255910"/>
                <a:gd name="connsiteX1" fmla="*/ 585617 w 1916563"/>
                <a:gd name="connsiteY1" fmla="*/ 881062 h 1255910"/>
                <a:gd name="connsiteX2" fmla="*/ 585617 w 1916563"/>
                <a:gd name="connsiteY2" fmla="*/ 185736 h 1255910"/>
                <a:gd name="connsiteX3" fmla="*/ 514180 w 1916563"/>
                <a:gd name="connsiteY3" fmla="*/ 114299 h 1255910"/>
                <a:gd name="connsiteX4" fmla="*/ 442743 w 1916563"/>
                <a:gd name="connsiteY4" fmla="*/ 185736 h 1255910"/>
                <a:gd name="connsiteX5" fmla="*/ 442743 w 1916563"/>
                <a:gd name="connsiteY5" fmla="*/ 881062 h 1255910"/>
                <a:gd name="connsiteX6" fmla="*/ 514180 w 1916563"/>
                <a:gd name="connsiteY6" fmla="*/ 952499 h 1255910"/>
                <a:gd name="connsiteX7" fmla="*/ 958282 w 1916563"/>
                <a:gd name="connsiteY7" fmla="*/ 952499 h 1255910"/>
                <a:gd name="connsiteX8" fmla="*/ 1029719 w 1916563"/>
                <a:gd name="connsiteY8" fmla="*/ 881062 h 1255910"/>
                <a:gd name="connsiteX9" fmla="*/ 1029719 w 1916563"/>
                <a:gd name="connsiteY9" fmla="*/ 185736 h 1255910"/>
                <a:gd name="connsiteX10" fmla="*/ 958282 w 1916563"/>
                <a:gd name="connsiteY10" fmla="*/ 114299 h 1255910"/>
                <a:gd name="connsiteX11" fmla="*/ 886845 w 1916563"/>
                <a:gd name="connsiteY11" fmla="*/ 185736 h 1255910"/>
                <a:gd name="connsiteX12" fmla="*/ 886845 w 1916563"/>
                <a:gd name="connsiteY12" fmla="*/ 881062 h 1255910"/>
                <a:gd name="connsiteX13" fmla="*/ 958282 w 1916563"/>
                <a:gd name="connsiteY13" fmla="*/ 952499 h 1255910"/>
                <a:gd name="connsiteX14" fmla="*/ 1402384 w 1916563"/>
                <a:gd name="connsiteY14" fmla="*/ 952499 h 1255910"/>
                <a:gd name="connsiteX15" fmla="*/ 1473821 w 1916563"/>
                <a:gd name="connsiteY15" fmla="*/ 881062 h 1255910"/>
                <a:gd name="connsiteX16" fmla="*/ 1473821 w 1916563"/>
                <a:gd name="connsiteY16" fmla="*/ 185736 h 1255910"/>
                <a:gd name="connsiteX17" fmla="*/ 1402384 w 1916563"/>
                <a:gd name="connsiteY17" fmla="*/ 114299 h 1255910"/>
                <a:gd name="connsiteX18" fmla="*/ 1330947 w 1916563"/>
                <a:gd name="connsiteY18" fmla="*/ 185736 h 1255910"/>
                <a:gd name="connsiteX19" fmla="*/ 1330947 w 1916563"/>
                <a:gd name="connsiteY19" fmla="*/ 881062 h 1255910"/>
                <a:gd name="connsiteX20" fmla="*/ 1402384 w 1916563"/>
                <a:gd name="connsiteY20" fmla="*/ 952499 h 1255910"/>
                <a:gd name="connsiteX21" fmla="*/ 1407467 w 1916563"/>
                <a:gd name="connsiteY21" fmla="*/ 1255910 h 1255910"/>
                <a:gd name="connsiteX22" fmla="*/ 1290141 w 1916563"/>
                <a:gd name="connsiteY22" fmla="*/ 1192228 h 1255910"/>
                <a:gd name="connsiteX23" fmla="*/ 999128 w 1916563"/>
                <a:gd name="connsiteY23" fmla="*/ 1133475 h 1255910"/>
                <a:gd name="connsiteX24" fmla="*/ 708114 w 1916563"/>
                <a:gd name="connsiteY24" fmla="*/ 1192228 h 1255910"/>
                <a:gd name="connsiteX25" fmla="*/ 606827 w 1916563"/>
                <a:gd name="connsiteY25" fmla="*/ 1247205 h 1255910"/>
                <a:gd name="connsiteX26" fmla="*/ 596836 w 1916563"/>
                <a:gd name="connsiteY26" fmla="*/ 1238962 h 1255910"/>
                <a:gd name="connsiteX27" fmla="*/ 251493 w 1916563"/>
                <a:gd name="connsiteY27" fmla="*/ 1133475 h 1255910"/>
                <a:gd name="connsiteX28" fmla="*/ 11070 w 1916563"/>
                <a:gd name="connsiteY28" fmla="*/ 1182014 h 1255910"/>
                <a:gd name="connsiteX29" fmla="*/ 0 w 1916563"/>
                <a:gd name="connsiteY29" fmla="*/ 1188023 h 1255910"/>
                <a:gd name="connsiteX30" fmla="*/ 297006 w 1916563"/>
                <a:gd name="connsiteY30" fmla="*/ 0 h 1255910"/>
                <a:gd name="connsiteX31" fmla="*/ 1625743 w 1916563"/>
                <a:gd name="connsiteY31" fmla="*/ 0 h 1255910"/>
                <a:gd name="connsiteX32" fmla="*/ 1916563 w 1916563"/>
                <a:gd name="connsiteY32" fmla="*/ 1163282 h 1255910"/>
                <a:gd name="connsiteX33" fmla="*/ 1856027 w 1916563"/>
                <a:gd name="connsiteY33" fmla="*/ 1144490 h 1255910"/>
                <a:gd name="connsiteX34" fmla="*/ 1746763 w 1916563"/>
                <a:gd name="connsiteY34" fmla="*/ 1133475 h 1255910"/>
                <a:gd name="connsiteX35" fmla="*/ 1443637 w 1916563"/>
                <a:gd name="connsiteY35" fmla="*/ 1226068 h 125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16563" h="1255910">
                  <a:moveTo>
                    <a:pt x="514180" y="952499"/>
                  </a:moveTo>
                  <a:cubicBezTo>
                    <a:pt x="553634" y="952499"/>
                    <a:pt x="585617" y="920516"/>
                    <a:pt x="585617" y="881062"/>
                  </a:cubicBezTo>
                  <a:lnTo>
                    <a:pt x="585617" y="185736"/>
                  </a:lnTo>
                  <a:cubicBezTo>
                    <a:pt x="585617" y="146282"/>
                    <a:pt x="553634" y="114299"/>
                    <a:pt x="514180" y="114299"/>
                  </a:cubicBezTo>
                  <a:cubicBezTo>
                    <a:pt x="474726" y="114299"/>
                    <a:pt x="442743" y="146282"/>
                    <a:pt x="442743" y="185736"/>
                  </a:cubicBezTo>
                  <a:lnTo>
                    <a:pt x="442743" y="881062"/>
                  </a:lnTo>
                  <a:cubicBezTo>
                    <a:pt x="442743" y="920516"/>
                    <a:pt x="474726" y="952499"/>
                    <a:pt x="514180" y="952499"/>
                  </a:cubicBezTo>
                  <a:close/>
                  <a:moveTo>
                    <a:pt x="958282" y="952499"/>
                  </a:moveTo>
                  <a:cubicBezTo>
                    <a:pt x="997736" y="952499"/>
                    <a:pt x="1029719" y="920516"/>
                    <a:pt x="1029719" y="881062"/>
                  </a:cubicBezTo>
                  <a:lnTo>
                    <a:pt x="1029719" y="185736"/>
                  </a:lnTo>
                  <a:cubicBezTo>
                    <a:pt x="1029719" y="146282"/>
                    <a:pt x="997736" y="114299"/>
                    <a:pt x="958282" y="114299"/>
                  </a:cubicBezTo>
                  <a:cubicBezTo>
                    <a:pt x="918828" y="114299"/>
                    <a:pt x="886845" y="146282"/>
                    <a:pt x="886845" y="185736"/>
                  </a:cubicBezTo>
                  <a:lnTo>
                    <a:pt x="886845" y="881062"/>
                  </a:lnTo>
                  <a:cubicBezTo>
                    <a:pt x="886845" y="920516"/>
                    <a:pt x="918828" y="952499"/>
                    <a:pt x="958282" y="952499"/>
                  </a:cubicBezTo>
                  <a:close/>
                  <a:moveTo>
                    <a:pt x="1402384" y="952499"/>
                  </a:moveTo>
                  <a:cubicBezTo>
                    <a:pt x="1441838" y="952499"/>
                    <a:pt x="1473821" y="920516"/>
                    <a:pt x="1473821" y="881062"/>
                  </a:cubicBezTo>
                  <a:lnTo>
                    <a:pt x="1473821" y="185736"/>
                  </a:lnTo>
                  <a:cubicBezTo>
                    <a:pt x="1473821" y="146282"/>
                    <a:pt x="1441838" y="114299"/>
                    <a:pt x="1402384" y="114299"/>
                  </a:cubicBezTo>
                  <a:cubicBezTo>
                    <a:pt x="1362930" y="114299"/>
                    <a:pt x="1330947" y="146282"/>
                    <a:pt x="1330947" y="185736"/>
                  </a:cubicBezTo>
                  <a:lnTo>
                    <a:pt x="1330947" y="881062"/>
                  </a:lnTo>
                  <a:cubicBezTo>
                    <a:pt x="1330947" y="920516"/>
                    <a:pt x="1362930" y="952499"/>
                    <a:pt x="1402384" y="952499"/>
                  </a:cubicBezTo>
                  <a:close/>
                  <a:moveTo>
                    <a:pt x="1407467" y="1255910"/>
                  </a:moveTo>
                  <a:lnTo>
                    <a:pt x="1290141" y="1192228"/>
                  </a:lnTo>
                  <a:cubicBezTo>
                    <a:pt x="1200696" y="1154396"/>
                    <a:pt x="1102354" y="1133475"/>
                    <a:pt x="999128" y="1133475"/>
                  </a:cubicBezTo>
                  <a:cubicBezTo>
                    <a:pt x="895901" y="1133475"/>
                    <a:pt x="797560" y="1154396"/>
                    <a:pt x="708114" y="1192228"/>
                  </a:cubicBezTo>
                  <a:lnTo>
                    <a:pt x="606827" y="1247205"/>
                  </a:lnTo>
                  <a:lnTo>
                    <a:pt x="596836" y="1238962"/>
                  </a:lnTo>
                  <a:cubicBezTo>
                    <a:pt x="498256" y="1172363"/>
                    <a:pt x="379416" y="1133475"/>
                    <a:pt x="251493" y="1133475"/>
                  </a:cubicBezTo>
                  <a:cubicBezTo>
                    <a:pt x="166211" y="1133475"/>
                    <a:pt x="84966" y="1150759"/>
                    <a:pt x="11070" y="1182014"/>
                  </a:cubicBezTo>
                  <a:lnTo>
                    <a:pt x="0" y="1188023"/>
                  </a:lnTo>
                  <a:lnTo>
                    <a:pt x="297006" y="0"/>
                  </a:lnTo>
                  <a:lnTo>
                    <a:pt x="1625743" y="0"/>
                  </a:lnTo>
                  <a:lnTo>
                    <a:pt x="1916563" y="1163282"/>
                  </a:lnTo>
                  <a:lnTo>
                    <a:pt x="1856027" y="1144490"/>
                  </a:lnTo>
                  <a:cubicBezTo>
                    <a:pt x="1820733" y="1137268"/>
                    <a:pt x="1784191" y="1133475"/>
                    <a:pt x="1746763" y="1133475"/>
                  </a:cubicBezTo>
                  <a:cubicBezTo>
                    <a:pt x="1634478" y="1133475"/>
                    <a:pt x="1530166" y="1167609"/>
                    <a:pt x="1443637" y="122606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4246E5C-95C4-4DC9-B8D0-A6AC8AAD0F8D}"/>
                </a:ext>
              </a:extLst>
            </p:cNvPr>
            <p:cNvSpPr/>
            <p:nvPr/>
          </p:nvSpPr>
          <p:spPr>
            <a:xfrm>
              <a:off x="1091208" y="819149"/>
              <a:ext cx="2553891" cy="1438276"/>
            </a:xfrm>
            <a:custGeom>
              <a:avLst/>
              <a:gdLst>
                <a:gd name="connsiteX0" fmla="*/ 859731 w 2553891"/>
                <a:gd name="connsiteY0" fmla="*/ 448666 h 1438276"/>
                <a:gd name="connsiteX1" fmla="*/ 788788 w 2553891"/>
                <a:gd name="connsiteY1" fmla="*/ 519609 h 1438276"/>
                <a:gd name="connsiteX2" fmla="*/ 859731 w 2553891"/>
                <a:gd name="connsiteY2" fmla="*/ 590552 h 1438276"/>
                <a:gd name="connsiteX3" fmla="*/ 930674 w 2553891"/>
                <a:gd name="connsiteY3" fmla="*/ 519609 h 1438276"/>
                <a:gd name="connsiteX4" fmla="*/ 859731 w 2553891"/>
                <a:gd name="connsiteY4" fmla="*/ 448666 h 1438276"/>
                <a:gd name="connsiteX5" fmla="*/ 1586111 w 2553891"/>
                <a:gd name="connsiteY5" fmla="*/ 351035 h 1438276"/>
                <a:gd name="connsiteX6" fmla="*/ 1452761 w 2553891"/>
                <a:gd name="connsiteY6" fmla="*/ 484385 h 1438276"/>
                <a:gd name="connsiteX7" fmla="*/ 1586111 w 2553891"/>
                <a:gd name="connsiteY7" fmla="*/ 617735 h 1438276"/>
                <a:gd name="connsiteX8" fmla="*/ 1719461 w 2553891"/>
                <a:gd name="connsiteY8" fmla="*/ 484385 h 1438276"/>
                <a:gd name="connsiteX9" fmla="*/ 1586111 w 2553891"/>
                <a:gd name="connsiteY9" fmla="*/ 351035 h 1438276"/>
                <a:gd name="connsiteX10" fmla="*/ 1191220 w 2553891"/>
                <a:gd name="connsiteY10" fmla="*/ 217685 h 1438276"/>
                <a:gd name="connsiteX11" fmla="*/ 1093588 w 2553891"/>
                <a:gd name="connsiteY11" fmla="*/ 315317 h 1438276"/>
                <a:gd name="connsiteX12" fmla="*/ 1191220 w 2553891"/>
                <a:gd name="connsiteY12" fmla="*/ 412949 h 1438276"/>
                <a:gd name="connsiteX13" fmla="*/ 1288852 w 2553891"/>
                <a:gd name="connsiteY13" fmla="*/ 315317 h 1438276"/>
                <a:gd name="connsiteX14" fmla="*/ 1191220 w 2553891"/>
                <a:gd name="connsiteY14" fmla="*/ 217685 h 1438276"/>
                <a:gd name="connsiteX15" fmla="*/ 1240632 w 2553891"/>
                <a:gd name="connsiteY15" fmla="*/ 0 h 1438276"/>
                <a:gd name="connsiteX16" fmla="*/ 1749140 w 2553891"/>
                <a:gd name="connsiteY16" fmla="*/ 210631 h 1438276"/>
                <a:gd name="connsiteX17" fmla="*/ 1801481 w 2553891"/>
                <a:gd name="connsiteY17" fmla="*/ 274070 h 1438276"/>
                <a:gd name="connsiteX18" fmla="*/ 1840033 w 2553891"/>
                <a:gd name="connsiteY18" fmla="*/ 262103 h 1438276"/>
                <a:gd name="connsiteX19" fmla="*/ 1959769 w 2553891"/>
                <a:gd name="connsiteY19" fmla="*/ 250032 h 1438276"/>
                <a:gd name="connsiteX20" fmla="*/ 2553891 w 2553891"/>
                <a:gd name="connsiteY20" fmla="*/ 844154 h 1438276"/>
                <a:gd name="connsiteX21" fmla="*/ 1959769 w 2553891"/>
                <a:gd name="connsiteY21" fmla="*/ 1438276 h 1438276"/>
                <a:gd name="connsiteX22" fmla="*/ 1627590 w 2553891"/>
                <a:gd name="connsiteY22" fmla="*/ 1336810 h 1438276"/>
                <a:gd name="connsiteX23" fmla="*/ 1617980 w 2553891"/>
                <a:gd name="connsiteY23" fmla="*/ 1328881 h 1438276"/>
                <a:gd name="connsiteX24" fmla="*/ 1520553 w 2553891"/>
                <a:gd name="connsiteY24" fmla="*/ 1381763 h 1438276"/>
                <a:gd name="connsiteX25" fmla="*/ 1240632 w 2553891"/>
                <a:gd name="connsiteY25" fmla="*/ 1438276 h 1438276"/>
                <a:gd name="connsiteX26" fmla="*/ 960711 w 2553891"/>
                <a:gd name="connsiteY26" fmla="*/ 1381763 h 1438276"/>
                <a:gd name="connsiteX27" fmla="*/ 847857 w 2553891"/>
                <a:gd name="connsiteY27" fmla="*/ 1320508 h 1438276"/>
                <a:gd name="connsiteX28" fmla="*/ 813066 w 2553891"/>
                <a:gd name="connsiteY28" fmla="*/ 1349213 h 1438276"/>
                <a:gd name="connsiteX29" fmla="*/ 521494 w 2553891"/>
                <a:gd name="connsiteY29" fmla="*/ 1438276 h 1438276"/>
                <a:gd name="connsiteX30" fmla="*/ 0 w 2553891"/>
                <a:gd name="connsiteY30" fmla="*/ 916782 h 1438276"/>
                <a:gd name="connsiteX31" fmla="*/ 521494 w 2553891"/>
                <a:gd name="connsiteY31" fmla="*/ 395288 h 1438276"/>
                <a:gd name="connsiteX32" fmla="*/ 597682 w 2553891"/>
                <a:gd name="connsiteY32" fmla="*/ 402969 h 1438276"/>
                <a:gd name="connsiteX33" fmla="*/ 644311 w 2553891"/>
                <a:gd name="connsiteY33" fmla="*/ 317061 h 1438276"/>
                <a:gd name="connsiteX34" fmla="*/ 1240632 w 2553891"/>
                <a:gd name="connsiteY34" fmla="*/ 0 h 143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553891" h="1438276">
                  <a:moveTo>
                    <a:pt x="859731" y="448666"/>
                  </a:moveTo>
                  <a:cubicBezTo>
                    <a:pt x="820550" y="448666"/>
                    <a:pt x="788788" y="480428"/>
                    <a:pt x="788788" y="519609"/>
                  </a:cubicBezTo>
                  <a:cubicBezTo>
                    <a:pt x="788788" y="558790"/>
                    <a:pt x="820550" y="590552"/>
                    <a:pt x="859731" y="590552"/>
                  </a:cubicBezTo>
                  <a:cubicBezTo>
                    <a:pt x="898912" y="590552"/>
                    <a:pt x="930674" y="558790"/>
                    <a:pt x="930674" y="519609"/>
                  </a:cubicBezTo>
                  <a:cubicBezTo>
                    <a:pt x="930674" y="480428"/>
                    <a:pt x="898912" y="448666"/>
                    <a:pt x="859731" y="448666"/>
                  </a:cubicBezTo>
                  <a:close/>
                  <a:moveTo>
                    <a:pt x="1586111" y="351035"/>
                  </a:moveTo>
                  <a:cubicBezTo>
                    <a:pt x="1512464" y="351035"/>
                    <a:pt x="1452761" y="410738"/>
                    <a:pt x="1452761" y="484385"/>
                  </a:cubicBezTo>
                  <a:cubicBezTo>
                    <a:pt x="1452761" y="558032"/>
                    <a:pt x="1512464" y="617735"/>
                    <a:pt x="1586111" y="617735"/>
                  </a:cubicBezTo>
                  <a:cubicBezTo>
                    <a:pt x="1659758" y="617735"/>
                    <a:pt x="1719461" y="558032"/>
                    <a:pt x="1719461" y="484385"/>
                  </a:cubicBezTo>
                  <a:cubicBezTo>
                    <a:pt x="1719461" y="410738"/>
                    <a:pt x="1659758" y="351035"/>
                    <a:pt x="1586111" y="351035"/>
                  </a:cubicBezTo>
                  <a:close/>
                  <a:moveTo>
                    <a:pt x="1191220" y="217685"/>
                  </a:moveTo>
                  <a:cubicBezTo>
                    <a:pt x="1137299" y="217685"/>
                    <a:pt x="1093588" y="261396"/>
                    <a:pt x="1093588" y="315317"/>
                  </a:cubicBezTo>
                  <a:cubicBezTo>
                    <a:pt x="1093588" y="369238"/>
                    <a:pt x="1137299" y="412949"/>
                    <a:pt x="1191220" y="412949"/>
                  </a:cubicBezTo>
                  <a:cubicBezTo>
                    <a:pt x="1245141" y="412949"/>
                    <a:pt x="1288852" y="369238"/>
                    <a:pt x="1288852" y="315317"/>
                  </a:cubicBezTo>
                  <a:cubicBezTo>
                    <a:pt x="1288852" y="261396"/>
                    <a:pt x="1245141" y="217685"/>
                    <a:pt x="1191220" y="217685"/>
                  </a:cubicBezTo>
                  <a:close/>
                  <a:moveTo>
                    <a:pt x="1240632" y="0"/>
                  </a:moveTo>
                  <a:cubicBezTo>
                    <a:pt x="1439217" y="0"/>
                    <a:pt x="1619001" y="80492"/>
                    <a:pt x="1749140" y="210631"/>
                  </a:cubicBezTo>
                  <a:lnTo>
                    <a:pt x="1801481" y="274070"/>
                  </a:lnTo>
                  <a:lnTo>
                    <a:pt x="1840033" y="262103"/>
                  </a:lnTo>
                  <a:cubicBezTo>
                    <a:pt x="1878709" y="254188"/>
                    <a:pt x="1918753" y="250032"/>
                    <a:pt x="1959769" y="250032"/>
                  </a:cubicBezTo>
                  <a:cubicBezTo>
                    <a:pt x="2287894" y="250032"/>
                    <a:pt x="2553891" y="516029"/>
                    <a:pt x="2553891" y="844154"/>
                  </a:cubicBezTo>
                  <a:cubicBezTo>
                    <a:pt x="2553891" y="1172279"/>
                    <a:pt x="2287894" y="1438276"/>
                    <a:pt x="1959769" y="1438276"/>
                  </a:cubicBezTo>
                  <a:cubicBezTo>
                    <a:pt x="1836722" y="1438276"/>
                    <a:pt x="1722412" y="1400870"/>
                    <a:pt x="1627590" y="1336810"/>
                  </a:cubicBezTo>
                  <a:lnTo>
                    <a:pt x="1617980" y="1328881"/>
                  </a:lnTo>
                  <a:lnTo>
                    <a:pt x="1520553" y="1381763"/>
                  </a:lnTo>
                  <a:cubicBezTo>
                    <a:pt x="1434517" y="1418153"/>
                    <a:pt x="1339924" y="1438276"/>
                    <a:pt x="1240632" y="1438276"/>
                  </a:cubicBezTo>
                  <a:cubicBezTo>
                    <a:pt x="1141340" y="1438276"/>
                    <a:pt x="1046747" y="1418153"/>
                    <a:pt x="960711" y="1381763"/>
                  </a:cubicBezTo>
                  <a:lnTo>
                    <a:pt x="847857" y="1320508"/>
                  </a:lnTo>
                  <a:lnTo>
                    <a:pt x="813066" y="1349213"/>
                  </a:lnTo>
                  <a:cubicBezTo>
                    <a:pt x="729835" y="1405443"/>
                    <a:pt x="629499" y="1438276"/>
                    <a:pt x="521494" y="1438276"/>
                  </a:cubicBezTo>
                  <a:cubicBezTo>
                    <a:pt x="233481" y="1438276"/>
                    <a:pt x="0" y="1204795"/>
                    <a:pt x="0" y="916782"/>
                  </a:cubicBezTo>
                  <a:cubicBezTo>
                    <a:pt x="0" y="628769"/>
                    <a:pt x="233481" y="395288"/>
                    <a:pt x="521494" y="395288"/>
                  </a:cubicBezTo>
                  <a:lnTo>
                    <a:pt x="597682" y="402969"/>
                  </a:lnTo>
                  <a:lnTo>
                    <a:pt x="644311" y="317061"/>
                  </a:lnTo>
                  <a:cubicBezTo>
                    <a:pt x="773546" y="125769"/>
                    <a:pt x="992401" y="0"/>
                    <a:pt x="1240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8C1A38A-AAE7-4CBA-9491-0102EF3F5172}"/>
              </a:ext>
            </a:extLst>
          </p:cNvPr>
          <p:cNvGrpSpPr/>
          <p:nvPr/>
        </p:nvGrpSpPr>
        <p:grpSpPr>
          <a:xfrm>
            <a:off x="7813583" y="4602598"/>
            <a:ext cx="1229199" cy="1015892"/>
            <a:chOff x="7159682" y="2774673"/>
            <a:chExt cx="1554048" cy="1284369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A89B91A-00E1-48A6-9A0F-FB2C4AC4FFCF}"/>
                </a:ext>
              </a:extLst>
            </p:cNvPr>
            <p:cNvSpPr/>
            <p:nvPr/>
          </p:nvSpPr>
          <p:spPr>
            <a:xfrm rot="353867">
              <a:off x="7226762" y="3100984"/>
              <a:ext cx="1486968" cy="351294"/>
            </a:xfrm>
            <a:custGeom>
              <a:avLst/>
              <a:gdLst>
                <a:gd name="connsiteX0" fmla="*/ 501391 w 1486968"/>
                <a:gd name="connsiteY0" fmla="*/ 0 h 351294"/>
                <a:gd name="connsiteX1" fmla="*/ 1486968 w 1486968"/>
                <a:gd name="connsiteY1" fmla="*/ 351294 h 351294"/>
                <a:gd name="connsiteX2" fmla="*/ 0 w 1486968"/>
                <a:gd name="connsiteY2" fmla="*/ 351294 h 3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6968" h="351294">
                  <a:moveTo>
                    <a:pt x="501391" y="0"/>
                  </a:moveTo>
                  <a:lnTo>
                    <a:pt x="1486968" y="351294"/>
                  </a:lnTo>
                  <a:lnTo>
                    <a:pt x="0" y="3512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405FC31-A8CD-487E-8F00-6450037791F5}"/>
                </a:ext>
              </a:extLst>
            </p:cNvPr>
            <p:cNvSpPr/>
            <p:nvPr/>
          </p:nvSpPr>
          <p:spPr>
            <a:xfrm rot="20708099" flipH="1">
              <a:off x="7613429" y="2774673"/>
              <a:ext cx="385295" cy="501689"/>
            </a:xfrm>
            <a:custGeom>
              <a:avLst/>
              <a:gdLst>
                <a:gd name="connsiteX0" fmla="*/ 576705 w 1433451"/>
                <a:gd name="connsiteY0" fmla="*/ 1217596 h 1866484"/>
                <a:gd name="connsiteX1" fmla="*/ 596096 w 1433451"/>
                <a:gd name="connsiteY1" fmla="*/ 1219496 h 1866484"/>
                <a:gd name="connsiteX2" fmla="*/ 601425 w 1433451"/>
                <a:gd name="connsiteY2" fmla="*/ 1316747 h 1866484"/>
                <a:gd name="connsiteX3" fmla="*/ 522062 w 1433451"/>
                <a:gd name="connsiteY3" fmla="*/ 1373205 h 1866484"/>
                <a:gd name="connsiteX4" fmla="*/ 516733 w 1433451"/>
                <a:gd name="connsiteY4" fmla="*/ 1275954 h 1866484"/>
                <a:gd name="connsiteX5" fmla="*/ 576705 w 1433451"/>
                <a:gd name="connsiteY5" fmla="*/ 1217596 h 1866484"/>
                <a:gd name="connsiteX6" fmla="*/ 528944 w 1433451"/>
                <a:gd name="connsiteY6" fmla="*/ 13883 h 1866484"/>
                <a:gd name="connsiteX7" fmla="*/ 329475 w 1433451"/>
                <a:gd name="connsiteY7" fmla="*/ 176666 h 1866484"/>
                <a:gd name="connsiteX8" fmla="*/ 329475 w 1433451"/>
                <a:gd name="connsiteY8" fmla="*/ 301751 h 1866484"/>
                <a:gd name="connsiteX9" fmla="*/ 320283 w 1433451"/>
                <a:gd name="connsiteY9" fmla="*/ 298686 h 1866484"/>
                <a:gd name="connsiteX10" fmla="*/ 88784 w 1433451"/>
                <a:gd name="connsiteY10" fmla="*/ 279082 h 1866484"/>
                <a:gd name="connsiteX11" fmla="*/ 73332 w 1433451"/>
                <a:gd name="connsiteY11" fmla="*/ 400277 h 1866484"/>
                <a:gd name="connsiteX12" fmla="*/ 595082 w 1433451"/>
                <a:gd name="connsiteY12" fmla="*/ 565401 h 1866484"/>
                <a:gd name="connsiteX13" fmla="*/ 768413 w 1433451"/>
                <a:gd name="connsiteY13" fmla="*/ 1010246 h 1866484"/>
                <a:gd name="connsiteX14" fmla="*/ 775661 w 1433451"/>
                <a:gd name="connsiteY14" fmla="*/ 1063851 h 1866484"/>
                <a:gd name="connsiteX15" fmla="*/ 751330 w 1433451"/>
                <a:gd name="connsiteY15" fmla="*/ 1073568 h 1866484"/>
                <a:gd name="connsiteX16" fmla="*/ 478694 w 1433451"/>
                <a:gd name="connsiteY16" fmla="*/ 1177410 h 1866484"/>
                <a:gd name="connsiteX17" fmla="*/ 450558 w 1433451"/>
                <a:gd name="connsiteY17" fmla="*/ 1481089 h 1866484"/>
                <a:gd name="connsiteX18" fmla="*/ 1048801 w 1433451"/>
                <a:gd name="connsiteY18" fmla="*/ 1852544 h 1866484"/>
                <a:gd name="connsiteX19" fmla="*/ 1420256 w 1433451"/>
                <a:gd name="connsiteY19" fmla="*/ 1254301 h 1866484"/>
                <a:gd name="connsiteX20" fmla="*/ 1086525 w 1433451"/>
                <a:gd name="connsiteY20" fmla="*/ 911839 h 1866484"/>
                <a:gd name="connsiteX21" fmla="*/ 968757 w 1433451"/>
                <a:gd name="connsiteY21" fmla="*/ 914422 h 1866484"/>
                <a:gd name="connsiteX22" fmla="*/ 854287 w 1433451"/>
                <a:gd name="connsiteY22" fmla="*/ 1015549 h 1866484"/>
                <a:gd name="connsiteX23" fmla="*/ 836541 w 1433451"/>
                <a:gd name="connsiteY23" fmla="*/ 1030241 h 1866484"/>
                <a:gd name="connsiteX24" fmla="*/ 832182 w 1433451"/>
                <a:gd name="connsiteY24" fmla="*/ 960893 h 1866484"/>
                <a:gd name="connsiteX25" fmla="*/ 658318 w 1433451"/>
                <a:gd name="connsiteY25" fmla="*/ 497232 h 1866484"/>
                <a:gd name="connsiteX26" fmla="*/ 473870 w 1433451"/>
                <a:gd name="connsiteY26" fmla="*/ 358872 h 1866484"/>
                <a:gd name="connsiteX27" fmla="*/ 461632 w 1433451"/>
                <a:gd name="connsiteY27" fmla="*/ 353331 h 1866484"/>
                <a:gd name="connsiteX28" fmla="*/ 656069 w 1433451"/>
                <a:gd name="connsiteY28" fmla="*/ 353331 h 1866484"/>
                <a:gd name="connsiteX29" fmla="*/ 982662 w 1433451"/>
                <a:gd name="connsiteY29" fmla="*/ 176666 h 1866484"/>
                <a:gd name="connsiteX30" fmla="*/ 982662 w 1433451"/>
                <a:gd name="connsiteY30" fmla="*/ 0 h 1866484"/>
                <a:gd name="connsiteX31" fmla="*/ 656069 w 1433451"/>
                <a:gd name="connsiteY31" fmla="*/ 0 h 1866484"/>
                <a:gd name="connsiteX32" fmla="*/ 528944 w 1433451"/>
                <a:gd name="connsiteY32" fmla="*/ 13883 h 186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33451" h="1866484">
                  <a:moveTo>
                    <a:pt x="576705" y="1217596"/>
                  </a:moveTo>
                  <a:cubicBezTo>
                    <a:pt x="583644" y="1216148"/>
                    <a:pt x="590250" y="1216680"/>
                    <a:pt x="596096" y="1219496"/>
                  </a:cubicBezTo>
                  <a:cubicBezTo>
                    <a:pt x="619483" y="1230760"/>
                    <a:pt x="621869" y="1274301"/>
                    <a:pt x="601425" y="1316747"/>
                  </a:cubicBezTo>
                  <a:cubicBezTo>
                    <a:pt x="580981" y="1359193"/>
                    <a:pt x="545448" y="1384469"/>
                    <a:pt x="522062" y="1373205"/>
                  </a:cubicBezTo>
                  <a:cubicBezTo>
                    <a:pt x="498675" y="1361941"/>
                    <a:pt x="496289" y="1318400"/>
                    <a:pt x="516733" y="1275954"/>
                  </a:cubicBezTo>
                  <a:cubicBezTo>
                    <a:pt x="532066" y="1244120"/>
                    <a:pt x="555887" y="1221943"/>
                    <a:pt x="576705" y="1217596"/>
                  </a:cubicBezTo>
                  <a:close/>
                  <a:moveTo>
                    <a:pt x="528944" y="13883"/>
                  </a:moveTo>
                  <a:cubicBezTo>
                    <a:pt x="411725" y="40702"/>
                    <a:pt x="329475" y="103489"/>
                    <a:pt x="329475" y="176666"/>
                  </a:cubicBezTo>
                  <a:lnTo>
                    <a:pt x="329475" y="301751"/>
                  </a:lnTo>
                  <a:lnTo>
                    <a:pt x="320283" y="298686"/>
                  </a:lnTo>
                  <a:cubicBezTo>
                    <a:pt x="241100" y="276887"/>
                    <a:pt x="160573" y="268658"/>
                    <a:pt x="88784" y="279082"/>
                  </a:cubicBezTo>
                  <a:cubicBezTo>
                    <a:pt x="-49256" y="317099"/>
                    <a:pt x="-3750" y="407418"/>
                    <a:pt x="73332" y="400277"/>
                  </a:cubicBezTo>
                  <a:cubicBezTo>
                    <a:pt x="298357" y="368749"/>
                    <a:pt x="503664" y="461411"/>
                    <a:pt x="595082" y="565401"/>
                  </a:cubicBezTo>
                  <a:cubicBezTo>
                    <a:pt x="665074" y="645019"/>
                    <a:pt x="740623" y="850241"/>
                    <a:pt x="768413" y="1010246"/>
                  </a:cubicBezTo>
                  <a:lnTo>
                    <a:pt x="775661" y="1063851"/>
                  </a:lnTo>
                  <a:lnTo>
                    <a:pt x="751330" y="1073568"/>
                  </a:lnTo>
                  <a:cubicBezTo>
                    <a:pt x="651531" y="1103537"/>
                    <a:pt x="597498" y="1055680"/>
                    <a:pt x="478694" y="1177410"/>
                  </a:cubicBezTo>
                  <a:cubicBezTo>
                    <a:pt x="422160" y="1248681"/>
                    <a:pt x="404791" y="1327036"/>
                    <a:pt x="450558" y="1481089"/>
                  </a:cubicBezTo>
                  <a:cubicBezTo>
                    <a:pt x="534154" y="1762478"/>
                    <a:pt x="781026" y="1915170"/>
                    <a:pt x="1048801" y="1852544"/>
                  </a:cubicBezTo>
                  <a:cubicBezTo>
                    <a:pt x="1316576" y="1789918"/>
                    <a:pt x="1482882" y="1522075"/>
                    <a:pt x="1420256" y="1254301"/>
                  </a:cubicBezTo>
                  <a:cubicBezTo>
                    <a:pt x="1381115" y="1086941"/>
                    <a:pt x="1271050" y="953535"/>
                    <a:pt x="1086525" y="911839"/>
                  </a:cubicBezTo>
                  <a:cubicBezTo>
                    <a:pt x="1032559" y="905544"/>
                    <a:pt x="995718" y="907270"/>
                    <a:pt x="968757" y="914422"/>
                  </a:cubicBezTo>
                  <a:cubicBezTo>
                    <a:pt x="908096" y="930513"/>
                    <a:pt x="897450" y="974072"/>
                    <a:pt x="854287" y="1015549"/>
                  </a:cubicBezTo>
                  <a:lnTo>
                    <a:pt x="836541" y="1030241"/>
                  </a:lnTo>
                  <a:lnTo>
                    <a:pt x="832182" y="960893"/>
                  </a:lnTo>
                  <a:cubicBezTo>
                    <a:pt x="814597" y="780852"/>
                    <a:pt x="753651" y="605262"/>
                    <a:pt x="658318" y="497232"/>
                  </a:cubicBezTo>
                  <a:cubicBezTo>
                    <a:pt x="611624" y="444320"/>
                    <a:pt x="546781" y="396505"/>
                    <a:pt x="473870" y="358872"/>
                  </a:cubicBezTo>
                  <a:lnTo>
                    <a:pt x="461632" y="353331"/>
                  </a:lnTo>
                  <a:lnTo>
                    <a:pt x="656069" y="353331"/>
                  </a:lnTo>
                  <a:cubicBezTo>
                    <a:pt x="836441" y="353331"/>
                    <a:pt x="982661" y="274235"/>
                    <a:pt x="982662" y="176666"/>
                  </a:cubicBezTo>
                  <a:lnTo>
                    <a:pt x="982662" y="0"/>
                  </a:lnTo>
                  <a:lnTo>
                    <a:pt x="656069" y="0"/>
                  </a:lnTo>
                  <a:cubicBezTo>
                    <a:pt x="610976" y="0"/>
                    <a:pt x="568017" y="4944"/>
                    <a:pt x="528944" y="1388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2881F9C-E5BF-4E0E-A5F3-D330406BC9A7}"/>
                </a:ext>
              </a:extLst>
            </p:cNvPr>
            <p:cNvSpPr/>
            <p:nvPr/>
          </p:nvSpPr>
          <p:spPr>
            <a:xfrm rot="353867">
              <a:off x="7159682" y="3498747"/>
              <a:ext cx="1552759" cy="560295"/>
            </a:xfrm>
            <a:custGeom>
              <a:avLst/>
              <a:gdLst>
                <a:gd name="connsiteX0" fmla="*/ 47504 w 1552759"/>
                <a:gd name="connsiteY0" fmla="*/ 459865 h 560295"/>
                <a:gd name="connsiteX1" fmla="*/ 1542860 w 1552759"/>
                <a:gd name="connsiteY1" fmla="*/ 464471 h 560295"/>
                <a:gd name="connsiteX2" fmla="*/ 1552759 w 1552759"/>
                <a:gd name="connsiteY2" fmla="*/ 560295 h 560295"/>
                <a:gd name="connsiteX3" fmla="*/ 57094 w 1552759"/>
                <a:gd name="connsiteY3" fmla="*/ 552699 h 560295"/>
                <a:gd name="connsiteX4" fmla="*/ 31845 w 1552759"/>
                <a:gd name="connsiteY4" fmla="*/ 308272 h 560295"/>
                <a:gd name="connsiteX5" fmla="*/ 1527201 w 1552759"/>
                <a:gd name="connsiteY5" fmla="*/ 312878 h 560295"/>
                <a:gd name="connsiteX6" fmla="*/ 1538136 w 1552759"/>
                <a:gd name="connsiteY6" fmla="*/ 418737 h 560295"/>
                <a:gd name="connsiteX7" fmla="*/ 42780 w 1552759"/>
                <a:gd name="connsiteY7" fmla="*/ 414130 h 560295"/>
                <a:gd name="connsiteX8" fmla="*/ 16185 w 1552759"/>
                <a:gd name="connsiteY8" fmla="*/ 156678 h 560295"/>
                <a:gd name="connsiteX9" fmla="*/ 1511541 w 1552759"/>
                <a:gd name="connsiteY9" fmla="*/ 161285 h 560295"/>
                <a:gd name="connsiteX10" fmla="*/ 1522476 w 1552759"/>
                <a:gd name="connsiteY10" fmla="*/ 267144 h 560295"/>
                <a:gd name="connsiteX11" fmla="*/ 27120 w 1552759"/>
                <a:gd name="connsiteY11" fmla="*/ 262537 h 560295"/>
                <a:gd name="connsiteX12" fmla="*/ 0 w 1552759"/>
                <a:gd name="connsiteY12" fmla="*/ 0 h 560295"/>
                <a:gd name="connsiteX13" fmla="*/ 1495665 w 1552759"/>
                <a:gd name="connsiteY13" fmla="*/ 7596 h 560295"/>
                <a:gd name="connsiteX14" fmla="*/ 1506817 w 1552759"/>
                <a:gd name="connsiteY14" fmla="*/ 115550 h 560295"/>
                <a:gd name="connsiteX15" fmla="*/ 11460 w 1552759"/>
                <a:gd name="connsiteY15" fmla="*/ 110944 h 560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52759" h="560295">
                  <a:moveTo>
                    <a:pt x="47504" y="459865"/>
                  </a:moveTo>
                  <a:lnTo>
                    <a:pt x="1542860" y="464471"/>
                  </a:lnTo>
                  <a:lnTo>
                    <a:pt x="1552759" y="560295"/>
                  </a:lnTo>
                  <a:lnTo>
                    <a:pt x="57094" y="552699"/>
                  </a:lnTo>
                  <a:close/>
                  <a:moveTo>
                    <a:pt x="31845" y="308272"/>
                  </a:moveTo>
                  <a:lnTo>
                    <a:pt x="1527201" y="312878"/>
                  </a:lnTo>
                  <a:lnTo>
                    <a:pt x="1538136" y="418737"/>
                  </a:lnTo>
                  <a:lnTo>
                    <a:pt x="42780" y="414130"/>
                  </a:lnTo>
                  <a:close/>
                  <a:moveTo>
                    <a:pt x="16185" y="156678"/>
                  </a:moveTo>
                  <a:lnTo>
                    <a:pt x="1511541" y="161285"/>
                  </a:lnTo>
                  <a:lnTo>
                    <a:pt x="1522476" y="267144"/>
                  </a:lnTo>
                  <a:lnTo>
                    <a:pt x="27120" y="262537"/>
                  </a:lnTo>
                  <a:close/>
                  <a:moveTo>
                    <a:pt x="0" y="0"/>
                  </a:moveTo>
                  <a:lnTo>
                    <a:pt x="1495665" y="7596"/>
                  </a:lnTo>
                  <a:lnTo>
                    <a:pt x="1506817" y="115550"/>
                  </a:lnTo>
                  <a:lnTo>
                    <a:pt x="11460" y="11094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6067CF-A215-43FF-B5F8-68C496FC9F4F}"/>
              </a:ext>
            </a:extLst>
          </p:cNvPr>
          <p:cNvGrpSpPr/>
          <p:nvPr/>
        </p:nvGrpSpPr>
        <p:grpSpPr>
          <a:xfrm>
            <a:off x="9935468" y="4827373"/>
            <a:ext cx="850140" cy="857488"/>
            <a:chOff x="913058" y="4064523"/>
            <a:chExt cx="1247775" cy="125855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F60CFD-E8DF-4862-948C-8C7A9C963138}"/>
                </a:ext>
              </a:extLst>
            </p:cNvPr>
            <p:cNvSpPr/>
            <p:nvPr/>
          </p:nvSpPr>
          <p:spPr>
            <a:xfrm>
              <a:off x="924475" y="4237232"/>
              <a:ext cx="1228725" cy="1085850"/>
            </a:xfrm>
            <a:custGeom>
              <a:avLst/>
              <a:gdLst>
                <a:gd name="connsiteX0" fmla="*/ 1232284 w 1228725"/>
                <a:gd name="connsiteY0" fmla="*/ 840126 h 1085850"/>
                <a:gd name="connsiteX1" fmla="*/ 1132271 w 1228725"/>
                <a:gd name="connsiteY1" fmla="*/ 181949 h 1085850"/>
                <a:gd name="connsiteX2" fmla="*/ 1054166 w 1228725"/>
                <a:gd name="connsiteY2" fmla="*/ 76221 h 1085850"/>
                <a:gd name="connsiteX3" fmla="*/ 428374 w 1228725"/>
                <a:gd name="connsiteY3" fmla="*/ 8594 h 1085850"/>
                <a:gd name="connsiteX4" fmla="*/ 191201 w 1228725"/>
                <a:gd name="connsiteY4" fmla="*/ 72411 h 1085850"/>
                <a:gd name="connsiteX5" fmla="*/ 103571 w 1228725"/>
                <a:gd name="connsiteY5" fmla="*/ 191474 h 1085850"/>
                <a:gd name="connsiteX6" fmla="*/ 7369 w 1228725"/>
                <a:gd name="connsiteY6" fmla="*/ 850604 h 1085850"/>
                <a:gd name="connsiteX7" fmla="*/ 106429 w 1228725"/>
                <a:gd name="connsiteY7" fmla="*/ 1001099 h 1085850"/>
                <a:gd name="connsiteX8" fmla="*/ 1120841 w 1228725"/>
                <a:gd name="connsiteY8" fmla="*/ 1004909 h 1085850"/>
                <a:gd name="connsiteX9" fmla="*/ 1232284 w 1228725"/>
                <a:gd name="connsiteY9" fmla="*/ 840126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725" h="1085850">
                  <a:moveTo>
                    <a:pt x="1232284" y="840126"/>
                  </a:moveTo>
                  <a:cubicBezTo>
                    <a:pt x="1228474" y="828696"/>
                    <a:pt x="1138939" y="249576"/>
                    <a:pt x="1132271" y="181949"/>
                  </a:cubicBezTo>
                  <a:cubicBezTo>
                    <a:pt x="1127509" y="129561"/>
                    <a:pt x="1099886" y="95271"/>
                    <a:pt x="1054166" y="76221"/>
                  </a:cubicBezTo>
                  <a:cubicBezTo>
                    <a:pt x="802706" y="-30459"/>
                    <a:pt x="462664" y="4784"/>
                    <a:pt x="428374" y="8594"/>
                  </a:cubicBezTo>
                  <a:cubicBezTo>
                    <a:pt x="345506" y="17166"/>
                    <a:pt x="266449" y="36216"/>
                    <a:pt x="191201" y="72411"/>
                  </a:cubicBezTo>
                  <a:cubicBezTo>
                    <a:pt x="139766" y="97176"/>
                    <a:pt x="108334" y="132419"/>
                    <a:pt x="103571" y="191474"/>
                  </a:cubicBezTo>
                  <a:cubicBezTo>
                    <a:pt x="98809" y="242909"/>
                    <a:pt x="7369" y="838221"/>
                    <a:pt x="7369" y="850604"/>
                  </a:cubicBezTo>
                  <a:cubicBezTo>
                    <a:pt x="-7871" y="968714"/>
                    <a:pt x="-9776" y="962046"/>
                    <a:pt x="106429" y="1001099"/>
                  </a:cubicBezTo>
                  <a:cubicBezTo>
                    <a:pt x="443614" y="1116351"/>
                    <a:pt x="782704" y="1116351"/>
                    <a:pt x="1120841" y="1004909"/>
                  </a:cubicBezTo>
                  <a:cubicBezTo>
                    <a:pt x="1243714" y="962999"/>
                    <a:pt x="1242761" y="960141"/>
                    <a:pt x="1232284" y="84012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0381DCE-744D-47A1-AEA9-BB9C3C798419}"/>
                </a:ext>
              </a:extLst>
            </p:cNvPr>
            <p:cNvSpPr/>
            <p:nvPr/>
          </p:nvSpPr>
          <p:spPr>
            <a:xfrm>
              <a:off x="913058" y="4969726"/>
              <a:ext cx="1247775" cy="161925"/>
            </a:xfrm>
            <a:custGeom>
              <a:avLst/>
              <a:gdLst>
                <a:gd name="connsiteX0" fmla="*/ 34026 w 1247775"/>
                <a:gd name="connsiteY0" fmla="*/ 0 h 161925"/>
                <a:gd name="connsiteX1" fmla="*/ 109274 w 1247775"/>
                <a:gd name="connsiteY1" fmla="*/ 80963 h 161925"/>
                <a:gd name="connsiteX2" fmla="*/ 1175122 w 1247775"/>
                <a:gd name="connsiteY2" fmla="*/ 74295 h 161925"/>
                <a:gd name="connsiteX3" fmla="*/ 1247512 w 1247775"/>
                <a:gd name="connsiteY3" fmla="*/ 150495 h 161925"/>
                <a:gd name="connsiteX4" fmla="*/ 1175122 w 1247775"/>
                <a:gd name="connsiteY4" fmla="*/ 103823 h 161925"/>
                <a:gd name="connsiteX5" fmla="*/ 27359 w 1247775"/>
                <a:gd name="connsiteY5" fmla="*/ 89535 h 161925"/>
                <a:gd name="connsiteX6" fmla="*/ 34026 w 1247775"/>
                <a:gd name="connsiteY6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7775" h="161925">
                  <a:moveTo>
                    <a:pt x="34026" y="0"/>
                  </a:moveTo>
                  <a:cubicBezTo>
                    <a:pt x="22596" y="60960"/>
                    <a:pt x="47361" y="68580"/>
                    <a:pt x="109274" y="80963"/>
                  </a:cubicBezTo>
                  <a:cubicBezTo>
                    <a:pt x="465509" y="150495"/>
                    <a:pt x="819839" y="150495"/>
                    <a:pt x="1175122" y="74295"/>
                  </a:cubicBezTo>
                  <a:cubicBezTo>
                    <a:pt x="1234177" y="68580"/>
                    <a:pt x="1272277" y="81915"/>
                    <a:pt x="1247512" y="150495"/>
                  </a:cubicBezTo>
                  <a:cubicBezTo>
                    <a:pt x="1242749" y="103823"/>
                    <a:pt x="1223699" y="93345"/>
                    <a:pt x="1175122" y="103823"/>
                  </a:cubicBezTo>
                  <a:cubicBezTo>
                    <a:pt x="792216" y="184785"/>
                    <a:pt x="408359" y="182880"/>
                    <a:pt x="27359" y="89535"/>
                  </a:cubicBezTo>
                  <a:cubicBezTo>
                    <a:pt x="-25981" y="53340"/>
                    <a:pt x="11166" y="29528"/>
                    <a:pt x="340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3A72871-CBE6-47CD-B0D6-3BC4408F04B2}"/>
                </a:ext>
              </a:extLst>
            </p:cNvPr>
            <p:cNvSpPr/>
            <p:nvPr/>
          </p:nvSpPr>
          <p:spPr>
            <a:xfrm>
              <a:off x="1117582" y="4299166"/>
              <a:ext cx="847725" cy="180975"/>
            </a:xfrm>
            <a:custGeom>
              <a:avLst/>
              <a:gdLst>
                <a:gd name="connsiteX0" fmla="*/ 849630 w 847725"/>
                <a:gd name="connsiteY0" fmla="*/ 91440 h 180975"/>
                <a:gd name="connsiteX1" fmla="*/ 424815 w 847725"/>
                <a:gd name="connsiteY1" fmla="*/ 182880 h 180975"/>
                <a:gd name="connsiteX2" fmla="*/ 0 w 847725"/>
                <a:gd name="connsiteY2" fmla="*/ 91440 h 180975"/>
                <a:gd name="connsiteX3" fmla="*/ 424815 w 847725"/>
                <a:gd name="connsiteY3" fmla="*/ 0 h 180975"/>
                <a:gd name="connsiteX4" fmla="*/ 849630 w 847725"/>
                <a:gd name="connsiteY4" fmla="*/ 9144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725" h="180975">
                  <a:moveTo>
                    <a:pt x="849630" y="91440"/>
                  </a:moveTo>
                  <a:cubicBezTo>
                    <a:pt x="849630" y="141941"/>
                    <a:pt x="659434" y="182880"/>
                    <a:pt x="424815" y="182880"/>
                  </a:cubicBezTo>
                  <a:cubicBezTo>
                    <a:pt x="190196" y="182880"/>
                    <a:pt x="0" y="141941"/>
                    <a:pt x="0" y="91440"/>
                  </a:cubicBezTo>
                  <a:cubicBezTo>
                    <a:pt x="0" y="40939"/>
                    <a:pt x="190196" y="0"/>
                    <a:pt x="424815" y="0"/>
                  </a:cubicBezTo>
                  <a:cubicBezTo>
                    <a:pt x="659434" y="0"/>
                    <a:pt x="849630" y="40939"/>
                    <a:pt x="849630" y="9144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FED81CD-AE33-4638-A552-AAE52C3A5125}"/>
                </a:ext>
              </a:extLst>
            </p:cNvPr>
            <p:cNvSpPr/>
            <p:nvPr/>
          </p:nvSpPr>
          <p:spPr>
            <a:xfrm>
              <a:off x="945764" y="4769701"/>
              <a:ext cx="1190625" cy="161925"/>
            </a:xfrm>
            <a:custGeom>
              <a:avLst/>
              <a:gdLst>
                <a:gd name="connsiteX0" fmla="*/ 32752 w 1190625"/>
                <a:gd name="connsiteY0" fmla="*/ 0 h 161925"/>
                <a:gd name="connsiteX1" fmla="*/ 104190 w 1190625"/>
                <a:gd name="connsiteY1" fmla="*/ 80963 h 161925"/>
                <a:gd name="connsiteX2" fmla="*/ 1117650 w 1190625"/>
                <a:gd name="connsiteY2" fmla="*/ 74295 h 161925"/>
                <a:gd name="connsiteX3" fmla="*/ 1186230 w 1190625"/>
                <a:gd name="connsiteY3" fmla="*/ 150495 h 161925"/>
                <a:gd name="connsiteX4" fmla="*/ 1116698 w 1190625"/>
                <a:gd name="connsiteY4" fmla="*/ 103823 h 161925"/>
                <a:gd name="connsiteX5" fmla="*/ 25132 w 1190625"/>
                <a:gd name="connsiteY5" fmla="*/ 89535 h 161925"/>
                <a:gd name="connsiteX6" fmla="*/ 32752 w 1190625"/>
                <a:gd name="connsiteY6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0625" h="161925">
                  <a:moveTo>
                    <a:pt x="32752" y="0"/>
                  </a:moveTo>
                  <a:cubicBezTo>
                    <a:pt x="22275" y="60960"/>
                    <a:pt x="45135" y="68580"/>
                    <a:pt x="104190" y="80963"/>
                  </a:cubicBezTo>
                  <a:cubicBezTo>
                    <a:pt x="443280" y="150495"/>
                    <a:pt x="780465" y="150495"/>
                    <a:pt x="1117650" y="74295"/>
                  </a:cubicBezTo>
                  <a:cubicBezTo>
                    <a:pt x="1173848" y="68580"/>
                    <a:pt x="1210043" y="81915"/>
                    <a:pt x="1186230" y="150495"/>
                  </a:cubicBezTo>
                  <a:cubicBezTo>
                    <a:pt x="1181468" y="103823"/>
                    <a:pt x="1163370" y="93345"/>
                    <a:pt x="1116698" y="103823"/>
                  </a:cubicBezTo>
                  <a:cubicBezTo>
                    <a:pt x="751890" y="184785"/>
                    <a:pt x="388035" y="182880"/>
                    <a:pt x="25132" y="89535"/>
                  </a:cubicBezTo>
                  <a:cubicBezTo>
                    <a:pt x="-24398" y="53340"/>
                    <a:pt x="10845" y="30480"/>
                    <a:pt x="3275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FB0341C-82C5-4B54-BC73-D7CD94AFECB3}"/>
                </a:ext>
              </a:extLst>
            </p:cNvPr>
            <p:cNvSpPr/>
            <p:nvPr/>
          </p:nvSpPr>
          <p:spPr>
            <a:xfrm>
              <a:off x="973940" y="4570629"/>
              <a:ext cx="1133475" cy="161925"/>
            </a:xfrm>
            <a:custGeom>
              <a:avLst/>
              <a:gdLst>
                <a:gd name="connsiteX0" fmla="*/ 31247 w 1133475"/>
                <a:gd name="connsiteY0" fmla="*/ 0 h 161925"/>
                <a:gd name="connsiteX1" fmla="*/ 98874 w 1133475"/>
                <a:gd name="connsiteY1" fmla="*/ 80963 h 161925"/>
                <a:gd name="connsiteX2" fmla="*/ 1061852 w 1133475"/>
                <a:gd name="connsiteY2" fmla="*/ 74295 h 161925"/>
                <a:gd name="connsiteX3" fmla="*/ 1126622 w 1133475"/>
                <a:gd name="connsiteY3" fmla="*/ 150495 h 161925"/>
                <a:gd name="connsiteX4" fmla="*/ 1060899 w 1133475"/>
                <a:gd name="connsiteY4" fmla="*/ 103822 h 161925"/>
                <a:gd name="connsiteX5" fmla="*/ 23627 w 1133475"/>
                <a:gd name="connsiteY5" fmla="*/ 89535 h 161925"/>
                <a:gd name="connsiteX6" fmla="*/ 31247 w 1133475"/>
                <a:gd name="connsiteY6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3475" h="161925">
                  <a:moveTo>
                    <a:pt x="31247" y="0"/>
                  </a:moveTo>
                  <a:cubicBezTo>
                    <a:pt x="21722" y="60960"/>
                    <a:pt x="42677" y="68580"/>
                    <a:pt x="98874" y="80963"/>
                  </a:cubicBezTo>
                  <a:cubicBezTo>
                    <a:pt x="420819" y="150495"/>
                    <a:pt x="740859" y="150495"/>
                    <a:pt x="1061852" y="74295"/>
                  </a:cubicBezTo>
                  <a:cubicBezTo>
                    <a:pt x="1115192" y="68580"/>
                    <a:pt x="1149482" y="81915"/>
                    <a:pt x="1126622" y="150495"/>
                  </a:cubicBezTo>
                  <a:cubicBezTo>
                    <a:pt x="1121859" y="103822"/>
                    <a:pt x="1104714" y="93345"/>
                    <a:pt x="1060899" y="103822"/>
                  </a:cubicBezTo>
                  <a:cubicBezTo>
                    <a:pt x="714189" y="184785"/>
                    <a:pt x="368432" y="182880"/>
                    <a:pt x="23627" y="89535"/>
                  </a:cubicBezTo>
                  <a:cubicBezTo>
                    <a:pt x="-23046" y="53340"/>
                    <a:pt x="10292" y="29528"/>
                    <a:pt x="3124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6A7A1A4-0D3A-4EE1-8420-1A977F89E3A1}"/>
                </a:ext>
              </a:extLst>
            </p:cNvPr>
            <p:cNvSpPr/>
            <p:nvPr/>
          </p:nvSpPr>
          <p:spPr>
            <a:xfrm>
              <a:off x="1420465" y="4064523"/>
              <a:ext cx="342900" cy="342900"/>
            </a:xfrm>
            <a:custGeom>
              <a:avLst/>
              <a:gdLst>
                <a:gd name="connsiteX0" fmla="*/ 273379 w 342900"/>
                <a:gd name="connsiteY0" fmla="*/ 208925 h 342900"/>
                <a:gd name="connsiteX1" fmla="*/ 248614 w 342900"/>
                <a:gd name="connsiteY1" fmla="*/ 128915 h 342900"/>
                <a:gd name="connsiteX2" fmla="*/ 176224 w 342900"/>
                <a:gd name="connsiteY2" fmla="*/ 117485 h 342900"/>
                <a:gd name="connsiteX3" fmla="*/ 220991 w 342900"/>
                <a:gd name="connsiteY3" fmla="*/ 46048 h 342900"/>
                <a:gd name="connsiteX4" fmla="*/ 334339 w 342900"/>
                <a:gd name="connsiteY4" fmla="*/ 28903 h 342900"/>
                <a:gd name="connsiteX5" fmla="*/ 334339 w 342900"/>
                <a:gd name="connsiteY5" fmla="*/ 4138 h 342900"/>
                <a:gd name="connsiteX6" fmla="*/ 209561 w 342900"/>
                <a:gd name="connsiteY6" fmla="*/ 30808 h 342900"/>
                <a:gd name="connsiteX7" fmla="*/ 160031 w 342900"/>
                <a:gd name="connsiteY7" fmla="*/ 116533 h 342900"/>
                <a:gd name="connsiteX8" fmla="*/ 155269 w 342900"/>
                <a:gd name="connsiteY8" fmla="*/ 115580 h 342900"/>
                <a:gd name="connsiteX9" fmla="*/ 69544 w 342900"/>
                <a:gd name="connsiteY9" fmla="*/ 93673 h 342900"/>
                <a:gd name="connsiteX10" fmla="*/ 11 w 342900"/>
                <a:gd name="connsiteY10" fmla="*/ 205115 h 342900"/>
                <a:gd name="connsiteX11" fmla="*/ 134314 w 342900"/>
                <a:gd name="connsiteY11" fmla="*/ 344180 h 342900"/>
                <a:gd name="connsiteX12" fmla="*/ 273379 w 342900"/>
                <a:gd name="connsiteY12" fmla="*/ 20892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2900" h="342900">
                  <a:moveTo>
                    <a:pt x="273379" y="208925"/>
                  </a:moveTo>
                  <a:cubicBezTo>
                    <a:pt x="277189" y="165110"/>
                    <a:pt x="267664" y="145108"/>
                    <a:pt x="248614" y="128915"/>
                  </a:cubicBezTo>
                  <a:cubicBezTo>
                    <a:pt x="213371" y="105103"/>
                    <a:pt x="200036" y="116533"/>
                    <a:pt x="176224" y="117485"/>
                  </a:cubicBezTo>
                  <a:cubicBezTo>
                    <a:pt x="187654" y="88910"/>
                    <a:pt x="205751" y="58430"/>
                    <a:pt x="220991" y="46048"/>
                  </a:cubicBezTo>
                  <a:cubicBezTo>
                    <a:pt x="242899" y="27950"/>
                    <a:pt x="288619" y="15568"/>
                    <a:pt x="334339" y="28903"/>
                  </a:cubicBezTo>
                  <a:cubicBezTo>
                    <a:pt x="350531" y="32713"/>
                    <a:pt x="361961" y="15568"/>
                    <a:pt x="334339" y="4138"/>
                  </a:cubicBezTo>
                  <a:cubicBezTo>
                    <a:pt x="295286" y="-7292"/>
                    <a:pt x="239089" y="6043"/>
                    <a:pt x="209561" y="30808"/>
                  </a:cubicBezTo>
                  <a:cubicBezTo>
                    <a:pt x="186701" y="48905"/>
                    <a:pt x="169556" y="81290"/>
                    <a:pt x="160031" y="116533"/>
                  </a:cubicBezTo>
                  <a:cubicBezTo>
                    <a:pt x="158126" y="116533"/>
                    <a:pt x="157174" y="115580"/>
                    <a:pt x="155269" y="115580"/>
                  </a:cubicBezTo>
                  <a:cubicBezTo>
                    <a:pt x="116216" y="106055"/>
                    <a:pt x="125741" y="74623"/>
                    <a:pt x="69544" y="93673"/>
                  </a:cubicBezTo>
                  <a:cubicBezTo>
                    <a:pt x="22871" y="115580"/>
                    <a:pt x="964" y="157490"/>
                    <a:pt x="11" y="205115"/>
                  </a:cubicBezTo>
                  <a:cubicBezTo>
                    <a:pt x="-941" y="280363"/>
                    <a:pt x="59066" y="342275"/>
                    <a:pt x="134314" y="344180"/>
                  </a:cubicBezTo>
                  <a:cubicBezTo>
                    <a:pt x="210514" y="345133"/>
                    <a:pt x="267664" y="289888"/>
                    <a:pt x="273379" y="20892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A125BAE0-53D0-49D7-A26C-CF0BBE644B7A}"/>
              </a:ext>
            </a:extLst>
          </p:cNvPr>
          <p:cNvSpPr/>
          <p:nvPr/>
        </p:nvSpPr>
        <p:spPr>
          <a:xfrm>
            <a:off x="8946002" y="2967469"/>
            <a:ext cx="18796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SPECIAL DESSERT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B12DCE-4645-4A8C-928B-4E9456AE52CB}"/>
              </a:ext>
            </a:extLst>
          </p:cNvPr>
          <p:cNvGrpSpPr/>
          <p:nvPr/>
        </p:nvGrpSpPr>
        <p:grpSpPr>
          <a:xfrm>
            <a:off x="538386" y="1800672"/>
            <a:ext cx="6152560" cy="1836342"/>
            <a:chOff x="3017859" y="4108966"/>
            <a:chExt cx="1249476" cy="183634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D10FF2-780F-4C31-9A5C-18A6BEBBE4E9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23A242-D748-40EE-92F1-2531A6A870AA}"/>
                </a:ext>
              </a:extLst>
            </p:cNvPr>
            <p:cNvSpPr txBox="1"/>
            <p:nvPr/>
          </p:nvSpPr>
          <p:spPr>
            <a:xfrm>
              <a:off x="3017859" y="4108966"/>
              <a:ext cx="124947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7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3F0876-602C-4093-88AD-5E6E037527DC}"/>
              </a:ext>
            </a:extLst>
          </p:cNvPr>
          <p:cNvGrpSpPr/>
          <p:nvPr/>
        </p:nvGrpSpPr>
        <p:grpSpPr>
          <a:xfrm>
            <a:off x="655984" y="5033767"/>
            <a:ext cx="4705280" cy="923330"/>
            <a:chOff x="3049206" y="4283314"/>
            <a:chExt cx="1839465" cy="9233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CAF5EF-C06C-4B45-8CB2-B3CF6DD85D13}"/>
                </a:ext>
              </a:extLst>
            </p:cNvPr>
            <p:cNvSpPr txBox="1"/>
            <p:nvPr/>
          </p:nvSpPr>
          <p:spPr>
            <a:xfrm>
              <a:off x="3049206" y="4560313"/>
              <a:ext cx="18394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85CBC81-220A-4AC0-AE6C-DF3F4053ED65}"/>
                </a:ext>
              </a:extLst>
            </p:cNvPr>
            <p:cNvSpPr txBox="1"/>
            <p:nvPr/>
          </p:nvSpPr>
          <p:spPr>
            <a:xfrm>
              <a:off x="3049206" y="4283314"/>
              <a:ext cx="1839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AC0115D-9314-4960-B19E-63CDFA3288B8}"/>
              </a:ext>
            </a:extLst>
          </p:cNvPr>
          <p:cNvGrpSpPr/>
          <p:nvPr/>
        </p:nvGrpSpPr>
        <p:grpSpPr>
          <a:xfrm>
            <a:off x="5778661" y="5032109"/>
            <a:ext cx="289469" cy="1062099"/>
            <a:chOff x="2214055" y="3105740"/>
            <a:chExt cx="562309" cy="206318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C52AE5D-1D55-4A9C-A197-220D22EF5B81}"/>
                </a:ext>
              </a:extLst>
            </p:cNvPr>
            <p:cNvSpPr/>
            <p:nvPr/>
          </p:nvSpPr>
          <p:spPr>
            <a:xfrm rot="20075373">
              <a:off x="2214055" y="3105740"/>
              <a:ext cx="518467" cy="2032055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E5A84CB-CB5D-4A53-9FA7-7B8A89701209}"/>
                </a:ext>
              </a:extLst>
            </p:cNvPr>
            <p:cNvSpPr/>
            <p:nvPr/>
          </p:nvSpPr>
          <p:spPr>
            <a:xfrm rot="1646367">
              <a:off x="2364618" y="3159072"/>
              <a:ext cx="411746" cy="2009854"/>
            </a:xfrm>
            <a:custGeom>
              <a:avLst/>
              <a:gdLst>
                <a:gd name="connsiteX0" fmla="*/ 196438 w 411746"/>
                <a:gd name="connsiteY0" fmla="*/ 1898806 h 2009854"/>
                <a:gd name="connsiteX1" fmla="*/ 179018 w 411746"/>
                <a:gd name="connsiteY1" fmla="*/ 1935823 h 2009854"/>
                <a:gd name="connsiteX2" fmla="*/ 216034 w 411746"/>
                <a:gd name="connsiteY2" fmla="*/ 1953242 h 2009854"/>
                <a:gd name="connsiteX3" fmla="*/ 233453 w 411746"/>
                <a:gd name="connsiteY3" fmla="*/ 1916226 h 2009854"/>
                <a:gd name="connsiteX4" fmla="*/ 196438 w 411746"/>
                <a:gd name="connsiteY4" fmla="*/ 1898806 h 2009854"/>
                <a:gd name="connsiteX5" fmla="*/ 205872 w 411746"/>
                <a:gd name="connsiteY5" fmla="*/ 307955 h 2009854"/>
                <a:gd name="connsiteX6" fmla="*/ 270715 w 411746"/>
                <a:gd name="connsiteY6" fmla="*/ 372798 h 2009854"/>
                <a:gd name="connsiteX7" fmla="*/ 270715 w 411746"/>
                <a:gd name="connsiteY7" fmla="*/ 632168 h 2009854"/>
                <a:gd name="connsiteX8" fmla="*/ 141030 w 411746"/>
                <a:gd name="connsiteY8" fmla="*/ 632168 h 2009854"/>
                <a:gd name="connsiteX9" fmla="*/ 141030 w 411746"/>
                <a:gd name="connsiteY9" fmla="*/ 372798 h 2009854"/>
                <a:gd name="connsiteX10" fmla="*/ 205872 w 411746"/>
                <a:gd name="connsiteY10" fmla="*/ 307955 h 2009854"/>
                <a:gd name="connsiteX11" fmla="*/ 205873 w 411746"/>
                <a:gd name="connsiteY11" fmla="*/ 297278 h 2009854"/>
                <a:gd name="connsiteX12" fmla="*/ 129352 w 411746"/>
                <a:gd name="connsiteY12" fmla="*/ 373799 h 2009854"/>
                <a:gd name="connsiteX13" fmla="*/ 129352 w 411746"/>
                <a:gd name="connsiteY13" fmla="*/ 642845 h 2009854"/>
                <a:gd name="connsiteX14" fmla="*/ 172786 w 411746"/>
                <a:gd name="connsiteY14" fmla="*/ 642845 h 2009854"/>
                <a:gd name="connsiteX15" fmla="*/ 172786 w 411746"/>
                <a:gd name="connsiteY15" fmla="*/ 642618 h 2009854"/>
                <a:gd name="connsiteX16" fmla="*/ 242636 w 411746"/>
                <a:gd name="connsiteY16" fmla="*/ 642618 h 2009854"/>
                <a:gd name="connsiteX17" fmla="*/ 242636 w 411746"/>
                <a:gd name="connsiteY17" fmla="*/ 642845 h 2009854"/>
                <a:gd name="connsiteX18" fmla="*/ 282393 w 411746"/>
                <a:gd name="connsiteY18" fmla="*/ 642845 h 2009854"/>
                <a:gd name="connsiteX19" fmla="*/ 282394 w 411746"/>
                <a:gd name="connsiteY19" fmla="*/ 373799 h 2009854"/>
                <a:gd name="connsiteX20" fmla="*/ 205873 w 411746"/>
                <a:gd name="connsiteY20" fmla="*/ 297278 h 2009854"/>
                <a:gd name="connsiteX21" fmla="*/ 250724 w 411746"/>
                <a:gd name="connsiteY21" fmla="*/ 0 h 2009854"/>
                <a:gd name="connsiteX22" fmla="*/ 366160 w 411746"/>
                <a:gd name="connsiteY22" fmla="*/ 0 h 2009854"/>
                <a:gd name="connsiteX23" fmla="*/ 411746 w 411746"/>
                <a:gd name="connsiteY23" fmla="*/ 45587 h 2009854"/>
                <a:gd name="connsiteX24" fmla="*/ 411746 w 411746"/>
                <a:gd name="connsiteY24" fmla="*/ 599239 h 2009854"/>
                <a:gd name="connsiteX25" fmla="*/ 349250 w 411746"/>
                <a:gd name="connsiteY25" fmla="*/ 661735 h 2009854"/>
                <a:gd name="connsiteX26" fmla="*/ 242636 w 411746"/>
                <a:gd name="connsiteY26" fmla="*/ 661735 h 2009854"/>
                <a:gd name="connsiteX27" fmla="*/ 242636 w 411746"/>
                <a:gd name="connsiteY27" fmla="*/ 1139656 h 2009854"/>
                <a:gd name="connsiteX28" fmla="*/ 254774 w 411746"/>
                <a:gd name="connsiteY28" fmla="*/ 1144701 h 2009854"/>
                <a:gd name="connsiteX29" fmla="*/ 274824 w 411746"/>
                <a:gd name="connsiteY29" fmla="*/ 1193330 h 2009854"/>
                <a:gd name="connsiteX30" fmla="*/ 274824 w 411746"/>
                <a:gd name="connsiteY30" fmla="*/ 1205033 h 2009854"/>
                <a:gd name="connsiteX31" fmla="*/ 275723 w 411746"/>
                <a:gd name="connsiteY31" fmla="*/ 1209505 h 2009854"/>
                <a:gd name="connsiteX32" fmla="*/ 275723 w 411746"/>
                <a:gd name="connsiteY32" fmla="*/ 1488536 h 2009854"/>
                <a:gd name="connsiteX33" fmla="*/ 274824 w 411746"/>
                <a:gd name="connsiteY33" fmla="*/ 1488536 h 2009854"/>
                <a:gd name="connsiteX34" fmla="*/ 274824 w 411746"/>
                <a:gd name="connsiteY34" fmla="*/ 1940904 h 2009854"/>
                <a:gd name="connsiteX35" fmla="*/ 205873 w 411746"/>
                <a:gd name="connsiteY35" fmla="*/ 2009854 h 2009854"/>
                <a:gd name="connsiteX36" fmla="*/ 136922 w 411746"/>
                <a:gd name="connsiteY36" fmla="*/ 1940904 h 2009854"/>
                <a:gd name="connsiteX37" fmla="*/ 136922 w 411746"/>
                <a:gd name="connsiteY37" fmla="*/ 1488536 h 2009854"/>
                <a:gd name="connsiteX38" fmla="*/ 136023 w 411746"/>
                <a:gd name="connsiteY38" fmla="*/ 1488536 h 2009854"/>
                <a:gd name="connsiteX39" fmla="*/ 136023 w 411746"/>
                <a:gd name="connsiteY39" fmla="*/ 1209505 h 2009854"/>
                <a:gd name="connsiteX40" fmla="*/ 136922 w 411746"/>
                <a:gd name="connsiteY40" fmla="*/ 1205114 h 2009854"/>
                <a:gd name="connsiteX41" fmla="*/ 136922 w 411746"/>
                <a:gd name="connsiteY41" fmla="*/ 1193330 h 2009854"/>
                <a:gd name="connsiteX42" fmla="*/ 157244 w 411746"/>
                <a:gd name="connsiteY42" fmla="*/ 1144701 h 2009854"/>
                <a:gd name="connsiteX43" fmla="*/ 172786 w 411746"/>
                <a:gd name="connsiteY43" fmla="*/ 1138206 h 2009854"/>
                <a:gd name="connsiteX44" fmla="*/ 172786 w 411746"/>
                <a:gd name="connsiteY44" fmla="*/ 661735 h 2009854"/>
                <a:gd name="connsiteX45" fmla="*/ 63233 w 411746"/>
                <a:gd name="connsiteY45" fmla="*/ 661735 h 2009854"/>
                <a:gd name="connsiteX46" fmla="*/ 0 w 411746"/>
                <a:gd name="connsiteY46" fmla="*/ 598502 h 2009854"/>
                <a:gd name="connsiteX47" fmla="*/ 0 w 411746"/>
                <a:gd name="connsiteY47" fmla="*/ 250724 h 2009854"/>
                <a:gd name="connsiteX48" fmla="*/ 250724 w 411746"/>
                <a:gd name="connsiteY48" fmla="*/ 0 h 2009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11746" h="2009854">
                  <a:moveTo>
                    <a:pt x="196438" y="1898806"/>
                  </a:moveTo>
                  <a:cubicBezTo>
                    <a:pt x="181195" y="1903887"/>
                    <a:pt x="173212" y="1920580"/>
                    <a:pt x="179018" y="1935823"/>
                  </a:cubicBezTo>
                  <a:cubicBezTo>
                    <a:pt x="184099" y="1951065"/>
                    <a:pt x="200792" y="1959048"/>
                    <a:pt x="216034" y="1953242"/>
                  </a:cubicBezTo>
                  <a:cubicBezTo>
                    <a:pt x="231276" y="1947435"/>
                    <a:pt x="239259" y="1930742"/>
                    <a:pt x="233453" y="1916226"/>
                  </a:cubicBezTo>
                  <a:cubicBezTo>
                    <a:pt x="228373" y="1900984"/>
                    <a:pt x="211679" y="1893726"/>
                    <a:pt x="196438" y="1898806"/>
                  </a:cubicBezTo>
                  <a:close/>
                  <a:moveTo>
                    <a:pt x="205872" y="307955"/>
                  </a:moveTo>
                  <a:cubicBezTo>
                    <a:pt x="241684" y="307955"/>
                    <a:pt x="270715" y="336986"/>
                    <a:pt x="270715" y="372798"/>
                  </a:cubicBezTo>
                  <a:lnTo>
                    <a:pt x="270715" y="632168"/>
                  </a:lnTo>
                  <a:lnTo>
                    <a:pt x="141030" y="632168"/>
                  </a:lnTo>
                  <a:lnTo>
                    <a:pt x="141030" y="372798"/>
                  </a:lnTo>
                  <a:cubicBezTo>
                    <a:pt x="141030" y="336986"/>
                    <a:pt x="170060" y="307955"/>
                    <a:pt x="205872" y="307955"/>
                  </a:cubicBezTo>
                  <a:close/>
                  <a:moveTo>
                    <a:pt x="205873" y="297278"/>
                  </a:moveTo>
                  <a:cubicBezTo>
                    <a:pt x="163612" y="297278"/>
                    <a:pt x="129352" y="331538"/>
                    <a:pt x="129352" y="373799"/>
                  </a:cubicBezTo>
                  <a:lnTo>
                    <a:pt x="129352" y="642845"/>
                  </a:lnTo>
                  <a:lnTo>
                    <a:pt x="172786" y="642845"/>
                  </a:lnTo>
                  <a:lnTo>
                    <a:pt x="172786" y="642618"/>
                  </a:lnTo>
                  <a:lnTo>
                    <a:pt x="242636" y="642618"/>
                  </a:lnTo>
                  <a:lnTo>
                    <a:pt x="242636" y="642845"/>
                  </a:lnTo>
                  <a:lnTo>
                    <a:pt x="282393" y="642845"/>
                  </a:lnTo>
                  <a:cubicBezTo>
                    <a:pt x="282393" y="553163"/>
                    <a:pt x="282394" y="463481"/>
                    <a:pt x="282394" y="373799"/>
                  </a:cubicBezTo>
                  <a:cubicBezTo>
                    <a:pt x="282394" y="331538"/>
                    <a:pt x="248134" y="297278"/>
                    <a:pt x="205873" y="297278"/>
                  </a:cubicBezTo>
                  <a:close/>
                  <a:moveTo>
                    <a:pt x="250724" y="0"/>
                  </a:moveTo>
                  <a:lnTo>
                    <a:pt x="366160" y="0"/>
                  </a:lnTo>
                  <a:cubicBezTo>
                    <a:pt x="391159" y="0"/>
                    <a:pt x="411746" y="20588"/>
                    <a:pt x="411746" y="45587"/>
                  </a:cubicBezTo>
                  <a:lnTo>
                    <a:pt x="411746" y="599239"/>
                  </a:lnTo>
                  <a:cubicBezTo>
                    <a:pt x="411746" y="633796"/>
                    <a:pt x="383806" y="661735"/>
                    <a:pt x="349250" y="661735"/>
                  </a:cubicBezTo>
                  <a:lnTo>
                    <a:pt x="242636" y="661735"/>
                  </a:lnTo>
                  <a:lnTo>
                    <a:pt x="242636" y="1139656"/>
                  </a:lnTo>
                  <a:lnTo>
                    <a:pt x="254774" y="1144701"/>
                  </a:lnTo>
                  <a:cubicBezTo>
                    <a:pt x="267203" y="1157221"/>
                    <a:pt x="274824" y="1174459"/>
                    <a:pt x="274824" y="1193330"/>
                  </a:cubicBezTo>
                  <a:lnTo>
                    <a:pt x="274824" y="1205033"/>
                  </a:lnTo>
                  <a:lnTo>
                    <a:pt x="275723" y="1209505"/>
                  </a:lnTo>
                  <a:lnTo>
                    <a:pt x="275723" y="1488536"/>
                  </a:lnTo>
                  <a:lnTo>
                    <a:pt x="274824" y="1488536"/>
                  </a:lnTo>
                  <a:lnTo>
                    <a:pt x="274824" y="1940904"/>
                  </a:lnTo>
                  <a:cubicBezTo>
                    <a:pt x="274824" y="1978644"/>
                    <a:pt x="243614" y="2009854"/>
                    <a:pt x="205873" y="2009854"/>
                  </a:cubicBezTo>
                  <a:cubicBezTo>
                    <a:pt x="168131" y="2009854"/>
                    <a:pt x="136922" y="1978644"/>
                    <a:pt x="136922" y="1940904"/>
                  </a:cubicBezTo>
                  <a:lnTo>
                    <a:pt x="136922" y="1488536"/>
                  </a:lnTo>
                  <a:lnTo>
                    <a:pt x="136023" y="1488536"/>
                  </a:lnTo>
                  <a:lnTo>
                    <a:pt x="136023" y="1209505"/>
                  </a:lnTo>
                  <a:lnTo>
                    <a:pt x="136922" y="1205114"/>
                  </a:lnTo>
                  <a:lnTo>
                    <a:pt x="136922" y="1193330"/>
                  </a:lnTo>
                  <a:cubicBezTo>
                    <a:pt x="136922" y="1174459"/>
                    <a:pt x="144724" y="1157221"/>
                    <a:pt x="157244" y="1144701"/>
                  </a:cubicBezTo>
                  <a:lnTo>
                    <a:pt x="172786" y="1138206"/>
                  </a:lnTo>
                  <a:lnTo>
                    <a:pt x="172786" y="661735"/>
                  </a:lnTo>
                  <a:lnTo>
                    <a:pt x="63233" y="661735"/>
                  </a:lnTo>
                  <a:cubicBezTo>
                    <a:pt x="28676" y="661735"/>
                    <a:pt x="0" y="633060"/>
                    <a:pt x="0" y="598502"/>
                  </a:cubicBezTo>
                  <a:lnTo>
                    <a:pt x="0" y="250724"/>
                  </a:lnTo>
                  <a:cubicBezTo>
                    <a:pt x="0" y="113230"/>
                    <a:pt x="112495" y="0"/>
                    <a:pt x="2507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128692-B328-4D2A-BEB1-B8AC42479275}"/>
              </a:ext>
            </a:extLst>
          </p:cNvPr>
          <p:cNvGrpSpPr/>
          <p:nvPr/>
        </p:nvGrpSpPr>
        <p:grpSpPr>
          <a:xfrm>
            <a:off x="655984" y="3863441"/>
            <a:ext cx="4705280" cy="923330"/>
            <a:chOff x="3049206" y="4283314"/>
            <a:chExt cx="1839465" cy="92333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B9F345-B6A6-4DAD-B02E-80440BCABBD7}"/>
                </a:ext>
              </a:extLst>
            </p:cNvPr>
            <p:cNvSpPr txBox="1"/>
            <p:nvPr/>
          </p:nvSpPr>
          <p:spPr>
            <a:xfrm>
              <a:off x="3049206" y="4560313"/>
              <a:ext cx="18394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2D7A3F-6E23-40CB-A254-BF87B3A5201E}"/>
                </a:ext>
              </a:extLst>
            </p:cNvPr>
            <p:cNvSpPr txBox="1"/>
            <p:nvPr/>
          </p:nvSpPr>
          <p:spPr>
            <a:xfrm>
              <a:off x="3049206" y="4283314"/>
              <a:ext cx="1839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B54DEB-5975-4153-94A0-1CDFD0DA2AF2}"/>
              </a:ext>
            </a:extLst>
          </p:cNvPr>
          <p:cNvGrpSpPr/>
          <p:nvPr/>
        </p:nvGrpSpPr>
        <p:grpSpPr>
          <a:xfrm>
            <a:off x="5593324" y="3891446"/>
            <a:ext cx="676856" cy="811758"/>
            <a:chOff x="6761163" y="2984500"/>
            <a:chExt cx="915988" cy="1098550"/>
          </a:xfrm>
          <a:solidFill>
            <a:schemeClr val="accent1"/>
          </a:solidFill>
        </p:grpSpPr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2505F136-FD99-4541-932B-352F57552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2984500"/>
              <a:ext cx="361950" cy="239713"/>
            </a:xfrm>
            <a:custGeom>
              <a:avLst/>
              <a:gdLst>
                <a:gd name="T0" fmla="*/ 434 w 741"/>
                <a:gd name="T1" fmla="*/ 127 h 492"/>
                <a:gd name="T2" fmla="*/ 434 w 741"/>
                <a:gd name="T3" fmla="*/ 74 h 492"/>
                <a:gd name="T4" fmla="*/ 462 w 741"/>
                <a:gd name="T5" fmla="*/ 38 h 492"/>
                <a:gd name="T6" fmla="*/ 424 w 741"/>
                <a:gd name="T7" fmla="*/ 0 h 492"/>
                <a:gd name="T8" fmla="*/ 317 w 741"/>
                <a:gd name="T9" fmla="*/ 0 h 492"/>
                <a:gd name="T10" fmla="*/ 279 w 741"/>
                <a:gd name="T11" fmla="*/ 38 h 492"/>
                <a:gd name="T12" fmla="*/ 307 w 741"/>
                <a:gd name="T13" fmla="*/ 74 h 492"/>
                <a:gd name="T14" fmla="*/ 307 w 741"/>
                <a:gd name="T15" fmla="*/ 127 h 492"/>
                <a:gd name="T16" fmla="*/ 0 w 741"/>
                <a:gd name="T17" fmla="*/ 492 h 492"/>
                <a:gd name="T18" fmla="*/ 741 w 741"/>
                <a:gd name="T19" fmla="*/ 492 h 492"/>
                <a:gd name="T20" fmla="*/ 434 w 741"/>
                <a:gd name="T21" fmla="*/ 127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1" h="492">
                  <a:moveTo>
                    <a:pt x="434" y="127"/>
                  </a:moveTo>
                  <a:lnTo>
                    <a:pt x="434" y="74"/>
                  </a:lnTo>
                  <a:cubicBezTo>
                    <a:pt x="450" y="70"/>
                    <a:pt x="462" y="55"/>
                    <a:pt x="462" y="38"/>
                  </a:cubicBezTo>
                  <a:cubicBezTo>
                    <a:pt x="462" y="17"/>
                    <a:pt x="445" y="0"/>
                    <a:pt x="424" y="0"/>
                  </a:cubicBezTo>
                  <a:lnTo>
                    <a:pt x="317" y="0"/>
                  </a:lnTo>
                  <a:cubicBezTo>
                    <a:pt x="296" y="0"/>
                    <a:pt x="279" y="17"/>
                    <a:pt x="279" y="38"/>
                  </a:cubicBezTo>
                  <a:cubicBezTo>
                    <a:pt x="279" y="55"/>
                    <a:pt x="291" y="70"/>
                    <a:pt x="307" y="74"/>
                  </a:cubicBezTo>
                  <a:lnTo>
                    <a:pt x="307" y="127"/>
                  </a:lnTo>
                  <a:cubicBezTo>
                    <a:pt x="133" y="157"/>
                    <a:pt x="0" y="309"/>
                    <a:pt x="0" y="492"/>
                  </a:cubicBezTo>
                  <a:lnTo>
                    <a:pt x="741" y="492"/>
                  </a:lnTo>
                  <a:cubicBezTo>
                    <a:pt x="741" y="309"/>
                    <a:pt x="608" y="157"/>
                    <a:pt x="43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EAE00A8D-6605-4841-8B2B-EE2C2C6157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1163" y="3238500"/>
              <a:ext cx="915988" cy="844550"/>
            </a:xfrm>
            <a:custGeom>
              <a:avLst/>
              <a:gdLst>
                <a:gd name="T0" fmla="*/ 343 w 1880"/>
                <a:gd name="T1" fmla="*/ 832 h 1735"/>
                <a:gd name="T2" fmla="*/ 150 w 1880"/>
                <a:gd name="T3" fmla="*/ 493 h 1735"/>
                <a:gd name="T4" fmla="*/ 537 w 1880"/>
                <a:gd name="T5" fmla="*/ 506 h 1735"/>
                <a:gd name="T6" fmla="*/ 462 w 1880"/>
                <a:gd name="T7" fmla="*/ 944 h 1735"/>
                <a:gd name="T8" fmla="*/ 1862 w 1880"/>
                <a:gd name="T9" fmla="*/ 248 h 1735"/>
                <a:gd name="T10" fmla="*/ 1765 w 1880"/>
                <a:gd name="T11" fmla="*/ 238 h 1735"/>
                <a:gd name="T12" fmla="*/ 1733 w 1880"/>
                <a:gd name="T13" fmla="*/ 262 h 1735"/>
                <a:gd name="T14" fmla="*/ 1694 w 1880"/>
                <a:gd name="T15" fmla="*/ 294 h 1735"/>
                <a:gd name="T16" fmla="*/ 1551 w 1880"/>
                <a:gd name="T17" fmla="*/ 397 h 1735"/>
                <a:gd name="T18" fmla="*/ 1396 w 1880"/>
                <a:gd name="T19" fmla="*/ 573 h 1735"/>
                <a:gd name="T20" fmla="*/ 1387 w 1880"/>
                <a:gd name="T21" fmla="*/ 584 h 1735"/>
                <a:gd name="T22" fmla="*/ 1334 w 1880"/>
                <a:gd name="T23" fmla="*/ 108 h 1735"/>
                <a:gd name="T24" fmla="*/ 1334 w 1880"/>
                <a:gd name="T25" fmla="*/ 0 h 1735"/>
                <a:gd name="T26" fmla="*/ 522 w 1880"/>
                <a:gd name="T27" fmla="*/ 54 h 1735"/>
                <a:gd name="T28" fmla="*/ 588 w 1880"/>
                <a:gd name="T29" fmla="*/ 108 h 1735"/>
                <a:gd name="T30" fmla="*/ 595 w 1880"/>
                <a:gd name="T31" fmla="*/ 134 h 1735"/>
                <a:gd name="T32" fmla="*/ 594 w 1880"/>
                <a:gd name="T33" fmla="*/ 322 h 1735"/>
                <a:gd name="T34" fmla="*/ 294 w 1880"/>
                <a:gd name="T35" fmla="*/ 243 h 1735"/>
                <a:gd name="T36" fmla="*/ 16 w 1880"/>
                <a:gd name="T37" fmla="*/ 492 h 1735"/>
                <a:gd name="T38" fmla="*/ 308 w 1880"/>
                <a:gd name="T39" fmla="*/ 960 h 1735"/>
                <a:gd name="T40" fmla="*/ 298 w 1880"/>
                <a:gd name="T41" fmla="*/ 1179 h 1735"/>
                <a:gd name="T42" fmla="*/ 416 w 1880"/>
                <a:gd name="T43" fmla="*/ 1226 h 1735"/>
                <a:gd name="T44" fmla="*/ 423 w 1880"/>
                <a:gd name="T45" fmla="*/ 1385 h 1735"/>
                <a:gd name="T46" fmla="*/ 518 w 1880"/>
                <a:gd name="T47" fmla="*/ 1606 h 1735"/>
                <a:gd name="T48" fmla="*/ 496 w 1880"/>
                <a:gd name="T49" fmla="*/ 1637 h 1735"/>
                <a:gd name="T50" fmla="*/ 430 w 1880"/>
                <a:gd name="T51" fmla="*/ 1735 h 1735"/>
                <a:gd name="T52" fmla="*/ 470 w 1880"/>
                <a:gd name="T53" fmla="*/ 1735 h 1735"/>
                <a:gd name="T54" fmla="*/ 597 w 1880"/>
                <a:gd name="T55" fmla="*/ 1735 h 1735"/>
                <a:gd name="T56" fmla="*/ 619 w 1880"/>
                <a:gd name="T57" fmla="*/ 1735 h 1735"/>
                <a:gd name="T58" fmla="*/ 635 w 1880"/>
                <a:gd name="T59" fmla="*/ 1735 h 1735"/>
                <a:gd name="T60" fmla="*/ 1444 w 1880"/>
                <a:gd name="T61" fmla="*/ 1735 h 1735"/>
                <a:gd name="T62" fmla="*/ 1517 w 1880"/>
                <a:gd name="T63" fmla="*/ 1704 h 1735"/>
                <a:gd name="T64" fmla="*/ 1404 w 1880"/>
                <a:gd name="T65" fmla="*/ 1637 h 1735"/>
                <a:gd name="T66" fmla="*/ 1549 w 1880"/>
                <a:gd name="T67" fmla="*/ 1063 h 1735"/>
                <a:gd name="T68" fmla="*/ 1551 w 1880"/>
                <a:gd name="T69" fmla="*/ 1011 h 1735"/>
                <a:gd name="T70" fmla="*/ 1700 w 1880"/>
                <a:gd name="T71" fmla="*/ 765 h 1735"/>
                <a:gd name="T72" fmla="*/ 1699 w 1880"/>
                <a:gd name="T73" fmla="*/ 716 h 1735"/>
                <a:gd name="T74" fmla="*/ 1686 w 1880"/>
                <a:gd name="T75" fmla="*/ 604 h 1735"/>
                <a:gd name="T76" fmla="*/ 1683 w 1880"/>
                <a:gd name="T77" fmla="*/ 559 h 1735"/>
                <a:gd name="T78" fmla="*/ 1744 w 1880"/>
                <a:gd name="T79" fmla="*/ 369 h 1735"/>
                <a:gd name="T80" fmla="*/ 1762 w 1880"/>
                <a:gd name="T81" fmla="*/ 345 h 1735"/>
                <a:gd name="T82" fmla="*/ 1797 w 1880"/>
                <a:gd name="T83" fmla="*/ 309 h 1735"/>
                <a:gd name="T84" fmla="*/ 1872 w 1880"/>
                <a:gd name="T85" fmla="*/ 255 h 1735"/>
                <a:gd name="T86" fmla="*/ 1871 w 1880"/>
                <a:gd name="T87" fmla="*/ 249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0" h="1735">
                  <a:moveTo>
                    <a:pt x="462" y="944"/>
                  </a:moveTo>
                  <a:cubicBezTo>
                    <a:pt x="425" y="904"/>
                    <a:pt x="383" y="868"/>
                    <a:pt x="343" y="832"/>
                  </a:cubicBezTo>
                  <a:cubicBezTo>
                    <a:pt x="271" y="769"/>
                    <a:pt x="181" y="706"/>
                    <a:pt x="148" y="612"/>
                  </a:cubicBezTo>
                  <a:cubicBezTo>
                    <a:pt x="134" y="574"/>
                    <a:pt x="135" y="531"/>
                    <a:pt x="150" y="493"/>
                  </a:cubicBezTo>
                  <a:cubicBezTo>
                    <a:pt x="178" y="416"/>
                    <a:pt x="261" y="365"/>
                    <a:pt x="343" y="373"/>
                  </a:cubicBezTo>
                  <a:cubicBezTo>
                    <a:pt x="424" y="381"/>
                    <a:pt x="494" y="438"/>
                    <a:pt x="537" y="506"/>
                  </a:cubicBezTo>
                  <a:cubicBezTo>
                    <a:pt x="545" y="520"/>
                    <a:pt x="552" y="532"/>
                    <a:pt x="557" y="542"/>
                  </a:cubicBezTo>
                  <a:cubicBezTo>
                    <a:pt x="532" y="678"/>
                    <a:pt x="502" y="813"/>
                    <a:pt x="462" y="944"/>
                  </a:cubicBezTo>
                  <a:close/>
                  <a:moveTo>
                    <a:pt x="1871" y="249"/>
                  </a:moveTo>
                  <a:cubicBezTo>
                    <a:pt x="1868" y="248"/>
                    <a:pt x="1865" y="248"/>
                    <a:pt x="1862" y="248"/>
                  </a:cubicBezTo>
                  <a:cubicBezTo>
                    <a:pt x="1836" y="247"/>
                    <a:pt x="1809" y="244"/>
                    <a:pt x="1780" y="240"/>
                  </a:cubicBezTo>
                  <a:cubicBezTo>
                    <a:pt x="1775" y="240"/>
                    <a:pt x="1770" y="239"/>
                    <a:pt x="1765" y="238"/>
                  </a:cubicBezTo>
                  <a:cubicBezTo>
                    <a:pt x="1764" y="239"/>
                    <a:pt x="1764" y="239"/>
                    <a:pt x="1763" y="239"/>
                  </a:cubicBezTo>
                  <a:cubicBezTo>
                    <a:pt x="1753" y="246"/>
                    <a:pt x="1743" y="254"/>
                    <a:pt x="1733" y="262"/>
                  </a:cubicBezTo>
                  <a:cubicBezTo>
                    <a:pt x="1731" y="263"/>
                    <a:pt x="1728" y="265"/>
                    <a:pt x="1725" y="266"/>
                  </a:cubicBezTo>
                  <a:cubicBezTo>
                    <a:pt x="1714" y="277"/>
                    <a:pt x="1699" y="282"/>
                    <a:pt x="1694" y="294"/>
                  </a:cubicBezTo>
                  <a:cubicBezTo>
                    <a:pt x="1691" y="296"/>
                    <a:pt x="1688" y="299"/>
                    <a:pt x="1685" y="301"/>
                  </a:cubicBezTo>
                  <a:cubicBezTo>
                    <a:pt x="1641" y="334"/>
                    <a:pt x="1592" y="360"/>
                    <a:pt x="1551" y="397"/>
                  </a:cubicBezTo>
                  <a:cubicBezTo>
                    <a:pt x="1548" y="400"/>
                    <a:pt x="1545" y="402"/>
                    <a:pt x="1542" y="405"/>
                  </a:cubicBezTo>
                  <a:cubicBezTo>
                    <a:pt x="1485" y="455"/>
                    <a:pt x="1433" y="511"/>
                    <a:pt x="1396" y="573"/>
                  </a:cubicBezTo>
                  <a:cubicBezTo>
                    <a:pt x="1394" y="575"/>
                    <a:pt x="1393" y="577"/>
                    <a:pt x="1391" y="579"/>
                  </a:cubicBezTo>
                  <a:cubicBezTo>
                    <a:pt x="1390" y="580"/>
                    <a:pt x="1388" y="582"/>
                    <a:pt x="1387" y="584"/>
                  </a:cubicBezTo>
                  <a:cubicBezTo>
                    <a:pt x="1275" y="439"/>
                    <a:pt x="1310" y="179"/>
                    <a:pt x="1322" y="108"/>
                  </a:cubicBezTo>
                  <a:lnTo>
                    <a:pt x="1334" y="108"/>
                  </a:lnTo>
                  <a:cubicBezTo>
                    <a:pt x="1363" y="108"/>
                    <a:pt x="1387" y="84"/>
                    <a:pt x="1387" y="54"/>
                  </a:cubicBezTo>
                  <a:cubicBezTo>
                    <a:pt x="1387" y="24"/>
                    <a:pt x="1363" y="0"/>
                    <a:pt x="1334" y="0"/>
                  </a:cubicBezTo>
                  <a:lnTo>
                    <a:pt x="576" y="0"/>
                  </a:lnTo>
                  <a:cubicBezTo>
                    <a:pt x="546" y="0"/>
                    <a:pt x="522" y="24"/>
                    <a:pt x="522" y="54"/>
                  </a:cubicBezTo>
                  <a:cubicBezTo>
                    <a:pt x="522" y="84"/>
                    <a:pt x="546" y="108"/>
                    <a:pt x="576" y="108"/>
                  </a:cubicBezTo>
                  <a:lnTo>
                    <a:pt x="588" y="108"/>
                  </a:lnTo>
                  <a:cubicBezTo>
                    <a:pt x="589" y="111"/>
                    <a:pt x="590" y="115"/>
                    <a:pt x="591" y="119"/>
                  </a:cubicBezTo>
                  <a:cubicBezTo>
                    <a:pt x="592" y="124"/>
                    <a:pt x="593" y="129"/>
                    <a:pt x="595" y="134"/>
                  </a:cubicBezTo>
                  <a:cubicBezTo>
                    <a:pt x="608" y="192"/>
                    <a:pt x="603" y="249"/>
                    <a:pt x="597" y="307"/>
                  </a:cubicBezTo>
                  <a:cubicBezTo>
                    <a:pt x="596" y="312"/>
                    <a:pt x="595" y="317"/>
                    <a:pt x="594" y="322"/>
                  </a:cubicBezTo>
                  <a:cubicBezTo>
                    <a:pt x="593" y="332"/>
                    <a:pt x="591" y="343"/>
                    <a:pt x="589" y="353"/>
                  </a:cubicBezTo>
                  <a:cubicBezTo>
                    <a:pt x="511" y="278"/>
                    <a:pt x="406" y="232"/>
                    <a:pt x="294" y="243"/>
                  </a:cubicBezTo>
                  <a:cubicBezTo>
                    <a:pt x="204" y="251"/>
                    <a:pt x="118" y="298"/>
                    <a:pt x="66" y="369"/>
                  </a:cubicBezTo>
                  <a:cubicBezTo>
                    <a:pt x="40" y="405"/>
                    <a:pt x="22" y="446"/>
                    <a:pt x="16" y="492"/>
                  </a:cubicBezTo>
                  <a:cubicBezTo>
                    <a:pt x="0" y="619"/>
                    <a:pt x="68" y="750"/>
                    <a:pt x="160" y="834"/>
                  </a:cubicBezTo>
                  <a:cubicBezTo>
                    <a:pt x="218" y="887"/>
                    <a:pt x="251" y="911"/>
                    <a:pt x="308" y="960"/>
                  </a:cubicBezTo>
                  <a:cubicBezTo>
                    <a:pt x="411" y="1049"/>
                    <a:pt x="393" y="1090"/>
                    <a:pt x="345" y="1094"/>
                  </a:cubicBezTo>
                  <a:cubicBezTo>
                    <a:pt x="309" y="1098"/>
                    <a:pt x="278" y="1128"/>
                    <a:pt x="298" y="1179"/>
                  </a:cubicBezTo>
                  <a:cubicBezTo>
                    <a:pt x="312" y="1214"/>
                    <a:pt x="353" y="1224"/>
                    <a:pt x="389" y="1228"/>
                  </a:cubicBezTo>
                  <a:cubicBezTo>
                    <a:pt x="398" y="1228"/>
                    <a:pt x="407" y="1228"/>
                    <a:pt x="416" y="1226"/>
                  </a:cubicBezTo>
                  <a:cubicBezTo>
                    <a:pt x="413" y="1271"/>
                    <a:pt x="413" y="1317"/>
                    <a:pt x="421" y="1364"/>
                  </a:cubicBezTo>
                  <a:cubicBezTo>
                    <a:pt x="422" y="1371"/>
                    <a:pt x="422" y="1378"/>
                    <a:pt x="423" y="1385"/>
                  </a:cubicBezTo>
                  <a:cubicBezTo>
                    <a:pt x="434" y="1466"/>
                    <a:pt x="469" y="1546"/>
                    <a:pt x="522" y="1610"/>
                  </a:cubicBezTo>
                  <a:lnTo>
                    <a:pt x="518" y="1606"/>
                  </a:lnTo>
                  <a:cubicBezTo>
                    <a:pt x="526" y="1616"/>
                    <a:pt x="533" y="1627"/>
                    <a:pt x="541" y="1637"/>
                  </a:cubicBezTo>
                  <a:lnTo>
                    <a:pt x="496" y="1637"/>
                  </a:lnTo>
                  <a:cubicBezTo>
                    <a:pt x="460" y="1637"/>
                    <a:pt x="430" y="1667"/>
                    <a:pt x="430" y="1704"/>
                  </a:cubicBezTo>
                  <a:lnTo>
                    <a:pt x="430" y="1735"/>
                  </a:lnTo>
                  <a:lnTo>
                    <a:pt x="452" y="1735"/>
                  </a:lnTo>
                  <a:lnTo>
                    <a:pt x="470" y="1735"/>
                  </a:lnTo>
                  <a:lnTo>
                    <a:pt x="574" y="1735"/>
                  </a:lnTo>
                  <a:cubicBezTo>
                    <a:pt x="582" y="1735"/>
                    <a:pt x="589" y="1735"/>
                    <a:pt x="597" y="1735"/>
                  </a:cubicBezTo>
                  <a:cubicBezTo>
                    <a:pt x="598" y="1735"/>
                    <a:pt x="599" y="1735"/>
                    <a:pt x="600" y="1735"/>
                  </a:cubicBezTo>
                  <a:lnTo>
                    <a:pt x="619" y="1735"/>
                  </a:lnTo>
                  <a:cubicBezTo>
                    <a:pt x="620" y="1735"/>
                    <a:pt x="621" y="1735"/>
                    <a:pt x="622" y="1735"/>
                  </a:cubicBezTo>
                  <a:cubicBezTo>
                    <a:pt x="626" y="1735"/>
                    <a:pt x="631" y="1735"/>
                    <a:pt x="635" y="1735"/>
                  </a:cubicBezTo>
                  <a:lnTo>
                    <a:pt x="690" y="1735"/>
                  </a:lnTo>
                  <a:lnTo>
                    <a:pt x="1444" y="1735"/>
                  </a:lnTo>
                  <a:lnTo>
                    <a:pt x="1517" y="1735"/>
                  </a:lnTo>
                  <a:lnTo>
                    <a:pt x="1517" y="1704"/>
                  </a:lnTo>
                  <a:cubicBezTo>
                    <a:pt x="1517" y="1667"/>
                    <a:pt x="1487" y="1637"/>
                    <a:pt x="1450" y="1637"/>
                  </a:cubicBezTo>
                  <a:lnTo>
                    <a:pt x="1404" y="1637"/>
                  </a:lnTo>
                  <a:cubicBezTo>
                    <a:pt x="1461" y="1537"/>
                    <a:pt x="1516" y="1441"/>
                    <a:pt x="1539" y="1325"/>
                  </a:cubicBezTo>
                  <a:cubicBezTo>
                    <a:pt x="1556" y="1239"/>
                    <a:pt x="1558" y="1150"/>
                    <a:pt x="1549" y="1063"/>
                  </a:cubicBezTo>
                  <a:cubicBezTo>
                    <a:pt x="1548" y="1056"/>
                    <a:pt x="1547" y="1049"/>
                    <a:pt x="1547" y="1043"/>
                  </a:cubicBezTo>
                  <a:cubicBezTo>
                    <a:pt x="1557" y="1032"/>
                    <a:pt x="1538" y="1022"/>
                    <a:pt x="1551" y="1011"/>
                  </a:cubicBezTo>
                  <a:cubicBezTo>
                    <a:pt x="1559" y="1010"/>
                    <a:pt x="1566" y="1009"/>
                    <a:pt x="1573" y="1007"/>
                  </a:cubicBezTo>
                  <a:cubicBezTo>
                    <a:pt x="1679" y="979"/>
                    <a:pt x="1700" y="872"/>
                    <a:pt x="1700" y="765"/>
                  </a:cubicBezTo>
                  <a:cubicBezTo>
                    <a:pt x="1700" y="763"/>
                    <a:pt x="1700" y="761"/>
                    <a:pt x="1700" y="759"/>
                  </a:cubicBezTo>
                  <a:cubicBezTo>
                    <a:pt x="1699" y="747"/>
                    <a:pt x="1699" y="733"/>
                    <a:pt x="1699" y="716"/>
                  </a:cubicBezTo>
                  <a:cubicBezTo>
                    <a:pt x="1699" y="714"/>
                    <a:pt x="1699" y="712"/>
                    <a:pt x="1699" y="710"/>
                  </a:cubicBezTo>
                  <a:cubicBezTo>
                    <a:pt x="1695" y="676"/>
                    <a:pt x="1690" y="638"/>
                    <a:pt x="1686" y="604"/>
                  </a:cubicBezTo>
                  <a:cubicBezTo>
                    <a:pt x="1685" y="601"/>
                    <a:pt x="1685" y="598"/>
                    <a:pt x="1685" y="595"/>
                  </a:cubicBezTo>
                  <a:cubicBezTo>
                    <a:pt x="1683" y="583"/>
                    <a:pt x="1683" y="571"/>
                    <a:pt x="1683" y="559"/>
                  </a:cubicBezTo>
                  <a:cubicBezTo>
                    <a:pt x="1683" y="491"/>
                    <a:pt x="1703" y="428"/>
                    <a:pt x="1738" y="377"/>
                  </a:cubicBezTo>
                  <a:cubicBezTo>
                    <a:pt x="1740" y="374"/>
                    <a:pt x="1742" y="371"/>
                    <a:pt x="1744" y="369"/>
                  </a:cubicBezTo>
                  <a:cubicBezTo>
                    <a:pt x="1748" y="363"/>
                    <a:pt x="1751" y="357"/>
                    <a:pt x="1755" y="352"/>
                  </a:cubicBezTo>
                  <a:cubicBezTo>
                    <a:pt x="1757" y="349"/>
                    <a:pt x="1760" y="347"/>
                    <a:pt x="1762" y="345"/>
                  </a:cubicBezTo>
                  <a:cubicBezTo>
                    <a:pt x="1770" y="334"/>
                    <a:pt x="1780" y="325"/>
                    <a:pt x="1790" y="315"/>
                  </a:cubicBezTo>
                  <a:cubicBezTo>
                    <a:pt x="1792" y="313"/>
                    <a:pt x="1795" y="311"/>
                    <a:pt x="1797" y="309"/>
                  </a:cubicBezTo>
                  <a:cubicBezTo>
                    <a:pt x="1818" y="292"/>
                    <a:pt x="1841" y="277"/>
                    <a:pt x="1863" y="261"/>
                  </a:cubicBezTo>
                  <a:cubicBezTo>
                    <a:pt x="1866" y="259"/>
                    <a:pt x="1869" y="257"/>
                    <a:pt x="1872" y="255"/>
                  </a:cubicBezTo>
                  <a:cubicBezTo>
                    <a:pt x="1871" y="254"/>
                    <a:pt x="1877" y="253"/>
                    <a:pt x="1880" y="252"/>
                  </a:cubicBezTo>
                  <a:cubicBezTo>
                    <a:pt x="1880" y="244"/>
                    <a:pt x="1875" y="249"/>
                    <a:pt x="1871" y="2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51D3B6-5005-4F11-AEB5-E8AC82479F0C}"/>
              </a:ext>
            </a:extLst>
          </p:cNvPr>
          <p:cNvGrpSpPr/>
          <p:nvPr/>
        </p:nvGrpSpPr>
        <p:grpSpPr>
          <a:xfrm>
            <a:off x="6431053" y="2683508"/>
            <a:ext cx="4797245" cy="1375970"/>
            <a:chOff x="3821817" y="2958309"/>
            <a:chExt cx="4797245" cy="137597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EACE2C-F0BB-4B26-BDA0-E1B66FC049A7}"/>
                </a:ext>
              </a:extLst>
            </p:cNvPr>
            <p:cNvSpPr txBox="1"/>
            <p:nvPr/>
          </p:nvSpPr>
          <p:spPr>
            <a:xfrm>
              <a:off x="3821817" y="2958309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7CD60F-31E5-47BD-825E-DF5FFB019C06}"/>
                </a:ext>
              </a:extLst>
            </p:cNvPr>
            <p:cNvSpPr txBox="1"/>
            <p:nvPr/>
          </p:nvSpPr>
          <p:spPr>
            <a:xfrm>
              <a:off x="3841966" y="3954623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SubTitle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120E10C-53FF-4D44-BF3A-9FC771A6CE5C}"/>
              </a:ext>
            </a:extLst>
          </p:cNvPr>
          <p:cNvGrpSpPr/>
          <p:nvPr/>
        </p:nvGrpSpPr>
        <p:grpSpPr>
          <a:xfrm flipH="1" flipV="1">
            <a:off x="6368456" y="3479261"/>
            <a:ext cx="4480561" cy="182880"/>
            <a:chOff x="5069840" y="3310420"/>
            <a:chExt cx="4480561" cy="230341"/>
          </a:xfrm>
          <a:solidFill>
            <a:schemeClr val="accent3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DD0EC9-5825-4F13-BCE7-089E40BB64CF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C898192-77B8-4123-A519-89E26C0B8DD7}"/>
                </a:ext>
              </a:extLst>
            </p:cNvPr>
            <p:cNvSpPr/>
            <p:nvPr/>
          </p:nvSpPr>
          <p:spPr>
            <a:xfrm>
              <a:off x="6990081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E40FE7-4691-43A5-BD7A-78D0723EC8BE}"/>
              </a:ext>
            </a:extLst>
          </p:cNvPr>
          <p:cNvSpPr/>
          <p:nvPr/>
        </p:nvSpPr>
        <p:spPr>
          <a:xfrm>
            <a:off x="1757995" y="0"/>
            <a:ext cx="2628900" cy="1571625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DC3153-11B2-4965-A1AA-CC868B197419}"/>
              </a:ext>
            </a:extLst>
          </p:cNvPr>
          <p:cNvSpPr/>
          <p:nvPr/>
        </p:nvSpPr>
        <p:spPr>
          <a:xfrm>
            <a:off x="4781550" y="0"/>
            <a:ext cx="2628900" cy="157162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D5AAA0-B0BA-42DE-A469-86ADCB0884B4}"/>
              </a:ext>
            </a:extLst>
          </p:cNvPr>
          <p:cNvSpPr/>
          <p:nvPr/>
        </p:nvSpPr>
        <p:spPr>
          <a:xfrm>
            <a:off x="7805105" y="0"/>
            <a:ext cx="2628900" cy="157162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12">
            <a:extLst>
              <a:ext uri="{FF2B5EF4-FFF2-40B4-BE49-F238E27FC236}">
                <a16:creationId xmlns:a16="http://schemas.microsoft.com/office/drawing/2014/main" id="{E2F0DFB1-5AB0-4EA6-B4AF-D6F5ACDE1734}"/>
              </a:ext>
            </a:extLst>
          </p:cNvPr>
          <p:cNvSpPr>
            <a:spLocks noChangeAspect="1"/>
          </p:cNvSpPr>
          <p:nvPr/>
        </p:nvSpPr>
        <p:spPr>
          <a:xfrm>
            <a:off x="2046128" y="530420"/>
            <a:ext cx="428625" cy="51078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88370976-1278-492E-8DB9-6AAED81A1169}"/>
              </a:ext>
            </a:extLst>
          </p:cNvPr>
          <p:cNvSpPr/>
          <p:nvPr/>
        </p:nvSpPr>
        <p:spPr>
          <a:xfrm>
            <a:off x="8055071" y="530420"/>
            <a:ext cx="627505" cy="510784"/>
          </a:xfrm>
          <a:custGeom>
            <a:avLst/>
            <a:gdLst/>
            <a:ahLst/>
            <a:cxnLst/>
            <a:rect l="l" t="t" r="r" b="b"/>
            <a:pathLst>
              <a:path w="2481182" h="2019660">
                <a:moveTo>
                  <a:pt x="1240591" y="1481245"/>
                </a:moveTo>
                <a:cubicBezTo>
                  <a:pt x="1201062" y="1481245"/>
                  <a:pt x="1169018" y="1511885"/>
                  <a:pt x="1169018" y="1549682"/>
                </a:cubicBezTo>
                <a:cubicBezTo>
                  <a:pt x="1169018" y="1587479"/>
                  <a:pt x="1201062" y="1618119"/>
                  <a:pt x="1240591" y="1618119"/>
                </a:cubicBezTo>
                <a:cubicBezTo>
                  <a:pt x="1280120" y="1618119"/>
                  <a:pt x="1312164" y="1587479"/>
                  <a:pt x="1312164" y="1549682"/>
                </a:cubicBezTo>
                <a:cubicBezTo>
                  <a:pt x="1312164" y="1511885"/>
                  <a:pt x="1280120" y="1481245"/>
                  <a:pt x="1240591" y="1481245"/>
                </a:cubicBezTo>
                <a:close/>
                <a:moveTo>
                  <a:pt x="95430" y="81527"/>
                </a:moveTo>
                <a:lnTo>
                  <a:pt x="95430" y="91249"/>
                </a:lnTo>
                <a:lnTo>
                  <a:pt x="95430" y="1336786"/>
                </a:lnTo>
                <a:lnTo>
                  <a:pt x="95430" y="1414360"/>
                </a:lnTo>
                <a:lnTo>
                  <a:pt x="2385752" y="1414360"/>
                </a:lnTo>
                <a:lnTo>
                  <a:pt x="2385752" y="1336786"/>
                </a:lnTo>
                <a:lnTo>
                  <a:pt x="2385752" y="91249"/>
                </a:lnTo>
                <a:lnTo>
                  <a:pt x="2385752" y="81527"/>
                </a:lnTo>
                <a:close/>
                <a:moveTo>
                  <a:pt x="82232" y="0"/>
                </a:moveTo>
                <a:lnTo>
                  <a:pt x="2398950" y="0"/>
                </a:lnTo>
                <a:cubicBezTo>
                  <a:pt x="2444366" y="0"/>
                  <a:pt x="2481182" y="33399"/>
                  <a:pt x="2481182" y="74597"/>
                </a:cubicBezTo>
                <a:lnTo>
                  <a:pt x="2481182" y="1613510"/>
                </a:lnTo>
                <a:cubicBezTo>
                  <a:pt x="2481182" y="1654709"/>
                  <a:pt x="2444366" y="1688107"/>
                  <a:pt x="2398950" y="1688107"/>
                </a:cubicBezTo>
                <a:lnTo>
                  <a:pt x="1569038" y="1688107"/>
                </a:lnTo>
                <a:lnTo>
                  <a:pt x="1643796" y="1974036"/>
                </a:lnTo>
                <a:lnTo>
                  <a:pt x="1876791" y="1974036"/>
                </a:lnTo>
                <a:cubicBezTo>
                  <a:pt x="1881184" y="1974036"/>
                  <a:pt x="1884744" y="1977440"/>
                  <a:pt x="1884744" y="1981640"/>
                </a:cubicBezTo>
                <a:lnTo>
                  <a:pt x="1884744" y="2012056"/>
                </a:lnTo>
                <a:cubicBezTo>
                  <a:pt x="1884744" y="2016256"/>
                  <a:pt x="1881184" y="2019660"/>
                  <a:pt x="1876791" y="2019660"/>
                </a:cubicBezTo>
                <a:lnTo>
                  <a:pt x="604391" y="2019660"/>
                </a:lnTo>
                <a:cubicBezTo>
                  <a:pt x="599998" y="2019660"/>
                  <a:pt x="596438" y="2016256"/>
                  <a:pt x="596438" y="2012056"/>
                </a:cubicBezTo>
                <a:lnTo>
                  <a:pt x="596438" y="1981640"/>
                </a:lnTo>
                <a:cubicBezTo>
                  <a:pt x="596438" y="1977440"/>
                  <a:pt x="599998" y="1974036"/>
                  <a:pt x="604391" y="1974036"/>
                </a:cubicBezTo>
                <a:lnTo>
                  <a:pt x="837388" y="1974036"/>
                </a:lnTo>
                <a:lnTo>
                  <a:pt x="912145" y="1688107"/>
                </a:lnTo>
                <a:lnTo>
                  <a:pt x="82232" y="1688107"/>
                </a:lnTo>
                <a:cubicBezTo>
                  <a:pt x="36817" y="1688107"/>
                  <a:pt x="0" y="1654709"/>
                  <a:pt x="0" y="1613510"/>
                </a:cubicBezTo>
                <a:lnTo>
                  <a:pt x="0" y="74597"/>
                </a:lnTo>
                <a:cubicBezTo>
                  <a:pt x="0" y="33399"/>
                  <a:pt x="36817" y="0"/>
                  <a:pt x="8223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sp>
        <p:nvSpPr>
          <p:cNvPr id="7" name="Trapezoid 18">
            <a:extLst>
              <a:ext uri="{FF2B5EF4-FFF2-40B4-BE49-F238E27FC236}">
                <a16:creationId xmlns:a16="http://schemas.microsoft.com/office/drawing/2014/main" id="{F1F67861-806B-4C5A-9AC9-AE06E63E2FBD}"/>
              </a:ext>
            </a:extLst>
          </p:cNvPr>
          <p:cNvSpPr/>
          <p:nvPr/>
        </p:nvSpPr>
        <p:spPr>
          <a:xfrm rot="10800000">
            <a:off x="5007777" y="560812"/>
            <a:ext cx="813253" cy="450000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1383F-343B-401F-AB5F-F9293852B845}"/>
              </a:ext>
            </a:extLst>
          </p:cNvPr>
          <p:cNvSpPr txBox="1"/>
          <p:nvPr/>
        </p:nvSpPr>
        <p:spPr>
          <a:xfrm>
            <a:off x="2791672" y="316010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C39555-A35B-45B6-B974-8439AD39B926}"/>
              </a:ext>
            </a:extLst>
          </p:cNvPr>
          <p:cNvSpPr txBox="1"/>
          <p:nvPr/>
        </p:nvSpPr>
        <p:spPr>
          <a:xfrm>
            <a:off x="5995747" y="316008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F0E01-C420-4C2A-8620-E7655096C5F4}"/>
              </a:ext>
            </a:extLst>
          </p:cNvPr>
          <p:cNvSpPr txBox="1"/>
          <p:nvPr/>
        </p:nvSpPr>
        <p:spPr>
          <a:xfrm>
            <a:off x="8857293" y="316008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10DE81-B661-499D-A5EE-94147BF43DD1}"/>
              </a:ext>
            </a:extLst>
          </p:cNvPr>
          <p:cNvSpPr txBox="1"/>
          <p:nvPr/>
        </p:nvSpPr>
        <p:spPr>
          <a:xfrm>
            <a:off x="1586139" y="1887633"/>
            <a:ext cx="9019722" cy="98488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We Create Quality Professional </a:t>
            </a: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PPT Presentation</a:t>
            </a:r>
            <a:endParaRPr lang="ko-KR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09F1B-D94B-4848-8BBB-2D12FE8A5A9D}"/>
              </a:ext>
            </a:extLst>
          </p:cNvPr>
          <p:cNvSpPr txBox="1"/>
          <p:nvPr/>
        </p:nvSpPr>
        <p:spPr>
          <a:xfrm>
            <a:off x="853039" y="2872518"/>
            <a:ext cx="2814802" cy="36009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13" name="Right Triangle 4">
            <a:extLst>
              <a:ext uri="{FF2B5EF4-FFF2-40B4-BE49-F238E27FC236}">
                <a16:creationId xmlns:a16="http://schemas.microsoft.com/office/drawing/2014/main" id="{25603C97-ABDC-44FD-AB4B-3AA97E2FDE0C}"/>
              </a:ext>
            </a:extLst>
          </p:cNvPr>
          <p:cNvSpPr/>
          <p:nvPr/>
        </p:nvSpPr>
        <p:spPr>
          <a:xfrm rot="10800000" flipV="1">
            <a:off x="9198163" y="3296314"/>
            <a:ext cx="2114156" cy="1644818"/>
          </a:xfrm>
          <a:custGeom>
            <a:avLst/>
            <a:gdLst/>
            <a:ahLst/>
            <a:cxnLst/>
            <a:rect l="l" t="t" r="r" b="b"/>
            <a:pathLst>
              <a:path w="2684095" h="2088232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684095" y="1967654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BAA73-0E80-4EE1-B56B-5F179D4304AF}"/>
              </a:ext>
            </a:extLst>
          </p:cNvPr>
          <p:cNvSpPr txBox="1"/>
          <p:nvPr/>
        </p:nvSpPr>
        <p:spPr>
          <a:xfrm>
            <a:off x="9742601" y="3457002"/>
            <a:ext cx="1432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Columns Infographic Simple  Portfolio Designed </a:t>
            </a:r>
          </a:p>
        </p:txBody>
      </p: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3261FB-C024-4A55-821A-098D2D91C450}"/>
              </a:ext>
            </a:extLst>
          </p:cNvPr>
          <p:cNvGrpSpPr/>
          <p:nvPr/>
        </p:nvGrpSpPr>
        <p:grpSpPr>
          <a:xfrm>
            <a:off x="4946057" y="1728133"/>
            <a:ext cx="2299885" cy="4483809"/>
            <a:chOff x="4946057" y="1833641"/>
            <a:chExt cx="2299885" cy="448380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0D44BF-FBBB-4A07-984A-CB54B05A9CC1}"/>
                </a:ext>
              </a:extLst>
            </p:cNvPr>
            <p:cNvGrpSpPr/>
            <p:nvPr/>
          </p:nvGrpSpPr>
          <p:grpSpPr>
            <a:xfrm>
              <a:off x="6648830" y="2954214"/>
              <a:ext cx="562002" cy="474785"/>
              <a:chOff x="1960454" y="5041163"/>
              <a:chExt cx="1743075" cy="1472566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2DCA247-4119-4ECE-843A-E1F32506404E}"/>
                  </a:ext>
                </a:extLst>
              </p:cNvPr>
              <p:cNvSpPr/>
              <p:nvPr/>
            </p:nvSpPr>
            <p:spPr>
              <a:xfrm>
                <a:off x="1960454" y="5646954"/>
                <a:ext cx="1743075" cy="866775"/>
              </a:xfrm>
              <a:custGeom>
                <a:avLst/>
                <a:gdLst>
                  <a:gd name="connsiteX0" fmla="*/ 1677443 w 1743075"/>
                  <a:gd name="connsiteY0" fmla="*/ 330518 h 866775"/>
                  <a:gd name="connsiteX1" fmla="*/ 1438365 w 1743075"/>
                  <a:gd name="connsiteY1" fmla="*/ 142875 h 866775"/>
                  <a:gd name="connsiteX2" fmla="*/ 1195478 w 1743075"/>
                  <a:gd name="connsiteY2" fmla="*/ 384810 h 866775"/>
                  <a:gd name="connsiteX3" fmla="*/ 1186905 w 1743075"/>
                  <a:gd name="connsiteY3" fmla="*/ 381953 h 866775"/>
                  <a:gd name="connsiteX4" fmla="*/ 1350735 w 1743075"/>
                  <a:gd name="connsiteY4" fmla="*/ 97155 h 866775"/>
                  <a:gd name="connsiteX5" fmla="*/ 1239293 w 1743075"/>
                  <a:gd name="connsiteY5" fmla="*/ 55245 h 866775"/>
                  <a:gd name="connsiteX6" fmla="*/ 922110 w 1743075"/>
                  <a:gd name="connsiteY6" fmla="*/ 351472 h 866775"/>
                  <a:gd name="connsiteX7" fmla="*/ 913538 w 1743075"/>
                  <a:gd name="connsiteY7" fmla="*/ 348615 h 866775"/>
                  <a:gd name="connsiteX8" fmla="*/ 1108800 w 1743075"/>
                  <a:gd name="connsiteY8" fmla="*/ 23813 h 866775"/>
                  <a:gd name="connsiteX9" fmla="*/ 997358 w 1743075"/>
                  <a:gd name="connsiteY9" fmla="*/ 8572 h 866775"/>
                  <a:gd name="connsiteX10" fmla="*/ 612548 w 1743075"/>
                  <a:gd name="connsiteY10" fmla="*/ 350520 h 866775"/>
                  <a:gd name="connsiteX11" fmla="*/ 603975 w 1743075"/>
                  <a:gd name="connsiteY11" fmla="*/ 347663 h 866775"/>
                  <a:gd name="connsiteX12" fmla="*/ 818288 w 1743075"/>
                  <a:gd name="connsiteY12" fmla="*/ 0 h 866775"/>
                  <a:gd name="connsiteX13" fmla="*/ 746850 w 1743075"/>
                  <a:gd name="connsiteY13" fmla="*/ 7620 h 866775"/>
                  <a:gd name="connsiteX14" fmla="*/ 696368 w 1743075"/>
                  <a:gd name="connsiteY14" fmla="*/ 13335 h 866775"/>
                  <a:gd name="connsiteX15" fmla="*/ 319178 w 1743075"/>
                  <a:gd name="connsiteY15" fmla="*/ 350520 h 866775"/>
                  <a:gd name="connsiteX16" fmla="*/ 310605 w 1743075"/>
                  <a:gd name="connsiteY16" fmla="*/ 347663 h 866775"/>
                  <a:gd name="connsiteX17" fmla="*/ 474435 w 1743075"/>
                  <a:gd name="connsiteY17" fmla="*/ 62865 h 866775"/>
                  <a:gd name="connsiteX18" fmla="*/ 329655 w 1743075"/>
                  <a:gd name="connsiteY18" fmla="*/ 126682 h 866775"/>
                  <a:gd name="connsiteX19" fmla="*/ 222975 w 1743075"/>
                  <a:gd name="connsiteY19" fmla="*/ 192405 h 866775"/>
                  <a:gd name="connsiteX20" fmla="*/ 21045 w 1743075"/>
                  <a:gd name="connsiteY20" fmla="*/ 421957 h 866775"/>
                  <a:gd name="connsiteX21" fmla="*/ 137250 w 1743075"/>
                  <a:gd name="connsiteY21" fmla="*/ 749618 h 866775"/>
                  <a:gd name="connsiteX22" fmla="*/ 305843 w 1743075"/>
                  <a:gd name="connsiteY22" fmla="*/ 816293 h 866775"/>
                  <a:gd name="connsiteX23" fmla="*/ 1135470 w 1743075"/>
                  <a:gd name="connsiteY23" fmla="*/ 860107 h 866775"/>
                  <a:gd name="connsiteX24" fmla="*/ 1544093 w 1743075"/>
                  <a:gd name="connsiteY24" fmla="*/ 781050 h 866775"/>
                  <a:gd name="connsiteX25" fmla="*/ 1677443 w 1743075"/>
                  <a:gd name="connsiteY25" fmla="*/ 330518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43075" h="866775">
                    <a:moveTo>
                      <a:pt x="1677443" y="330518"/>
                    </a:moveTo>
                    <a:cubicBezTo>
                      <a:pt x="1617435" y="242888"/>
                      <a:pt x="1528853" y="193357"/>
                      <a:pt x="1438365" y="142875"/>
                    </a:cubicBezTo>
                    <a:cubicBezTo>
                      <a:pt x="1335495" y="220028"/>
                      <a:pt x="1230720" y="311468"/>
                      <a:pt x="1195478" y="384810"/>
                    </a:cubicBezTo>
                    <a:cubicBezTo>
                      <a:pt x="1193573" y="389572"/>
                      <a:pt x="1185953" y="387668"/>
                      <a:pt x="1186905" y="381953"/>
                    </a:cubicBezTo>
                    <a:cubicBezTo>
                      <a:pt x="1198335" y="310515"/>
                      <a:pt x="1270725" y="200025"/>
                      <a:pt x="1350735" y="97155"/>
                    </a:cubicBezTo>
                    <a:cubicBezTo>
                      <a:pt x="1316445" y="80963"/>
                      <a:pt x="1279298" y="66675"/>
                      <a:pt x="1239293" y="55245"/>
                    </a:cubicBezTo>
                    <a:cubicBezTo>
                      <a:pt x="1119278" y="140018"/>
                      <a:pt x="965925" y="260032"/>
                      <a:pt x="922110" y="351472"/>
                    </a:cubicBezTo>
                    <a:cubicBezTo>
                      <a:pt x="920205" y="356235"/>
                      <a:pt x="912585" y="354330"/>
                      <a:pt x="913538" y="348615"/>
                    </a:cubicBezTo>
                    <a:cubicBezTo>
                      <a:pt x="926873" y="267653"/>
                      <a:pt x="1018313" y="137160"/>
                      <a:pt x="1108800" y="23813"/>
                    </a:cubicBezTo>
                    <a:cubicBezTo>
                      <a:pt x="1072605" y="17145"/>
                      <a:pt x="1035458" y="12382"/>
                      <a:pt x="997358" y="8572"/>
                    </a:cubicBezTo>
                    <a:cubicBezTo>
                      <a:pt x="875438" y="89535"/>
                      <a:pt x="664935" y="240982"/>
                      <a:pt x="612548" y="350520"/>
                    </a:cubicBezTo>
                    <a:cubicBezTo>
                      <a:pt x="610643" y="355282"/>
                      <a:pt x="603023" y="353378"/>
                      <a:pt x="603975" y="347663"/>
                    </a:cubicBezTo>
                    <a:cubicBezTo>
                      <a:pt x="618263" y="260985"/>
                      <a:pt x="721133" y="118110"/>
                      <a:pt x="818288" y="0"/>
                    </a:cubicBezTo>
                    <a:cubicBezTo>
                      <a:pt x="794475" y="953"/>
                      <a:pt x="772568" y="3810"/>
                      <a:pt x="746850" y="7620"/>
                    </a:cubicBezTo>
                    <a:cubicBezTo>
                      <a:pt x="729705" y="9525"/>
                      <a:pt x="712560" y="11430"/>
                      <a:pt x="696368" y="13335"/>
                    </a:cubicBezTo>
                    <a:cubicBezTo>
                      <a:pt x="573495" y="95250"/>
                      <a:pt x="370613" y="242888"/>
                      <a:pt x="319178" y="350520"/>
                    </a:cubicBezTo>
                    <a:cubicBezTo>
                      <a:pt x="317273" y="355282"/>
                      <a:pt x="309653" y="353378"/>
                      <a:pt x="310605" y="347663"/>
                    </a:cubicBezTo>
                    <a:cubicBezTo>
                      <a:pt x="322035" y="276225"/>
                      <a:pt x="395378" y="165735"/>
                      <a:pt x="474435" y="62865"/>
                    </a:cubicBezTo>
                    <a:cubicBezTo>
                      <a:pt x="421095" y="80963"/>
                      <a:pt x="372518" y="102870"/>
                      <a:pt x="329655" y="126682"/>
                    </a:cubicBezTo>
                    <a:cubicBezTo>
                      <a:pt x="292508" y="145732"/>
                      <a:pt x="256313" y="167640"/>
                      <a:pt x="222975" y="192405"/>
                    </a:cubicBezTo>
                    <a:cubicBezTo>
                      <a:pt x="135345" y="258128"/>
                      <a:pt x="60098" y="316230"/>
                      <a:pt x="21045" y="421957"/>
                    </a:cubicBezTo>
                    <a:cubicBezTo>
                      <a:pt x="-29437" y="559118"/>
                      <a:pt x="11520" y="674370"/>
                      <a:pt x="137250" y="749618"/>
                    </a:cubicBezTo>
                    <a:cubicBezTo>
                      <a:pt x="189638" y="781050"/>
                      <a:pt x="246788" y="802005"/>
                      <a:pt x="305843" y="816293"/>
                    </a:cubicBezTo>
                    <a:cubicBezTo>
                      <a:pt x="576353" y="881063"/>
                      <a:pt x="860198" y="876300"/>
                      <a:pt x="1135470" y="860107"/>
                    </a:cubicBezTo>
                    <a:cubicBezTo>
                      <a:pt x="1271678" y="852488"/>
                      <a:pt x="1416458" y="834390"/>
                      <a:pt x="1544093" y="781050"/>
                    </a:cubicBezTo>
                    <a:cubicBezTo>
                      <a:pt x="1753643" y="695325"/>
                      <a:pt x="1805078" y="516255"/>
                      <a:pt x="1677443" y="33051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2DB9AA6-8814-494F-8FEB-186551286E37}"/>
                  </a:ext>
                </a:extLst>
              </p:cNvPr>
              <p:cNvSpPr/>
              <p:nvPr/>
            </p:nvSpPr>
            <p:spPr>
              <a:xfrm>
                <a:off x="3229274" y="5527891"/>
                <a:ext cx="9525" cy="9525"/>
              </a:xfrm>
              <a:custGeom>
                <a:avLst/>
                <a:gdLst>
                  <a:gd name="connsiteX0" fmla="*/ 2858 w 0"/>
                  <a:gd name="connsiteY0" fmla="*/ 953 h 0"/>
                  <a:gd name="connsiteX1" fmla="*/ 0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2858" y="953"/>
                    </a:moveTo>
                    <a:cubicBezTo>
                      <a:pt x="1905" y="953"/>
                      <a:pt x="953" y="0"/>
                      <a:pt x="0" y="0"/>
                    </a:cubicBezTo>
                  </a:path>
                </a:pathLst>
              </a:custGeom>
              <a:solidFill>
                <a:srgbClr val="00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A0C86AA-AD0A-47AE-BAC6-1B47F345647C}"/>
                  </a:ext>
                </a:extLst>
              </p:cNvPr>
              <p:cNvSpPr/>
              <p:nvPr/>
            </p:nvSpPr>
            <p:spPr>
              <a:xfrm>
                <a:off x="3120559" y="5041163"/>
                <a:ext cx="161925" cy="485775"/>
              </a:xfrm>
              <a:custGeom>
                <a:avLst/>
                <a:gdLst>
                  <a:gd name="connsiteX0" fmla="*/ 141100 w 161925"/>
                  <a:gd name="connsiteY0" fmla="*/ 242888 h 485775"/>
                  <a:gd name="connsiteX1" fmla="*/ 52517 w 161925"/>
                  <a:gd name="connsiteY1" fmla="*/ 0 h 485775"/>
                  <a:gd name="connsiteX2" fmla="*/ 19180 w 161925"/>
                  <a:gd name="connsiteY2" fmla="*/ 242888 h 485775"/>
                  <a:gd name="connsiteX3" fmla="*/ 19180 w 161925"/>
                  <a:gd name="connsiteY3" fmla="*/ 242888 h 485775"/>
                  <a:gd name="connsiteX4" fmla="*/ 107762 w 161925"/>
                  <a:gd name="connsiteY4" fmla="*/ 485775 h 485775"/>
                  <a:gd name="connsiteX5" fmla="*/ 141100 w 161925"/>
                  <a:gd name="connsiteY5" fmla="*/ 242888 h 485775"/>
                  <a:gd name="connsiteX6" fmla="*/ 141100 w 161925"/>
                  <a:gd name="connsiteY6" fmla="*/ 242888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925" h="485775">
                    <a:moveTo>
                      <a:pt x="141100" y="242888"/>
                    </a:moveTo>
                    <a:cubicBezTo>
                      <a:pt x="197297" y="178118"/>
                      <a:pt x="151577" y="47625"/>
                      <a:pt x="52517" y="0"/>
                    </a:cubicBezTo>
                    <a:cubicBezTo>
                      <a:pt x="116335" y="124778"/>
                      <a:pt x="63947" y="171450"/>
                      <a:pt x="19180" y="242888"/>
                    </a:cubicBezTo>
                    <a:cubicBezTo>
                      <a:pt x="19180" y="242888"/>
                      <a:pt x="19180" y="242888"/>
                      <a:pt x="19180" y="242888"/>
                    </a:cubicBezTo>
                    <a:cubicBezTo>
                      <a:pt x="-25588" y="338138"/>
                      <a:pt x="9655" y="437197"/>
                      <a:pt x="107762" y="485775"/>
                    </a:cubicBezTo>
                    <a:cubicBezTo>
                      <a:pt x="56327" y="400050"/>
                      <a:pt x="67757" y="313372"/>
                      <a:pt x="141100" y="242888"/>
                    </a:cubicBezTo>
                    <a:cubicBezTo>
                      <a:pt x="142052" y="242888"/>
                      <a:pt x="142052" y="242888"/>
                      <a:pt x="141100" y="24288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3BDF66B-FCDC-44D3-AFF5-3CEA6F66377E}"/>
                  </a:ext>
                </a:extLst>
              </p:cNvPr>
              <p:cNvSpPr/>
              <p:nvPr/>
            </p:nvSpPr>
            <p:spPr>
              <a:xfrm>
                <a:off x="2908282" y="5540273"/>
                <a:ext cx="9525" cy="9525"/>
              </a:xfrm>
              <a:custGeom>
                <a:avLst/>
                <a:gdLst>
                  <a:gd name="connsiteX0" fmla="*/ 2858 w 0"/>
                  <a:gd name="connsiteY0" fmla="*/ 953 h 0"/>
                  <a:gd name="connsiteX1" fmla="*/ 0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2858" y="953"/>
                    </a:moveTo>
                    <a:cubicBezTo>
                      <a:pt x="1905" y="953"/>
                      <a:pt x="953" y="0"/>
                      <a:pt x="0" y="0"/>
                    </a:cubicBezTo>
                  </a:path>
                </a:pathLst>
              </a:custGeom>
              <a:solidFill>
                <a:srgbClr val="00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6568F69-2CC0-4AF8-ABF3-84677EF64CCB}"/>
                  </a:ext>
                </a:extLst>
              </p:cNvPr>
              <p:cNvSpPr/>
              <p:nvPr/>
            </p:nvSpPr>
            <p:spPr>
              <a:xfrm>
                <a:off x="2800519" y="5053546"/>
                <a:ext cx="161925" cy="485775"/>
              </a:xfrm>
              <a:custGeom>
                <a:avLst/>
                <a:gdLst>
                  <a:gd name="connsiteX0" fmla="*/ 141100 w 161925"/>
                  <a:gd name="connsiteY0" fmla="*/ 242888 h 485775"/>
                  <a:gd name="connsiteX1" fmla="*/ 52517 w 161925"/>
                  <a:gd name="connsiteY1" fmla="*/ 0 h 485775"/>
                  <a:gd name="connsiteX2" fmla="*/ 19180 w 161925"/>
                  <a:gd name="connsiteY2" fmla="*/ 242888 h 485775"/>
                  <a:gd name="connsiteX3" fmla="*/ 19180 w 161925"/>
                  <a:gd name="connsiteY3" fmla="*/ 242888 h 485775"/>
                  <a:gd name="connsiteX4" fmla="*/ 107762 w 161925"/>
                  <a:gd name="connsiteY4" fmla="*/ 485775 h 485775"/>
                  <a:gd name="connsiteX5" fmla="*/ 141100 w 161925"/>
                  <a:gd name="connsiteY5" fmla="*/ 242888 h 485775"/>
                  <a:gd name="connsiteX6" fmla="*/ 141100 w 161925"/>
                  <a:gd name="connsiteY6" fmla="*/ 242888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925" h="485775">
                    <a:moveTo>
                      <a:pt x="141100" y="242888"/>
                    </a:moveTo>
                    <a:cubicBezTo>
                      <a:pt x="197297" y="178117"/>
                      <a:pt x="151577" y="47625"/>
                      <a:pt x="52517" y="0"/>
                    </a:cubicBezTo>
                    <a:cubicBezTo>
                      <a:pt x="116335" y="124777"/>
                      <a:pt x="63947" y="171450"/>
                      <a:pt x="19180" y="242888"/>
                    </a:cubicBezTo>
                    <a:cubicBezTo>
                      <a:pt x="19180" y="242888"/>
                      <a:pt x="19180" y="242888"/>
                      <a:pt x="19180" y="242888"/>
                    </a:cubicBezTo>
                    <a:cubicBezTo>
                      <a:pt x="-25588" y="338138"/>
                      <a:pt x="9655" y="437198"/>
                      <a:pt x="107762" y="485775"/>
                    </a:cubicBezTo>
                    <a:cubicBezTo>
                      <a:pt x="55375" y="400050"/>
                      <a:pt x="66805" y="313373"/>
                      <a:pt x="141100" y="242888"/>
                    </a:cubicBezTo>
                    <a:cubicBezTo>
                      <a:pt x="141100" y="242888"/>
                      <a:pt x="141100" y="242888"/>
                      <a:pt x="141100" y="24288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8492ED0-9598-4D5B-B24C-0B50B26EF861}"/>
                  </a:ext>
                </a:extLst>
              </p:cNvPr>
              <p:cNvSpPr/>
              <p:nvPr/>
            </p:nvSpPr>
            <p:spPr>
              <a:xfrm>
                <a:off x="2589194" y="5539321"/>
                <a:ext cx="9525" cy="9525"/>
              </a:xfrm>
              <a:custGeom>
                <a:avLst/>
                <a:gdLst>
                  <a:gd name="connsiteX0" fmla="*/ 2858 w 0"/>
                  <a:gd name="connsiteY0" fmla="*/ 952 h 0"/>
                  <a:gd name="connsiteX1" fmla="*/ 0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2858" y="952"/>
                    </a:moveTo>
                    <a:cubicBezTo>
                      <a:pt x="1905" y="952"/>
                      <a:pt x="953" y="0"/>
                      <a:pt x="0" y="0"/>
                    </a:cubicBezTo>
                  </a:path>
                </a:pathLst>
              </a:custGeom>
              <a:solidFill>
                <a:srgbClr val="00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B8CA516-C698-4BD7-BF33-EC329DFC3E89}"/>
                  </a:ext>
                </a:extLst>
              </p:cNvPr>
              <p:cNvSpPr/>
              <p:nvPr/>
            </p:nvSpPr>
            <p:spPr>
              <a:xfrm>
                <a:off x="2481432" y="5052594"/>
                <a:ext cx="161925" cy="485775"/>
              </a:xfrm>
              <a:custGeom>
                <a:avLst/>
                <a:gdLst>
                  <a:gd name="connsiteX0" fmla="*/ 141100 w 161925"/>
                  <a:gd name="connsiteY0" fmla="*/ 242888 h 485775"/>
                  <a:gd name="connsiteX1" fmla="*/ 52517 w 161925"/>
                  <a:gd name="connsiteY1" fmla="*/ 0 h 485775"/>
                  <a:gd name="connsiteX2" fmla="*/ 19180 w 161925"/>
                  <a:gd name="connsiteY2" fmla="*/ 242888 h 485775"/>
                  <a:gd name="connsiteX3" fmla="*/ 19180 w 161925"/>
                  <a:gd name="connsiteY3" fmla="*/ 242888 h 485775"/>
                  <a:gd name="connsiteX4" fmla="*/ 107762 w 161925"/>
                  <a:gd name="connsiteY4" fmla="*/ 485775 h 485775"/>
                  <a:gd name="connsiteX5" fmla="*/ 141100 w 161925"/>
                  <a:gd name="connsiteY5" fmla="*/ 242888 h 485775"/>
                  <a:gd name="connsiteX6" fmla="*/ 141100 w 161925"/>
                  <a:gd name="connsiteY6" fmla="*/ 242888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925" h="485775">
                    <a:moveTo>
                      <a:pt x="141100" y="242888"/>
                    </a:moveTo>
                    <a:cubicBezTo>
                      <a:pt x="197297" y="178117"/>
                      <a:pt x="151577" y="47625"/>
                      <a:pt x="52517" y="0"/>
                    </a:cubicBezTo>
                    <a:cubicBezTo>
                      <a:pt x="116335" y="124778"/>
                      <a:pt x="63947" y="171450"/>
                      <a:pt x="19180" y="242888"/>
                    </a:cubicBezTo>
                    <a:cubicBezTo>
                      <a:pt x="19180" y="242888"/>
                      <a:pt x="19180" y="242888"/>
                      <a:pt x="19180" y="242888"/>
                    </a:cubicBezTo>
                    <a:cubicBezTo>
                      <a:pt x="-25588" y="338138"/>
                      <a:pt x="9655" y="437197"/>
                      <a:pt x="107762" y="485775"/>
                    </a:cubicBezTo>
                    <a:cubicBezTo>
                      <a:pt x="56327" y="401003"/>
                      <a:pt x="67757" y="313372"/>
                      <a:pt x="141100" y="242888"/>
                    </a:cubicBezTo>
                    <a:cubicBezTo>
                      <a:pt x="141100" y="242888"/>
                      <a:pt x="141100" y="242888"/>
                      <a:pt x="141100" y="24288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50FBD2A-F681-4157-B94E-3C92DA48DCE9}"/>
                </a:ext>
              </a:extLst>
            </p:cNvPr>
            <p:cNvGrpSpPr/>
            <p:nvPr/>
          </p:nvGrpSpPr>
          <p:grpSpPr>
            <a:xfrm>
              <a:off x="4946057" y="1833641"/>
              <a:ext cx="2299885" cy="4483809"/>
              <a:chOff x="7731116" y="-159093"/>
              <a:chExt cx="1859025" cy="3624317"/>
            </a:xfrm>
          </p:grpSpPr>
          <p:sp>
            <p:nvSpPr>
              <p:cNvPr id="4" name="Graphic 20">
                <a:extLst>
                  <a:ext uri="{FF2B5EF4-FFF2-40B4-BE49-F238E27FC236}">
                    <a16:creationId xmlns:a16="http://schemas.microsoft.com/office/drawing/2014/main" id="{EEA16ADE-F67B-40D6-A0CA-B4A93F3E7C08}"/>
                  </a:ext>
                </a:extLst>
              </p:cNvPr>
              <p:cNvSpPr/>
              <p:nvPr/>
            </p:nvSpPr>
            <p:spPr>
              <a:xfrm>
                <a:off x="7731116" y="-159093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6BDD38C6-F67F-41FD-8416-5AAF7F9A5C5D}"/>
                  </a:ext>
                </a:extLst>
              </p:cNvPr>
              <p:cNvSpPr/>
              <p:nvPr/>
            </p:nvSpPr>
            <p:spPr>
              <a:xfrm>
                <a:off x="8271807" y="620940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E30A41-D976-4206-887B-F27C09C2200A}"/>
              </a:ext>
            </a:extLst>
          </p:cNvPr>
          <p:cNvCxnSpPr/>
          <p:nvPr/>
        </p:nvCxnSpPr>
        <p:spPr>
          <a:xfrm>
            <a:off x="7372198" y="2994879"/>
            <a:ext cx="1080000" cy="421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E4EEA5-DA49-4679-A5EE-710785E6F28B}"/>
              </a:ext>
            </a:extLst>
          </p:cNvPr>
          <p:cNvCxnSpPr/>
          <p:nvPr/>
        </p:nvCxnSpPr>
        <p:spPr>
          <a:xfrm>
            <a:off x="7727782" y="3977705"/>
            <a:ext cx="1080000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2EE531-E997-49AB-A78D-A7E948BE7565}"/>
              </a:ext>
            </a:extLst>
          </p:cNvPr>
          <p:cNvCxnSpPr/>
          <p:nvPr/>
        </p:nvCxnSpPr>
        <p:spPr>
          <a:xfrm>
            <a:off x="7372198" y="4956322"/>
            <a:ext cx="1080000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1E6E52-C16D-4012-AE9A-1A12983BA866}"/>
              </a:ext>
            </a:extLst>
          </p:cNvPr>
          <p:cNvCxnSpPr/>
          <p:nvPr/>
        </p:nvCxnSpPr>
        <p:spPr>
          <a:xfrm>
            <a:off x="6682151" y="5934939"/>
            <a:ext cx="1080000" cy="0"/>
          </a:xfrm>
          <a:prstGeom prst="straightConnector1">
            <a:avLst/>
          </a:prstGeom>
          <a:ln w="381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DB63DA-24A5-4605-A89E-C49FE08C9FF8}"/>
              </a:ext>
            </a:extLst>
          </p:cNvPr>
          <p:cNvCxnSpPr/>
          <p:nvPr/>
        </p:nvCxnSpPr>
        <p:spPr>
          <a:xfrm>
            <a:off x="6682151" y="2016261"/>
            <a:ext cx="108000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12">
            <a:extLst>
              <a:ext uri="{FF2B5EF4-FFF2-40B4-BE49-F238E27FC236}">
                <a16:creationId xmlns:a16="http://schemas.microsoft.com/office/drawing/2014/main" id="{BC14CD96-2F16-4F65-9212-FA529843F4F9}"/>
              </a:ext>
            </a:extLst>
          </p:cNvPr>
          <p:cNvGrpSpPr/>
          <p:nvPr/>
        </p:nvGrpSpPr>
        <p:grpSpPr>
          <a:xfrm>
            <a:off x="7923064" y="1760821"/>
            <a:ext cx="2435648" cy="523220"/>
            <a:chOff x="8899011" y="1711124"/>
            <a:chExt cx="24356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4CCDC1-C4D4-4F9B-8535-4AB9E8B23164}"/>
                </a:ext>
              </a:extLst>
            </p:cNvPr>
            <p:cNvSpPr txBox="1"/>
            <p:nvPr/>
          </p:nvSpPr>
          <p:spPr>
            <a:xfrm>
              <a:off x="8899011" y="1711124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85</a:t>
              </a:r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5" name="Text Placeholder 12">
              <a:extLst>
                <a:ext uri="{FF2B5EF4-FFF2-40B4-BE49-F238E27FC236}">
                  <a16:creationId xmlns:a16="http://schemas.microsoft.com/office/drawing/2014/main" id="{F3C1AD1E-A381-49A5-BBA8-C09D1100F556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1733300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그룹 11">
            <a:extLst>
              <a:ext uri="{FF2B5EF4-FFF2-40B4-BE49-F238E27FC236}">
                <a16:creationId xmlns:a16="http://schemas.microsoft.com/office/drawing/2014/main" id="{AA4E7B87-3692-4B1E-8B3D-FC1E31368E64}"/>
              </a:ext>
            </a:extLst>
          </p:cNvPr>
          <p:cNvGrpSpPr/>
          <p:nvPr/>
        </p:nvGrpSpPr>
        <p:grpSpPr>
          <a:xfrm>
            <a:off x="8584145" y="2734324"/>
            <a:ext cx="2433995" cy="523220"/>
            <a:chOff x="8900664" y="2587912"/>
            <a:chExt cx="2433995" cy="52322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12E0DE-F6B7-4234-AA4E-E14A7FF3B73E}"/>
                </a:ext>
              </a:extLst>
            </p:cNvPr>
            <p:cNvSpPr txBox="1"/>
            <p:nvPr/>
          </p:nvSpPr>
          <p:spPr>
            <a:xfrm>
              <a:off x="8900664" y="2587912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70</a:t>
              </a:r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8" name="Text Placeholder 12">
              <a:extLst>
                <a:ext uri="{FF2B5EF4-FFF2-40B4-BE49-F238E27FC236}">
                  <a16:creationId xmlns:a16="http://schemas.microsoft.com/office/drawing/2014/main" id="{79A0A4F3-5944-4BC3-B322-032DB1EDB174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2616255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그룹 10">
            <a:extLst>
              <a:ext uri="{FF2B5EF4-FFF2-40B4-BE49-F238E27FC236}">
                <a16:creationId xmlns:a16="http://schemas.microsoft.com/office/drawing/2014/main" id="{2103559F-D7A3-453A-A25B-2A9351FED57D}"/>
              </a:ext>
            </a:extLst>
          </p:cNvPr>
          <p:cNvGrpSpPr/>
          <p:nvPr/>
        </p:nvGrpSpPr>
        <p:grpSpPr>
          <a:xfrm>
            <a:off x="8900665" y="3713994"/>
            <a:ext cx="2433995" cy="523220"/>
            <a:chOff x="8900664" y="3470867"/>
            <a:chExt cx="2433995" cy="5232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915F52-77EF-4E1E-893B-78831D395C5D}"/>
                </a:ext>
              </a:extLst>
            </p:cNvPr>
            <p:cNvSpPr txBox="1"/>
            <p:nvPr/>
          </p:nvSpPr>
          <p:spPr>
            <a:xfrm>
              <a:off x="8900664" y="3470867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65</a:t>
              </a:r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1" name="Text Placeholder 12">
              <a:extLst>
                <a:ext uri="{FF2B5EF4-FFF2-40B4-BE49-F238E27FC236}">
                  <a16:creationId xmlns:a16="http://schemas.microsoft.com/office/drawing/2014/main" id="{DBB0E223-4B03-49D7-9926-978D68E71C8D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3499210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그룹 3">
            <a:extLst>
              <a:ext uri="{FF2B5EF4-FFF2-40B4-BE49-F238E27FC236}">
                <a16:creationId xmlns:a16="http://schemas.microsoft.com/office/drawing/2014/main" id="{D6A6018E-4205-4D85-8A68-BD7DC086D5A0}"/>
              </a:ext>
            </a:extLst>
          </p:cNvPr>
          <p:cNvGrpSpPr/>
          <p:nvPr/>
        </p:nvGrpSpPr>
        <p:grpSpPr>
          <a:xfrm>
            <a:off x="7924717" y="5673334"/>
            <a:ext cx="2433995" cy="523220"/>
            <a:chOff x="8900664" y="5236778"/>
            <a:chExt cx="2433995" cy="52322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6CB17F-60F8-4DE2-9DCE-97C38EE8F840}"/>
                </a:ext>
              </a:extLst>
            </p:cNvPr>
            <p:cNvSpPr txBox="1"/>
            <p:nvPr/>
          </p:nvSpPr>
          <p:spPr>
            <a:xfrm>
              <a:off x="8900664" y="5236778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5"/>
                  </a:solidFill>
                  <a:cs typeface="Arial" pitchFamily="34" charset="0"/>
                </a:rPr>
                <a:t>40</a:t>
              </a:r>
              <a:r>
                <a:rPr lang="en-US" altLang="ko-KR" b="1" dirty="0">
                  <a:solidFill>
                    <a:schemeClr val="accent5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34" name="Text Placeholder 12">
              <a:extLst>
                <a:ext uri="{FF2B5EF4-FFF2-40B4-BE49-F238E27FC236}">
                  <a16:creationId xmlns:a16="http://schemas.microsoft.com/office/drawing/2014/main" id="{23EA94D1-09A2-46AB-A1B6-1DD3F429761B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5265121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그룹 9">
            <a:extLst>
              <a:ext uri="{FF2B5EF4-FFF2-40B4-BE49-F238E27FC236}">
                <a16:creationId xmlns:a16="http://schemas.microsoft.com/office/drawing/2014/main" id="{D72CFA17-4697-4625-B22D-BBBCB86620A9}"/>
              </a:ext>
            </a:extLst>
          </p:cNvPr>
          <p:cNvGrpSpPr/>
          <p:nvPr/>
        </p:nvGrpSpPr>
        <p:grpSpPr>
          <a:xfrm>
            <a:off x="8584145" y="4693665"/>
            <a:ext cx="2433995" cy="523220"/>
            <a:chOff x="8900664" y="4353822"/>
            <a:chExt cx="2433995" cy="52322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81633A-C067-41B0-9BC0-4CC128D238DE}"/>
                </a:ext>
              </a:extLst>
            </p:cNvPr>
            <p:cNvSpPr txBox="1"/>
            <p:nvPr/>
          </p:nvSpPr>
          <p:spPr>
            <a:xfrm>
              <a:off x="8900664" y="4353822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55</a:t>
              </a:r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7" name="Text Placeholder 12">
              <a:extLst>
                <a:ext uri="{FF2B5EF4-FFF2-40B4-BE49-F238E27FC236}">
                  <a16:creationId xmlns:a16="http://schemas.microsoft.com/office/drawing/2014/main" id="{BEF946FF-3E88-473A-865F-7344C9873142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4382165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A02D9F9-39B9-44BA-BC7C-F2F4021EF32C}"/>
              </a:ext>
            </a:extLst>
          </p:cNvPr>
          <p:cNvSpPr txBox="1"/>
          <p:nvPr/>
        </p:nvSpPr>
        <p:spPr>
          <a:xfrm>
            <a:off x="900875" y="2971485"/>
            <a:ext cx="37004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836118-D4F6-49C7-9664-BEB382B83F36}"/>
              </a:ext>
            </a:extLst>
          </p:cNvPr>
          <p:cNvSpPr txBox="1"/>
          <p:nvPr/>
        </p:nvSpPr>
        <p:spPr>
          <a:xfrm>
            <a:off x="2126678" y="2399367"/>
            <a:ext cx="2474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2A3298-83D7-42C8-B052-1B18CE336AAB}"/>
              </a:ext>
            </a:extLst>
          </p:cNvPr>
          <p:cNvSpPr txBox="1"/>
          <p:nvPr/>
        </p:nvSpPr>
        <p:spPr>
          <a:xfrm>
            <a:off x="857342" y="2345221"/>
            <a:ext cx="126933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25%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4CDE4-7FBA-43DE-BD97-B3A8ECEC6C11}"/>
              </a:ext>
            </a:extLst>
          </p:cNvPr>
          <p:cNvSpPr txBox="1"/>
          <p:nvPr/>
        </p:nvSpPr>
        <p:spPr>
          <a:xfrm>
            <a:off x="900877" y="2035380"/>
            <a:ext cx="192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DDE5F0-B4F5-4092-AFEE-82F4C46B3371}"/>
              </a:ext>
            </a:extLst>
          </p:cNvPr>
          <p:cNvSpPr txBox="1"/>
          <p:nvPr/>
        </p:nvSpPr>
        <p:spPr>
          <a:xfrm>
            <a:off x="900875" y="5147525"/>
            <a:ext cx="3700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588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434E1C-D16E-41A6-ACB8-DB41192BC9C0}"/>
              </a:ext>
            </a:extLst>
          </p:cNvPr>
          <p:cNvGrpSpPr/>
          <p:nvPr/>
        </p:nvGrpSpPr>
        <p:grpSpPr>
          <a:xfrm>
            <a:off x="959179" y="1885017"/>
            <a:ext cx="2809516" cy="1763908"/>
            <a:chOff x="735225" y="1602517"/>
            <a:chExt cx="2714835" cy="2086758"/>
          </a:xfrm>
        </p:grpSpPr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id="{F7133AA7-1C79-4845-B19A-6D195001C156}"/>
                </a:ext>
              </a:extLst>
            </p:cNvPr>
            <p:cNvSpPr/>
            <p:nvPr/>
          </p:nvSpPr>
          <p:spPr>
            <a:xfrm>
              <a:off x="735225" y="1602517"/>
              <a:ext cx="2448272" cy="132242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" name="Rounded Rectangle 5">
              <a:extLst>
                <a:ext uri="{FF2B5EF4-FFF2-40B4-BE49-F238E27FC236}">
                  <a16:creationId xmlns:a16="http://schemas.microsoft.com/office/drawing/2014/main" id="{76FA3E27-F5A0-4E4F-B460-1A72871FF419}"/>
                </a:ext>
              </a:extLst>
            </p:cNvPr>
            <p:cNvSpPr/>
            <p:nvPr/>
          </p:nvSpPr>
          <p:spPr>
            <a:xfrm>
              <a:off x="1001788" y="2564904"/>
              <a:ext cx="2448272" cy="112437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B5C6500-95E6-4521-AC8F-0751DFA49626}"/>
                </a:ext>
              </a:extLst>
            </p:cNvPr>
            <p:cNvGrpSpPr/>
            <p:nvPr/>
          </p:nvGrpSpPr>
          <p:grpSpPr>
            <a:xfrm>
              <a:off x="954666" y="1770970"/>
              <a:ext cx="2070900" cy="604697"/>
              <a:chOff x="3130993" y="4305851"/>
              <a:chExt cx="1715538" cy="60469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F20879-5A57-4433-8C41-9FC8B3F75843}"/>
                  </a:ext>
                </a:extLst>
              </p:cNvPr>
              <p:cNvSpPr txBox="1"/>
              <p:nvPr/>
            </p:nvSpPr>
            <p:spPr>
              <a:xfrm>
                <a:off x="3134992" y="4582850"/>
                <a:ext cx="1711539" cy="3276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itchFamily="2" charset="2"/>
                  <a:buChar char="v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9FD350-9DE1-4642-A73E-F9B239684CEB}"/>
                  </a:ext>
                </a:extLst>
              </p:cNvPr>
              <p:cNvSpPr txBox="1"/>
              <p:nvPr/>
            </p:nvSpPr>
            <p:spPr>
              <a:xfrm>
                <a:off x="3130993" y="4305851"/>
                <a:ext cx="1715537" cy="3276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BCB7F2C-B5FD-4563-93BF-2A271C2B1A8B}"/>
                </a:ext>
              </a:extLst>
            </p:cNvPr>
            <p:cNvGrpSpPr/>
            <p:nvPr/>
          </p:nvGrpSpPr>
          <p:grpSpPr>
            <a:xfrm>
              <a:off x="1243306" y="2710571"/>
              <a:ext cx="1992749" cy="787963"/>
              <a:chOff x="4496824" y="2092390"/>
              <a:chExt cx="2461052" cy="787963"/>
            </a:xfrm>
          </p:grpSpPr>
          <p:sp>
            <p:nvSpPr>
              <p:cNvPr id="8" name="Text Placeholder 12">
                <a:extLst>
                  <a:ext uri="{FF2B5EF4-FFF2-40B4-BE49-F238E27FC236}">
                    <a16:creationId xmlns:a16="http://schemas.microsoft.com/office/drawing/2014/main" id="{9EF48795-2000-4E21-A459-B2B933F01C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6824" y="2413617"/>
                <a:ext cx="2461052" cy="466736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 Placeholder 13">
                <a:extLst>
                  <a:ext uri="{FF2B5EF4-FFF2-40B4-BE49-F238E27FC236}">
                    <a16:creationId xmlns:a16="http://schemas.microsoft.com/office/drawing/2014/main" id="{A5F82E5E-1D6D-4C6F-B12C-BF6C9A519F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6824" y="2092390"/>
                <a:ext cx="2461052" cy="305326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Contents Here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8772E3-5B03-40D7-8DA1-9C3223A79790}"/>
              </a:ext>
            </a:extLst>
          </p:cNvPr>
          <p:cNvGrpSpPr/>
          <p:nvPr/>
        </p:nvGrpSpPr>
        <p:grpSpPr>
          <a:xfrm>
            <a:off x="4687781" y="1885017"/>
            <a:ext cx="2809516" cy="1763908"/>
            <a:chOff x="735225" y="1602517"/>
            <a:chExt cx="2714835" cy="2086758"/>
          </a:xfrm>
        </p:grpSpPr>
        <p:sp>
          <p:nvSpPr>
            <p:cNvPr id="13" name="Rounded Rectangle 13">
              <a:extLst>
                <a:ext uri="{FF2B5EF4-FFF2-40B4-BE49-F238E27FC236}">
                  <a16:creationId xmlns:a16="http://schemas.microsoft.com/office/drawing/2014/main" id="{CF946E50-0C9C-41C4-9DBB-D55708E25466}"/>
                </a:ext>
              </a:extLst>
            </p:cNvPr>
            <p:cNvSpPr/>
            <p:nvPr/>
          </p:nvSpPr>
          <p:spPr>
            <a:xfrm>
              <a:off x="735225" y="1602517"/>
              <a:ext cx="2448272" cy="132242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4" name="Rounded Rectangle 14">
              <a:extLst>
                <a:ext uri="{FF2B5EF4-FFF2-40B4-BE49-F238E27FC236}">
                  <a16:creationId xmlns:a16="http://schemas.microsoft.com/office/drawing/2014/main" id="{85F93A2D-D03F-428E-9083-D38E28932398}"/>
                </a:ext>
              </a:extLst>
            </p:cNvPr>
            <p:cNvSpPr/>
            <p:nvPr/>
          </p:nvSpPr>
          <p:spPr>
            <a:xfrm>
              <a:off x="1001788" y="2564904"/>
              <a:ext cx="2448272" cy="112437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61A0F57-144A-4439-9FE8-EEEABAD12D76}"/>
                </a:ext>
              </a:extLst>
            </p:cNvPr>
            <p:cNvGrpSpPr/>
            <p:nvPr/>
          </p:nvGrpSpPr>
          <p:grpSpPr>
            <a:xfrm>
              <a:off x="954666" y="1770970"/>
              <a:ext cx="2070900" cy="604697"/>
              <a:chOff x="3130993" y="4305851"/>
              <a:chExt cx="1715538" cy="6046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B5D0C4-9DAE-45DF-BB68-94D15825BF3E}"/>
                  </a:ext>
                </a:extLst>
              </p:cNvPr>
              <p:cNvSpPr txBox="1"/>
              <p:nvPr/>
            </p:nvSpPr>
            <p:spPr>
              <a:xfrm>
                <a:off x="3134992" y="4582850"/>
                <a:ext cx="1711539" cy="3276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itchFamily="2" charset="2"/>
                  <a:buChar char="v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A8FFCB-C688-4189-A890-AE208E1EECEA}"/>
                  </a:ext>
                </a:extLst>
              </p:cNvPr>
              <p:cNvSpPr txBox="1"/>
              <p:nvPr/>
            </p:nvSpPr>
            <p:spPr>
              <a:xfrm>
                <a:off x="3130993" y="4305851"/>
                <a:ext cx="1715537" cy="3276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B15B74D-9160-4989-8A0B-283E62E546CF}"/>
                </a:ext>
              </a:extLst>
            </p:cNvPr>
            <p:cNvGrpSpPr/>
            <p:nvPr/>
          </p:nvGrpSpPr>
          <p:grpSpPr>
            <a:xfrm>
              <a:off x="1243306" y="2710571"/>
              <a:ext cx="1992749" cy="787963"/>
              <a:chOff x="4496824" y="2092390"/>
              <a:chExt cx="2461052" cy="787963"/>
            </a:xfrm>
          </p:grpSpPr>
          <p:sp>
            <p:nvSpPr>
              <p:cNvPr id="17" name="Text Placeholder 12">
                <a:extLst>
                  <a:ext uri="{FF2B5EF4-FFF2-40B4-BE49-F238E27FC236}">
                    <a16:creationId xmlns:a16="http://schemas.microsoft.com/office/drawing/2014/main" id="{B9F774C8-6A64-4C93-B40D-43DE80F08D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6824" y="2413617"/>
                <a:ext cx="2461052" cy="466736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8" name="Text Placeholder 13">
                <a:extLst>
                  <a:ext uri="{FF2B5EF4-FFF2-40B4-BE49-F238E27FC236}">
                    <a16:creationId xmlns:a16="http://schemas.microsoft.com/office/drawing/2014/main" id="{23F2D14D-470A-4CE7-9500-26DA64B1FE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6824" y="2092390"/>
                <a:ext cx="2461052" cy="305326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Contents Here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52147C-753C-4763-8E51-5B24BF766317}"/>
              </a:ext>
            </a:extLst>
          </p:cNvPr>
          <p:cNvGrpSpPr/>
          <p:nvPr/>
        </p:nvGrpSpPr>
        <p:grpSpPr>
          <a:xfrm>
            <a:off x="8416382" y="1885017"/>
            <a:ext cx="2809516" cy="1763908"/>
            <a:chOff x="735225" y="1602517"/>
            <a:chExt cx="2714835" cy="2086758"/>
          </a:xfrm>
        </p:grpSpPr>
        <p:sp>
          <p:nvSpPr>
            <p:cNvPr id="22" name="Rounded Rectangle 22">
              <a:extLst>
                <a:ext uri="{FF2B5EF4-FFF2-40B4-BE49-F238E27FC236}">
                  <a16:creationId xmlns:a16="http://schemas.microsoft.com/office/drawing/2014/main" id="{BC1AD81D-83F0-4FF1-969E-F8F688D79D2A}"/>
                </a:ext>
              </a:extLst>
            </p:cNvPr>
            <p:cNvSpPr/>
            <p:nvPr/>
          </p:nvSpPr>
          <p:spPr>
            <a:xfrm>
              <a:off x="735225" y="1602517"/>
              <a:ext cx="2448272" cy="132242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3" name="Rounded Rectangle 23">
              <a:extLst>
                <a:ext uri="{FF2B5EF4-FFF2-40B4-BE49-F238E27FC236}">
                  <a16:creationId xmlns:a16="http://schemas.microsoft.com/office/drawing/2014/main" id="{036493F1-9735-4054-8C52-02C5993F3A71}"/>
                </a:ext>
              </a:extLst>
            </p:cNvPr>
            <p:cNvSpPr/>
            <p:nvPr/>
          </p:nvSpPr>
          <p:spPr>
            <a:xfrm>
              <a:off x="1001788" y="2564904"/>
              <a:ext cx="2448272" cy="112437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4B4A58F-4862-4C3C-90E5-E0554D57BC02}"/>
                </a:ext>
              </a:extLst>
            </p:cNvPr>
            <p:cNvGrpSpPr/>
            <p:nvPr/>
          </p:nvGrpSpPr>
          <p:grpSpPr>
            <a:xfrm>
              <a:off x="954666" y="1770970"/>
              <a:ext cx="2070900" cy="604697"/>
              <a:chOff x="3130993" y="4305851"/>
              <a:chExt cx="1715538" cy="604697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6C46F0-BAAA-4243-821A-587935A320DD}"/>
                  </a:ext>
                </a:extLst>
              </p:cNvPr>
              <p:cNvSpPr txBox="1"/>
              <p:nvPr/>
            </p:nvSpPr>
            <p:spPr>
              <a:xfrm>
                <a:off x="3134992" y="4582850"/>
                <a:ext cx="1711539" cy="3276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itchFamily="2" charset="2"/>
                  <a:buChar char="v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8AEAEC-183B-4A31-9482-493FCA79D7FD}"/>
                  </a:ext>
                </a:extLst>
              </p:cNvPr>
              <p:cNvSpPr txBox="1"/>
              <p:nvPr/>
            </p:nvSpPr>
            <p:spPr>
              <a:xfrm>
                <a:off x="3130993" y="4305851"/>
                <a:ext cx="1715537" cy="3276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521114A-FDFD-4020-B439-9F802BE75470}"/>
                </a:ext>
              </a:extLst>
            </p:cNvPr>
            <p:cNvGrpSpPr/>
            <p:nvPr/>
          </p:nvGrpSpPr>
          <p:grpSpPr>
            <a:xfrm>
              <a:off x="1243306" y="2710571"/>
              <a:ext cx="1992749" cy="787963"/>
              <a:chOff x="4496824" y="2092390"/>
              <a:chExt cx="2461052" cy="787963"/>
            </a:xfrm>
          </p:grpSpPr>
          <p:sp>
            <p:nvSpPr>
              <p:cNvPr id="26" name="Text Placeholder 12">
                <a:extLst>
                  <a:ext uri="{FF2B5EF4-FFF2-40B4-BE49-F238E27FC236}">
                    <a16:creationId xmlns:a16="http://schemas.microsoft.com/office/drawing/2014/main" id="{2F4607CA-0D46-4AA2-A636-13E1F14899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6824" y="2413617"/>
                <a:ext cx="2461052" cy="466736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 Placeholder 13">
                <a:extLst>
                  <a:ext uri="{FF2B5EF4-FFF2-40B4-BE49-F238E27FC236}">
                    <a16:creationId xmlns:a16="http://schemas.microsoft.com/office/drawing/2014/main" id="{C89329C6-024B-4EB0-AF45-E20F4F234E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6824" y="2092390"/>
                <a:ext cx="2461052" cy="305326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Contents Here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FB3763-52C2-40D4-A3DE-F93D1086945E}"/>
              </a:ext>
            </a:extLst>
          </p:cNvPr>
          <p:cNvGrpSpPr/>
          <p:nvPr/>
        </p:nvGrpSpPr>
        <p:grpSpPr>
          <a:xfrm>
            <a:off x="4687781" y="4474406"/>
            <a:ext cx="2809516" cy="1763908"/>
            <a:chOff x="735225" y="1602517"/>
            <a:chExt cx="2714835" cy="2086758"/>
          </a:xfrm>
        </p:grpSpPr>
        <p:sp>
          <p:nvSpPr>
            <p:cNvPr id="31" name="Rounded Rectangle 31">
              <a:extLst>
                <a:ext uri="{FF2B5EF4-FFF2-40B4-BE49-F238E27FC236}">
                  <a16:creationId xmlns:a16="http://schemas.microsoft.com/office/drawing/2014/main" id="{B277A647-7E77-493E-A9AD-E4845F0062CC}"/>
                </a:ext>
              </a:extLst>
            </p:cNvPr>
            <p:cNvSpPr/>
            <p:nvPr/>
          </p:nvSpPr>
          <p:spPr>
            <a:xfrm>
              <a:off x="735225" y="1602517"/>
              <a:ext cx="2448272" cy="132242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2" name="Rounded Rectangle 32">
              <a:extLst>
                <a:ext uri="{FF2B5EF4-FFF2-40B4-BE49-F238E27FC236}">
                  <a16:creationId xmlns:a16="http://schemas.microsoft.com/office/drawing/2014/main" id="{C95D2462-2BD6-45C8-A53C-64512B52561F}"/>
                </a:ext>
              </a:extLst>
            </p:cNvPr>
            <p:cNvSpPr/>
            <p:nvPr/>
          </p:nvSpPr>
          <p:spPr>
            <a:xfrm>
              <a:off x="1001788" y="2564904"/>
              <a:ext cx="2448272" cy="112437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FDC15E5-815C-4BFD-81CF-3D6BDED22412}"/>
                </a:ext>
              </a:extLst>
            </p:cNvPr>
            <p:cNvGrpSpPr/>
            <p:nvPr/>
          </p:nvGrpSpPr>
          <p:grpSpPr>
            <a:xfrm>
              <a:off x="954666" y="1770970"/>
              <a:ext cx="2070900" cy="604697"/>
              <a:chOff x="3130993" y="4305851"/>
              <a:chExt cx="1715538" cy="604697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16A4E7-88BA-4D32-8346-11899ABC73ED}"/>
                  </a:ext>
                </a:extLst>
              </p:cNvPr>
              <p:cNvSpPr txBox="1"/>
              <p:nvPr/>
            </p:nvSpPr>
            <p:spPr>
              <a:xfrm>
                <a:off x="3134992" y="4582850"/>
                <a:ext cx="1711539" cy="3276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itchFamily="2" charset="2"/>
                  <a:buChar char="v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7C90C9-2422-4BDA-86DB-8247828A2191}"/>
                  </a:ext>
                </a:extLst>
              </p:cNvPr>
              <p:cNvSpPr txBox="1"/>
              <p:nvPr/>
            </p:nvSpPr>
            <p:spPr>
              <a:xfrm>
                <a:off x="3130993" y="4305851"/>
                <a:ext cx="1715537" cy="3276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8503B09-D801-40CB-947B-49CF0EC10C77}"/>
                </a:ext>
              </a:extLst>
            </p:cNvPr>
            <p:cNvGrpSpPr/>
            <p:nvPr/>
          </p:nvGrpSpPr>
          <p:grpSpPr>
            <a:xfrm>
              <a:off x="1243306" y="2710571"/>
              <a:ext cx="1992749" cy="787963"/>
              <a:chOff x="4496824" y="2092390"/>
              <a:chExt cx="2461052" cy="787963"/>
            </a:xfrm>
          </p:grpSpPr>
          <p:sp>
            <p:nvSpPr>
              <p:cNvPr id="35" name="Text Placeholder 12">
                <a:extLst>
                  <a:ext uri="{FF2B5EF4-FFF2-40B4-BE49-F238E27FC236}">
                    <a16:creationId xmlns:a16="http://schemas.microsoft.com/office/drawing/2014/main" id="{4F5ADE5D-A6D4-4790-BC79-E1CB7A0B67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6824" y="2413617"/>
                <a:ext cx="2461052" cy="466736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6" name="Text Placeholder 13">
                <a:extLst>
                  <a:ext uri="{FF2B5EF4-FFF2-40B4-BE49-F238E27FC236}">
                    <a16:creationId xmlns:a16="http://schemas.microsoft.com/office/drawing/2014/main" id="{6EFBC393-4538-4355-AF00-535281DB2A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6824" y="2092390"/>
                <a:ext cx="2461052" cy="305326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Contents Here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0662E88-B7B2-4588-AC60-E8780B10FE50}"/>
              </a:ext>
            </a:extLst>
          </p:cNvPr>
          <p:cNvGrpSpPr/>
          <p:nvPr/>
        </p:nvGrpSpPr>
        <p:grpSpPr>
          <a:xfrm>
            <a:off x="8416382" y="4474406"/>
            <a:ext cx="2809516" cy="1763908"/>
            <a:chOff x="735225" y="1602517"/>
            <a:chExt cx="2714835" cy="2086758"/>
          </a:xfrm>
        </p:grpSpPr>
        <p:sp>
          <p:nvSpPr>
            <p:cNvPr id="40" name="Rounded Rectangle 40">
              <a:extLst>
                <a:ext uri="{FF2B5EF4-FFF2-40B4-BE49-F238E27FC236}">
                  <a16:creationId xmlns:a16="http://schemas.microsoft.com/office/drawing/2014/main" id="{3D22DE6F-BE50-46FE-90DF-25396B6ADECF}"/>
                </a:ext>
              </a:extLst>
            </p:cNvPr>
            <p:cNvSpPr/>
            <p:nvPr/>
          </p:nvSpPr>
          <p:spPr>
            <a:xfrm>
              <a:off x="735225" y="1602517"/>
              <a:ext cx="2448272" cy="132242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1" name="Rounded Rectangle 41">
              <a:extLst>
                <a:ext uri="{FF2B5EF4-FFF2-40B4-BE49-F238E27FC236}">
                  <a16:creationId xmlns:a16="http://schemas.microsoft.com/office/drawing/2014/main" id="{71D1A98F-CF94-44B5-8453-C1A3A9428084}"/>
                </a:ext>
              </a:extLst>
            </p:cNvPr>
            <p:cNvSpPr/>
            <p:nvPr/>
          </p:nvSpPr>
          <p:spPr>
            <a:xfrm>
              <a:off x="1001788" y="2564904"/>
              <a:ext cx="2448272" cy="112437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527E883-D735-4156-9642-C2A242B0F2C8}"/>
                </a:ext>
              </a:extLst>
            </p:cNvPr>
            <p:cNvGrpSpPr/>
            <p:nvPr/>
          </p:nvGrpSpPr>
          <p:grpSpPr>
            <a:xfrm>
              <a:off x="954666" y="1770970"/>
              <a:ext cx="2070900" cy="604697"/>
              <a:chOff x="3130993" y="4305851"/>
              <a:chExt cx="1715538" cy="60469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2091968-D9FC-4EF9-9786-C02E0FAF7141}"/>
                  </a:ext>
                </a:extLst>
              </p:cNvPr>
              <p:cNvSpPr txBox="1"/>
              <p:nvPr/>
            </p:nvSpPr>
            <p:spPr>
              <a:xfrm>
                <a:off x="3134992" y="4582850"/>
                <a:ext cx="1711539" cy="3276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itchFamily="2" charset="2"/>
                  <a:buChar char="v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D6B2A9-0FDD-4882-987E-64421EA58D0E}"/>
                  </a:ext>
                </a:extLst>
              </p:cNvPr>
              <p:cNvSpPr txBox="1"/>
              <p:nvPr/>
            </p:nvSpPr>
            <p:spPr>
              <a:xfrm>
                <a:off x="3130993" y="4305851"/>
                <a:ext cx="1715537" cy="3276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5F8838B-B94E-4B99-B925-EA77C8955D82}"/>
                </a:ext>
              </a:extLst>
            </p:cNvPr>
            <p:cNvGrpSpPr/>
            <p:nvPr/>
          </p:nvGrpSpPr>
          <p:grpSpPr>
            <a:xfrm>
              <a:off x="1243306" y="2710571"/>
              <a:ext cx="1992749" cy="787963"/>
              <a:chOff x="4496824" y="2092390"/>
              <a:chExt cx="2461052" cy="787963"/>
            </a:xfrm>
          </p:grpSpPr>
          <p:sp>
            <p:nvSpPr>
              <p:cNvPr id="44" name="Text Placeholder 12">
                <a:extLst>
                  <a:ext uri="{FF2B5EF4-FFF2-40B4-BE49-F238E27FC236}">
                    <a16:creationId xmlns:a16="http://schemas.microsoft.com/office/drawing/2014/main" id="{C6885973-7C3C-420A-A29E-8718420F54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6824" y="2413617"/>
                <a:ext cx="2461052" cy="466736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5" name="Text Placeholder 13">
                <a:extLst>
                  <a:ext uri="{FF2B5EF4-FFF2-40B4-BE49-F238E27FC236}">
                    <a16:creationId xmlns:a16="http://schemas.microsoft.com/office/drawing/2014/main" id="{3A9E3245-A82E-4818-A11E-A8AA8AFE75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6824" y="2092390"/>
                <a:ext cx="2461052" cy="305326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Contents Here</a:t>
                </a:r>
              </a:p>
            </p:txBody>
          </p:sp>
        </p:grpSp>
      </p:grpSp>
      <p:sp>
        <p:nvSpPr>
          <p:cNvPr id="48" name="Right Arrow 48">
            <a:extLst>
              <a:ext uri="{FF2B5EF4-FFF2-40B4-BE49-F238E27FC236}">
                <a16:creationId xmlns:a16="http://schemas.microsoft.com/office/drawing/2014/main" id="{DA87B0B0-86BA-4BBA-A82C-7F0E118405D5}"/>
              </a:ext>
            </a:extLst>
          </p:cNvPr>
          <p:cNvSpPr/>
          <p:nvPr/>
        </p:nvSpPr>
        <p:spPr>
          <a:xfrm>
            <a:off x="3813139" y="2141640"/>
            <a:ext cx="554339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Right Arrow 49">
            <a:extLst>
              <a:ext uri="{FF2B5EF4-FFF2-40B4-BE49-F238E27FC236}">
                <a16:creationId xmlns:a16="http://schemas.microsoft.com/office/drawing/2014/main" id="{B888044E-881C-4208-8B73-F761B0D4F6E9}"/>
              </a:ext>
            </a:extLst>
          </p:cNvPr>
          <p:cNvSpPr/>
          <p:nvPr/>
        </p:nvSpPr>
        <p:spPr>
          <a:xfrm>
            <a:off x="7541741" y="2141640"/>
            <a:ext cx="554339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Right Arrow 50">
            <a:extLst>
              <a:ext uri="{FF2B5EF4-FFF2-40B4-BE49-F238E27FC236}">
                <a16:creationId xmlns:a16="http://schemas.microsoft.com/office/drawing/2014/main" id="{019AD08A-5F67-43BC-A4BB-4F142C114328}"/>
              </a:ext>
            </a:extLst>
          </p:cNvPr>
          <p:cNvSpPr/>
          <p:nvPr/>
        </p:nvSpPr>
        <p:spPr>
          <a:xfrm>
            <a:off x="7582377" y="4846559"/>
            <a:ext cx="554339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1" name="그룹 1">
            <a:extLst>
              <a:ext uri="{FF2B5EF4-FFF2-40B4-BE49-F238E27FC236}">
                <a16:creationId xmlns:a16="http://schemas.microsoft.com/office/drawing/2014/main" id="{4CD628F1-28C8-4010-BC1F-FB5242094AC4}"/>
              </a:ext>
            </a:extLst>
          </p:cNvPr>
          <p:cNvGrpSpPr/>
          <p:nvPr/>
        </p:nvGrpSpPr>
        <p:grpSpPr>
          <a:xfrm>
            <a:off x="2313669" y="3816339"/>
            <a:ext cx="1796191" cy="1514852"/>
            <a:chOff x="1702917" y="3798095"/>
            <a:chExt cx="1640916" cy="1385075"/>
          </a:xfrm>
        </p:grpSpPr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3ABCF764-CE0E-4279-A7A3-CA3E97A1BBC2}"/>
                </a:ext>
              </a:extLst>
            </p:cNvPr>
            <p:cNvSpPr/>
            <p:nvPr/>
          </p:nvSpPr>
          <p:spPr>
            <a:xfrm>
              <a:off x="1702917" y="4698538"/>
              <a:ext cx="1640916" cy="48463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FAC1D4C-FF75-4424-BE6E-14BF54D42A21}"/>
                </a:ext>
              </a:extLst>
            </p:cNvPr>
            <p:cNvSpPr/>
            <p:nvPr/>
          </p:nvSpPr>
          <p:spPr>
            <a:xfrm>
              <a:off x="1702917" y="3798095"/>
              <a:ext cx="253714" cy="11427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A33BC95-06C9-446E-ACFD-A5B91844AF8F}"/>
              </a:ext>
            </a:extLst>
          </p:cNvPr>
          <p:cNvSpPr/>
          <p:nvPr/>
        </p:nvSpPr>
        <p:spPr>
          <a:xfrm>
            <a:off x="3547228" y="3809786"/>
            <a:ext cx="5097546" cy="4752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5" name="Text Placeholder 12">
            <a:extLst>
              <a:ext uri="{FF2B5EF4-FFF2-40B4-BE49-F238E27FC236}">
                <a16:creationId xmlns:a16="http://schemas.microsoft.com/office/drawing/2014/main" id="{56AE06F0-4722-43CD-8E4C-6ADA491AE475}"/>
              </a:ext>
            </a:extLst>
          </p:cNvPr>
          <p:cNvSpPr txBox="1">
            <a:spLocks/>
          </p:cNvSpPr>
          <p:nvPr/>
        </p:nvSpPr>
        <p:spPr>
          <a:xfrm>
            <a:off x="4389526" y="3912913"/>
            <a:ext cx="3412950" cy="26894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BEA4FF-6A88-48FE-838B-8A9E97E9D68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21C0FD-B5EF-4D94-BE2E-60F02BDA3D98}"/>
              </a:ext>
            </a:extLst>
          </p:cNvPr>
          <p:cNvSpPr txBox="1"/>
          <p:nvPr/>
        </p:nvSpPr>
        <p:spPr>
          <a:xfrm>
            <a:off x="8392578" y="1674674"/>
            <a:ext cx="33011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0F0CE4-1AA4-4781-A459-F01954AE5FAA}"/>
              </a:ext>
            </a:extLst>
          </p:cNvPr>
          <p:cNvSpPr txBox="1">
            <a:spLocks/>
          </p:cNvSpPr>
          <p:nvPr/>
        </p:nvSpPr>
        <p:spPr>
          <a:xfrm>
            <a:off x="8478623" y="873746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6A26A-2E3A-47AE-954E-9DF5BBE68113}"/>
              </a:ext>
            </a:extLst>
          </p:cNvPr>
          <p:cNvSpPr txBox="1">
            <a:spLocks/>
          </p:cNvSpPr>
          <p:nvPr/>
        </p:nvSpPr>
        <p:spPr>
          <a:xfrm rot="10800000">
            <a:off x="11172000" y="4824423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00679DC6-FE1A-482B-90BA-0C89B207A6B2}"/>
              </a:ext>
            </a:extLst>
          </p:cNvPr>
          <p:cNvSpPr txBox="1">
            <a:spLocks/>
          </p:cNvSpPr>
          <p:nvPr/>
        </p:nvSpPr>
        <p:spPr>
          <a:xfrm>
            <a:off x="5751667" y="6141409"/>
            <a:ext cx="2615596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2000" dirty="0"/>
              <a:t>PRESENTATION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DE75FCF7-AF4B-42AF-B16E-A23B01A44B88}"/>
              </a:ext>
            </a:extLst>
          </p:cNvPr>
          <p:cNvSpPr txBox="1">
            <a:spLocks/>
          </p:cNvSpPr>
          <p:nvPr/>
        </p:nvSpPr>
        <p:spPr>
          <a:xfrm>
            <a:off x="4405045" y="5699238"/>
            <a:ext cx="2749342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4000" spc="300" dirty="0">
                <a:solidFill>
                  <a:schemeClr val="accent2"/>
                </a:solidFill>
                <a:latin typeface="+mj-lt"/>
              </a:rPr>
              <a:t>BAKERY</a:t>
            </a:r>
          </a:p>
        </p:txBody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7">
            <a:extLst>
              <a:ext uri="{FF2B5EF4-FFF2-40B4-BE49-F238E27FC236}">
                <a16:creationId xmlns:a16="http://schemas.microsoft.com/office/drawing/2014/main" id="{70B97762-83B7-47A2-A3FC-5F0D67AFFD1B}"/>
              </a:ext>
            </a:extLst>
          </p:cNvPr>
          <p:cNvSpPr/>
          <p:nvPr/>
        </p:nvSpPr>
        <p:spPr>
          <a:xfrm rot="10800000" flipH="1" flipV="1">
            <a:off x="3273821" y="2959992"/>
            <a:ext cx="2792369" cy="1336291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8">
            <a:extLst>
              <a:ext uri="{FF2B5EF4-FFF2-40B4-BE49-F238E27FC236}">
                <a16:creationId xmlns:a16="http://schemas.microsoft.com/office/drawing/2014/main" id="{E8BA9691-FD89-4D13-A9B7-6E2EAF4C8BA0}"/>
              </a:ext>
            </a:extLst>
          </p:cNvPr>
          <p:cNvSpPr/>
          <p:nvPr/>
        </p:nvSpPr>
        <p:spPr>
          <a:xfrm rot="10800000" flipH="1" flipV="1">
            <a:off x="954827" y="1844145"/>
            <a:ext cx="3559784" cy="170353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7">
            <a:extLst>
              <a:ext uri="{FF2B5EF4-FFF2-40B4-BE49-F238E27FC236}">
                <a16:creationId xmlns:a16="http://schemas.microsoft.com/office/drawing/2014/main" id="{4F02FFB0-8BC8-4722-8BE9-5D2360D85B60}"/>
              </a:ext>
            </a:extLst>
          </p:cNvPr>
          <p:cNvSpPr/>
          <p:nvPr/>
        </p:nvSpPr>
        <p:spPr>
          <a:xfrm flipH="1" flipV="1">
            <a:off x="6147765" y="3679301"/>
            <a:ext cx="2792369" cy="1336291"/>
          </a:xfrm>
          <a:prstGeom prst="rightArrow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ight Arrow 8">
            <a:extLst>
              <a:ext uri="{FF2B5EF4-FFF2-40B4-BE49-F238E27FC236}">
                <a16:creationId xmlns:a16="http://schemas.microsoft.com/office/drawing/2014/main" id="{6ED52294-8353-4517-9DAF-BDD15DAB0547}"/>
              </a:ext>
            </a:extLst>
          </p:cNvPr>
          <p:cNvSpPr/>
          <p:nvPr/>
        </p:nvSpPr>
        <p:spPr>
          <a:xfrm flipH="1" flipV="1">
            <a:off x="7699342" y="4427902"/>
            <a:ext cx="3559784" cy="170353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181A98-06C4-4CA5-AF89-636DB18BCFBF}"/>
              </a:ext>
            </a:extLst>
          </p:cNvPr>
          <p:cNvGrpSpPr/>
          <p:nvPr/>
        </p:nvGrpSpPr>
        <p:grpSpPr>
          <a:xfrm>
            <a:off x="908237" y="4304101"/>
            <a:ext cx="3599999" cy="1774800"/>
            <a:chOff x="780030" y="3826586"/>
            <a:chExt cx="3100993" cy="1181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2C22A1-6421-4552-964F-7FF395B43A3E}"/>
                </a:ext>
              </a:extLst>
            </p:cNvPr>
            <p:cNvSpPr/>
            <p:nvPr/>
          </p:nvSpPr>
          <p:spPr>
            <a:xfrm>
              <a:off x="780030" y="3826587"/>
              <a:ext cx="3100993" cy="118108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25D16B-3619-4381-AF1A-07F8C20BC240}"/>
                </a:ext>
              </a:extLst>
            </p:cNvPr>
            <p:cNvSpPr/>
            <p:nvPr/>
          </p:nvSpPr>
          <p:spPr>
            <a:xfrm rot="10800000">
              <a:off x="780031" y="3826586"/>
              <a:ext cx="119561" cy="11810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FB30AA-B0BE-4BAA-9C0C-147D7560AC55}"/>
              </a:ext>
            </a:extLst>
          </p:cNvPr>
          <p:cNvGrpSpPr/>
          <p:nvPr/>
        </p:nvGrpSpPr>
        <p:grpSpPr>
          <a:xfrm flipH="1">
            <a:off x="7672787" y="1877995"/>
            <a:ext cx="3600001" cy="1774307"/>
            <a:chOff x="780031" y="3826586"/>
            <a:chExt cx="3100992" cy="118108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CE01AA-FD2E-4E2D-8A17-4D7257795A63}"/>
                </a:ext>
              </a:extLst>
            </p:cNvPr>
            <p:cNvSpPr/>
            <p:nvPr/>
          </p:nvSpPr>
          <p:spPr>
            <a:xfrm rot="10800000">
              <a:off x="780031" y="3826587"/>
              <a:ext cx="3100992" cy="1181087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7CBD38-EE20-4780-9696-109149BFC988}"/>
                </a:ext>
              </a:extLst>
            </p:cNvPr>
            <p:cNvSpPr/>
            <p:nvPr/>
          </p:nvSpPr>
          <p:spPr>
            <a:xfrm rot="10800000">
              <a:off x="780031" y="3826586"/>
              <a:ext cx="119561" cy="11810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7B5CC1-ABA5-4245-92CF-0A7ADA82024D}"/>
              </a:ext>
            </a:extLst>
          </p:cNvPr>
          <p:cNvGrpSpPr/>
          <p:nvPr/>
        </p:nvGrpSpPr>
        <p:grpSpPr>
          <a:xfrm>
            <a:off x="1184717" y="4549917"/>
            <a:ext cx="3118513" cy="1292662"/>
            <a:chOff x="3017859" y="4283314"/>
            <a:chExt cx="1295705" cy="129266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D75D94-4919-41BE-B91E-7E9AD9D5A564}"/>
                </a:ext>
              </a:extLst>
            </p:cNvPr>
            <p:cNvSpPr txBox="1"/>
            <p:nvPr/>
          </p:nvSpPr>
          <p:spPr>
            <a:xfrm>
              <a:off x="3017859" y="4560313"/>
              <a:ext cx="12957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204709-A4E0-410A-9DD7-1B2756E231FD}"/>
                </a:ext>
              </a:extLst>
            </p:cNvPr>
            <p:cNvSpPr txBox="1"/>
            <p:nvPr/>
          </p:nvSpPr>
          <p:spPr>
            <a:xfrm>
              <a:off x="3017859" y="4283314"/>
              <a:ext cx="12957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99AF8A-C49D-409D-8DC3-DF3134E703D8}"/>
              </a:ext>
            </a:extLst>
          </p:cNvPr>
          <p:cNvGrpSpPr/>
          <p:nvPr/>
        </p:nvGrpSpPr>
        <p:grpSpPr>
          <a:xfrm>
            <a:off x="7855742" y="2118842"/>
            <a:ext cx="3147928" cy="1292662"/>
            <a:chOff x="3017859" y="4283314"/>
            <a:chExt cx="1295705" cy="12926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DC8D59-6664-48E0-AA85-6FA81E4E1585}"/>
                </a:ext>
              </a:extLst>
            </p:cNvPr>
            <p:cNvSpPr txBox="1"/>
            <p:nvPr/>
          </p:nvSpPr>
          <p:spPr>
            <a:xfrm>
              <a:off x="3017859" y="4560313"/>
              <a:ext cx="12957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1C7373-E3E4-4E5F-B073-92A08EB55091}"/>
                </a:ext>
              </a:extLst>
            </p:cNvPr>
            <p:cNvSpPr txBox="1"/>
            <p:nvPr/>
          </p:nvSpPr>
          <p:spPr>
            <a:xfrm>
              <a:off x="3017859" y="4283314"/>
              <a:ext cx="12957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262626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CDBEC8B-FD99-43D0-9AD2-CBFDE97FF0C1}"/>
              </a:ext>
            </a:extLst>
          </p:cNvPr>
          <p:cNvSpPr txBox="1"/>
          <p:nvPr/>
        </p:nvSpPr>
        <p:spPr>
          <a:xfrm>
            <a:off x="954827" y="2542026"/>
            <a:ext cx="15298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5FAE0C-B0A2-456A-919C-5D7786AA3569}"/>
              </a:ext>
            </a:extLst>
          </p:cNvPr>
          <p:cNvSpPr txBox="1"/>
          <p:nvPr/>
        </p:nvSpPr>
        <p:spPr>
          <a:xfrm>
            <a:off x="9729258" y="5125782"/>
            <a:ext cx="15298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027E79-D509-44BD-8858-4B9F5E34CE9C}"/>
              </a:ext>
            </a:extLst>
          </p:cNvPr>
          <p:cNvSpPr txBox="1"/>
          <p:nvPr/>
        </p:nvSpPr>
        <p:spPr>
          <a:xfrm>
            <a:off x="7410265" y="4193558"/>
            <a:ext cx="15298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C4E65D-B412-415C-9410-973E1F92499B}"/>
              </a:ext>
            </a:extLst>
          </p:cNvPr>
          <p:cNvSpPr txBox="1"/>
          <p:nvPr/>
        </p:nvSpPr>
        <p:spPr>
          <a:xfrm>
            <a:off x="3273819" y="3474250"/>
            <a:ext cx="15298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ounded Rectangle 10">
            <a:extLst>
              <a:ext uri="{FF2B5EF4-FFF2-40B4-BE49-F238E27FC236}">
                <a16:creationId xmlns:a16="http://schemas.microsoft.com/office/drawing/2014/main" id="{B376B89D-9CD6-4218-9159-F5736D452957}"/>
              </a:ext>
            </a:extLst>
          </p:cNvPr>
          <p:cNvSpPr/>
          <p:nvPr/>
        </p:nvSpPr>
        <p:spPr>
          <a:xfrm>
            <a:off x="5254822" y="3469173"/>
            <a:ext cx="255239" cy="337780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5C73B5DD-18BA-487B-9B94-198297511A57}"/>
              </a:ext>
            </a:extLst>
          </p:cNvPr>
          <p:cNvSpPr/>
          <p:nvPr/>
        </p:nvSpPr>
        <p:spPr>
          <a:xfrm>
            <a:off x="3500230" y="2504387"/>
            <a:ext cx="427986" cy="43512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7FF6B79B-AFDC-4DD8-B9D0-7D32B41F06AD}"/>
              </a:ext>
            </a:extLst>
          </p:cNvPr>
          <p:cNvSpPr/>
          <p:nvPr/>
        </p:nvSpPr>
        <p:spPr>
          <a:xfrm>
            <a:off x="6696060" y="4182348"/>
            <a:ext cx="435911" cy="31355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7">
            <a:extLst>
              <a:ext uri="{FF2B5EF4-FFF2-40B4-BE49-F238E27FC236}">
                <a16:creationId xmlns:a16="http://schemas.microsoft.com/office/drawing/2014/main" id="{E74595BE-FEBD-4ECA-B540-86FA0923C793}"/>
              </a:ext>
            </a:extLst>
          </p:cNvPr>
          <p:cNvSpPr/>
          <p:nvPr/>
        </p:nvSpPr>
        <p:spPr>
          <a:xfrm>
            <a:off x="8381872" y="5047138"/>
            <a:ext cx="478166" cy="38642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573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2">
            <a:extLst>
              <a:ext uri="{FF2B5EF4-FFF2-40B4-BE49-F238E27FC236}">
                <a16:creationId xmlns:a16="http://schemas.microsoft.com/office/drawing/2014/main" id="{FA9BA65C-E458-48D9-8C00-54547A9DC1EB}"/>
              </a:ext>
            </a:extLst>
          </p:cNvPr>
          <p:cNvGrpSpPr/>
          <p:nvPr/>
        </p:nvGrpSpPr>
        <p:grpSpPr>
          <a:xfrm rot="2378551">
            <a:off x="1268306" y="1323343"/>
            <a:ext cx="3606911" cy="5932109"/>
            <a:chOff x="8225514" y="914682"/>
            <a:chExt cx="777751" cy="1279128"/>
          </a:xfrm>
          <a:solidFill>
            <a:schemeClr val="accent3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F9984A1-1C73-41BA-B0A2-3F88165E62BC}"/>
                </a:ext>
              </a:extLst>
            </p:cNvPr>
            <p:cNvSpPr/>
            <p:nvPr/>
          </p:nvSpPr>
          <p:spPr>
            <a:xfrm>
              <a:off x="8267148" y="1217493"/>
              <a:ext cx="229073" cy="916290"/>
            </a:xfrm>
            <a:custGeom>
              <a:avLst/>
              <a:gdLst>
                <a:gd name="connsiteX0" fmla="*/ 78587 w 229072"/>
                <a:gd name="connsiteY0" fmla="*/ 318361 h 916290"/>
                <a:gd name="connsiteX1" fmla="*/ 112363 w 229072"/>
                <a:gd name="connsiteY1" fmla="*/ 329731 h 916290"/>
                <a:gd name="connsiteX2" fmla="*/ 144132 w 229072"/>
                <a:gd name="connsiteY2" fmla="*/ 349796 h 916290"/>
                <a:gd name="connsiteX3" fmla="*/ 158010 w 229072"/>
                <a:gd name="connsiteY3" fmla="*/ 372703 h 916290"/>
                <a:gd name="connsiteX4" fmla="*/ 145637 w 229072"/>
                <a:gd name="connsiteY4" fmla="*/ 332741 h 916290"/>
                <a:gd name="connsiteX5" fmla="*/ 141958 w 229072"/>
                <a:gd name="connsiteY5" fmla="*/ 331904 h 916290"/>
                <a:gd name="connsiteX6" fmla="*/ 99655 w 229072"/>
                <a:gd name="connsiteY6" fmla="*/ 320534 h 916290"/>
                <a:gd name="connsiteX7" fmla="*/ 65879 w 229072"/>
                <a:gd name="connsiteY7" fmla="*/ 290437 h 916290"/>
                <a:gd name="connsiteX8" fmla="*/ 58188 w 229072"/>
                <a:gd name="connsiteY8" fmla="*/ 256327 h 916290"/>
                <a:gd name="connsiteX9" fmla="*/ 94137 w 229072"/>
                <a:gd name="connsiteY9" fmla="*/ 267697 h 916290"/>
                <a:gd name="connsiteX10" fmla="*/ 124067 w 229072"/>
                <a:gd name="connsiteY10" fmla="*/ 286926 h 916290"/>
                <a:gd name="connsiteX11" fmla="*/ 138781 w 229072"/>
                <a:gd name="connsiteY11" fmla="*/ 311171 h 916290"/>
                <a:gd name="connsiteX12" fmla="*/ 137778 w 229072"/>
                <a:gd name="connsiteY12" fmla="*/ 306656 h 916290"/>
                <a:gd name="connsiteX13" fmla="*/ 130421 w 229072"/>
                <a:gd name="connsiteY13" fmla="*/ 282411 h 916290"/>
                <a:gd name="connsiteX14" fmla="*/ 116877 w 229072"/>
                <a:gd name="connsiteY14" fmla="*/ 268366 h 916290"/>
                <a:gd name="connsiteX15" fmla="*/ 81931 w 229072"/>
                <a:gd name="connsiteY15" fmla="*/ 259839 h 916290"/>
                <a:gd name="connsiteX16" fmla="*/ 46483 w 229072"/>
                <a:gd name="connsiteY16" fmla="*/ 227902 h 916290"/>
                <a:gd name="connsiteX17" fmla="*/ 39628 w 229072"/>
                <a:gd name="connsiteY17" fmla="*/ 198808 h 916290"/>
                <a:gd name="connsiteX18" fmla="*/ 39628 w 229072"/>
                <a:gd name="connsiteY18" fmla="*/ 194126 h 916290"/>
                <a:gd name="connsiteX19" fmla="*/ 71732 w 229072"/>
                <a:gd name="connsiteY19" fmla="*/ 206165 h 916290"/>
                <a:gd name="connsiteX20" fmla="*/ 108015 w 229072"/>
                <a:gd name="connsiteY20" fmla="*/ 229909 h 916290"/>
                <a:gd name="connsiteX21" fmla="*/ 118716 w 229072"/>
                <a:gd name="connsiteY21" fmla="*/ 246295 h 916290"/>
                <a:gd name="connsiteX22" fmla="*/ 108015 w 229072"/>
                <a:gd name="connsiteY22" fmla="*/ 213355 h 916290"/>
                <a:gd name="connsiteX23" fmla="*/ 104671 w 229072"/>
                <a:gd name="connsiteY23" fmla="*/ 210847 h 916290"/>
                <a:gd name="connsiteX24" fmla="*/ 66883 w 229072"/>
                <a:gd name="connsiteY24" fmla="*/ 200146 h 916290"/>
                <a:gd name="connsiteX25" fmla="*/ 25583 w 229072"/>
                <a:gd name="connsiteY25" fmla="*/ 162357 h 916290"/>
                <a:gd name="connsiteX26" fmla="*/ 20399 w 229072"/>
                <a:gd name="connsiteY26" fmla="*/ 139283 h 916290"/>
                <a:gd name="connsiteX27" fmla="*/ 19730 w 229072"/>
                <a:gd name="connsiteY27" fmla="*/ 132762 h 916290"/>
                <a:gd name="connsiteX28" fmla="*/ 49326 w 229072"/>
                <a:gd name="connsiteY28" fmla="*/ 144801 h 916290"/>
                <a:gd name="connsiteX29" fmla="*/ 88787 w 229072"/>
                <a:gd name="connsiteY29" fmla="*/ 169380 h 916290"/>
                <a:gd name="connsiteX30" fmla="*/ 98986 w 229072"/>
                <a:gd name="connsiteY30" fmla="*/ 185766 h 916290"/>
                <a:gd name="connsiteX31" fmla="*/ 88954 w 229072"/>
                <a:gd name="connsiteY31" fmla="*/ 156171 h 916290"/>
                <a:gd name="connsiteX32" fmla="*/ 83938 w 229072"/>
                <a:gd name="connsiteY32" fmla="*/ 152325 h 916290"/>
                <a:gd name="connsiteX33" fmla="*/ 52336 w 229072"/>
                <a:gd name="connsiteY33" fmla="*/ 139784 h 916290"/>
                <a:gd name="connsiteX34" fmla="*/ 5685 w 229072"/>
                <a:gd name="connsiteY34" fmla="*/ 98986 h 916290"/>
                <a:gd name="connsiteX35" fmla="*/ 0 w 229072"/>
                <a:gd name="connsiteY35" fmla="*/ 74574 h 916290"/>
                <a:gd name="connsiteX36" fmla="*/ 30432 w 229072"/>
                <a:gd name="connsiteY36" fmla="*/ 84272 h 916290"/>
                <a:gd name="connsiteX37" fmla="*/ 76580 w 229072"/>
                <a:gd name="connsiteY37" fmla="*/ 124736 h 916290"/>
                <a:gd name="connsiteX38" fmla="*/ 80259 w 229072"/>
                <a:gd name="connsiteY38" fmla="*/ 129752 h 916290"/>
                <a:gd name="connsiteX39" fmla="*/ 70059 w 229072"/>
                <a:gd name="connsiteY39" fmla="*/ 100658 h 916290"/>
                <a:gd name="connsiteX40" fmla="*/ 67050 w 229072"/>
                <a:gd name="connsiteY40" fmla="*/ 97481 h 916290"/>
                <a:gd name="connsiteX41" fmla="*/ 61030 w 229072"/>
                <a:gd name="connsiteY41" fmla="*/ 93301 h 916290"/>
                <a:gd name="connsiteX42" fmla="*/ 32940 w 229072"/>
                <a:gd name="connsiteY42" fmla="*/ 25081 h 916290"/>
                <a:gd name="connsiteX43" fmla="*/ 38290 w 229072"/>
                <a:gd name="connsiteY43" fmla="*/ 0 h 916290"/>
                <a:gd name="connsiteX44" fmla="*/ 68220 w 229072"/>
                <a:gd name="connsiteY44" fmla="*/ 23074 h 916290"/>
                <a:gd name="connsiteX45" fmla="*/ 81597 w 229072"/>
                <a:gd name="connsiteY45" fmla="*/ 72902 h 916290"/>
                <a:gd name="connsiteX46" fmla="*/ 74908 w 229072"/>
                <a:gd name="connsiteY46" fmla="*/ 96144 h 916290"/>
                <a:gd name="connsiteX47" fmla="*/ 74741 w 229072"/>
                <a:gd name="connsiteY47" fmla="*/ 107346 h 916290"/>
                <a:gd name="connsiteX48" fmla="*/ 191786 w 229072"/>
                <a:gd name="connsiteY48" fmla="*/ 485901 h 916290"/>
                <a:gd name="connsiteX49" fmla="*/ 223555 w 229072"/>
                <a:gd name="connsiteY49" fmla="*/ 641403 h 916290"/>
                <a:gd name="connsiteX50" fmla="*/ 229407 w 229072"/>
                <a:gd name="connsiteY50" fmla="*/ 819143 h 916290"/>
                <a:gd name="connsiteX51" fmla="*/ 229073 w 229072"/>
                <a:gd name="connsiteY51" fmla="*/ 847903 h 916290"/>
                <a:gd name="connsiteX52" fmla="*/ 221548 w 229072"/>
                <a:gd name="connsiteY52" fmla="*/ 910271 h 916290"/>
                <a:gd name="connsiteX53" fmla="*/ 220712 w 229072"/>
                <a:gd name="connsiteY53" fmla="*/ 912946 h 916290"/>
                <a:gd name="connsiteX54" fmla="*/ 217535 w 229072"/>
                <a:gd name="connsiteY54" fmla="*/ 916792 h 916290"/>
                <a:gd name="connsiteX55" fmla="*/ 201818 w 229072"/>
                <a:gd name="connsiteY55" fmla="*/ 713804 h 916290"/>
                <a:gd name="connsiteX56" fmla="*/ 212018 w 229072"/>
                <a:gd name="connsiteY56" fmla="*/ 745740 h 916290"/>
                <a:gd name="connsiteX57" fmla="*/ 220378 w 229072"/>
                <a:gd name="connsiteY57" fmla="*/ 778512 h 916290"/>
                <a:gd name="connsiteX58" fmla="*/ 226732 w 229072"/>
                <a:gd name="connsiteY58" fmla="*/ 812121 h 916290"/>
                <a:gd name="connsiteX59" fmla="*/ 228404 w 229072"/>
                <a:gd name="connsiteY59" fmla="*/ 812121 h 916290"/>
                <a:gd name="connsiteX60" fmla="*/ 228404 w 229072"/>
                <a:gd name="connsiteY60" fmla="*/ 762293 h 916290"/>
                <a:gd name="connsiteX61" fmla="*/ 191117 w 229072"/>
                <a:gd name="connsiteY61" fmla="*/ 491921 h 916290"/>
                <a:gd name="connsiteX62" fmla="*/ 183593 w 229072"/>
                <a:gd name="connsiteY62" fmla="*/ 464165 h 916290"/>
                <a:gd name="connsiteX63" fmla="*/ 177908 w 229072"/>
                <a:gd name="connsiteY63" fmla="*/ 457476 h 916290"/>
                <a:gd name="connsiteX64" fmla="*/ 142460 w 229072"/>
                <a:gd name="connsiteY64" fmla="*/ 446775 h 916290"/>
                <a:gd name="connsiteX65" fmla="*/ 102330 w 229072"/>
                <a:gd name="connsiteY65" fmla="*/ 408485 h 916290"/>
                <a:gd name="connsiteX66" fmla="*/ 96311 w 229072"/>
                <a:gd name="connsiteY66" fmla="*/ 379391 h 916290"/>
                <a:gd name="connsiteX67" fmla="*/ 102665 w 229072"/>
                <a:gd name="connsiteY67" fmla="*/ 383237 h 916290"/>
                <a:gd name="connsiteX68" fmla="*/ 123064 w 229072"/>
                <a:gd name="connsiteY68" fmla="*/ 390427 h 916290"/>
                <a:gd name="connsiteX69" fmla="*/ 169046 w 229072"/>
                <a:gd name="connsiteY69" fmla="*/ 423032 h 916290"/>
                <a:gd name="connsiteX70" fmla="*/ 174396 w 229072"/>
                <a:gd name="connsiteY70" fmla="*/ 431894 h 916290"/>
                <a:gd name="connsiteX71" fmla="*/ 174062 w 229072"/>
                <a:gd name="connsiteY71" fmla="*/ 428717 h 916290"/>
                <a:gd name="connsiteX72" fmla="*/ 166705 w 229072"/>
                <a:gd name="connsiteY72" fmla="*/ 402131 h 916290"/>
                <a:gd name="connsiteX73" fmla="*/ 158177 w 229072"/>
                <a:gd name="connsiteY73" fmla="*/ 392768 h 916290"/>
                <a:gd name="connsiteX74" fmla="*/ 123398 w 229072"/>
                <a:gd name="connsiteY74" fmla="*/ 383738 h 916290"/>
                <a:gd name="connsiteX75" fmla="*/ 84105 w 229072"/>
                <a:gd name="connsiteY75" fmla="*/ 348792 h 916290"/>
                <a:gd name="connsiteX76" fmla="*/ 77082 w 229072"/>
                <a:gd name="connsiteY76" fmla="*/ 319364 h 916290"/>
                <a:gd name="connsiteX77" fmla="*/ 78587 w 229072"/>
                <a:gd name="connsiteY77" fmla="*/ 318361 h 91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29072" h="916290">
                  <a:moveTo>
                    <a:pt x="78587" y="318361"/>
                  </a:moveTo>
                  <a:cubicBezTo>
                    <a:pt x="88619" y="325885"/>
                    <a:pt x="100157" y="328226"/>
                    <a:pt x="112363" y="329731"/>
                  </a:cubicBezTo>
                  <a:cubicBezTo>
                    <a:pt x="125906" y="331403"/>
                    <a:pt x="136775" y="338258"/>
                    <a:pt x="144132" y="349796"/>
                  </a:cubicBezTo>
                  <a:cubicBezTo>
                    <a:pt x="148646" y="356818"/>
                    <a:pt x="152827" y="364175"/>
                    <a:pt x="158010" y="372703"/>
                  </a:cubicBezTo>
                  <a:cubicBezTo>
                    <a:pt x="153663" y="358490"/>
                    <a:pt x="149817" y="345615"/>
                    <a:pt x="145637" y="332741"/>
                  </a:cubicBezTo>
                  <a:cubicBezTo>
                    <a:pt x="145470" y="332072"/>
                    <a:pt x="143296" y="332239"/>
                    <a:pt x="141958" y="331904"/>
                  </a:cubicBezTo>
                  <a:cubicBezTo>
                    <a:pt x="127913" y="328059"/>
                    <a:pt x="113868" y="323711"/>
                    <a:pt x="99655" y="320534"/>
                  </a:cubicBezTo>
                  <a:cubicBezTo>
                    <a:pt x="82433" y="316856"/>
                    <a:pt x="70728" y="307325"/>
                    <a:pt x="65879" y="290437"/>
                  </a:cubicBezTo>
                  <a:cubicBezTo>
                    <a:pt x="62702" y="279402"/>
                    <a:pt x="60194" y="268032"/>
                    <a:pt x="58188" y="256327"/>
                  </a:cubicBezTo>
                  <a:cubicBezTo>
                    <a:pt x="69223" y="264186"/>
                    <a:pt x="81597" y="265858"/>
                    <a:pt x="94137" y="267697"/>
                  </a:cubicBezTo>
                  <a:cubicBezTo>
                    <a:pt x="106845" y="269537"/>
                    <a:pt x="117044" y="276058"/>
                    <a:pt x="124067" y="286926"/>
                  </a:cubicBezTo>
                  <a:cubicBezTo>
                    <a:pt x="129083" y="294617"/>
                    <a:pt x="133598" y="302643"/>
                    <a:pt x="138781" y="311171"/>
                  </a:cubicBezTo>
                  <a:cubicBezTo>
                    <a:pt x="138280" y="309164"/>
                    <a:pt x="138112" y="307994"/>
                    <a:pt x="137778" y="306656"/>
                  </a:cubicBezTo>
                  <a:cubicBezTo>
                    <a:pt x="135270" y="298630"/>
                    <a:pt x="132093" y="290605"/>
                    <a:pt x="130421" y="282411"/>
                  </a:cubicBezTo>
                  <a:cubicBezTo>
                    <a:pt x="128749" y="274385"/>
                    <a:pt x="124401" y="270205"/>
                    <a:pt x="116877" y="268366"/>
                  </a:cubicBezTo>
                  <a:cubicBezTo>
                    <a:pt x="105173" y="265524"/>
                    <a:pt x="93636" y="262012"/>
                    <a:pt x="81931" y="259839"/>
                  </a:cubicBezTo>
                  <a:cubicBezTo>
                    <a:pt x="63371" y="256327"/>
                    <a:pt x="51500" y="245960"/>
                    <a:pt x="46483" y="227902"/>
                  </a:cubicBezTo>
                  <a:cubicBezTo>
                    <a:pt x="43808" y="218371"/>
                    <a:pt x="41802" y="208506"/>
                    <a:pt x="39628" y="198808"/>
                  </a:cubicBezTo>
                  <a:cubicBezTo>
                    <a:pt x="39293" y="197638"/>
                    <a:pt x="39628" y="196300"/>
                    <a:pt x="39628" y="194126"/>
                  </a:cubicBezTo>
                  <a:cubicBezTo>
                    <a:pt x="49326" y="202487"/>
                    <a:pt x="60194" y="204995"/>
                    <a:pt x="71732" y="206165"/>
                  </a:cubicBezTo>
                  <a:cubicBezTo>
                    <a:pt x="87783" y="207837"/>
                    <a:pt x="99822" y="216030"/>
                    <a:pt x="108015" y="229909"/>
                  </a:cubicBezTo>
                  <a:cubicBezTo>
                    <a:pt x="111359" y="235426"/>
                    <a:pt x="114536" y="241111"/>
                    <a:pt x="118716" y="246295"/>
                  </a:cubicBezTo>
                  <a:cubicBezTo>
                    <a:pt x="115205" y="235259"/>
                    <a:pt x="111694" y="224224"/>
                    <a:pt x="108015" y="213355"/>
                  </a:cubicBezTo>
                  <a:cubicBezTo>
                    <a:pt x="107681" y="212352"/>
                    <a:pt x="106009" y="211349"/>
                    <a:pt x="104671" y="210847"/>
                  </a:cubicBezTo>
                  <a:cubicBezTo>
                    <a:pt x="92131" y="207169"/>
                    <a:pt x="79757" y="202152"/>
                    <a:pt x="66883" y="200146"/>
                  </a:cubicBezTo>
                  <a:cubicBezTo>
                    <a:pt x="44310" y="196467"/>
                    <a:pt x="30432" y="184596"/>
                    <a:pt x="25583" y="162357"/>
                  </a:cubicBezTo>
                  <a:cubicBezTo>
                    <a:pt x="23911" y="154666"/>
                    <a:pt x="22071" y="146974"/>
                    <a:pt x="20399" y="139283"/>
                  </a:cubicBezTo>
                  <a:cubicBezTo>
                    <a:pt x="20065" y="137611"/>
                    <a:pt x="20065" y="135771"/>
                    <a:pt x="19730" y="132762"/>
                  </a:cubicBezTo>
                  <a:cubicBezTo>
                    <a:pt x="28927" y="140788"/>
                    <a:pt x="38457" y="143965"/>
                    <a:pt x="49326" y="144801"/>
                  </a:cubicBezTo>
                  <a:cubicBezTo>
                    <a:pt x="66548" y="146306"/>
                    <a:pt x="79925" y="154164"/>
                    <a:pt x="88787" y="169380"/>
                  </a:cubicBezTo>
                  <a:cubicBezTo>
                    <a:pt x="91963" y="174898"/>
                    <a:pt x="95140" y="180416"/>
                    <a:pt x="98986" y="185766"/>
                  </a:cubicBezTo>
                  <a:cubicBezTo>
                    <a:pt x="95642" y="175901"/>
                    <a:pt x="92632" y="165869"/>
                    <a:pt x="88954" y="156171"/>
                  </a:cubicBezTo>
                  <a:cubicBezTo>
                    <a:pt x="88285" y="154499"/>
                    <a:pt x="85610" y="153663"/>
                    <a:pt x="83938" y="152325"/>
                  </a:cubicBezTo>
                  <a:cubicBezTo>
                    <a:pt x="74407" y="145469"/>
                    <a:pt x="64040" y="141122"/>
                    <a:pt x="52336" y="139784"/>
                  </a:cubicBezTo>
                  <a:cubicBezTo>
                    <a:pt x="27589" y="136942"/>
                    <a:pt x="11872" y="123398"/>
                    <a:pt x="5685" y="98986"/>
                  </a:cubicBezTo>
                  <a:cubicBezTo>
                    <a:pt x="3679" y="90626"/>
                    <a:pt x="1839" y="82265"/>
                    <a:pt x="0" y="74574"/>
                  </a:cubicBezTo>
                  <a:cubicBezTo>
                    <a:pt x="10200" y="77918"/>
                    <a:pt x="20232" y="81095"/>
                    <a:pt x="30432" y="84272"/>
                  </a:cubicBezTo>
                  <a:cubicBezTo>
                    <a:pt x="51834" y="90960"/>
                    <a:pt x="66381" y="105340"/>
                    <a:pt x="76580" y="124736"/>
                  </a:cubicBezTo>
                  <a:cubicBezTo>
                    <a:pt x="77584" y="126575"/>
                    <a:pt x="78420" y="128247"/>
                    <a:pt x="80259" y="129752"/>
                  </a:cubicBezTo>
                  <a:cubicBezTo>
                    <a:pt x="76915" y="120054"/>
                    <a:pt x="73571" y="110356"/>
                    <a:pt x="70059" y="100658"/>
                  </a:cubicBezTo>
                  <a:cubicBezTo>
                    <a:pt x="69558" y="99488"/>
                    <a:pt x="68220" y="98485"/>
                    <a:pt x="67050" y="97481"/>
                  </a:cubicBezTo>
                  <a:cubicBezTo>
                    <a:pt x="65043" y="95976"/>
                    <a:pt x="63037" y="94639"/>
                    <a:pt x="61030" y="93301"/>
                  </a:cubicBezTo>
                  <a:cubicBezTo>
                    <a:pt x="36618" y="76748"/>
                    <a:pt x="26920" y="54175"/>
                    <a:pt x="32940" y="25081"/>
                  </a:cubicBezTo>
                  <a:cubicBezTo>
                    <a:pt x="34612" y="16888"/>
                    <a:pt x="36451" y="8695"/>
                    <a:pt x="38290" y="0"/>
                  </a:cubicBezTo>
                  <a:cubicBezTo>
                    <a:pt x="49995" y="6521"/>
                    <a:pt x="59693" y="13878"/>
                    <a:pt x="68220" y="23074"/>
                  </a:cubicBezTo>
                  <a:cubicBezTo>
                    <a:pt x="81597" y="37454"/>
                    <a:pt x="86446" y="53840"/>
                    <a:pt x="81597" y="72902"/>
                  </a:cubicBezTo>
                  <a:cubicBezTo>
                    <a:pt x="79590" y="80761"/>
                    <a:pt x="77584" y="88619"/>
                    <a:pt x="74908" y="96144"/>
                  </a:cubicBezTo>
                  <a:cubicBezTo>
                    <a:pt x="73571" y="100157"/>
                    <a:pt x="73404" y="103333"/>
                    <a:pt x="74741" y="107346"/>
                  </a:cubicBezTo>
                  <a:cubicBezTo>
                    <a:pt x="117546" y="232417"/>
                    <a:pt x="158344" y="357989"/>
                    <a:pt x="191786" y="485901"/>
                  </a:cubicBezTo>
                  <a:cubicBezTo>
                    <a:pt x="205162" y="537067"/>
                    <a:pt x="217201" y="588733"/>
                    <a:pt x="223555" y="641403"/>
                  </a:cubicBezTo>
                  <a:cubicBezTo>
                    <a:pt x="230578" y="700427"/>
                    <a:pt x="232082" y="759785"/>
                    <a:pt x="229407" y="819143"/>
                  </a:cubicBezTo>
                  <a:cubicBezTo>
                    <a:pt x="228905" y="828674"/>
                    <a:pt x="228905" y="838372"/>
                    <a:pt x="229073" y="847903"/>
                  </a:cubicBezTo>
                  <a:cubicBezTo>
                    <a:pt x="229574" y="869138"/>
                    <a:pt x="227401" y="889872"/>
                    <a:pt x="221548" y="910271"/>
                  </a:cubicBezTo>
                  <a:cubicBezTo>
                    <a:pt x="221214" y="911107"/>
                    <a:pt x="221214" y="912110"/>
                    <a:pt x="220712" y="912946"/>
                  </a:cubicBezTo>
                  <a:cubicBezTo>
                    <a:pt x="219876" y="914284"/>
                    <a:pt x="219040" y="915622"/>
                    <a:pt x="217535" y="916792"/>
                  </a:cubicBezTo>
                  <a:cubicBezTo>
                    <a:pt x="219207" y="848572"/>
                    <a:pt x="213690" y="781020"/>
                    <a:pt x="201818" y="713804"/>
                  </a:cubicBezTo>
                  <a:cubicBezTo>
                    <a:pt x="205162" y="724505"/>
                    <a:pt x="208841" y="735039"/>
                    <a:pt x="212018" y="745740"/>
                  </a:cubicBezTo>
                  <a:cubicBezTo>
                    <a:pt x="215195" y="756608"/>
                    <a:pt x="218037" y="767477"/>
                    <a:pt x="220378" y="778512"/>
                  </a:cubicBezTo>
                  <a:cubicBezTo>
                    <a:pt x="222886" y="789548"/>
                    <a:pt x="224725" y="800918"/>
                    <a:pt x="226732" y="812121"/>
                  </a:cubicBezTo>
                  <a:cubicBezTo>
                    <a:pt x="227233" y="812121"/>
                    <a:pt x="227902" y="812121"/>
                    <a:pt x="228404" y="812121"/>
                  </a:cubicBezTo>
                  <a:cubicBezTo>
                    <a:pt x="228404" y="795567"/>
                    <a:pt x="228404" y="778847"/>
                    <a:pt x="228404" y="762293"/>
                  </a:cubicBezTo>
                  <a:cubicBezTo>
                    <a:pt x="228905" y="670330"/>
                    <a:pt x="215195" y="580373"/>
                    <a:pt x="191117" y="491921"/>
                  </a:cubicBezTo>
                  <a:cubicBezTo>
                    <a:pt x="188609" y="482725"/>
                    <a:pt x="186435" y="473361"/>
                    <a:pt x="183593" y="464165"/>
                  </a:cubicBezTo>
                  <a:cubicBezTo>
                    <a:pt x="182757" y="461489"/>
                    <a:pt x="180416" y="458312"/>
                    <a:pt x="177908" y="457476"/>
                  </a:cubicBezTo>
                  <a:cubicBezTo>
                    <a:pt x="166203" y="453463"/>
                    <a:pt x="154499" y="448949"/>
                    <a:pt x="142460" y="446775"/>
                  </a:cubicBezTo>
                  <a:cubicBezTo>
                    <a:pt x="120221" y="442762"/>
                    <a:pt x="106845" y="430556"/>
                    <a:pt x="102330" y="408485"/>
                  </a:cubicBezTo>
                  <a:cubicBezTo>
                    <a:pt x="100491" y="399121"/>
                    <a:pt x="98485" y="389758"/>
                    <a:pt x="96311" y="379391"/>
                  </a:cubicBezTo>
                  <a:cubicBezTo>
                    <a:pt x="99153" y="381063"/>
                    <a:pt x="100825" y="382401"/>
                    <a:pt x="102665" y="383237"/>
                  </a:cubicBezTo>
                  <a:cubicBezTo>
                    <a:pt x="109353" y="385912"/>
                    <a:pt x="116041" y="389758"/>
                    <a:pt x="123064" y="390427"/>
                  </a:cubicBezTo>
                  <a:cubicBezTo>
                    <a:pt x="144801" y="392600"/>
                    <a:pt x="159682" y="403636"/>
                    <a:pt x="169046" y="423032"/>
                  </a:cubicBezTo>
                  <a:cubicBezTo>
                    <a:pt x="170550" y="426042"/>
                    <a:pt x="172055" y="429051"/>
                    <a:pt x="174396" y="431894"/>
                  </a:cubicBezTo>
                  <a:cubicBezTo>
                    <a:pt x="174229" y="430891"/>
                    <a:pt x="174229" y="429720"/>
                    <a:pt x="174062" y="428717"/>
                  </a:cubicBezTo>
                  <a:cubicBezTo>
                    <a:pt x="171554" y="419855"/>
                    <a:pt x="168711" y="411160"/>
                    <a:pt x="166705" y="402131"/>
                  </a:cubicBezTo>
                  <a:cubicBezTo>
                    <a:pt x="165534" y="397115"/>
                    <a:pt x="163026" y="394105"/>
                    <a:pt x="158177" y="392768"/>
                  </a:cubicBezTo>
                  <a:cubicBezTo>
                    <a:pt x="146640" y="389591"/>
                    <a:pt x="135103" y="385745"/>
                    <a:pt x="123398" y="383738"/>
                  </a:cubicBezTo>
                  <a:cubicBezTo>
                    <a:pt x="102497" y="380227"/>
                    <a:pt x="89121" y="369359"/>
                    <a:pt x="84105" y="348792"/>
                  </a:cubicBezTo>
                  <a:cubicBezTo>
                    <a:pt x="81764" y="338927"/>
                    <a:pt x="79423" y="329229"/>
                    <a:pt x="77082" y="319364"/>
                  </a:cubicBezTo>
                  <a:cubicBezTo>
                    <a:pt x="77584" y="318862"/>
                    <a:pt x="78085" y="318695"/>
                    <a:pt x="78587" y="318361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CF3AFDE-5189-405B-9085-4BD3D2BFFC43}"/>
                </a:ext>
              </a:extLst>
            </p:cNvPr>
            <p:cNvSpPr/>
            <p:nvPr/>
          </p:nvSpPr>
          <p:spPr>
            <a:xfrm>
              <a:off x="8490034" y="914682"/>
              <a:ext cx="178911" cy="1279128"/>
            </a:xfrm>
            <a:custGeom>
              <a:avLst/>
              <a:gdLst>
                <a:gd name="connsiteX0" fmla="*/ 89957 w 178910"/>
                <a:gd name="connsiteY0" fmla="*/ 939699 h 1279127"/>
                <a:gd name="connsiteX1" fmla="*/ 89790 w 178910"/>
                <a:gd name="connsiteY1" fmla="*/ 989025 h 1279127"/>
                <a:gd name="connsiteX2" fmla="*/ 87951 w 178910"/>
                <a:gd name="connsiteY2" fmla="*/ 1038685 h 1279127"/>
                <a:gd name="connsiteX3" fmla="*/ 91127 w 178910"/>
                <a:gd name="connsiteY3" fmla="*/ 1027650 h 1279127"/>
                <a:gd name="connsiteX4" fmla="*/ 133096 w 178910"/>
                <a:gd name="connsiteY4" fmla="*/ 783863 h 1279127"/>
                <a:gd name="connsiteX5" fmla="*/ 143129 w 178910"/>
                <a:gd name="connsiteY5" fmla="*/ 578367 h 1279127"/>
                <a:gd name="connsiteX6" fmla="*/ 143129 w 178910"/>
                <a:gd name="connsiteY6" fmla="*/ 568836 h 1279127"/>
                <a:gd name="connsiteX7" fmla="*/ 141624 w 178910"/>
                <a:gd name="connsiteY7" fmla="*/ 573852 h 1279127"/>
                <a:gd name="connsiteX8" fmla="*/ 128749 w 178910"/>
                <a:gd name="connsiteY8" fmla="*/ 563151 h 1279127"/>
                <a:gd name="connsiteX9" fmla="*/ 95475 w 178910"/>
                <a:gd name="connsiteY9" fmla="*/ 543086 h 1279127"/>
                <a:gd name="connsiteX10" fmla="*/ 55847 w 178910"/>
                <a:gd name="connsiteY10" fmla="*/ 471522 h 1279127"/>
                <a:gd name="connsiteX11" fmla="*/ 59191 w 178910"/>
                <a:gd name="connsiteY11" fmla="*/ 435405 h 1279127"/>
                <a:gd name="connsiteX12" fmla="*/ 61866 w 178910"/>
                <a:gd name="connsiteY12" fmla="*/ 437579 h 1279127"/>
                <a:gd name="connsiteX13" fmla="*/ 96144 w 178910"/>
                <a:gd name="connsiteY13" fmla="*/ 463161 h 1279127"/>
                <a:gd name="connsiteX14" fmla="*/ 131257 w 178910"/>
                <a:gd name="connsiteY14" fmla="*/ 497104 h 1279127"/>
                <a:gd name="connsiteX15" fmla="*/ 139617 w 178910"/>
                <a:gd name="connsiteY15" fmla="*/ 527369 h 1279127"/>
                <a:gd name="connsiteX16" fmla="*/ 143296 w 178910"/>
                <a:gd name="connsiteY16" fmla="*/ 551446 h 1279127"/>
                <a:gd name="connsiteX17" fmla="*/ 143797 w 178910"/>
                <a:gd name="connsiteY17" fmla="*/ 546932 h 1279127"/>
                <a:gd name="connsiteX18" fmla="*/ 143965 w 178910"/>
                <a:gd name="connsiteY18" fmla="*/ 292778 h 1279127"/>
                <a:gd name="connsiteX19" fmla="*/ 141791 w 178910"/>
                <a:gd name="connsiteY19" fmla="*/ 152492 h 1279127"/>
                <a:gd name="connsiteX20" fmla="*/ 136775 w 178910"/>
                <a:gd name="connsiteY20" fmla="*/ 138112 h 1279127"/>
                <a:gd name="connsiteX21" fmla="*/ 116877 w 178910"/>
                <a:gd name="connsiteY21" fmla="*/ 106176 h 1279127"/>
                <a:gd name="connsiteX22" fmla="*/ 113199 w 178910"/>
                <a:gd name="connsiteY22" fmla="*/ 56349 h 1279127"/>
                <a:gd name="connsiteX23" fmla="*/ 139784 w 178910"/>
                <a:gd name="connsiteY23" fmla="*/ 2508 h 1279127"/>
                <a:gd name="connsiteX24" fmla="*/ 141122 w 178910"/>
                <a:gd name="connsiteY24" fmla="*/ 0 h 1279127"/>
                <a:gd name="connsiteX25" fmla="*/ 147142 w 178910"/>
                <a:gd name="connsiteY25" fmla="*/ 6521 h 1279127"/>
                <a:gd name="connsiteX26" fmla="*/ 176570 w 178910"/>
                <a:gd name="connsiteY26" fmla="*/ 57853 h 1279127"/>
                <a:gd name="connsiteX27" fmla="*/ 174229 w 178910"/>
                <a:gd name="connsiteY27" fmla="*/ 101327 h 1279127"/>
                <a:gd name="connsiteX28" fmla="*/ 146807 w 178910"/>
                <a:gd name="connsiteY28" fmla="*/ 145804 h 1279127"/>
                <a:gd name="connsiteX29" fmla="*/ 144299 w 178910"/>
                <a:gd name="connsiteY29" fmla="*/ 152659 h 1279127"/>
                <a:gd name="connsiteX30" fmla="*/ 146473 w 178910"/>
                <a:gd name="connsiteY30" fmla="*/ 521851 h 1279127"/>
                <a:gd name="connsiteX31" fmla="*/ 138447 w 178910"/>
                <a:gd name="connsiteY31" fmla="*/ 745406 h 1279127"/>
                <a:gd name="connsiteX32" fmla="*/ 86446 w 178910"/>
                <a:gd name="connsiteY32" fmla="*/ 1054068 h 1279127"/>
                <a:gd name="connsiteX33" fmla="*/ 77918 w 178910"/>
                <a:gd name="connsiteY33" fmla="*/ 1100050 h 1279127"/>
                <a:gd name="connsiteX34" fmla="*/ 45982 w 178910"/>
                <a:gd name="connsiteY34" fmla="*/ 1189840 h 1279127"/>
                <a:gd name="connsiteX35" fmla="*/ 3511 w 178910"/>
                <a:gd name="connsiteY35" fmla="*/ 1274781 h 1279127"/>
                <a:gd name="connsiteX36" fmla="*/ 0 w 178910"/>
                <a:gd name="connsiteY36" fmla="*/ 1280131 h 1279127"/>
                <a:gd name="connsiteX37" fmla="*/ 89957 w 178910"/>
                <a:gd name="connsiteY37" fmla="*/ 939699 h 127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8910" h="1279127">
                  <a:moveTo>
                    <a:pt x="89957" y="939699"/>
                  </a:moveTo>
                  <a:cubicBezTo>
                    <a:pt x="89957" y="956086"/>
                    <a:pt x="90291" y="972639"/>
                    <a:pt x="89790" y="989025"/>
                  </a:cubicBezTo>
                  <a:cubicBezTo>
                    <a:pt x="89455" y="1005579"/>
                    <a:pt x="88285" y="1021965"/>
                    <a:pt x="87951" y="1038685"/>
                  </a:cubicBezTo>
                  <a:cubicBezTo>
                    <a:pt x="88954" y="1035007"/>
                    <a:pt x="90124" y="1031328"/>
                    <a:pt x="91127" y="1027650"/>
                  </a:cubicBezTo>
                  <a:cubicBezTo>
                    <a:pt x="113199" y="947725"/>
                    <a:pt x="128080" y="866630"/>
                    <a:pt x="133096" y="783863"/>
                  </a:cubicBezTo>
                  <a:cubicBezTo>
                    <a:pt x="137276" y="715476"/>
                    <a:pt x="139952" y="646921"/>
                    <a:pt x="143129" y="578367"/>
                  </a:cubicBezTo>
                  <a:cubicBezTo>
                    <a:pt x="143296" y="575691"/>
                    <a:pt x="143129" y="573183"/>
                    <a:pt x="143129" y="568836"/>
                  </a:cubicBezTo>
                  <a:cubicBezTo>
                    <a:pt x="142460" y="571344"/>
                    <a:pt x="142125" y="572347"/>
                    <a:pt x="141624" y="573852"/>
                  </a:cubicBezTo>
                  <a:cubicBezTo>
                    <a:pt x="137276" y="570173"/>
                    <a:pt x="133263" y="565993"/>
                    <a:pt x="128749" y="563151"/>
                  </a:cubicBezTo>
                  <a:cubicBezTo>
                    <a:pt x="117880" y="556128"/>
                    <a:pt x="107179" y="548437"/>
                    <a:pt x="95475" y="543086"/>
                  </a:cubicBezTo>
                  <a:cubicBezTo>
                    <a:pt x="64374" y="528706"/>
                    <a:pt x="52336" y="504796"/>
                    <a:pt x="55847" y="471522"/>
                  </a:cubicBezTo>
                  <a:cubicBezTo>
                    <a:pt x="57185" y="459817"/>
                    <a:pt x="58021" y="448113"/>
                    <a:pt x="59191" y="435405"/>
                  </a:cubicBezTo>
                  <a:cubicBezTo>
                    <a:pt x="60696" y="436576"/>
                    <a:pt x="61365" y="437077"/>
                    <a:pt x="61866" y="437579"/>
                  </a:cubicBezTo>
                  <a:cubicBezTo>
                    <a:pt x="71063" y="449116"/>
                    <a:pt x="82433" y="457476"/>
                    <a:pt x="96144" y="463161"/>
                  </a:cubicBezTo>
                  <a:cubicBezTo>
                    <a:pt x="112195" y="469682"/>
                    <a:pt x="125070" y="480384"/>
                    <a:pt x="131257" y="497104"/>
                  </a:cubicBezTo>
                  <a:cubicBezTo>
                    <a:pt x="134935" y="506969"/>
                    <a:pt x="137444" y="517169"/>
                    <a:pt x="139617" y="527369"/>
                  </a:cubicBezTo>
                  <a:cubicBezTo>
                    <a:pt x="141289" y="535227"/>
                    <a:pt x="141791" y="543253"/>
                    <a:pt x="143296" y="551446"/>
                  </a:cubicBezTo>
                  <a:cubicBezTo>
                    <a:pt x="143463" y="549941"/>
                    <a:pt x="143797" y="548437"/>
                    <a:pt x="143797" y="546932"/>
                  </a:cubicBezTo>
                  <a:cubicBezTo>
                    <a:pt x="143965" y="462158"/>
                    <a:pt x="144299" y="377385"/>
                    <a:pt x="143965" y="292778"/>
                  </a:cubicBezTo>
                  <a:cubicBezTo>
                    <a:pt x="143797" y="245960"/>
                    <a:pt x="142460" y="199310"/>
                    <a:pt x="141791" y="152492"/>
                  </a:cubicBezTo>
                  <a:cubicBezTo>
                    <a:pt x="141791" y="146974"/>
                    <a:pt x="139952" y="142794"/>
                    <a:pt x="136775" y="138112"/>
                  </a:cubicBezTo>
                  <a:cubicBezTo>
                    <a:pt x="129585" y="127913"/>
                    <a:pt x="122562" y="117379"/>
                    <a:pt x="116877" y="106176"/>
                  </a:cubicBezTo>
                  <a:cubicBezTo>
                    <a:pt x="108684" y="90291"/>
                    <a:pt x="107848" y="73404"/>
                    <a:pt x="113199" y="56349"/>
                  </a:cubicBezTo>
                  <a:cubicBezTo>
                    <a:pt x="119051" y="36953"/>
                    <a:pt x="128582" y="19229"/>
                    <a:pt x="139784" y="2508"/>
                  </a:cubicBezTo>
                  <a:cubicBezTo>
                    <a:pt x="140119" y="1839"/>
                    <a:pt x="140453" y="1170"/>
                    <a:pt x="141122" y="0"/>
                  </a:cubicBezTo>
                  <a:cubicBezTo>
                    <a:pt x="143630" y="2675"/>
                    <a:pt x="145469" y="4515"/>
                    <a:pt x="147142" y="6521"/>
                  </a:cubicBezTo>
                  <a:cubicBezTo>
                    <a:pt x="160518" y="21570"/>
                    <a:pt x="170550" y="38457"/>
                    <a:pt x="176570" y="57853"/>
                  </a:cubicBezTo>
                  <a:cubicBezTo>
                    <a:pt x="181252" y="72735"/>
                    <a:pt x="180416" y="86947"/>
                    <a:pt x="174229" y="101327"/>
                  </a:cubicBezTo>
                  <a:cubicBezTo>
                    <a:pt x="167206" y="117546"/>
                    <a:pt x="157676" y="131926"/>
                    <a:pt x="146807" y="145804"/>
                  </a:cubicBezTo>
                  <a:cubicBezTo>
                    <a:pt x="145302" y="147643"/>
                    <a:pt x="144132" y="150318"/>
                    <a:pt x="144299" y="152659"/>
                  </a:cubicBezTo>
                  <a:cubicBezTo>
                    <a:pt x="147142" y="275723"/>
                    <a:pt x="149148" y="398787"/>
                    <a:pt x="146473" y="521851"/>
                  </a:cubicBezTo>
                  <a:cubicBezTo>
                    <a:pt x="144968" y="596425"/>
                    <a:pt x="142125" y="670999"/>
                    <a:pt x="138447" y="745406"/>
                  </a:cubicBezTo>
                  <a:cubicBezTo>
                    <a:pt x="133263" y="850244"/>
                    <a:pt x="116376" y="953243"/>
                    <a:pt x="86446" y="1054068"/>
                  </a:cubicBezTo>
                  <a:cubicBezTo>
                    <a:pt x="82098" y="1068950"/>
                    <a:pt x="81095" y="1084667"/>
                    <a:pt x="77918" y="1100050"/>
                  </a:cubicBezTo>
                  <a:cubicBezTo>
                    <a:pt x="71397" y="1131485"/>
                    <a:pt x="63204" y="1162752"/>
                    <a:pt x="45982" y="1189840"/>
                  </a:cubicBezTo>
                  <a:cubicBezTo>
                    <a:pt x="28927" y="1216927"/>
                    <a:pt x="17055" y="1246188"/>
                    <a:pt x="3511" y="1274781"/>
                  </a:cubicBezTo>
                  <a:cubicBezTo>
                    <a:pt x="2675" y="1276620"/>
                    <a:pt x="1505" y="1278626"/>
                    <a:pt x="0" y="1280131"/>
                  </a:cubicBezTo>
                  <a:cubicBezTo>
                    <a:pt x="48323" y="1171280"/>
                    <a:pt x="74407" y="1056911"/>
                    <a:pt x="89957" y="939699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91E2C42-5C35-4067-99A8-89AE41377133}"/>
                </a:ext>
              </a:extLst>
            </p:cNvPr>
            <p:cNvSpPr/>
            <p:nvPr/>
          </p:nvSpPr>
          <p:spPr>
            <a:xfrm>
              <a:off x="8413788" y="1264478"/>
              <a:ext cx="170550" cy="576862"/>
            </a:xfrm>
            <a:custGeom>
              <a:avLst/>
              <a:gdLst>
                <a:gd name="connsiteX0" fmla="*/ 165367 w 170550"/>
                <a:gd name="connsiteY0" fmla="*/ 577363 h 576861"/>
                <a:gd name="connsiteX1" fmla="*/ 161521 w 170550"/>
                <a:gd name="connsiteY1" fmla="*/ 533388 h 576861"/>
                <a:gd name="connsiteX2" fmla="*/ 121392 w 170550"/>
                <a:gd name="connsiteY2" fmla="*/ 341937 h 576861"/>
                <a:gd name="connsiteX3" fmla="*/ 2675 w 170550"/>
                <a:gd name="connsiteY3" fmla="*/ 10868 h 576861"/>
                <a:gd name="connsiteX4" fmla="*/ 0 w 170550"/>
                <a:gd name="connsiteY4" fmla="*/ 0 h 576861"/>
                <a:gd name="connsiteX5" fmla="*/ 28759 w 170550"/>
                <a:gd name="connsiteY5" fmla="*/ 46316 h 576861"/>
                <a:gd name="connsiteX6" fmla="*/ 138280 w 170550"/>
                <a:gd name="connsiteY6" fmla="*/ 279903 h 576861"/>
                <a:gd name="connsiteX7" fmla="*/ 170216 w 170550"/>
                <a:gd name="connsiteY7" fmla="*/ 517838 h 576861"/>
                <a:gd name="connsiteX8" fmla="*/ 166538 w 170550"/>
                <a:gd name="connsiteY8" fmla="*/ 571845 h 576861"/>
                <a:gd name="connsiteX9" fmla="*/ 165367 w 170550"/>
                <a:gd name="connsiteY9" fmla="*/ 577363 h 57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550" h="576861">
                  <a:moveTo>
                    <a:pt x="165367" y="577363"/>
                  </a:moveTo>
                  <a:cubicBezTo>
                    <a:pt x="164029" y="561646"/>
                    <a:pt x="162692" y="547433"/>
                    <a:pt x="161521" y="533388"/>
                  </a:cubicBezTo>
                  <a:cubicBezTo>
                    <a:pt x="155836" y="468010"/>
                    <a:pt x="141122" y="404472"/>
                    <a:pt x="121392" y="341937"/>
                  </a:cubicBezTo>
                  <a:cubicBezTo>
                    <a:pt x="86278" y="229909"/>
                    <a:pt x="45146" y="120221"/>
                    <a:pt x="2675" y="10868"/>
                  </a:cubicBezTo>
                  <a:cubicBezTo>
                    <a:pt x="1338" y="7524"/>
                    <a:pt x="167" y="4013"/>
                    <a:pt x="0" y="0"/>
                  </a:cubicBezTo>
                  <a:cubicBezTo>
                    <a:pt x="9698" y="15383"/>
                    <a:pt x="19563" y="30766"/>
                    <a:pt x="28759" y="46316"/>
                  </a:cubicBezTo>
                  <a:cubicBezTo>
                    <a:pt x="73069" y="120556"/>
                    <a:pt x="110691" y="197805"/>
                    <a:pt x="138280" y="279903"/>
                  </a:cubicBezTo>
                  <a:cubicBezTo>
                    <a:pt x="164364" y="357153"/>
                    <a:pt x="176068" y="436241"/>
                    <a:pt x="170216" y="517838"/>
                  </a:cubicBezTo>
                  <a:cubicBezTo>
                    <a:pt x="168878" y="535896"/>
                    <a:pt x="167875" y="553787"/>
                    <a:pt x="166538" y="571845"/>
                  </a:cubicBezTo>
                  <a:cubicBezTo>
                    <a:pt x="166370" y="573016"/>
                    <a:pt x="165869" y="574521"/>
                    <a:pt x="165367" y="577363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7E876D2-8A7B-45CB-B725-A457F25CC64D}"/>
                </a:ext>
              </a:extLst>
            </p:cNvPr>
            <p:cNvSpPr/>
            <p:nvPr/>
          </p:nvSpPr>
          <p:spPr>
            <a:xfrm>
              <a:off x="8225514" y="1558928"/>
              <a:ext cx="237433" cy="357821"/>
            </a:xfrm>
            <a:custGeom>
              <a:avLst/>
              <a:gdLst>
                <a:gd name="connsiteX0" fmla="*/ 238603 w 237432"/>
                <a:gd name="connsiteY0" fmla="*/ 358156 h 357821"/>
                <a:gd name="connsiteX1" fmla="*/ 212519 w 237432"/>
                <a:gd name="connsiteY1" fmla="*/ 300302 h 357821"/>
                <a:gd name="connsiteX2" fmla="*/ 135270 w 237432"/>
                <a:gd name="connsiteY2" fmla="*/ 177573 h 357821"/>
                <a:gd name="connsiteX3" fmla="*/ 2341 w 237432"/>
                <a:gd name="connsiteY3" fmla="*/ 4682 h 357821"/>
                <a:gd name="connsiteX4" fmla="*/ 0 w 237432"/>
                <a:gd name="connsiteY4" fmla="*/ 0 h 357821"/>
                <a:gd name="connsiteX5" fmla="*/ 22573 w 237432"/>
                <a:gd name="connsiteY5" fmla="*/ 19062 h 357821"/>
                <a:gd name="connsiteX6" fmla="*/ 135437 w 237432"/>
                <a:gd name="connsiteY6" fmla="*/ 135437 h 357821"/>
                <a:gd name="connsiteX7" fmla="*/ 236430 w 237432"/>
                <a:gd name="connsiteY7" fmla="*/ 347120 h 357821"/>
                <a:gd name="connsiteX8" fmla="*/ 238771 w 237432"/>
                <a:gd name="connsiteY8" fmla="*/ 357989 h 357821"/>
                <a:gd name="connsiteX9" fmla="*/ 238603 w 237432"/>
                <a:gd name="connsiteY9" fmla="*/ 358156 h 35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432" h="357821">
                  <a:moveTo>
                    <a:pt x="238603" y="358156"/>
                  </a:moveTo>
                  <a:cubicBezTo>
                    <a:pt x="229909" y="338927"/>
                    <a:pt x="221548" y="319364"/>
                    <a:pt x="212519" y="300302"/>
                  </a:cubicBezTo>
                  <a:cubicBezTo>
                    <a:pt x="191953" y="256160"/>
                    <a:pt x="164364" y="216198"/>
                    <a:pt x="135270" y="177573"/>
                  </a:cubicBezTo>
                  <a:cubicBezTo>
                    <a:pt x="91629" y="119552"/>
                    <a:pt x="46818" y="62368"/>
                    <a:pt x="2341" y="4682"/>
                  </a:cubicBezTo>
                  <a:cubicBezTo>
                    <a:pt x="1338" y="3344"/>
                    <a:pt x="334" y="2174"/>
                    <a:pt x="0" y="0"/>
                  </a:cubicBezTo>
                  <a:cubicBezTo>
                    <a:pt x="7524" y="6354"/>
                    <a:pt x="15049" y="12540"/>
                    <a:pt x="22573" y="19062"/>
                  </a:cubicBezTo>
                  <a:cubicBezTo>
                    <a:pt x="63371" y="54676"/>
                    <a:pt x="100993" y="93468"/>
                    <a:pt x="135437" y="135437"/>
                  </a:cubicBezTo>
                  <a:cubicBezTo>
                    <a:pt x="186602" y="197805"/>
                    <a:pt x="220712" y="268032"/>
                    <a:pt x="236430" y="347120"/>
                  </a:cubicBezTo>
                  <a:cubicBezTo>
                    <a:pt x="237099" y="350799"/>
                    <a:pt x="238102" y="354310"/>
                    <a:pt x="238771" y="357989"/>
                  </a:cubicBezTo>
                  <a:cubicBezTo>
                    <a:pt x="238771" y="357989"/>
                    <a:pt x="238771" y="358156"/>
                    <a:pt x="238603" y="358156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B5FBE2-7333-4ACA-B71B-40E3872A8134}"/>
                </a:ext>
              </a:extLst>
            </p:cNvPr>
            <p:cNvSpPr/>
            <p:nvPr/>
          </p:nvSpPr>
          <p:spPr>
            <a:xfrm>
              <a:off x="8637762" y="1439208"/>
              <a:ext cx="86947" cy="137109"/>
            </a:xfrm>
            <a:custGeom>
              <a:avLst/>
              <a:gdLst>
                <a:gd name="connsiteX0" fmla="*/ 584 w 86947"/>
                <a:gd name="connsiteY0" fmla="*/ 137945 h 137109"/>
                <a:gd name="connsiteX1" fmla="*/ 3928 w 86947"/>
                <a:gd name="connsiteY1" fmla="*/ 87951 h 137109"/>
                <a:gd name="connsiteX2" fmla="*/ 5433 w 86947"/>
                <a:gd name="connsiteY2" fmla="*/ 81931 h 137109"/>
                <a:gd name="connsiteX3" fmla="*/ 55261 w 86947"/>
                <a:gd name="connsiteY3" fmla="*/ 24078 h 137109"/>
                <a:gd name="connsiteX4" fmla="*/ 80342 w 86947"/>
                <a:gd name="connsiteY4" fmla="*/ 5351 h 137109"/>
                <a:gd name="connsiteX5" fmla="*/ 85358 w 86947"/>
                <a:gd name="connsiteY5" fmla="*/ 0 h 137109"/>
                <a:gd name="connsiteX6" fmla="*/ 87531 w 86947"/>
                <a:gd name="connsiteY6" fmla="*/ 22238 h 137109"/>
                <a:gd name="connsiteX7" fmla="*/ 87197 w 86947"/>
                <a:gd name="connsiteY7" fmla="*/ 61030 h 137109"/>
                <a:gd name="connsiteX8" fmla="*/ 62785 w 86947"/>
                <a:gd name="connsiteY8" fmla="*/ 98485 h 137109"/>
                <a:gd name="connsiteX9" fmla="*/ 51080 w 86947"/>
                <a:gd name="connsiteY9" fmla="*/ 105173 h 137109"/>
                <a:gd name="connsiteX10" fmla="*/ 584 w 86947"/>
                <a:gd name="connsiteY10" fmla="*/ 137945 h 13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947" h="137109">
                  <a:moveTo>
                    <a:pt x="584" y="137945"/>
                  </a:moveTo>
                  <a:cubicBezTo>
                    <a:pt x="-921" y="120054"/>
                    <a:pt x="584" y="104002"/>
                    <a:pt x="3928" y="87951"/>
                  </a:cubicBezTo>
                  <a:cubicBezTo>
                    <a:pt x="4430" y="85944"/>
                    <a:pt x="4931" y="83938"/>
                    <a:pt x="5433" y="81931"/>
                  </a:cubicBezTo>
                  <a:cubicBezTo>
                    <a:pt x="10951" y="53004"/>
                    <a:pt x="27504" y="33608"/>
                    <a:pt x="55261" y="24078"/>
                  </a:cubicBezTo>
                  <a:cubicBezTo>
                    <a:pt x="65460" y="20566"/>
                    <a:pt x="73152" y="13042"/>
                    <a:pt x="80342" y="5351"/>
                  </a:cubicBezTo>
                  <a:cubicBezTo>
                    <a:pt x="81679" y="3846"/>
                    <a:pt x="83017" y="2341"/>
                    <a:pt x="85358" y="0"/>
                  </a:cubicBezTo>
                  <a:cubicBezTo>
                    <a:pt x="86194" y="8193"/>
                    <a:pt x="87364" y="15216"/>
                    <a:pt x="87531" y="22238"/>
                  </a:cubicBezTo>
                  <a:cubicBezTo>
                    <a:pt x="87866" y="35113"/>
                    <a:pt x="88367" y="48155"/>
                    <a:pt x="87197" y="61030"/>
                  </a:cubicBezTo>
                  <a:cubicBezTo>
                    <a:pt x="85692" y="77249"/>
                    <a:pt x="76663" y="89623"/>
                    <a:pt x="62785" y="98485"/>
                  </a:cubicBezTo>
                  <a:cubicBezTo>
                    <a:pt x="58939" y="100825"/>
                    <a:pt x="55093" y="103166"/>
                    <a:pt x="51080" y="105173"/>
                  </a:cubicBezTo>
                  <a:cubicBezTo>
                    <a:pt x="33357" y="113700"/>
                    <a:pt x="15967" y="122897"/>
                    <a:pt x="584" y="137945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D3F2FE9-40A5-4D8B-938F-B550FD2F221F}"/>
                </a:ext>
              </a:extLst>
            </p:cNvPr>
            <p:cNvSpPr/>
            <p:nvPr/>
          </p:nvSpPr>
          <p:spPr>
            <a:xfrm>
              <a:off x="8547210" y="1081888"/>
              <a:ext cx="85275" cy="138781"/>
            </a:xfrm>
            <a:custGeom>
              <a:avLst/>
              <a:gdLst>
                <a:gd name="connsiteX0" fmla="*/ 4356 w 85275"/>
                <a:gd name="connsiteY0" fmla="*/ 0 h 138781"/>
                <a:gd name="connsiteX1" fmla="*/ 32614 w 85275"/>
                <a:gd name="connsiteY1" fmla="*/ 24747 h 138781"/>
                <a:gd name="connsiteX2" fmla="*/ 39302 w 85275"/>
                <a:gd name="connsiteY2" fmla="*/ 27756 h 138781"/>
                <a:gd name="connsiteX3" fmla="*/ 79599 w 85275"/>
                <a:gd name="connsiteY3" fmla="*/ 75243 h 138781"/>
                <a:gd name="connsiteX4" fmla="*/ 86287 w 85275"/>
                <a:gd name="connsiteY4" fmla="*/ 132093 h 138781"/>
                <a:gd name="connsiteX5" fmla="*/ 85618 w 85275"/>
                <a:gd name="connsiteY5" fmla="*/ 139283 h 138781"/>
                <a:gd name="connsiteX6" fmla="*/ 82107 w 85275"/>
                <a:gd name="connsiteY6" fmla="*/ 136440 h 138781"/>
                <a:gd name="connsiteX7" fmla="*/ 49000 w 85275"/>
                <a:gd name="connsiteY7" fmla="*/ 113199 h 138781"/>
                <a:gd name="connsiteX8" fmla="*/ 28266 w 85275"/>
                <a:gd name="connsiteY8" fmla="*/ 101829 h 138781"/>
                <a:gd name="connsiteX9" fmla="*/ 9 w 85275"/>
                <a:gd name="connsiteY9" fmla="*/ 56683 h 138781"/>
                <a:gd name="connsiteX10" fmla="*/ 3353 w 85275"/>
                <a:gd name="connsiteY10" fmla="*/ 1672 h 138781"/>
                <a:gd name="connsiteX11" fmla="*/ 4356 w 85275"/>
                <a:gd name="connsiteY11" fmla="*/ 0 h 13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275" h="138781">
                  <a:moveTo>
                    <a:pt x="4356" y="0"/>
                  </a:moveTo>
                  <a:cubicBezTo>
                    <a:pt x="11880" y="10868"/>
                    <a:pt x="20742" y="19563"/>
                    <a:pt x="32614" y="24747"/>
                  </a:cubicBezTo>
                  <a:cubicBezTo>
                    <a:pt x="34787" y="25750"/>
                    <a:pt x="37128" y="26753"/>
                    <a:pt x="39302" y="27756"/>
                  </a:cubicBezTo>
                  <a:cubicBezTo>
                    <a:pt x="60537" y="36953"/>
                    <a:pt x="73914" y="52503"/>
                    <a:pt x="79599" y="75243"/>
                  </a:cubicBezTo>
                  <a:cubicBezTo>
                    <a:pt x="84280" y="93970"/>
                    <a:pt x="87290" y="112697"/>
                    <a:pt x="86287" y="132093"/>
                  </a:cubicBezTo>
                  <a:cubicBezTo>
                    <a:pt x="86120" y="134267"/>
                    <a:pt x="85953" y="136440"/>
                    <a:pt x="85618" y="139283"/>
                  </a:cubicBezTo>
                  <a:cubicBezTo>
                    <a:pt x="84113" y="137945"/>
                    <a:pt x="83110" y="137109"/>
                    <a:pt x="82107" y="136440"/>
                  </a:cubicBezTo>
                  <a:cubicBezTo>
                    <a:pt x="71071" y="128582"/>
                    <a:pt x="60203" y="120723"/>
                    <a:pt x="49000" y="113199"/>
                  </a:cubicBezTo>
                  <a:cubicBezTo>
                    <a:pt x="42479" y="108851"/>
                    <a:pt x="35122" y="105674"/>
                    <a:pt x="28266" y="101829"/>
                  </a:cubicBezTo>
                  <a:cubicBezTo>
                    <a:pt x="10877" y="91796"/>
                    <a:pt x="176" y="76915"/>
                    <a:pt x="9" y="56683"/>
                  </a:cubicBezTo>
                  <a:cubicBezTo>
                    <a:pt x="-159" y="38290"/>
                    <a:pt x="2182" y="20065"/>
                    <a:pt x="3353" y="1672"/>
                  </a:cubicBezTo>
                  <a:cubicBezTo>
                    <a:pt x="3520" y="1170"/>
                    <a:pt x="4021" y="669"/>
                    <a:pt x="4356" y="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3915F67-6F42-4C72-B71C-2D1ACD6BFF2B}"/>
                </a:ext>
              </a:extLst>
            </p:cNvPr>
            <p:cNvSpPr/>
            <p:nvPr/>
          </p:nvSpPr>
          <p:spPr>
            <a:xfrm>
              <a:off x="8545784" y="1260632"/>
              <a:ext cx="86947" cy="137109"/>
            </a:xfrm>
            <a:custGeom>
              <a:avLst/>
              <a:gdLst>
                <a:gd name="connsiteX0" fmla="*/ 5114 w 86947"/>
                <a:gd name="connsiteY0" fmla="*/ 0 h 137109"/>
                <a:gd name="connsiteX1" fmla="*/ 9963 w 86947"/>
                <a:gd name="connsiteY1" fmla="*/ 5351 h 137109"/>
                <a:gd name="connsiteX2" fmla="*/ 36381 w 86947"/>
                <a:gd name="connsiteY2" fmla="*/ 24914 h 137109"/>
                <a:gd name="connsiteX3" fmla="*/ 58285 w 86947"/>
                <a:gd name="connsiteY3" fmla="*/ 37454 h 137109"/>
                <a:gd name="connsiteX4" fmla="*/ 78684 w 86947"/>
                <a:gd name="connsiteY4" fmla="*/ 68387 h 137109"/>
                <a:gd name="connsiteX5" fmla="*/ 86878 w 86947"/>
                <a:gd name="connsiteY5" fmla="*/ 133431 h 137109"/>
                <a:gd name="connsiteX6" fmla="*/ 86376 w 86947"/>
                <a:gd name="connsiteY6" fmla="*/ 137945 h 137109"/>
                <a:gd name="connsiteX7" fmla="*/ 83366 w 86947"/>
                <a:gd name="connsiteY7" fmla="*/ 135437 h 137109"/>
                <a:gd name="connsiteX8" fmla="*/ 49925 w 86947"/>
                <a:gd name="connsiteY8" fmla="*/ 111861 h 137109"/>
                <a:gd name="connsiteX9" fmla="*/ 38053 w 86947"/>
                <a:gd name="connsiteY9" fmla="*/ 105507 h 137109"/>
                <a:gd name="connsiteX10" fmla="*/ 432 w 86947"/>
                <a:gd name="connsiteY10" fmla="*/ 37287 h 137109"/>
                <a:gd name="connsiteX11" fmla="*/ 3776 w 86947"/>
                <a:gd name="connsiteY11" fmla="*/ 334 h 137109"/>
                <a:gd name="connsiteX12" fmla="*/ 5114 w 86947"/>
                <a:gd name="connsiteY12" fmla="*/ 0 h 13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947" h="137109">
                  <a:moveTo>
                    <a:pt x="5114" y="0"/>
                  </a:moveTo>
                  <a:cubicBezTo>
                    <a:pt x="6786" y="1839"/>
                    <a:pt x="8291" y="3511"/>
                    <a:pt x="9963" y="5351"/>
                  </a:cubicBezTo>
                  <a:cubicBezTo>
                    <a:pt x="17320" y="13711"/>
                    <a:pt x="26014" y="20399"/>
                    <a:pt x="36381" y="24914"/>
                  </a:cubicBezTo>
                  <a:cubicBezTo>
                    <a:pt x="44073" y="28258"/>
                    <a:pt x="51430" y="32605"/>
                    <a:pt x="58285" y="37454"/>
                  </a:cubicBezTo>
                  <a:cubicBezTo>
                    <a:pt x="68819" y="44978"/>
                    <a:pt x="75006" y="56014"/>
                    <a:pt x="78684" y="68387"/>
                  </a:cubicBezTo>
                  <a:cubicBezTo>
                    <a:pt x="85206" y="89623"/>
                    <a:pt x="88550" y="111192"/>
                    <a:pt x="86878" y="133431"/>
                  </a:cubicBezTo>
                  <a:cubicBezTo>
                    <a:pt x="86710" y="134601"/>
                    <a:pt x="86543" y="135939"/>
                    <a:pt x="86376" y="137945"/>
                  </a:cubicBezTo>
                  <a:cubicBezTo>
                    <a:pt x="85038" y="136775"/>
                    <a:pt x="84202" y="136106"/>
                    <a:pt x="83366" y="135437"/>
                  </a:cubicBezTo>
                  <a:cubicBezTo>
                    <a:pt x="72163" y="127578"/>
                    <a:pt x="61128" y="119552"/>
                    <a:pt x="49925" y="111861"/>
                  </a:cubicBezTo>
                  <a:cubicBezTo>
                    <a:pt x="46246" y="109353"/>
                    <a:pt x="42066" y="107514"/>
                    <a:pt x="38053" y="105507"/>
                  </a:cubicBezTo>
                  <a:cubicBezTo>
                    <a:pt x="8625" y="91963"/>
                    <a:pt x="-2411" y="68555"/>
                    <a:pt x="432" y="37287"/>
                  </a:cubicBezTo>
                  <a:cubicBezTo>
                    <a:pt x="1602" y="24914"/>
                    <a:pt x="2606" y="12708"/>
                    <a:pt x="3776" y="334"/>
                  </a:cubicBezTo>
                  <a:cubicBezTo>
                    <a:pt x="4110" y="167"/>
                    <a:pt x="4612" y="167"/>
                    <a:pt x="5114" y="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B6A17D3-2696-4BC2-9A81-8C750C627FB4}"/>
                </a:ext>
              </a:extLst>
            </p:cNvPr>
            <p:cNvSpPr/>
            <p:nvPr/>
          </p:nvSpPr>
          <p:spPr>
            <a:xfrm>
              <a:off x="8546466" y="1169337"/>
              <a:ext cx="86947" cy="140453"/>
            </a:xfrm>
            <a:custGeom>
              <a:avLst/>
              <a:gdLst>
                <a:gd name="connsiteX0" fmla="*/ 86530 w 86947"/>
                <a:gd name="connsiteY0" fmla="*/ 140453 h 140453"/>
                <a:gd name="connsiteX1" fmla="*/ 82517 w 86947"/>
                <a:gd name="connsiteY1" fmla="*/ 137109 h 140453"/>
                <a:gd name="connsiteX2" fmla="*/ 48741 w 86947"/>
                <a:gd name="connsiteY2" fmla="*/ 113700 h 140453"/>
                <a:gd name="connsiteX3" fmla="*/ 28008 w 86947"/>
                <a:gd name="connsiteY3" fmla="*/ 102163 h 140453"/>
                <a:gd name="connsiteX4" fmla="*/ 586 w 86947"/>
                <a:gd name="connsiteY4" fmla="*/ 59358 h 140453"/>
                <a:gd name="connsiteX5" fmla="*/ 4264 w 86947"/>
                <a:gd name="connsiteY5" fmla="*/ 0 h 140453"/>
                <a:gd name="connsiteX6" fmla="*/ 8444 w 86947"/>
                <a:gd name="connsiteY6" fmla="*/ 6019 h 140453"/>
                <a:gd name="connsiteX7" fmla="*/ 33860 w 86947"/>
                <a:gd name="connsiteY7" fmla="*/ 25917 h 140453"/>
                <a:gd name="connsiteX8" fmla="*/ 82684 w 86947"/>
                <a:gd name="connsiteY8" fmla="*/ 85442 h 140453"/>
                <a:gd name="connsiteX9" fmla="*/ 86697 w 86947"/>
                <a:gd name="connsiteY9" fmla="*/ 135772 h 140453"/>
                <a:gd name="connsiteX10" fmla="*/ 86530 w 86947"/>
                <a:gd name="connsiteY10" fmla="*/ 140453 h 14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947" h="140453">
                  <a:moveTo>
                    <a:pt x="86530" y="140453"/>
                  </a:moveTo>
                  <a:cubicBezTo>
                    <a:pt x="84691" y="138948"/>
                    <a:pt x="83687" y="137945"/>
                    <a:pt x="82517" y="137109"/>
                  </a:cubicBezTo>
                  <a:cubicBezTo>
                    <a:pt x="71314" y="129250"/>
                    <a:pt x="60278" y="121225"/>
                    <a:pt x="48741" y="113700"/>
                  </a:cubicBezTo>
                  <a:cubicBezTo>
                    <a:pt x="42220" y="109353"/>
                    <a:pt x="34863" y="106176"/>
                    <a:pt x="28008" y="102163"/>
                  </a:cubicBezTo>
                  <a:cubicBezTo>
                    <a:pt x="11789" y="92465"/>
                    <a:pt x="2258" y="78420"/>
                    <a:pt x="586" y="59358"/>
                  </a:cubicBezTo>
                  <a:cubicBezTo>
                    <a:pt x="-1253" y="39962"/>
                    <a:pt x="1589" y="20901"/>
                    <a:pt x="4264" y="0"/>
                  </a:cubicBezTo>
                  <a:cubicBezTo>
                    <a:pt x="6271" y="2843"/>
                    <a:pt x="7107" y="4515"/>
                    <a:pt x="8444" y="6019"/>
                  </a:cubicBezTo>
                  <a:cubicBezTo>
                    <a:pt x="15634" y="14213"/>
                    <a:pt x="23326" y="22071"/>
                    <a:pt x="33860" y="25917"/>
                  </a:cubicBezTo>
                  <a:cubicBezTo>
                    <a:pt x="61951" y="36117"/>
                    <a:pt x="77334" y="56349"/>
                    <a:pt x="82684" y="85442"/>
                  </a:cubicBezTo>
                  <a:cubicBezTo>
                    <a:pt x="85861" y="102163"/>
                    <a:pt x="87700" y="118884"/>
                    <a:pt x="86697" y="135772"/>
                  </a:cubicBezTo>
                  <a:cubicBezTo>
                    <a:pt x="86864" y="137276"/>
                    <a:pt x="86697" y="138447"/>
                    <a:pt x="86530" y="140453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9D581CC-E281-4A94-9F86-ABADA943BD62}"/>
                </a:ext>
              </a:extLst>
            </p:cNvPr>
            <p:cNvSpPr/>
            <p:nvPr/>
          </p:nvSpPr>
          <p:spPr>
            <a:xfrm>
              <a:off x="8544083" y="1438874"/>
              <a:ext cx="85275" cy="140453"/>
            </a:xfrm>
            <a:custGeom>
              <a:avLst/>
              <a:gdLst>
                <a:gd name="connsiteX0" fmla="*/ 84565 w 85275"/>
                <a:gd name="connsiteY0" fmla="*/ 140955 h 140453"/>
                <a:gd name="connsiteX1" fmla="*/ 39419 w 85275"/>
                <a:gd name="connsiteY1" fmla="*/ 108684 h 140453"/>
                <a:gd name="connsiteX2" fmla="*/ 36911 w 85275"/>
                <a:gd name="connsiteY2" fmla="*/ 107346 h 140453"/>
                <a:gd name="connsiteX3" fmla="*/ 460 w 85275"/>
                <a:gd name="connsiteY3" fmla="*/ 41467 h 140453"/>
                <a:gd name="connsiteX4" fmla="*/ 4975 w 85275"/>
                <a:gd name="connsiteY4" fmla="*/ 0 h 140453"/>
                <a:gd name="connsiteX5" fmla="*/ 9824 w 85275"/>
                <a:gd name="connsiteY5" fmla="*/ 5518 h 140453"/>
                <a:gd name="connsiteX6" fmla="*/ 32564 w 85275"/>
                <a:gd name="connsiteY6" fmla="*/ 24245 h 140453"/>
                <a:gd name="connsiteX7" fmla="*/ 83562 w 85275"/>
                <a:gd name="connsiteY7" fmla="*/ 93636 h 140453"/>
                <a:gd name="connsiteX8" fmla="*/ 84565 w 85275"/>
                <a:gd name="connsiteY8" fmla="*/ 140955 h 14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275" h="140453">
                  <a:moveTo>
                    <a:pt x="84565" y="140955"/>
                  </a:moveTo>
                  <a:cubicBezTo>
                    <a:pt x="71021" y="126910"/>
                    <a:pt x="55638" y="117212"/>
                    <a:pt x="39419" y="108684"/>
                  </a:cubicBezTo>
                  <a:cubicBezTo>
                    <a:pt x="38583" y="108182"/>
                    <a:pt x="37747" y="107681"/>
                    <a:pt x="36911" y="107346"/>
                  </a:cubicBezTo>
                  <a:cubicBezTo>
                    <a:pt x="9155" y="93970"/>
                    <a:pt x="-2549" y="71731"/>
                    <a:pt x="460" y="41467"/>
                  </a:cubicBezTo>
                  <a:cubicBezTo>
                    <a:pt x="1798" y="28258"/>
                    <a:pt x="3303" y="15049"/>
                    <a:pt x="4975" y="0"/>
                  </a:cubicBezTo>
                  <a:cubicBezTo>
                    <a:pt x="7316" y="2842"/>
                    <a:pt x="8486" y="4347"/>
                    <a:pt x="9824" y="5518"/>
                  </a:cubicBezTo>
                  <a:cubicBezTo>
                    <a:pt x="17348" y="12039"/>
                    <a:pt x="23869" y="20734"/>
                    <a:pt x="32564" y="24245"/>
                  </a:cubicBezTo>
                  <a:cubicBezTo>
                    <a:pt x="64500" y="36953"/>
                    <a:pt x="79549" y="60863"/>
                    <a:pt x="83562" y="93636"/>
                  </a:cubicBezTo>
                  <a:cubicBezTo>
                    <a:pt x="85568" y="109018"/>
                    <a:pt x="87408" y="124401"/>
                    <a:pt x="84565" y="140955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D51A001-2E89-467F-A42A-5E7A5DDC909F}"/>
                </a:ext>
              </a:extLst>
            </p:cNvPr>
            <p:cNvSpPr/>
            <p:nvPr/>
          </p:nvSpPr>
          <p:spPr>
            <a:xfrm>
              <a:off x="8641397" y="1078544"/>
              <a:ext cx="85275" cy="138781"/>
            </a:xfrm>
            <a:custGeom>
              <a:avLst/>
              <a:gdLst>
                <a:gd name="connsiteX0" fmla="*/ 83897 w 85275"/>
                <a:gd name="connsiteY0" fmla="*/ 0 h 138781"/>
                <a:gd name="connsiteX1" fmla="*/ 85569 w 85275"/>
                <a:gd name="connsiteY1" fmla="*/ 58689 h 138781"/>
                <a:gd name="connsiteX2" fmla="*/ 64835 w 85275"/>
                <a:gd name="connsiteY2" fmla="*/ 96311 h 138781"/>
                <a:gd name="connsiteX3" fmla="*/ 53967 w 85275"/>
                <a:gd name="connsiteY3" fmla="*/ 103333 h 138781"/>
                <a:gd name="connsiteX4" fmla="*/ 1130 w 85275"/>
                <a:gd name="connsiteY4" fmla="*/ 139116 h 138781"/>
                <a:gd name="connsiteX5" fmla="*/ 126 w 85275"/>
                <a:gd name="connsiteY5" fmla="*/ 129752 h 138781"/>
                <a:gd name="connsiteX6" fmla="*/ 9323 w 85275"/>
                <a:gd name="connsiteY6" fmla="*/ 66046 h 138781"/>
                <a:gd name="connsiteX7" fmla="*/ 41259 w 85275"/>
                <a:gd name="connsiteY7" fmla="*/ 30097 h 138781"/>
                <a:gd name="connsiteX8" fmla="*/ 80720 w 85275"/>
                <a:gd name="connsiteY8" fmla="*/ 1170 h 138781"/>
                <a:gd name="connsiteX9" fmla="*/ 83897 w 85275"/>
                <a:gd name="connsiteY9" fmla="*/ 0 h 13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275" h="138781">
                  <a:moveTo>
                    <a:pt x="83897" y="0"/>
                  </a:moveTo>
                  <a:cubicBezTo>
                    <a:pt x="84565" y="20065"/>
                    <a:pt x="86070" y="39461"/>
                    <a:pt x="85569" y="58689"/>
                  </a:cubicBezTo>
                  <a:cubicBezTo>
                    <a:pt x="85234" y="74240"/>
                    <a:pt x="77543" y="86947"/>
                    <a:pt x="64835" y="96311"/>
                  </a:cubicBezTo>
                  <a:cubicBezTo>
                    <a:pt x="61324" y="98819"/>
                    <a:pt x="57812" y="101327"/>
                    <a:pt x="53967" y="103333"/>
                  </a:cubicBezTo>
                  <a:cubicBezTo>
                    <a:pt x="35574" y="113366"/>
                    <a:pt x="16680" y="122729"/>
                    <a:pt x="1130" y="139116"/>
                  </a:cubicBezTo>
                  <a:cubicBezTo>
                    <a:pt x="628" y="135103"/>
                    <a:pt x="293" y="132427"/>
                    <a:pt x="126" y="129752"/>
                  </a:cubicBezTo>
                  <a:cubicBezTo>
                    <a:pt x="-710" y="108015"/>
                    <a:pt x="2634" y="86780"/>
                    <a:pt x="9323" y="66046"/>
                  </a:cubicBezTo>
                  <a:cubicBezTo>
                    <a:pt x="14840" y="49326"/>
                    <a:pt x="25709" y="37287"/>
                    <a:pt x="41259" y="30097"/>
                  </a:cubicBezTo>
                  <a:cubicBezTo>
                    <a:pt x="56475" y="23074"/>
                    <a:pt x="70520" y="14881"/>
                    <a:pt x="80720" y="1170"/>
                  </a:cubicBezTo>
                  <a:cubicBezTo>
                    <a:pt x="81054" y="1003"/>
                    <a:pt x="81723" y="836"/>
                    <a:pt x="83897" y="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77290E-5735-434F-A380-8BAE9046394E}"/>
                </a:ext>
              </a:extLst>
            </p:cNvPr>
            <p:cNvSpPr/>
            <p:nvPr/>
          </p:nvSpPr>
          <p:spPr>
            <a:xfrm>
              <a:off x="8641189" y="1167164"/>
              <a:ext cx="85275" cy="137109"/>
            </a:xfrm>
            <a:custGeom>
              <a:avLst/>
              <a:gdLst>
                <a:gd name="connsiteX0" fmla="*/ 0 w 85275"/>
                <a:gd name="connsiteY0" fmla="*/ 137276 h 137109"/>
                <a:gd name="connsiteX1" fmla="*/ 1839 w 85275"/>
                <a:gd name="connsiteY1" fmla="*/ 99822 h 137109"/>
                <a:gd name="connsiteX2" fmla="*/ 8360 w 85275"/>
                <a:gd name="connsiteY2" fmla="*/ 69558 h 137109"/>
                <a:gd name="connsiteX3" fmla="*/ 41300 w 85275"/>
                <a:gd name="connsiteY3" fmla="*/ 29596 h 137109"/>
                <a:gd name="connsiteX4" fmla="*/ 81262 w 85275"/>
                <a:gd name="connsiteY4" fmla="*/ 334 h 137109"/>
                <a:gd name="connsiteX5" fmla="*/ 82767 w 85275"/>
                <a:gd name="connsiteY5" fmla="*/ 0 h 137109"/>
                <a:gd name="connsiteX6" fmla="*/ 85610 w 85275"/>
                <a:gd name="connsiteY6" fmla="*/ 61365 h 137109"/>
                <a:gd name="connsiteX7" fmla="*/ 63037 w 85275"/>
                <a:gd name="connsiteY7" fmla="*/ 96980 h 137109"/>
                <a:gd name="connsiteX8" fmla="*/ 39795 w 85275"/>
                <a:gd name="connsiteY8" fmla="*/ 110691 h 137109"/>
                <a:gd name="connsiteX9" fmla="*/ 4013 w 85275"/>
                <a:gd name="connsiteY9" fmla="*/ 135939 h 137109"/>
                <a:gd name="connsiteX10" fmla="*/ 1839 w 85275"/>
                <a:gd name="connsiteY10" fmla="*/ 137611 h 137109"/>
                <a:gd name="connsiteX11" fmla="*/ 0 w 85275"/>
                <a:gd name="connsiteY11" fmla="*/ 137276 h 13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275" h="137109">
                  <a:moveTo>
                    <a:pt x="0" y="137276"/>
                  </a:moveTo>
                  <a:cubicBezTo>
                    <a:pt x="502" y="124736"/>
                    <a:pt x="502" y="112195"/>
                    <a:pt x="1839" y="99822"/>
                  </a:cubicBezTo>
                  <a:cubicBezTo>
                    <a:pt x="3010" y="89623"/>
                    <a:pt x="5685" y="79590"/>
                    <a:pt x="8360" y="69558"/>
                  </a:cubicBezTo>
                  <a:cubicBezTo>
                    <a:pt x="13209" y="51165"/>
                    <a:pt x="24245" y="37454"/>
                    <a:pt x="41300" y="29596"/>
                  </a:cubicBezTo>
                  <a:cubicBezTo>
                    <a:pt x="56683" y="22573"/>
                    <a:pt x="70895" y="14213"/>
                    <a:pt x="81262" y="334"/>
                  </a:cubicBezTo>
                  <a:cubicBezTo>
                    <a:pt x="81429" y="167"/>
                    <a:pt x="81931" y="167"/>
                    <a:pt x="82767" y="0"/>
                  </a:cubicBezTo>
                  <a:cubicBezTo>
                    <a:pt x="84941" y="20399"/>
                    <a:pt x="88619" y="40798"/>
                    <a:pt x="85610" y="61365"/>
                  </a:cubicBezTo>
                  <a:cubicBezTo>
                    <a:pt x="83436" y="76413"/>
                    <a:pt x="75912" y="88619"/>
                    <a:pt x="63037" y="96980"/>
                  </a:cubicBezTo>
                  <a:cubicBezTo>
                    <a:pt x="55513" y="101996"/>
                    <a:pt x="47152" y="105674"/>
                    <a:pt x="39795" y="110691"/>
                  </a:cubicBezTo>
                  <a:cubicBezTo>
                    <a:pt x="27589" y="118716"/>
                    <a:pt x="15885" y="127411"/>
                    <a:pt x="4013" y="135939"/>
                  </a:cubicBezTo>
                  <a:cubicBezTo>
                    <a:pt x="3344" y="136440"/>
                    <a:pt x="2675" y="137109"/>
                    <a:pt x="1839" y="137611"/>
                  </a:cubicBezTo>
                  <a:cubicBezTo>
                    <a:pt x="1170" y="137444"/>
                    <a:pt x="669" y="137444"/>
                    <a:pt x="0" y="137276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38FA3D-92A1-4E73-A63F-F50A6147A3B6}"/>
                </a:ext>
              </a:extLst>
            </p:cNvPr>
            <p:cNvSpPr/>
            <p:nvPr/>
          </p:nvSpPr>
          <p:spPr>
            <a:xfrm>
              <a:off x="8640748" y="1346910"/>
              <a:ext cx="85275" cy="138781"/>
            </a:xfrm>
            <a:custGeom>
              <a:avLst/>
              <a:gdLst>
                <a:gd name="connsiteX0" fmla="*/ 775 w 85275"/>
                <a:gd name="connsiteY0" fmla="*/ 138781 h 138781"/>
                <a:gd name="connsiteX1" fmla="*/ 12312 w 85275"/>
                <a:gd name="connsiteY1" fmla="*/ 58188 h 138781"/>
                <a:gd name="connsiteX2" fmla="*/ 42744 w 85275"/>
                <a:gd name="connsiteY2" fmla="*/ 28592 h 138781"/>
                <a:gd name="connsiteX3" fmla="*/ 82204 w 85275"/>
                <a:gd name="connsiteY3" fmla="*/ 0 h 138781"/>
                <a:gd name="connsiteX4" fmla="*/ 84545 w 85275"/>
                <a:gd name="connsiteY4" fmla="*/ 18393 h 138781"/>
                <a:gd name="connsiteX5" fmla="*/ 85381 w 85275"/>
                <a:gd name="connsiteY5" fmla="*/ 58857 h 138781"/>
                <a:gd name="connsiteX6" fmla="*/ 61972 w 85275"/>
                <a:gd name="connsiteY6" fmla="*/ 97481 h 138781"/>
                <a:gd name="connsiteX7" fmla="*/ 53278 w 85275"/>
                <a:gd name="connsiteY7" fmla="*/ 102832 h 138781"/>
                <a:gd name="connsiteX8" fmla="*/ 775 w 85275"/>
                <a:gd name="connsiteY8" fmla="*/ 138781 h 13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275" h="138781">
                  <a:moveTo>
                    <a:pt x="775" y="138781"/>
                  </a:moveTo>
                  <a:cubicBezTo>
                    <a:pt x="-1733" y="109854"/>
                    <a:pt x="1778" y="83436"/>
                    <a:pt x="12312" y="58188"/>
                  </a:cubicBezTo>
                  <a:cubicBezTo>
                    <a:pt x="18164" y="44142"/>
                    <a:pt x="29200" y="34612"/>
                    <a:pt x="42744" y="28592"/>
                  </a:cubicBezTo>
                  <a:cubicBezTo>
                    <a:pt x="57792" y="21904"/>
                    <a:pt x="71336" y="13711"/>
                    <a:pt x="82204" y="0"/>
                  </a:cubicBezTo>
                  <a:cubicBezTo>
                    <a:pt x="83040" y="6187"/>
                    <a:pt x="84211" y="12206"/>
                    <a:pt x="84545" y="18393"/>
                  </a:cubicBezTo>
                  <a:cubicBezTo>
                    <a:pt x="85214" y="31936"/>
                    <a:pt x="86217" y="45480"/>
                    <a:pt x="85381" y="58857"/>
                  </a:cubicBezTo>
                  <a:cubicBezTo>
                    <a:pt x="84378" y="75410"/>
                    <a:pt x="75683" y="88118"/>
                    <a:pt x="61972" y="97481"/>
                  </a:cubicBezTo>
                  <a:cubicBezTo>
                    <a:pt x="59130" y="99321"/>
                    <a:pt x="56287" y="101160"/>
                    <a:pt x="53278" y="102832"/>
                  </a:cubicBezTo>
                  <a:cubicBezTo>
                    <a:pt x="35052" y="112864"/>
                    <a:pt x="16492" y="122228"/>
                    <a:pt x="775" y="138781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07A75F2-33D1-49CB-BF00-7EAE6987ADAC}"/>
                </a:ext>
              </a:extLst>
            </p:cNvPr>
            <p:cNvSpPr/>
            <p:nvPr/>
          </p:nvSpPr>
          <p:spPr>
            <a:xfrm>
              <a:off x="8642307" y="1255783"/>
              <a:ext cx="85275" cy="138781"/>
            </a:xfrm>
            <a:custGeom>
              <a:avLst/>
              <a:gdLst>
                <a:gd name="connsiteX0" fmla="*/ 721 w 85275"/>
                <a:gd name="connsiteY0" fmla="*/ 139450 h 138781"/>
                <a:gd name="connsiteX1" fmla="*/ 7911 w 85275"/>
                <a:gd name="connsiteY1" fmla="*/ 70227 h 138781"/>
                <a:gd name="connsiteX2" fmla="*/ 41519 w 85275"/>
                <a:gd name="connsiteY2" fmla="*/ 30097 h 138781"/>
                <a:gd name="connsiteX3" fmla="*/ 81147 w 85275"/>
                <a:gd name="connsiteY3" fmla="*/ 0 h 138781"/>
                <a:gd name="connsiteX4" fmla="*/ 82485 w 85275"/>
                <a:gd name="connsiteY4" fmla="*/ 4515 h 138781"/>
                <a:gd name="connsiteX5" fmla="*/ 85996 w 85275"/>
                <a:gd name="connsiteY5" fmla="*/ 50998 h 138781"/>
                <a:gd name="connsiteX6" fmla="*/ 57571 w 85275"/>
                <a:gd name="connsiteY6" fmla="*/ 101327 h 138781"/>
                <a:gd name="connsiteX7" fmla="*/ 43860 w 85275"/>
                <a:gd name="connsiteY7" fmla="*/ 109018 h 138781"/>
                <a:gd name="connsiteX8" fmla="*/ 721 w 85275"/>
                <a:gd name="connsiteY8" fmla="*/ 139450 h 13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275" h="138781">
                  <a:moveTo>
                    <a:pt x="721" y="139450"/>
                  </a:moveTo>
                  <a:cubicBezTo>
                    <a:pt x="-1453" y="114871"/>
                    <a:pt x="1389" y="92465"/>
                    <a:pt x="7911" y="70227"/>
                  </a:cubicBezTo>
                  <a:cubicBezTo>
                    <a:pt x="13261" y="51834"/>
                    <a:pt x="24297" y="38123"/>
                    <a:pt x="41519" y="30097"/>
                  </a:cubicBezTo>
                  <a:cubicBezTo>
                    <a:pt x="56735" y="23074"/>
                    <a:pt x="70947" y="15216"/>
                    <a:pt x="81147" y="0"/>
                  </a:cubicBezTo>
                  <a:cubicBezTo>
                    <a:pt x="81816" y="2174"/>
                    <a:pt x="82317" y="3344"/>
                    <a:pt x="82485" y="4515"/>
                  </a:cubicBezTo>
                  <a:cubicBezTo>
                    <a:pt x="83655" y="20065"/>
                    <a:pt x="85494" y="35448"/>
                    <a:pt x="85996" y="50998"/>
                  </a:cubicBezTo>
                  <a:cubicBezTo>
                    <a:pt x="86498" y="73069"/>
                    <a:pt x="76800" y="89957"/>
                    <a:pt x="57571" y="101327"/>
                  </a:cubicBezTo>
                  <a:cubicBezTo>
                    <a:pt x="53056" y="104002"/>
                    <a:pt x="48542" y="106510"/>
                    <a:pt x="43860" y="109018"/>
                  </a:cubicBezTo>
                  <a:cubicBezTo>
                    <a:pt x="28477" y="117044"/>
                    <a:pt x="13930" y="126241"/>
                    <a:pt x="721" y="13945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CDF8F0-EEC4-401F-A815-BC2869B311FD}"/>
                </a:ext>
              </a:extLst>
            </p:cNvPr>
            <p:cNvSpPr/>
            <p:nvPr/>
          </p:nvSpPr>
          <p:spPr>
            <a:xfrm>
              <a:off x="8545875" y="994607"/>
              <a:ext cx="85275" cy="142125"/>
            </a:xfrm>
            <a:custGeom>
              <a:avLst/>
              <a:gdLst>
                <a:gd name="connsiteX0" fmla="*/ 83275 w 85275"/>
                <a:gd name="connsiteY0" fmla="*/ 143463 h 142125"/>
                <a:gd name="connsiteX1" fmla="*/ 38297 w 85275"/>
                <a:gd name="connsiteY1" fmla="*/ 106343 h 142125"/>
                <a:gd name="connsiteX2" fmla="*/ 6 w 85275"/>
                <a:gd name="connsiteY2" fmla="*/ 43306 h 142125"/>
                <a:gd name="connsiteX3" fmla="*/ 3350 w 85275"/>
                <a:gd name="connsiteY3" fmla="*/ 0 h 142125"/>
                <a:gd name="connsiteX4" fmla="*/ 35956 w 85275"/>
                <a:gd name="connsiteY4" fmla="*/ 25583 h 142125"/>
                <a:gd name="connsiteX5" fmla="*/ 82941 w 85275"/>
                <a:gd name="connsiteY5" fmla="*/ 104504 h 142125"/>
                <a:gd name="connsiteX6" fmla="*/ 85616 w 85275"/>
                <a:gd name="connsiteY6" fmla="*/ 142961 h 142125"/>
                <a:gd name="connsiteX7" fmla="*/ 83275 w 85275"/>
                <a:gd name="connsiteY7" fmla="*/ 143463 h 1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75" h="142125">
                  <a:moveTo>
                    <a:pt x="83275" y="143463"/>
                  </a:moveTo>
                  <a:cubicBezTo>
                    <a:pt x="72239" y="126241"/>
                    <a:pt x="56355" y="115372"/>
                    <a:pt x="38297" y="106343"/>
                  </a:cubicBezTo>
                  <a:cubicBezTo>
                    <a:pt x="12547" y="93636"/>
                    <a:pt x="-328" y="72066"/>
                    <a:pt x="6" y="43306"/>
                  </a:cubicBezTo>
                  <a:cubicBezTo>
                    <a:pt x="174" y="28927"/>
                    <a:pt x="1678" y="14547"/>
                    <a:pt x="3350" y="0"/>
                  </a:cubicBezTo>
                  <a:cubicBezTo>
                    <a:pt x="12547" y="11203"/>
                    <a:pt x="24251" y="18225"/>
                    <a:pt x="35956" y="25583"/>
                  </a:cubicBezTo>
                  <a:cubicBezTo>
                    <a:pt x="64715" y="43975"/>
                    <a:pt x="78426" y="71731"/>
                    <a:pt x="82941" y="104504"/>
                  </a:cubicBezTo>
                  <a:cubicBezTo>
                    <a:pt x="84613" y="117212"/>
                    <a:pt x="84780" y="130086"/>
                    <a:pt x="85616" y="142961"/>
                  </a:cubicBezTo>
                  <a:cubicBezTo>
                    <a:pt x="84947" y="143129"/>
                    <a:pt x="84111" y="143296"/>
                    <a:pt x="83275" y="143463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7C9EEC-52F3-4416-BDDC-DD27F8971F4F}"/>
                </a:ext>
              </a:extLst>
            </p:cNvPr>
            <p:cNvSpPr/>
            <p:nvPr/>
          </p:nvSpPr>
          <p:spPr>
            <a:xfrm>
              <a:off x="8641442" y="989925"/>
              <a:ext cx="83603" cy="145469"/>
            </a:xfrm>
            <a:custGeom>
              <a:avLst/>
              <a:gdLst>
                <a:gd name="connsiteX0" fmla="*/ 248 w 83603"/>
                <a:gd name="connsiteY0" fmla="*/ 145469 h 145469"/>
                <a:gd name="connsiteX1" fmla="*/ 14628 w 83603"/>
                <a:gd name="connsiteY1" fmla="*/ 64040 h 145469"/>
                <a:gd name="connsiteX2" fmla="*/ 49072 w 83603"/>
                <a:gd name="connsiteY2" fmla="*/ 26251 h 145469"/>
                <a:gd name="connsiteX3" fmla="*/ 81510 w 83603"/>
                <a:gd name="connsiteY3" fmla="*/ 0 h 145469"/>
                <a:gd name="connsiteX4" fmla="*/ 82514 w 83603"/>
                <a:gd name="connsiteY4" fmla="*/ 10367 h 145469"/>
                <a:gd name="connsiteX5" fmla="*/ 84520 w 83603"/>
                <a:gd name="connsiteY5" fmla="*/ 43975 h 145469"/>
                <a:gd name="connsiteX6" fmla="*/ 45059 w 83603"/>
                <a:gd name="connsiteY6" fmla="*/ 108015 h 145469"/>
                <a:gd name="connsiteX7" fmla="*/ 10782 w 83603"/>
                <a:gd name="connsiteY7" fmla="*/ 132093 h 145469"/>
                <a:gd name="connsiteX8" fmla="*/ 248 w 83603"/>
                <a:gd name="connsiteY8" fmla="*/ 145469 h 145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03" h="145469">
                  <a:moveTo>
                    <a:pt x="248" y="145469"/>
                  </a:moveTo>
                  <a:cubicBezTo>
                    <a:pt x="-922" y="116208"/>
                    <a:pt x="1753" y="89288"/>
                    <a:pt x="14628" y="64040"/>
                  </a:cubicBezTo>
                  <a:cubicBezTo>
                    <a:pt x="22654" y="48323"/>
                    <a:pt x="34024" y="35448"/>
                    <a:pt x="49072" y="26251"/>
                  </a:cubicBezTo>
                  <a:cubicBezTo>
                    <a:pt x="60610" y="19229"/>
                    <a:pt x="71812" y="11872"/>
                    <a:pt x="81510" y="0"/>
                  </a:cubicBezTo>
                  <a:cubicBezTo>
                    <a:pt x="82012" y="4347"/>
                    <a:pt x="82346" y="7357"/>
                    <a:pt x="82514" y="10367"/>
                  </a:cubicBezTo>
                  <a:cubicBezTo>
                    <a:pt x="83182" y="21570"/>
                    <a:pt x="84353" y="32772"/>
                    <a:pt x="84520" y="43975"/>
                  </a:cubicBezTo>
                  <a:cubicBezTo>
                    <a:pt x="85022" y="73571"/>
                    <a:pt x="71478" y="94973"/>
                    <a:pt x="45059" y="108015"/>
                  </a:cubicBezTo>
                  <a:cubicBezTo>
                    <a:pt x="32352" y="114369"/>
                    <a:pt x="20313" y="121225"/>
                    <a:pt x="10782" y="132093"/>
                  </a:cubicBezTo>
                  <a:cubicBezTo>
                    <a:pt x="7772" y="136106"/>
                    <a:pt x="4596" y="140286"/>
                    <a:pt x="248" y="145469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7C59939-E797-48B5-B517-CC493B1B4E42}"/>
                </a:ext>
              </a:extLst>
            </p:cNvPr>
            <p:cNvSpPr/>
            <p:nvPr/>
          </p:nvSpPr>
          <p:spPr>
            <a:xfrm>
              <a:off x="8446173" y="1559597"/>
              <a:ext cx="51834" cy="110356"/>
            </a:xfrm>
            <a:custGeom>
              <a:avLst/>
              <a:gdLst>
                <a:gd name="connsiteX0" fmla="*/ 8580 w 51833"/>
                <a:gd name="connsiteY0" fmla="*/ 111694 h 110356"/>
                <a:gd name="connsiteX1" fmla="*/ 387 w 51833"/>
                <a:gd name="connsiteY1" fmla="*/ 77082 h 110356"/>
                <a:gd name="connsiteX2" fmla="*/ 53 w 51833"/>
                <a:gd name="connsiteY2" fmla="*/ 64709 h 110356"/>
                <a:gd name="connsiteX3" fmla="*/ 16606 w 51833"/>
                <a:gd name="connsiteY3" fmla="*/ 27422 h 110356"/>
                <a:gd name="connsiteX4" fmla="*/ 36838 w 51833"/>
                <a:gd name="connsiteY4" fmla="*/ 0 h 110356"/>
                <a:gd name="connsiteX5" fmla="*/ 39179 w 51833"/>
                <a:gd name="connsiteY5" fmla="*/ 3679 h 110356"/>
                <a:gd name="connsiteX6" fmla="*/ 51051 w 51833"/>
                <a:gd name="connsiteY6" fmla="*/ 36451 h 110356"/>
                <a:gd name="connsiteX7" fmla="*/ 41854 w 51833"/>
                <a:gd name="connsiteY7" fmla="*/ 74072 h 110356"/>
                <a:gd name="connsiteX8" fmla="*/ 26137 w 51833"/>
                <a:gd name="connsiteY8" fmla="*/ 90124 h 110356"/>
                <a:gd name="connsiteX9" fmla="*/ 8580 w 51833"/>
                <a:gd name="connsiteY9" fmla="*/ 111694 h 11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833" h="110356">
                  <a:moveTo>
                    <a:pt x="8580" y="111694"/>
                  </a:moveTo>
                  <a:cubicBezTo>
                    <a:pt x="3899" y="100658"/>
                    <a:pt x="1558" y="89121"/>
                    <a:pt x="387" y="77082"/>
                  </a:cubicBezTo>
                  <a:cubicBezTo>
                    <a:pt x="53" y="72902"/>
                    <a:pt x="220" y="68889"/>
                    <a:pt x="53" y="64709"/>
                  </a:cubicBezTo>
                  <a:cubicBezTo>
                    <a:pt x="-616" y="49493"/>
                    <a:pt x="5069" y="37120"/>
                    <a:pt x="16606" y="27422"/>
                  </a:cubicBezTo>
                  <a:cubicBezTo>
                    <a:pt x="25468" y="20065"/>
                    <a:pt x="32658" y="11704"/>
                    <a:pt x="36838" y="0"/>
                  </a:cubicBezTo>
                  <a:cubicBezTo>
                    <a:pt x="37842" y="1672"/>
                    <a:pt x="38845" y="2508"/>
                    <a:pt x="39179" y="3679"/>
                  </a:cubicBezTo>
                  <a:cubicBezTo>
                    <a:pt x="43192" y="14547"/>
                    <a:pt x="47874" y="25248"/>
                    <a:pt x="51051" y="36451"/>
                  </a:cubicBezTo>
                  <a:cubicBezTo>
                    <a:pt x="55064" y="50496"/>
                    <a:pt x="51887" y="63204"/>
                    <a:pt x="41854" y="74072"/>
                  </a:cubicBezTo>
                  <a:cubicBezTo>
                    <a:pt x="36671" y="79590"/>
                    <a:pt x="30986" y="84606"/>
                    <a:pt x="26137" y="90124"/>
                  </a:cubicBezTo>
                  <a:cubicBezTo>
                    <a:pt x="19783" y="97147"/>
                    <a:pt x="14433" y="104337"/>
                    <a:pt x="8580" y="111694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6E1139-A76A-4CC9-A418-22BD9213D894}"/>
                </a:ext>
              </a:extLst>
            </p:cNvPr>
            <p:cNvSpPr/>
            <p:nvPr/>
          </p:nvSpPr>
          <p:spPr>
            <a:xfrm>
              <a:off x="8388584" y="1370821"/>
              <a:ext cx="51834" cy="112028"/>
            </a:xfrm>
            <a:custGeom>
              <a:avLst/>
              <a:gdLst>
                <a:gd name="connsiteX0" fmla="*/ 36407 w 51833"/>
                <a:gd name="connsiteY0" fmla="*/ 0 h 112028"/>
                <a:gd name="connsiteX1" fmla="*/ 49114 w 51833"/>
                <a:gd name="connsiteY1" fmla="*/ 32772 h 112028"/>
                <a:gd name="connsiteX2" fmla="*/ 39249 w 51833"/>
                <a:gd name="connsiteY2" fmla="*/ 78420 h 112028"/>
                <a:gd name="connsiteX3" fmla="*/ 8818 w 51833"/>
                <a:gd name="connsiteY3" fmla="*/ 113366 h 112028"/>
                <a:gd name="connsiteX4" fmla="*/ 1628 w 51833"/>
                <a:gd name="connsiteY4" fmla="*/ 83770 h 112028"/>
                <a:gd name="connsiteX5" fmla="*/ 457 w 51833"/>
                <a:gd name="connsiteY5" fmla="*/ 73236 h 112028"/>
                <a:gd name="connsiteX6" fmla="*/ 19519 w 51833"/>
                <a:gd name="connsiteY6" fmla="*/ 25248 h 112028"/>
                <a:gd name="connsiteX7" fmla="*/ 33230 w 51833"/>
                <a:gd name="connsiteY7" fmla="*/ 6354 h 112028"/>
                <a:gd name="connsiteX8" fmla="*/ 36407 w 51833"/>
                <a:gd name="connsiteY8" fmla="*/ 0 h 11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33" h="112028">
                  <a:moveTo>
                    <a:pt x="36407" y="0"/>
                  </a:moveTo>
                  <a:cubicBezTo>
                    <a:pt x="40921" y="11537"/>
                    <a:pt x="45269" y="22071"/>
                    <a:pt x="49114" y="32772"/>
                  </a:cubicBezTo>
                  <a:cubicBezTo>
                    <a:pt x="55301" y="49995"/>
                    <a:pt x="51623" y="64876"/>
                    <a:pt x="39249" y="78420"/>
                  </a:cubicBezTo>
                  <a:cubicBezTo>
                    <a:pt x="29050" y="89455"/>
                    <a:pt x="19352" y="101160"/>
                    <a:pt x="8818" y="113366"/>
                  </a:cubicBezTo>
                  <a:cubicBezTo>
                    <a:pt x="6477" y="103835"/>
                    <a:pt x="3969" y="93803"/>
                    <a:pt x="1628" y="83770"/>
                  </a:cubicBezTo>
                  <a:cubicBezTo>
                    <a:pt x="792" y="80259"/>
                    <a:pt x="792" y="76748"/>
                    <a:pt x="457" y="73236"/>
                  </a:cubicBezTo>
                  <a:cubicBezTo>
                    <a:pt x="-1883" y="53840"/>
                    <a:pt x="4805" y="38290"/>
                    <a:pt x="19519" y="25248"/>
                  </a:cubicBezTo>
                  <a:cubicBezTo>
                    <a:pt x="25204" y="20232"/>
                    <a:pt x="28882" y="12875"/>
                    <a:pt x="33230" y="6354"/>
                  </a:cubicBezTo>
                  <a:cubicBezTo>
                    <a:pt x="34400" y="4682"/>
                    <a:pt x="35069" y="2675"/>
                    <a:pt x="36407" y="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44158C5-1157-42F1-AAB3-81BDFC1B6E0A}"/>
                </a:ext>
              </a:extLst>
            </p:cNvPr>
            <p:cNvSpPr/>
            <p:nvPr/>
          </p:nvSpPr>
          <p:spPr>
            <a:xfrm>
              <a:off x="8427183" y="1493885"/>
              <a:ext cx="51834" cy="112028"/>
            </a:xfrm>
            <a:custGeom>
              <a:avLst/>
              <a:gdLst>
                <a:gd name="connsiteX0" fmla="*/ 9345 w 51833"/>
                <a:gd name="connsiteY0" fmla="*/ 113366 h 112028"/>
                <a:gd name="connsiteX1" fmla="*/ 483 w 51833"/>
                <a:gd name="connsiteY1" fmla="*/ 56850 h 112028"/>
                <a:gd name="connsiteX2" fmla="*/ 13860 w 51833"/>
                <a:gd name="connsiteY2" fmla="*/ 30933 h 112028"/>
                <a:gd name="connsiteX3" fmla="*/ 35262 w 51833"/>
                <a:gd name="connsiteY3" fmla="*/ 0 h 112028"/>
                <a:gd name="connsiteX4" fmla="*/ 51648 w 51833"/>
                <a:gd name="connsiteY4" fmla="*/ 45815 h 112028"/>
                <a:gd name="connsiteX5" fmla="*/ 43288 w 51833"/>
                <a:gd name="connsiteY5" fmla="*/ 73069 h 112028"/>
                <a:gd name="connsiteX6" fmla="*/ 30079 w 51833"/>
                <a:gd name="connsiteY6" fmla="*/ 87616 h 112028"/>
                <a:gd name="connsiteX7" fmla="*/ 9345 w 51833"/>
                <a:gd name="connsiteY7" fmla="*/ 113366 h 11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833" h="112028">
                  <a:moveTo>
                    <a:pt x="9345" y="113366"/>
                  </a:moveTo>
                  <a:cubicBezTo>
                    <a:pt x="2155" y="95308"/>
                    <a:pt x="-1356" y="76413"/>
                    <a:pt x="483" y="56850"/>
                  </a:cubicBezTo>
                  <a:cubicBezTo>
                    <a:pt x="1486" y="46483"/>
                    <a:pt x="6335" y="37789"/>
                    <a:pt x="13860" y="30933"/>
                  </a:cubicBezTo>
                  <a:cubicBezTo>
                    <a:pt x="22889" y="22573"/>
                    <a:pt x="31416" y="14045"/>
                    <a:pt x="35262" y="0"/>
                  </a:cubicBezTo>
                  <a:cubicBezTo>
                    <a:pt x="42619" y="15885"/>
                    <a:pt x="49809" y="29930"/>
                    <a:pt x="51648" y="45815"/>
                  </a:cubicBezTo>
                  <a:cubicBezTo>
                    <a:pt x="52819" y="56014"/>
                    <a:pt x="49809" y="65210"/>
                    <a:pt x="43288" y="73069"/>
                  </a:cubicBezTo>
                  <a:cubicBezTo>
                    <a:pt x="39108" y="78085"/>
                    <a:pt x="34259" y="82600"/>
                    <a:pt x="30079" y="87616"/>
                  </a:cubicBezTo>
                  <a:cubicBezTo>
                    <a:pt x="23223" y="95976"/>
                    <a:pt x="16535" y="104504"/>
                    <a:pt x="9345" y="113366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AAF14A4-38CB-4939-93E8-C3E6651F3EF6}"/>
                </a:ext>
              </a:extLst>
            </p:cNvPr>
            <p:cNvSpPr/>
            <p:nvPr/>
          </p:nvSpPr>
          <p:spPr>
            <a:xfrm>
              <a:off x="8408316" y="1434192"/>
              <a:ext cx="51834" cy="110356"/>
            </a:xfrm>
            <a:custGeom>
              <a:avLst/>
              <a:gdLst>
                <a:gd name="connsiteX0" fmla="*/ 35569 w 51833"/>
                <a:gd name="connsiteY0" fmla="*/ 0 h 110356"/>
                <a:gd name="connsiteX1" fmla="*/ 51621 w 51833"/>
                <a:gd name="connsiteY1" fmla="*/ 42972 h 110356"/>
                <a:gd name="connsiteX2" fmla="*/ 41087 w 51833"/>
                <a:gd name="connsiteY2" fmla="*/ 73905 h 110356"/>
                <a:gd name="connsiteX3" fmla="*/ 22193 w 51833"/>
                <a:gd name="connsiteY3" fmla="*/ 94639 h 110356"/>
                <a:gd name="connsiteX4" fmla="*/ 9987 w 51833"/>
                <a:gd name="connsiteY4" fmla="*/ 111861 h 110356"/>
                <a:gd name="connsiteX5" fmla="*/ 958 w 51833"/>
                <a:gd name="connsiteY5" fmla="*/ 77751 h 110356"/>
                <a:gd name="connsiteX6" fmla="*/ 122 w 51833"/>
                <a:gd name="connsiteY6" fmla="*/ 66046 h 110356"/>
                <a:gd name="connsiteX7" fmla="*/ 16174 w 51833"/>
                <a:gd name="connsiteY7" fmla="*/ 26920 h 110356"/>
                <a:gd name="connsiteX8" fmla="*/ 35569 w 51833"/>
                <a:gd name="connsiteY8" fmla="*/ 0 h 11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33" h="110356">
                  <a:moveTo>
                    <a:pt x="35569" y="0"/>
                  </a:moveTo>
                  <a:cubicBezTo>
                    <a:pt x="42592" y="13878"/>
                    <a:pt x="49615" y="27422"/>
                    <a:pt x="51621" y="42972"/>
                  </a:cubicBezTo>
                  <a:cubicBezTo>
                    <a:pt x="53126" y="54844"/>
                    <a:pt x="48946" y="65210"/>
                    <a:pt x="41087" y="73905"/>
                  </a:cubicBezTo>
                  <a:cubicBezTo>
                    <a:pt x="34901" y="80928"/>
                    <a:pt x="28212" y="87449"/>
                    <a:pt x="22193" y="94639"/>
                  </a:cubicBezTo>
                  <a:cubicBezTo>
                    <a:pt x="17846" y="99989"/>
                    <a:pt x="14167" y="105842"/>
                    <a:pt x="9987" y="111861"/>
                  </a:cubicBezTo>
                  <a:cubicBezTo>
                    <a:pt x="4971" y="100993"/>
                    <a:pt x="2463" y="89455"/>
                    <a:pt x="958" y="77751"/>
                  </a:cubicBezTo>
                  <a:cubicBezTo>
                    <a:pt x="456" y="73905"/>
                    <a:pt x="289" y="69892"/>
                    <a:pt x="122" y="66046"/>
                  </a:cubicBezTo>
                  <a:cubicBezTo>
                    <a:pt x="-881" y="50329"/>
                    <a:pt x="4302" y="37120"/>
                    <a:pt x="16174" y="26920"/>
                  </a:cubicBezTo>
                  <a:cubicBezTo>
                    <a:pt x="24701" y="19563"/>
                    <a:pt x="31389" y="11036"/>
                    <a:pt x="35569" y="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66BE971-D202-4D52-8495-06D8BBCA2EEF}"/>
                </a:ext>
              </a:extLst>
            </p:cNvPr>
            <p:cNvSpPr/>
            <p:nvPr/>
          </p:nvSpPr>
          <p:spPr>
            <a:xfrm>
              <a:off x="8369115" y="1309456"/>
              <a:ext cx="51834" cy="113700"/>
            </a:xfrm>
            <a:custGeom>
              <a:avLst/>
              <a:gdLst>
                <a:gd name="connsiteX0" fmla="*/ 36312 w 51833"/>
                <a:gd name="connsiteY0" fmla="*/ 0 h 113700"/>
                <a:gd name="connsiteX1" fmla="*/ 50191 w 51833"/>
                <a:gd name="connsiteY1" fmla="*/ 37454 h 113700"/>
                <a:gd name="connsiteX2" fmla="*/ 40994 w 51833"/>
                <a:gd name="connsiteY2" fmla="*/ 76580 h 113700"/>
                <a:gd name="connsiteX3" fmla="*/ 19257 w 51833"/>
                <a:gd name="connsiteY3" fmla="*/ 100825 h 113700"/>
                <a:gd name="connsiteX4" fmla="*/ 10228 w 51833"/>
                <a:gd name="connsiteY4" fmla="*/ 114369 h 113700"/>
                <a:gd name="connsiteX5" fmla="*/ 697 w 51833"/>
                <a:gd name="connsiteY5" fmla="*/ 76915 h 113700"/>
                <a:gd name="connsiteX6" fmla="*/ 21598 w 51833"/>
                <a:gd name="connsiteY6" fmla="*/ 23576 h 113700"/>
                <a:gd name="connsiteX7" fmla="*/ 33135 w 51833"/>
                <a:gd name="connsiteY7" fmla="*/ 7190 h 113700"/>
                <a:gd name="connsiteX8" fmla="*/ 36312 w 51833"/>
                <a:gd name="connsiteY8" fmla="*/ 0 h 11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33" h="113700">
                  <a:moveTo>
                    <a:pt x="36312" y="0"/>
                  </a:moveTo>
                  <a:cubicBezTo>
                    <a:pt x="41329" y="13377"/>
                    <a:pt x="46178" y="25248"/>
                    <a:pt x="50191" y="37454"/>
                  </a:cubicBezTo>
                  <a:cubicBezTo>
                    <a:pt x="54872" y="52168"/>
                    <a:pt x="51027" y="65210"/>
                    <a:pt x="40994" y="76580"/>
                  </a:cubicBezTo>
                  <a:cubicBezTo>
                    <a:pt x="33804" y="84606"/>
                    <a:pt x="26280" y="92632"/>
                    <a:pt x="19257" y="100825"/>
                  </a:cubicBezTo>
                  <a:cubicBezTo>
                    <a:pt x="15913" y="104838"/>
                    <a:pt x="13405" y="109520"/>
                    <a:pt x="10228" y="114369"/>
                  </a:cubicBezTo>
                  <a:cubicBezTo>
                    <a:pt x="4543" y="102163"/>
                    <a:pt x="2370" y="89623"/>
                    <a:pt x="697" y="76915"/>
                  </a:cubicBezTo>
                  <a:cubicBezTo>
                    <a:pt x="-2312" y="55178"/>
                    <a:pt x="4376" y="37621"/>
                    <a:pt x="21598" y="23576"/>
                  </a:cubicBezTo>
                  <a:cubicBezTo>
                    <a:pt x="26614" y="19563"/>
                    <a:pt x="29457" y="12875"/>
                    <a:pt x="33135" y="7190"/>
                  </a:cubicBezTo>
                  <a:cubicBezTo>
                    <a:pt x="34306" y="5518"/>
                    <a:pt x="34975" y="3344"/>
                    <a:pt x="36312" y="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983A0FD-5611-4504-A2B3-C5058A1B80F7}"/>
                </a:ext>
              </a:extLst>
            </p:cNvPr>
            <p:cNvSpPr/>
            <p:nvPr/>
          </p:nvSpPr>
          <p:spPr>
            <a:xfrm>
              <a:off x="8352092" y="1251268"/>
              <a:ext cx="46818" cy="115372"/>
            </a:xfrm>
            <a:custGeom>
              <a:avLst/>
              <a:gdLst>
                <a:gd name="connsiteX0" fmla="*/ 9360 w 46817"/>
                <a:gd name="connsiteY0" fmla="*/ 116376 h 115372"/>
                <a:gd name="connsiteX1" fmla="*/ 21399 w 46817"/>
                <a:gd name="connsiteY1" fmla="*/ 18393 h 115372"/>
                <a:gd name="connsiteX2" fmla="*/ 34107 w 46817"/>
                <a:gd name="connsiteY2" fmla="*/ 0 h 115372"/>
                <a:gd name="connsiteX3" fmla="*/ 47651 w 46817"/>
                <a:gd name="connsiteY3" fmla="*/ 52336 h 115372"/>
                <a:gd name="connsiteX4" fmla="*/ 32937 w 46817"/>
                <a:gd name="connsiteY4" fmla="*/ 80092 h 115372"/>
                <a:gd name="connsiteX5" fmla="*/ 9360 w 46817"/>
                <a:gd name="connsiteY5" fmla="*/ 116376 h 11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17" h="115372">
                  <a:moveTo>
                    <a:pt x="9360" y="116376"/>
                  </a:moveTo>
                  <a:cubicBezTo>
                    <a:pt x="-5019" y="81429"/>
                    <a:pt x="-4183" y="44477"/>
                    <a:pt x="21399" y="18393"/>
                  </a:cubicBezTo>
                  <a:cubicBezTo>
                    <a:pt x="26415" y="13377"/>
                    <a:pt x="29592" y="6521"/>
                    <a:pt x="34107" y="0"/>
                  </a:cubicBezTo>
                  <a:cubicBezTo>
                    <a:pt x="40795" y="16888"/>
                    <a:pt x="50326" y="32940"/>
                    <a:pt x="47651" y="52336"/>
                  </a:cubicBezTo>
                  <a:cubicBezTo>
                    <a:pt x="45979" y="63371"/>
                    <a:pt x="40962" y="72735"/>
                    <a:pt x="32937" y="80092"/>
                  </a:cubicBezTo>
                  <a:cubicBezTo>
                    <a:pt x="21901" y="89957"/>
                    <a:pt x="13541" y="101160"/>
                    <a:pt x="9360" y="116376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C030216-AB4A-41C6-982E-F5D8BAE0154B}"/>
                </a:ext>
              </a:extLst>
            </p:cNvPr>
            <p:cNvSpPr/>
            <p:nvPr/>
          </p:nvSpPr>
          <p:spPr>
            <a:xfrm rot="13742829">
              <a:off x="8629559" y="1514494"/>
              <a:ext cx="170550" cy="576862"/>
            </a:xfrm>
            <a:custGeom>
              <a:avLst/>
              <a:gdLst>
                <a:gd name="connsiteX0" fmla="*/ 165367 w 170550"/>
                <a:gd name="connsiteY0" fmla="*/ 577363 h 576861"/>
                <a:gd name="connsiteX1" fmla="*/ 161521 w 170550"/>
                <a:gd name="connsiteY1" fmla="*/ 533388 h 576861"/>
                <a:gd name="connsiteX2" fmla="*/ 121392 w 170550"/>
                <a:gd name="connsiteY2" fmla="*/ 341937 h 576861"/>
                <a:gd name="connsiteX3" fmla="*/ 2675 w 170550"/>
                <a:gd name="connsiteY3" fmla="*/ 10868 h 576861"/>
                <a:gd name="connsiteX4" fmla="*/ 0 w 170550"/>
                <a:gd name="connsiteY4" fmla="*/ 0 h 576861"/>
                <a:gd name="connsiteX5" fmla="*/ 28759 w 170550"/>
                <a:gd name="connsiteY5" fmla="*/ 46316 h 576861"/>
                <a:gd name="connsiteX6" fmla="*/ 138280 w 170550"/>
                <a:gd name="connsiteY6" fmla="*/ 279903 h 576861"/>
                <a:gd name="connsiteX7" fmla="*/ 170216 w 170550"/>
                <a:gd name="connsiteY7" fmla="*/ 517838 h 576861"/>
                <a:gd name="connsiteX8" fmla="*/ 166538 w 170550"/>
                <a:gd name="connsiteY8" fmla="*/ 571845 h 576861"/>
                <a:gd name="connsiteX9" fmla="*/ 165367 w 170550"/>
                <a:gd name="connsiteY9" fmla="*/ 577363 h 57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550" h="576861">
                  <a:moveTo>
                    <a:pt x="165367" y="577363"/>
                  </a:moveTo>
                  <a:cubicBezTo>
                    <a:pt x="164029" y="561646"/>
                    <a:pt x="162692" y="547433"/>
                    <a:pt x="161521" y="533388"/>
                  </a:cubicBezTo>
                  <a:cubicBezTo>
                    <a:pt x="155836" y="468010"/>
                    <a:pt x="141122" y="404472"/>
                    <a:pt x="121392" y="341937"/>
                  </a:cubicBezTo>
                  <a:cubicBezTo>
                    <a:pt x="86278" y="229909"/>
                    <a:pt x="45146" y="120221"/>
                    <a:pt x="2675" y="10868"/>
                  </a:cubicBezTo>
                  <a:cubicBezTo>
                    <a:pt x="1338" y="7524"/>
                    <a:pt x="167" y="4013"/>
                    <a:pt x="0" y="0"/>
                  </a:cubicBezTo>
                  <a:cubicBezTo>
                    <a:pt x="9698" y="15383"/>
                    <a:pt x="19563" y="30766"/>
                    <a:pt x="28759" y="46316"/>
                  </a:cubicBezTo>
                  <a:cubicBezTo>
                    <a:pt x="73069" y="120556"/>
                    <a:pt x="110691" y="197805"/>
                    <a:pt x="138280" y="279903"/>
                  </a:cubicBezTo>
                  <a:cubicBezTo>
                    <a:pt x="164364" y="357153"/>
                    <a:pt x="176068" y="436241"/>
                    <a:pt x="170216" y="517838"/>
                  </a:cubicBezTo>
                  <a:cubicBezTo>
                    <a:pt x="168878" y="535896"/>
                    <a:pt x="167875" y="553787"/>
                    <a:pt x="166538" y="571845"/>
                  </a:cubicBezTo>
                  <a:cubicBezTo>
                    <a:pt x="166370" y="573016"/>
                    <a:pt x="165869" y="574521"/>
                    <a:pt x="165367" y="577363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6BEA5C3-223D-4579-87BF-19E61A4B3AEB}"/>
              </a:ext>
            </a:extLst>
          </p:cNvPr>
          <p:cNvGrpSpPr/>
          <p:nvPr/>
        </p:nvGrpSpPr>
        <p:grpSpPr>
          <a:xfrm>
            <a:off x="5663862" y="1894200"/>
            <a:ext cx="2948986" cy="1740936"/>
            <a:chOff x="4571999" y="1748658"/>
            <a:chExt cx="1662229" cy="174093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701AD5-9534-4142-8B8D-D9E1188BA915}"/>
                </a:ext>
              </a:extLst>
            </p:cNvPr>
            <p:cNvSpPr txBox="1"/>
            <p:nvPr/>
          </p:nvSpPr>
          <p:spPr>
            <a:xfrm>
              <a:off x="4571999" y="1748658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3B8022-E1E1-4F2B-9152-1B118AA46A07}"/>
                </a:ext>
              </a:extLst>
            </p:cNvPr>
            <p:cNvSpPr txBox="1"/>
            <p:nvPr/>
          </p:nvSpPr>
          <p:spPr>
            <a:xfrm>
              <a:off x="4572000" y="2473931"/>
              <a:ext cx="16561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Easy to change colors, photos and Text. 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98D0146-281A-4274-96B7-A28944270507}"/>
                </a:ext>
              </a:extLst>
            </p:cNvPr>
            <p:cNvSpPr txBox="1"/>
            <p:nvPr/>
          </p:nvSpPr>
          <p:spPr>
            <a:xfrm>
              <a:off x="4572000" y="2013204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80%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17512AA-2712-4248-B33A-640838BD2C40}"/>
              </a:ext>
            </a:extLst>
          </p:cNvPr>
          <p:cNvGrpSpPr/>
          <p:nvPr/>
        </p:nvGrpSpPr>
        <p:grpSpPr>
          <a:xfrm>
            <a:off x="8851545" y="1894200"/>
            <a:ext cx="2948986" cy="1740936"/>
            <a:chOff x="6726597" y="1811150"/>
            <a:chExt cx="1662229" cy="174093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97009D-40A8-4769-8EF5-A7F51ED64E88}"/>
                </a:ext>
              </a:extLst>
            </p:cNvPr>
            <p:cNvSpPr txBox="1"/>
            <p:nvPr/>
          </p:nvSpPr>
          <p:spPr>
            <a:xfrm>
              <a:off x="6726597" y="1811150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76BA2A-4500-412C-921D-92B9FEBB84E7}"/>
                </a:ext>
              </a:extLst>
            </p:cNvPr>
            <p:cNvSpPr txBox="1"/>
            <p:nvPr/>
          </p:nvSpPr>
          <p:spPr>
            <a:xfrm>
              <a:off x="6726598" y="2536423"/>
              <a:ext cx="16561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Easy to change colors, photos and Text.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46194E0-7FD1-4738-B2E3-3ADE7E03BE23}"/>
                </a:ext>
              </a:extLst>
            </p:cNvPr>
            <p:cNvSpPr txBox="1"/>
            <p:nvPr/>
          </p:nvSpPr>
          <p:spPr>
            <a:xfrm>
              <a:off x="6726598" y="2075696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40%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4EF7ED-C6B0-4BEF-8E97-A9B9F9F55244}"/>
              </a:ext>
            </a:extLst>
          </p:cNvPr>
          <p:cNvGrpSpPr/>
          <p:nvPr/>
        </p:nvGrpSpPr>
        <p:grpSpPr>
          <a:xfrm>
            <a:off x="5663862" y="4262244"/>
            <a:ext cx="2948986" cy="1740936"/>
            <a:chOff x="4595936" y="3789040"/>
            <a:chExt cx="1662229" cy="174093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88F06E-0A76-489D-8C46-5E96FCDFDCEA}"/>
                </a:ext>
              </a:extLst>
            </p:cNvPr>
            <p:cNvSpPr txBox="1"/>
            <p:nvPr/>
          </p:nvSpPr>
          <p:spPr>
            <a:xfrm>
              <a:off x="4595936" y="3789040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DB323C-D040-45CD-AB2A-E395115DC6E5}"/>
                </a:ext>
              </a:extLst>
            </p:cNvPr>
            <p:cNvSpPr txBox="1"/>
            <p:nvPr/>
          </p:nvSpPr>
          <p:spPr>
            <a:xfrm>
              <a:off x="4595937" y="4514313"/>
              <a:ext cx="16561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Easy to change colors, photos and Text.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4A1C76-1807-413B-A439-9DDDC5E04B1F}"/>
                </a:ext>
              </a:extLst>
            </p:cNvPr>
            <p:cNvSpPr txBox="1"/>
            <p:nvPr/>
          </p:nvSpPr>
          <p:spPr>
            <a:xfrm>
              <a:off x="4595937" y="4053586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55%</a:t>
              </a:r>
              <a:endParaRPr lang="ko-KR" altLang="en-US" sz="28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24BC479-0FF7-4E43-B5D1-6D01F5606E34}"/>
              </a:ext>
            </a:extLst>
          </p:cNvPr>
          <p:cNvGrpSpPr/>
          <p:nvPr/>
        </p:nvGrpSpPr>
        <p:grpSpPr>
          <a:xfrm>
            <a:off x="8851545" y="4262244"/>
            <a:ext cx="2948986" cy="1740936"/>
            <a:chOff x="6719040" y="3789363"/>
            <a:chExt cx="1662229" cy="174093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2C5F6E-9739-4E75-8501-F11C430FD4A6}"/>
                </a:ext>
              </a:extLst>
            </p:cNvPr>
            <p:cNvSpPr txBox="1"/>
            <p:nvPr/>
          </p:nvSpPr>
          <p:spPr>
            <a:xfrm>
              <a:off x="6719040" y="3789363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6E2D3AA-0898-4425-9AEA-4971EA60FBC1}"/>
                </a:ext>
              </a:extLst>
            </p:cNvPr>
            <p:cNvSpPr txBox="1"/>
            <p:nvPr/>
          </p:nvSpPr>
          <p:spPr>
            <a:xfrm>
              <a:off x="6719041" y="4514636"/>
              <a:ext cx="16561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Easy to change colors, photos and Text. 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251BC8B-A1C4-488A-8CAC-6D377F50209E}"/>
                </a:ext>
              </a:extLst>
            </p:cNvPr>
            <p:cNvSpPr txBox="1"/>
            <p:nvPr/>
          </p:nvSpPr>
          <p:spPr>
            <a:xfrm>
              <a:off x="6719041" y="4053909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65%</a:t>
              </a:r>
              <a:endParaRPr lang="ko-KR" altLang="en-US" sz="2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B4E53DB6-1970-4F6F-8F4C-0804FC681788}"/>
              </a:ext>
            </a:extLst>
          </p:cNvPr>
          <p:cNvSpPr txBox="1">
            <a:spLocks/>
          </p:cNvSpPr>
          <p:nvPr/>
        </p:nvSpPr>
        <p:spPr>
          <a:xfrm>
            <a:off x="7462547" y="3246897"/>
            <a:ext cx="4477438" cy="106084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Portfolio Presentation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0737A-AA2E-4AE4-B67C-7127C596C831}"/>
              </a:ext>
            </a:extLst>
          </p:cNvPr>
          <p:cNvSpPr/>
          <p:nvPr/>
        </p:nvSpPr>
        <p:spPr>
          <a:xfrm>
            <a:off x="4189946" y="572889"/>
            <a:ext cx="8002054" cy="6762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871C59-E6FA-4FA4-9432-19A61909837C}"/>
              </a:ext>
            </a:extLst>
          </p:cNvPr>
          <p:cNvSpPr/>
          <p:nvPr/>
        </p:nvSpPr>
        <p:spPr>
          <a:xfrm>
            <a:off x="4189946" y="1363464"/>
            <a:ext cx="8002054" cy="6762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6E55ED-E5E2-450C-8999-4030F7C5D275}"/>
              </a:ext>
            </a:extLst>
          </p:cNvPr>
          <p:cNvSpPr/>
          <p:nvPr/>
        </p:nvSpPr>
        <p:spPr>
          <a:xfrm>
            <a:off x="4189946" y="2154039"/>
            <a:ext cx="8002054" cy="6762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CC2253-FC68-4C48-8A0E-AFCCA79400FD}"/>
              </a:ext>
            </a:extLst>
          </p:cNvPr>
          <p:cNvSpPr txBox="1"/>
          <p:nvPr/>
        </p:nvSpPr>
        <p:spPr>
          <a:xfrm>
            <a:off x="10788162" y="649416"/>
            <a:ext cx="115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$34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F71E2B-B1A8-46E1-9805-6EA6DF032052}"/>
              </a:ext>
            </a:extLst>
          </p:cNvPr>
          <p:cNvSpPr txBox="1"/>
          <p:nvPr/>
        </p:nvSpPr>
        <p:spPr>
          <a:xfrm>
            <a:off x="10788162" y="1406654"/>
            <a:ext cx="115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$12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9F1C15-C822-4393-8998-AE30C9FFC1C4}"/>
              </a:ext>
            </a:extLst>
          </p:cNvPr>
          <p:cNvSpPr txBox="1"/>
          <p:nvPr/>
        </p:nvSpPr>
        <p:spPr>
          <a:xfrm>
            <a:off x="10788162" y="2230566"/>
            <a:ext cx="115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$23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782155-E5BB-42BF-9839-4E15CAFBC6C4}"/>
              </a:ext>
            </a:extLst>
          </p:cNvPr>
          <p:cNvSpPr txBox="1"/>
          <p:nvPr/>
        </p:nvSpPr>
        <p:spPr>
          <a:xfrm>
            <a:off x="9039715" y="669582"/>
            <a:ext cx="1786577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606CEC-C7FB-47CF-8A3E-45C4E893F6B6}"/>
              </a:ext>
            </a:extLst>
          </p:cNvPr>
          <p:cNvSpPr txBox="1"/>
          <p:nvPr/>
        </p:nvSpPr>
        <p:spPr>
          <a:xfrm>
            <a:off x="7344973" y="669582"/>
            <a:ext cx="1442727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DE630A-C0B3-4639-8B79-61E65114542F}"/>
              </a:ext>
            </a:extLst>
          </p:cNvPr>
          <p:cNvSpPr txBox="1"/>
          <p:nvPr/>
        </p:nvSpPr>
        <p:spPr>
          <a:xfrm>
            <a:off x="4480091" y="680194"/>
            <a:ext cx="26856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062C3D-9386-4B65-84E4-D29CC7C14ED9}"/>
              </a:ext>
            </a:extLst>
          </p:cNvPr>
          <p:cNvSpPr txBox="1"/>
          <p:nvPr/>
        </p:nvSpPr>
        <p:spPr>
          <a:xfrm>
            <a:off x="9039715" y="1463824"/>
            <a:ext cx="1786577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703A28-9A46-41A1-9A4F-CFEF5FC2123A}"/>
              </a:ext>
            </a:extLst>
          </p:cNvPr>
          <p:cNvSpPr txBox="1"/>
          <p:nvPr/>
        </p:nvSpPr>
        <p:spPr>
          <a:xfrm>
            <a:off x="7344973" y="1463824"/>
            <a:ext cx="1442727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2683FE-8C74-4798-A0BD-6A545A3E2562}"/>
              </a:ext>
            </a:extLst>
          </p:cNvPr>
          <p:cNvSpPr txBox="1"/>
          <p:nvPr/>
        </p:nvSpPr>
        <p:spPr>
          <a:xfrm>
            <a:off x="4480091" y="1474436"/>
            <a:ext cx="26856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DF5901-9322-4BE2-805C-C9DB04E39E8B}"/>
              </a:ext>
            </a:extLst>
          </p:cNvPr>
          <p:cNvSpPr txBox="1"/>
          <p:nvPr/>
        </p:nvSpPr>
        <p:spPr>
          <a:xfrm>
            <a:off x="9039715" y="2258066"/>
            <a:ext cx="1786577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549092-59E8-4525-AD2F-7FAE4850BF29}"/>
              </a:ext>
            </a:extLst>
          </p:cNvPr>
          <p:cNvSpPr txBox="1"/>
          <p:nvPr/>
        </p:nvSpPr>
        <p:spPr>
          <a:xfrm>
            <a:off x="7344973" y="2258066"/>
            <a:ext cx="1442727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F261CF-2361-4B34-93D2-CD930563BF82}"/>
              </a:ext>
            </a:extLst>
          </p:cNvPr>
          <p:cNvSpPr txBox="1"/>
          <p:nvPr/>
        </p:nvSpPr>
        <p:spPr>
          <a:xfrm>
            <a:off x="4480091" y="2268678"/>
            <a:ext cx="26856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03A2F-D355-4B3E-B45D-FB750D166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218353"/>
              </p:ext>
            </p:extLst>
          </p:nvPr>
        </p:nvGraphicFramePr>
        <p:xfrm>
          <a:off x="949461" y="1863448"/>
          <a:ext cx="2223980" cy="4305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9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7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2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5CFBB1A-CC4B-41A6-9FA7-DF1A14450FC8}"/>
              </a:ext>
            </a:extLst>
          </p:cNvPr>
          <p:cNvSpPr/>
          <p:nvPr/>
        </p:nvSpPr>
        <p:spPr>
          <a:xfrm rot="353867">
            <a:off x="1798786" y="2442279"/>
            <a:ext cx="550596" cy="449033"/>
          </a:xfrm>
          <a:custGeom>
            <a:avLst/>
            <a:gdLst>
              <a:gd name="connsiteX0" fmla="*/ 16845 w 550596"/>
              <a:gd name="connsiteY0" fmla="*/ 413421 h 449033"/>
              <a:gd name="connsiteX1" fmla="*/ 547086 w 550596"/>
              <a:gd name="connsiteY1" fmla="*/ 415054 h 449033"/>
              <a:gd name="connsiteX2" fmla="*/ 550596 w 550596"/>
              <a:gd name="connsiteY2" fmla="*/ 449033 h 449033"/>
              <a:gd name="connsiteX3" fmla="*/ 20245 w 550596"/>
              <a:gd name="connsiteY3" fmla="*/ 446339 h 449033"/>
              <a:gd name="connsiteX4" fmla="*/ 11292 w 550596"/>
              <a:gd name="connsiteY4" fmla="*/ 359667 h 449033"/>
              <a:gd name="connsiteX5" fmla="*/ 541533 w 550596"/>
              <a:gd name="connsiteY5" fmla="*/ 361300 h 449033"/>
              <a:gd name="connsiteX6" fmla="*/ 545411 w 550596"/>
              <a:gd name="connsiteY6" fmla="*/ 398837 h 449033"/>
              <a:gd name="connsiteX7" fmla="*/ 15169 w 550596"/>
              <a:gd name="connsiteY7" fmla="*/ 397204 h 449033"/>
              <a:gd name="connsiteX8" fmla="*/ 5739 w 550596"/>
              <a:gd name="connsiteY8" fmla="*/ 305913 h 449033"/>
              <a:gd name="connsiteX9" fmla="*/ 535980 w 550596"/>
              <a:gd name="connsiteY9" fmla="*/ 307547 h 449033"/>
              <a:gd name="connsiteX10" fmla="*/ 539858 w 550596"/>
              <a:gd name="connsiteY10" fmla="*/ 345084 h 449033"/>
              <a:gd name="connsiteX11" fmla="*/ 9616 w 550596"/>
              <a:gd name="connsiteY11" fmla="*/ 343450 h 449033"/>
              <a:gd name="connsiteX12" fmla="*/ 0 w 550596"/>
              <a:gd name="connsiteY12" fmla="*/ 250356 h 449033"/>
              <a:gd name="connsiteX13" fmla="*/ 530351 w 550596"/>
              <a:gd name="connsiteY13" fmla="*/ 253050 h 449033"/>
              <a:gd name="connsiteX14" fmla="*/ 534305 w 550596"/>
              <a:gd name="connsiteY14" fmla="*/ 291330 h 449033"/>
              <a:gd name="connsiteX15" fmla="*/ 4064 w 550596"/>
              <a:gd name="connsiteY15" fmla="*/ 289696 h 449033"/>
              <a:gd name="connsiteX16" fmla="*/ 131382 w 550596"/>
              <a:gd name="connsiteY16" fmla="*/ 145324 h 449033"/>
              <a:gd name="connsiteX17" fmla="*/ 154340 w 550596"/>
              <a:gd name="connsiteY17" fmla="*/ 184928 h 449033"/>
              <a:gd name="connsiteX18" fmla="*/ 204369 w 550596"/>
              <a:gd name="connsiteY18" fmla="*/ 198240 h 449033"/>
              <a:gd name="connsiteX19" fmla="*/ 248406 w 550596"/>
              <a:gd name="connsiteY19" fmla="*/ 173304 h 449033"/>
              <a:gd name="connsiteX20" fmla="*/ 258705 w 550596"/>
              <a:gd name="connsiteY20" fmla="*/ 135920 h 449033"/>
              <a:gd name="connsiteX21" fmla="*/ 532688 w 550596"/>
              <a:gd name="connsiteY21" fmla="*/ 233577 h 449033"/>
              <a:gd name="connsiteX22" fmla="*/ 5421 w 550596"/>
              <a:gd name="connsiteY22" fmla="*/ 233577 h 449033"/>
              <a:gd name="connsiteX23" fmla="*/ 224087 w 550596"/>
              <a:gd name="connsiteY23" fmla="*/ 109314 h 449033"/>
              <a:gd name="connsiteX24" fmla="*/ 222423 w 550596"/>
              <a:gd name="connsiteY24" fmla="*/ 110138 h 449033"/>
              <a:gd name="connsiteX25" fmla="*/ 225234 w 550596"/>
              <a:gd name="connsiteY25" fmla="*/ 118986 h 449033"/>
              <a:gd name="connsiteX26" fmla="*/ 234214 w 550596"/>
              <a:gd name="connsiteY26" fmla="*/ 121336 h 449033"/>
              <a:gd name="connsiteX27" fmla="*/ 231403 w 550596"/>
              <a:gd name="connsiteY27" fmla="*/ 112489 h 449033"/>
              <a:gd name="connsiteX28" fmla="*/ 224087 w 550596"/>
              <a:gd name="connsiteY28" fmla="*/ 109314 h 449033"/>
              <a:gd name="connsiteX29" fmla="*/ 187673 w 550596"/>
              <a:gd name="connsiteY29" fmla="*/ 425 h 449033"/>
              <a:gd name="connsiteX30" fmla="*/ 210950 w 550596"/>
              <a:gd name="connsiteY30" fmla="*/ 8192 h 449033"/>
              <a:gd name="connsiteX31" fmla="*/ 215176 w 550596"/>
              <a:gd name="connsiteY31" fmla="*/ 19340 h 449033"/>
              <a:gd name="connsiteX32" fmla="*/ 215892 w 550596"/>
              <a:gd name="connsiteY32" fmla="*/ 18757 h 449033"/>
              <a:gd name="connsiteX33" fmla="*/ 235861 w 550596"/>
              <a:gd name="connsiteY33" fmla="*/ 9188 h 449033"/>
              <a:gd name="connsiteX34" fmla="*/ 241333 w 550596"/>
              <a:gd name="connsiteY34" fmla="*/ 19466 h 449033"/>
              <a:gd name="connsiteX35" fmla="*/ 200413 w 550596"/>
              <a:gd name="connsiteY35" fmla="*/ 51811 h 449033"/>
              <a:gd name="connsiteX36" fmla="*/ 199996 w 550596"/>
              <a:gd name="connsiteY36" fmla="*/ 97312 h 449033"/>
              <a:gd name="connsiteX37" fmla="*/ 201161 w 550596"/>
              <a:gd name="connsiteY37" fmla="*/ 102334 h 449033"/>
              <a:gd name="connsiteX38" fmla="*/ 203658 w 550596"/>
              <a:gd name="connsiteY38" fmla="*/ 102378 h 449033"/>
              <a:gd name="connsiteX39" fmla="*/ 231464 w 550596"/>
              <a:gd name="connsiteY39" fmla="*/ 102421 h 449033"/>
              <a:gd name="connsiteX40" fmla="*/ 244232 w 550596"/>
              <a:gd name="connsiteY40" fmla="*/ 128534 h 449033"/>
              <a:gd name="connsiteX41" fmla="*/ 203467 w 550596"/>
              <a:gd name="connsiteY41" fmla="*/ 181852 h 449033"/>
              <a:gd name="connsiteX42" fmla="*/ 150149 w 550596"/>
              <a:gd name="connsiteY42" fmla="*/ 141087 h 449033"/>
              <a:gd name="connsiteX43" fmla="*/ 168321 w 550596"/>
              <a:gd name="connsiteY43" fmla="*/ 99290 h 449033"/>
              <a:gd name="connsiteX44" fmla="*/ 178903 w 550596"/>
              <a:gd name="connsiteY44" fmla="*/ 95541 h 449033"/>
              <a:gd name="connsiteX45" fmla="*/ 192522 w 550596"/>
              <a:gd name="connsiteY45" fmla="*/ 100686 h 449033"/>
              <a:gd name="connsiteX46" fmla="*/ 194600 w 550596"/>
              <a:gd name="connsiteY46" fmla="*/ 101396 h 449033"/>
              <a:gd name="connsiteX47" fmla="*/ 192645 w 550596"/>
              <a:gd name="connsiteY47" fmla="*/ 95068 h 449033"/>
              <a:gd name="connsiteX48" fmla="*/ 192474 w 550596"/>
              <a:gd name="connsiteY48" fmla="*/ 47872 h 449033"/>
              <a:gd name="connsiteX49" fmla="*/ 204237 w 550596"/>
              <a:gd name="connsiteY49" fmla="*/ 29310 h 449033"/>
              <a:gd name="connsiteX50" fmla="*/ 205141 w 550596"/>
              <a:gd name="connsiteY50" fmla="*/ 28402 h 449033"/>
              <a:gd name="connsiteX51" fmla="*/ 187813 w 550596"/>
              <a:gd name="connsiteY51" fmla="*/ 34972 h 449033"/>
              <a:gd name="connsiteX52" fmla="*/ 152737 w 550596"/>
              <a:gd name="connsiteY52" fmla="*/ 30262 h 449033"/>
              <a:gd name="connsiteX53" fmla="*/ 146768 w 550596"/>
              <a:gd name="connsiteY53" fmla="*/ 14518 h 449033"/>
              <a:gd name="connsiteX54" fmla="*/ 175874 w 550596"/>
              <a:gd name="connsiteY54" fmla="*/ 3483 h 449033"/>
              <a:gd name="connsiteX55" fmla="*/ 187673 w 550596"/>
              <a:gd name="connsiteY55" fmla="*/ 425 h 449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50596" h="449033">
                <a:moveTo>
                  <a:pt x="16845" y="413421"/>
                </a:moveTo>
                <a:lnTo>
                  <a:pt x="547086" y="415054"/>
                </a:lnTo>
                <a:lnTo>
                  <a:pt x="550596" y="449033"/>
                </a:lnTo>
                <a:lnTo>
                  <a:pt x="20245" y="446339"/>
                </a:lnTo>
                <a:close/>
                <a:moveTo>
                  <a:pt x="11292" y="359667"/>
                </a:moveTo>
                <a:lnTo>
                  <a:pt x="541533" y="361300"/>
                </a:lnTo>
                <a:lnTo>
                  <a:pt x="545411" y="398837"/>
                </a:lnTo>
                <a:lnTo>
                  <a:pt x="15169" y="397204"/>
                </a:lnTo>
                <a:close/>
                <a:moveTo>
                  <a:pt x="5739" y="305913"/>
                </a:moveTo>
                <a:lnTo>
                  <a:pt x="535980" y="307547"/>
                </a:lnTo>
                <a:lnTo>
                  <a:pt x="539858" y="345084"/>
                </a:lnTo>
                <a:lnTo>
                  <a:pt x="9616" y="343450"/>
                </a:lnTo>
                <a:close/>
                <a:moveTo>
                  <a:pt x="0" y="250356"/>
                </a:moveTo>
                <a:lnTo>
                  <a:pt x="530351" y="253050"/>
                </a:lnTo>
                <a:lnTo>
                  <a:pt x="534305" y="291330"/>
                </a:lnTo>
                <a:lnTo>
                  <a:pt x="4064" y="289696"/>
                </a:lnTo>
                <a:close/>
                <a:moveTo>
                  <a:pt x="131382" y="145324"/>
                </a:moveTo>
                <a:lnTo>
                  <a:pt x="154340" y="184928"/>
                </a:lnTo>
                <a:cubicBezTo>
                  <a:pt x="168092" y="195442"/>
                  <a:pt x="185855" y="200710"/>
                  <a:pt x="204369" y="198240"/>
                </a:cubicBezTo>
                <a:cubicBezTo>
                  <a:pt x="222884" y="195770"/>
                  <a:pt x="238143" y="186714"/>
                  <a:pt x="248406" y="173304"/>
                </a:cubicBezTo>
                <a:lnTo>
                  <a:pt x="258705" y="135920"/>
                </a:lnTo>
                <a:lnTo>
                  <a:pt x="532688" y="233577"/>
                </a:lnTo>
                <a:lnTo>
                  <a:pt x="5421" y="233577"/>
                </a:lnTo>
                <a:close/>
                <a:moveTo>
                  <a:pt x="224087" y="109314"/>
                </a:moveTo>
                <a:cubicBezTo>
                  <a:pt x="223420" y="109419"/>
                  <a:pt x="222849" y="109690"/>
                  <a:pt x="222423" y="110138"/>
                </a:cubicBezTo>
                <a:cubicBezTo>
                  <a:pt x="220719" y="111932"/>
                  <a:pt x="221978" y="115894"/>
                  <a:pt x="225234" y="118986"/>
                </a:cubicBezTo>
                <a:cubicBezTo>
                  <a:pt x="228490" y="122078"/>
                  <a:pt x="232511" y="123130"/>
                  <a:pt x="234214" y="121336"/>
                </a:cubicBezTo>
                <a:cubicBezTo>
                  <a:pt x="235918" y="119542"/>
                  <a:pt x="234660" y="115581"/>
                  <a:pt x="231403" y="112489"/>
                </a:cubicBezTo>
                <a:cubicBezTo>
                  <a:pt x="228961" y="110169"/>
                  <a:pt x="226089" y="108998"/>
                  <a:pt x="224087" y="109314"/>
                </a:cubicBezTo>
                <a:close/>
                <a:moveTo>
                  <a:pt x="187673" y="425"/>
                </a:moveTo>
                <a:cubicBezTo>
                  <a:pt x="199026" y="-1145"/>
                  <a:pt x="208477" y="1671"/>
                  <a:pt x="210950" y="8192"/>
                </a:cubicBezTo>
                <a:lnTo>
                  <a:pt x="215176" y="19340"/>
                </a:lnTo>
                <a:lnTo>
                  <a:pt x="215892" y="18757"/>
                </a:lnTo>
                <a:cubicBezTo>
                  <a:pt x="222212" y="14138"/>
                  <a:pt x="229111" y="10684"/>
                  <a:pt x="235861" y="9188"/>
                </a:cubicBezTo>
                <a:cubicBezTo>
                  <a:pt x="249447" y="7912"/>
                  <a:pt x="248444" y="17498"/>
                  <a:pt x="241333" y="19466"/>
                </a:cubicBezTo>
                <a:cubicBezTo>
                  <a:pt x="220213" y="24260"/>
                  <a:pt x="205047" y="39454"/>
                  <a:pt x="200413" y="51811"/>
                </a:cubicBezTo>
                <a:cubicBezTo>
                  <a:pt x="196865" y="61271"/>
                  <a:pt x="197066" y="82114"/>
                  <a:pt x="199996" y="97312"/>
                </a:cubicBezTo>
                <a:lnTo>
                  <a:pt x="201161" y="102334"/>
                </a:lnTo>
                <a:lnTo>
                  <a:pt x="203658" y="102378"/>
                </a:lnTo>
                <a:cubicBezTo>
                  <a:pt x="213564" y="101677"/>
                  <a:pt x="216763" y="95586"/>
                  <a:pt x="231464" y="102421"/>
                </a:cubicBezTo>
                <a:cubicBezTo>
                  <a:pt x="238910" y="106863"/>
                  <a:pt x="243106" y="113259"/>
                  <a:pt x="244232" y="128534"/>
                </a:cubicBezTo>
                <a:cubicBezTo>
                  <a:pt x="246289" y="156436"/>
                  <a:pt x="229447" y="178386"/>
                  <a:pt x="203467" y="181852"/>
                </a:cubicBezTo>
                <a:cubicBezTo>
                  <a:pt x="177486" y="185318"/>
                  <a:pt x="153615" y="167067"/>
                  <a:pt x="150149" y="141087"/>
                </a:cubicBezTo>
                <a:cubicBezTo>
                  <a:pt x="147983" y="124849"/>
                  <a:pt x="153284" y="109241"/>
                  <a:pt x="168321" y="99290"/>
                </a:cubicBezTo>
                <a:cubicBezTo>
                  <a:pt x="172917" y="96906"/>
                  <a:pt x="176259" y="95815"/>
                  <a:pt x="178903" y="95541"/>
                </a:cubicBezTo>
                <a:cubicBezTo>
                  <a:pt x="184853" y="94926"/>
                  <a:pt x="187274" y="98448"/>
                  <a:pt x="192522" y="100686"/>
                </a:cubicBezTo>
                <a:lnTo>
                  <a:pt x="194600" y="101396"/>
                </a:lnTo>
                <a:lnTo>
                  <a:pt x="192645" y="95068"/>
                </a:lnTo>
                <a:cubicBezTo>
                  <a:pt x="188129" y="78429"/>
                  <a:pt x="187628" y="60721"/>
                  <a:pt x="192474" y="47872"/>
                </a:cubicBezTo>
                <a:cubicBezTo>
                  <a:pt x="194848" y="41579"/>
                  <a:pt x="199011" y="35127"/>
                  <a:pt x="204237" y="29310"/>
                </a:cubicBezTo>
                <a:lnTo>
                  <a:pt x="205141" y="28402"/>
                </a:lnTo>
                <a:lnTo>
                  <a:pt x="187813" y="34972"/>
                </a:lnTo>
                <a:cubicBezTo>
                  <a:pt x="171738" y="41066"/>
                  <a:pt x="156034" y="38958"/>
                  <a:pt x="152737" y="30262"/>
                </a:cubicBezTo>
                <a:lnTo>
                  <a:pt x="146768" y="14518"/>
                </a:lnTo>
                <a:lnTo>
                  <a:pt x="175874" y="3483"/>
                </a:lnTo>
                <a:cubicBezTo>
                  <a:pt x="179893" y="1959"/>
                  <a:pt x="183889" y="948"/>
                  <a:pt x="187673" y="4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D49FB1-87C8-4E26-811E-56725FA57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33041"/>
              </p:ext>
            </p:extLst>
          </p:nvPr>
        </p:nvGraphicFramePr>
        <p:xfrm>
          <a:off x="3638423" y="1863448"/>
          <a:ext cx="2223980" cy="4305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9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7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PowerPoint Presentation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2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C89F52-CCD7-42D2-9B36-A7BAEFD2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056717"/>
              </p:ext>
            </p:extLst>
          </p:nvPr>
        </p:nvGraphicFramePr>
        <p:xfrm>
          <a:off x="6327385" y="1863448"/>
          <a:ext cx="2223980" cy="4305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9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7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2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7740DA-4F22-4D13-BD77-3DAB5541E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515759"/>
              </p:ext>
            </p:extLst>
          </p:nvPr>
        </p:nvGraphicFramePr>
        <p:xfrm>
          <a:off x="9016347" y="1863448"/>
          <a:ext cx="2223980" cy="4305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9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7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2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97C5B9E0-99B1-47CB-8CF3-4D58D708BC87}"/>
              </a:ext>
            </a:extLst>
          </p:cNvPr>
          <p:cNvGrpSpPr/>
          <p:nvPr/>
        </p:nvGrpSpPr>
        <p:grpSpPr>
          <a:xfrm>
            <a:off x="7247467" y="2478339"/>
            <a:ext cx="383815" cy="409402"/>
            <a:chOff x="1091208" y="819149"/>
            <a:chExt cx="2553891" cy="2724150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AFAC1D-0735-4E6C-BCA7-EBA2E0082325}"/>
                </a:ext>
              </a:extLst>
            </p:cNvPr>
            <p:cNvSpPr/>
            <p:nvPr/>
          </p:nvSpPr>
          <p:spPr>
            <a:xfrm rot="10800000">
              <a:off x="1412965" y="2287389"/>
              <a:ext cx="1916563" cy="1255910"/>
            </a:xfrm>
            <a:custGeom>
              <a:avLst/>
              <a:gdLst>
                <a:gd name="connsiteX0" fmla="*/ 514180 w 1916563"/>
                <a:gd name="connsiteY0" fmla="*/ 952499 h 1255910"/>
                <a:gd name="connsiteX1" fmla="*/ 585617 w 1916563"/>
                <a:gd name="connsiteY1" fmla="*/ 881062 h 1255910"/>
                <a:gd name="connsiteX2" fmla="*/ 585617 w 1916563"/>
                <a:gd name="connsiteY2" fmla="*/ 185736 h 1255910"/>
                <a:gd name="connsiteX3" fmla="*/ 514180 w 1916563"/>
                <a:gd name="connsiteY3" fmla="*/ 114299 h 1255910"/>
                <a:gd name="connsiteX4" fmla="*/ 442743 w 1916563"/>
                <a:gd name="connsiteY4" fmla="*/ 185736 h 1255910"/>
                <a:gd name="connsiteX5" fmla="*/ 442743 w 1916563"/>
                <a:gd name="connsiteY5" fmla="*/ 881062 h 1255910"/>
                <a:gd name="connsiteX6" fmla="*/ 514180 w 1916563"/>
                <a:gd name="connsiteY6" fmla="*/ 952499 h 1255910"/>
                <a:gd name="connsiteX7" fmla="*/ 958282 w 1916563"/>
                <a:gd name="connsiteY7" fmla="*/ 952499 h 1255910"/>
                <a:gd name="connsiteX8" fmla="*/ 1029719 w 1916563"/>
                <a:gd name="connsiteY8" fmla="*/ 881062 h 1255910"/>
                <a:gd name="connsiteX9" fmla="*/ 1029719 w 1916563"/>
                <a:gd name="connsiteY9" fmla="*/ 185736 h 1255910"/>
                <a:gd name="connsiteX10" fmla="*/ 958282 w 1916563"/>
                <a:gd name="connsiteY10" fmla="*/ 114299 h 1255910"/>
                <a:gd name="connsiteX11" fmla="*/ 886845 w 1916563"/>
                <a:gd name="connsiteY11" fmla="*/ 185736 h 1255910"/>
                <a:gd name="connsiteX12" fmla="*/ 886845 w 1916563"/>
                <a:gd name="connsiteY12" fmla="*/ 881062 h 1255910"/>
                <a:gd name="connsiteX13" fmla="*/ 958282 w 1916563"/>
                <a:gd name="connsiteY13" fmla="*/ 952499 h 1255910"/>
                <a:gd name="connsiteX14" fmla="*/ 1402384 w 1916563"/>
                <a:gd name="connsiteY14" fmla="*/ 952499 h 1255910"/>
                <a:gd name="connsiteX15" fmla="*/ 1473821 w 1916563"/>
                <a:gd name="connsiteY15" fmla="*/ 881062 h 1255910"/>
                <a:gd name="connsiteX16" fmla="*/ 1473821 w 1916563"/>
                <a:gd name="connsiteY16" fmla="*/ 185736 h 1255910"/>
                <a:gd name="connsiteX17" fmla="*/ 1402384 w 1916563"/>
                <a:gd name="connsiteY17" fmla="*/ 114299 h 1255910"/>
                <a:gd name="connsiteX18" fmla="*/ 1330947 w 1916563"/>
                <a:gd name="connsiteY18" fmla="*/ 185736 h 1255910"/>
                <a:gd name="connsiteX19" fmla="*/ 1330947 w 1916563"/>
                <a:gd name="connsiteY19" fmla="*/ 881062 h 1255910"/>
                <a:gd name="connsiteX20" fmla="*/ 1402384 w 1916563"/>
                <a:gd name="connsiteY20" fmla="*/ 952499 h 1255910"/>
                <a:gd name="connsiteX21" fmla="*/ 1407467 w 1916563"/>
                <a:gd name="connsiteY21" fmla="*/ 1255910 h 1255910"/>
                <a:gd name="connsiteX22" fmla="*/ 1290141 w 1916563"/>
                <a:gd name="connsiteY22" fmla="*/ 1192228 h 1255910"/>
                <a:gd name="connsiteX23" fmla="*/ 999128 w 1916563"/>
                <a:gd name="connsiteY23" fmla="*/ 1133475 h 1255910"/>
                <a:gd name="connsiteX24" fmla="*/ 708114 w 1916563"/>
                <a:gd name="connsiteY24" fmla="*/ 1192228 h 1255910"/>
                <a:gd name="connsiteX25" fmla="*/ 606827 w 1916563"/>
                <a:gd name="connsiteY25" fmla="*/ 1247205 h 1255910"/>
                <a:gd name="connsiteX26" fmla="*/ 596836 w 1916563"/>
                <a:gd name="connsiteY26" fmla="*/ 1238962 h 1255910"/>
                <a:gd name="connsiteX27" fmla="*/ 251493 w 1916563"/>
                <a:gd name="connsiteY27" fmla="*/ 1133475 h 1255910"/>
                <a:gd name="connsiteX28" fmla="*/ 11070 w 1916563"/>
                <a:gd name="connsiteY28" fmla="*/ 1182014 h 1255910"/>
                <a:gd name="connsiteX29" fmla="*/ 0 w 1916563"/>
                <a:gd name="connsiteY29" fmla="*/ 1188023 h 1255910"/>
                <a:gd name="connsiteX30" fmla="*/ 297006 w 1916563"/>
                <a:gd name="connsiteY30" fmla="*/ 0 h 1255910"/>
                <a:gd name="connsiteX31" fmla="*/ 1625743 w 1916563"/>
                <a:gd name="connsiteY31" fmla="*/ 0 h 1255910"/>
                <a:gd name="connsiteX32" fmla="*/ 1916563 w 1916563"/>
                <a:gd name="connsiteY32" fmla="*/ 1163282 h 1255910"/>
                <a:gd name="connsiteX33" fmla="*/ 1856027 w 1916563"/>
                <a:gd name="connsiteY33" fmla="*/ 1144490 h 1255910"/>
                <a:gd name="connsiteX34" fmla="*/ 1746763 w 1916563"/>
                <a:gd name="connsiteY34" fmla="*/ 1133475 h 1255910"/>
                <a:gd name="connsiteX35" fmla="*/ 1443637 w 1916563"/>
                <a:gd name="connsiteY35" fmla="*/ 1226068 h 125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16563" h="1255910">
                  <a:moveTo>
                    <a:pt x="514180" y="952499"/>
                  </a:moveTo>
                  <a:cubicBezTo>
                    <a:pt x="553634" y="952499"/>
                    <a:pt x="585617" y="920516"/>
                    <a:pt x="585617" y="881062"/>
                  </a:cubicBezTo>
                  <a:lnTo>
                    <a:pt x="585617" y="185736"/>
                  </a:lnTo>
                  <a:cubicBezTo>
                    <a:pt x="585617" y="146282"/>
                    <a:pt x="553634" y="114299"/>
                    <a:pt x="514180" y="114299"/>
                  </a:cubicBezTo>
                  <a:cubicBezTo>
                    <a:pt x="474726" y="114299"/>
                    <a:pt x="442743" y="146282"/>
                    <a:pt x="442743" y="185736"/>
                  </a:cubicBezTo>
                  <a:lnTo>
                    <a:pt x="442743" y="881062"/>
                  </a:lnTo>
                  <a:cubicBezTo>
                    <a:pt x="442743" y="920516"/>
                    <a:pt x="474726" y="952499"/>
                    <a:pt x="514180" y="952499"/>
                  </a:cubicBezTo>
                  <a:close/>
                  <a:moveTo>
                    <a:pt x="958282" y="952499"/>
                  </a:moveTo>
                  <a:cubicBezTo>
                    <a:pt x="997736" y="952499"/>
                    <a:pt x="1029719" y="920516"/>
                    <a:pt x="1029719" y="881062"/>
                  </a:cubicBezTo>
                  <a:lnTo>
                    <a:pt x="1029719" y="185736"/>
                  </a:lnTo>
                  <a:cubicBezTo>
                    <a:pt x="1029719" y="146282"/>
                    <a:pt x="997736" y="114299"/>
                    <a:pt x="958282" y="114299"/>
                  </a:cubicBezTo>
                  <a:cubicBezTo>
                    <a:pt x="918828" y="114299"/>
                    <a:pt x="886845" y="146282"/>
                    <a:pt x="886845" y="185736"/>
                  </a:cubicBezTo>
                  <a:lnTo>
                    <a:pt x="886845" y="881062"/>
                  </a:lnTo>
                  <a:cubicBezTo>
                    <a:pt x="886845" y="920516"/>
                    <a:pt x="918828" y="952499"/>
                    <a:pt x="958282" y="952499"/>
                  </a:cubicBezTo>
                  <a:close/>
                  <a:moveTo>
                    <a:pt x="1402384" y="952499"/>
                  </a:moveTo>
                  <a:cubicBezTo>
                    <a:pt x="1441838" y="952499"/>
                    <a:pt x="1473821" y="920516"/>
                    <a:pt x="1473821" y="881062"/>
                  </a:cubicBezTo>
                  <a:lnTo>
                    <a:pt x="1473821" y="185736"/>
                  </a:lnTo>
                  <a:cubicBezTo>
                    <a:pt x="1473821" y="146282"/>
                    <a:pt x="1441838" y="114299"/>
                    <a:pt x="1402384" y="114299"/>
                  </a:cubicBezTo>
                  <a:cubicBezTo>
                    <a:pt x="1362930" y="114299"/>
                    <a:pt x="1330947" y="146282"/>
                    <a:pt x="1330947" y="185736"/>
                  </a:cubicBezTo>
                  <a:lnTo>
                    <a:pt x="1330947" y="881062"/>
                  </a:lnTo>
                  <a:cubicBezTo>
                    <a:pt x="1330947" y="920516"/>
                    <a:pt x="1362930" y="952499"/>
                    <a:pt x="1402384" y="952499"/>
                  </a:cubicBezTo>
                  <a:close/>
                  <a:moveTo>
                    <a:pt x="1407467" y="1255910"/>
                  </a:moveTo>
                  <a:lnTo>
                    <a:pt x="1290141" y="1192228"/>
                  </a:lnTo>
                  <a:cubicBezTo>
                    <a:pt x="1200696" y="1154396"/>
                    <a:pt x="1102354" y="1133475"/>
                    <a:pt x="999128" y="1133475"/>
                  </a:cubicBezTo>
                  <a:cubicBezTo>
                    <a:pt x="895901" y="1133475"/>
                    <a:pt x="797560" y="1154396"/>
                    <a:pt x="708114" y="1192228"/>
                  </a:cubicBezTo>
                  <a:lnTo>
                    <a:pt x="606827" y="1247205"/>
                  </a:lnTo>
                  <a:lnTo>
                    <a:pt x="596836" y="1238962"/>
                  </a:lnTo>
                  <a:cubicBezTo>
                    <a:pt x="498256" y="1172363"/>
                    <a:pt x="379416" y="1133475"/>
                    <a:pt x="251493" y="1133475"/>
                  </a:cubicBezTo>
                  <a:cubicBezTo>
                    <a:pt x="166211" y="1133475"/>
                    <a:pt x="84966" y="1150759"/>
                    <a:pt x="11070" y="1182014"/>
                  </a:cubicBezTo>
                  <a:lnTo>
                    <a:pt x="0" y="1188023"/>
                  </a:lnTo>
                  <a:lnTo>
                    <a:pt x="297006" y="0"/>
                  </a:lnTo>
                  <a:lnTo>
                    <a:pt x="1625743" y="0"/>
                  </a:lnTo>
                  <a:lnTo>
                    <a:pt x="1916563" y="1163282"/>
                  </a:lnTo>
                  <a:lnTo>
                    <a:pt x="1856027" y="1144490"/>
                  </a:lnTo>
                  <a:cubicBezTo>
                    <a:pt x="1820733" y="1137268"/>
                    <a:pt x="1784191" y="1133475"/>
                    <a:pt x="1746763" y="1133475"/>
                  </a:cubicBezTo>
                  <a:cubicBezTo>
                    <a:pt x="1634478" y="1133475"/>
                    <a:pt x="1530166" y="1167609"/>
                    <a:pt x="1443637" y="12260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12B4D26-C6CA-476E-A516-4DC0AD78AA27}"/>
                </a:ext>
              </a:extLst>
            </p:cNvPr>
            <p:cNvSpPr/>
            <p:nvPr/>
          </p:nvSpPr>
          <p:spPr>
            <a:xfrm>
              <a:off x="1091208" y="819149"/>
              <a:ext cx="2553891" cy="1438276"/>
            </a:xfrm>
            <a:custGeom>
              <a:avLst/>
              <a:gdLst>
                <a:gd name="connsiteX0" fmla="*/ 859731 w 2553891"/>
                <a:gd name="connsiteY0" fmla="*/ 448666 h 1438276"/>
                <a:gd name="connsiteX1" fmla="*/ 788788 w 2553891"/>
                <a:gd name="connsiteY1" fmla="*/ 519609 h 1438276"/>
                <a:gd name="connsiteX2" fmla="*/ 859731 w 2553891"/>
                <a:gd name="connsiteY2" fmla="*/ 590552 h 1438276"/>
                <a:gd name="connsiteX3" fmla="*/ 930674 w 2553891"/>
                <a:gd name="connsiteY3" fmla="*/ 519609 h 1438276"/>
                <a:gd name="connsiteX4" fmla="*/ 859731 w 2553891"/>
                <a:gd name="connsiteY4" fmla="*/ 448666 h 1438276"/>
                <a:gd name="connsiteX5" fmla="*/ 1586111 w 2553891"/>
                <a:gd name="connsiteY5" fmla="*/ 351035 h 1438276"/>
                <a:gd name="connsiteX6" fmla="*/ 1452761 w 2553891"/>
                <a:gd name="connsiteY6" fmla="*/ 484385 h 1438276"/>
                <a:gd name="connsiteX7" fmla="*/ 1586111 w 2553891"/>
                <a:gd name="connsiteY7" fmla="*/ 617735 h 1438276"/>
                <a:gd name="connsiteX8" fmla="*/ 1719461 w 2553891"/>
                <a:gd name="connsiteY8" fmla="*/ 484385 h 1438276"/>
                <a:gd name="connsiteX9" fmla="*/ 1586111 w 2553891"/>
                <a:gd name="connsiteY9" fmla="*/ 351035 h 1438276"/>
                <a:gd name="connsiteX10" fmla="*/ 1191220 w 2553891"/>
                <a:gd name="connsiteY10" fmla="*/ 217685 h 1438276"/>
                <a:gd name="connsiteX11" fmla="*/ 1093588 w 2553891"/>
                <a:gd name="connsiteY11" fmla="*/ 315317 h 1438276"/>
                <a:gd name="connsiteX12" fmla="*/ 1191220 w 2553891"/>
                <a:gd name="connsiteY12" fmla="*/ 412949 h 1438276"/>
                <a:gd name="connsiteX13" fmla="*/ 1288852 w 2553891"/>
                <a:gd name="connsiteY13" fmla="*/ 315317 h 1438276"/>
                <a:gd name="connsiteX14" fmla="*/ 1191220 w 2553891"/>
                <a:gd name="connsiteY14" fmla="*/ 217685 h 1438276"/>
                <a:gd name="connsiteX15" fmla="*/ 1240632 w 2553891"/>
                <a:gd name="connsiteY15" fmla="*/ 0 h 1438276"/>
                <a:gd name="connsiteX16" fmla="*/ 1749140 w 2553891"/>
                <a:gd name="connsiteY16" fmla="*/ 210631 h 1438276"/>
                <a:gd name="connsiteX17" fmla="*/ 1801481 w 2553891"/>
                <a:gd name="connsiteY17" fmla="*/ 274070 h 1438276"/>
                <a:gd name="connsiteX18" fmla="*/ 1840033 w 2553891"/>
                <a:gd name="connsiteY18" fmla="*/ 262103 h 1438276"/>
                <a:gd name="connsiteX19" fmla="*/ 1959769 w 2553891"/>
                <a:gd name="connsiteY19" fmla="*/ 250032 h 1438276"/>
                <a:gd name="connsiteX20" fmla="*/ 2553891 w 2553891"/>
                <a:gd name="connsiteY20" fmla="*/ 844154 h 1438276"/>
                <a:gd name="connsiteX21" fmla="*/ 1959769 w 2553891"/>
                <a:gd name="connsiteY21" fmla="*/ 1438276 h 1438276"/>
                <a:gd name="connsiteX22" fmla="*/ 1627590 w 2553891"/>
                <a:gd name="connsiteY22" fmla="*/ 1336810 h 1438276"/>
                <a:gd name="connsiteX23" fmla="*/ 1617980 w 2553891"/>
                <a:gd name="connsiteY23" fmla="*/ 1328881 h 1438276"/>
                <a:gd name="connsiteX24" fmla="*/ 1520553 w 2553891"/>
                <a:gd name="connsiteY24" fmla="*/ 1381763 h 1438276"/>
                <a:gd name="connsiteX25" fmla="*/ 1240632 w 2553891"/>
                <a:gd name="connsiteY25" fmla="*/ 1438276 h 1438276"/>
                <a:gd name="connsiteX26" fmla="*/ 960711 w 2553891"/>
                <a:gd name="connsiteY26" fmla="*/ 1381763 h 1438276"/>
                <a:gd name="connsiteX27" fmla="*/ 847857 w 2553891"/>
                <a:gd name="connsiteY27" fmla="*/ 1320508 h 1438276"/>
                <a:gd name="connsiteX28" fmla="*/ 813066 w 2553891"/>
                <a:gd name="connsiteY28" fmla="*/ 1349213 h 1438276"/>
                <a:gd name="connsiteX29" fmla="*/ 521494 w 2553891"/>
                <a:gd name="connsiteY29" fmla="*/ 1438276 h 1438276"/>
                <a:gd name="connsiteX30" fmla="*/ 0 w 2553891"/>
                <a:gd name="connsiteY30" fmla="*/ 916782 h 1438276"/>
                <a:gd name="connsiteX31" fmla="*/ 521494 w 2553891"/>
                <a:gd name="connsiteY31" fmla="*/ 395288 h 1438276"/>
                <a:gd name="connsiteX32" fmla="*/ 597682 w 2553891"/>
                <a:gd name="connsiteY32" fmla="*/ 402969 h 1438276"/>
                <a:gd name="connsiteX33" fmla="*/ 644311 w 2553891"/>
                <a:gd name="connsiteY33" fmla="*/ 317061 h 1438276"/>
                <a:gd name="connsiteX34" fmla="*/ 1240632 w 2553891"/>
                <a:gd name="connsiteY34" fmla="*/ 0 h 143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553891" h="1438276">
                  <a:moveTo>
                    <a:pt x="859731" y="448666"/>
                  </a:moveTo>
                  <a:cubicBezTo>
                    <a:pt x="820550" y="448666"/>
                    <a:pt x="788788" y="480428"/>
                    <a:pt x="788788" y="519609"/>
                  </a:cubicBezTo>
                  <a:cubicBezTo>
                    <a:pt x="788788" y="558790"/>
                    <a:pt x="820550" y="590552"/>
                    <a:pt x="859731" y="590552"/>
                  </a:cubicBezTo>
                  <a:cubicBezTo>
                    <a:pt x="898912" y="590552"/>
                    <a:pt x="930674" y="558790"/>
                    <a:pt x="930674" y="519609"/>
                  </a:cubicBezTo>
                  <a:cubicBezTo>
                    <a:pt x="930674" y="480428"/>
                    <a:pt x="898912" y="448666"/>
                    <a:pt x="859731" y="448666"/>
                  </a:cubicBezTo>
                  <a:close/>
                  <a:moveTo>
                    <a:pt x="1586111" y="351035"/>
                  </a:moveTo>
                  <a:cubicBezTo>
                    <a:pt x="1512464" y="351035"/>
                    <a:pt x="1452761" y="410738"/>
                    <a:pt x="1452761" y="484385"/>
                  </a:cubicBezTo>
                  <a:cubicBezTo>
                    <a:pt x="1452761" y="558032"/>
                    <a:pt x="1512464" y="617735"/>
                    <a:pt x="1586111" y="617735"/>
                  </a:cubicBezTo>
                  <a:cubicBezTo>
                    <a:pt x="1659758" y="617735"/>
                    <a:pt x="1719461" y="558032"/>
                    <a:pt x="1719461" y="484385"/>
                  </a:cubicBezTo>
                  <a:cubicBezTo>
                    <a:pt x="1719461" y="410738"/>
                    <a:pt x="1659758" y="351035"/>
                    <a:pt x="1586111" y="351035"/>
                  </a:cubicBezTo>
                  <a:close/>
                  <a:moveTo>
                    <a:pt x="1191220" y="217685"/>
                  </a:moveTo>
                  <a:cubicBezTo>
                    <a:pt x="1137299" y="217685"/>
                    <a:pt x="1093588" y="261396"/>
                    <a:pt x="1093588" y="315317"/>
                  </a:cubicBezTo>
                  <a:cubicBezTo>
                    <a:pt x="1093588" y="369238"/>
                    <a:pt x="1137299" y="412949"/>
                    <a:pt x="1191220" y="412949"/>
                  </a:cubicBezTo>
                  <a:cubicBezTo>
                    <a:pt x="1245141" y="412949"/>
                    <a:pt x="1288852" y="369238"/>
                    <a:pt x="1288852" y="315317"/>
                  </a:cubicBezTo>
                  <a:cubicBezTo>
                    <a:pt x="1288852" y="261396"/>
                    <a:pt x="1245141" y="217685"/>
                    <a:pt x="1191220" y="217685"/>
                  </a:cubicBezTo>
                  <a:close/>
                  <a:moveTo>
                    <a:pt x="1240632" y="0"/>
                  </a:moveTo>
                  <a:cubicBezTo>
                    <a:pt x="1439217" y="0"/>
                    <a:pt x="1619001" y="80492"/>
                    <a:pt x="1749140" y="210631"/>
                  </a:cubicBezTo>
                  <a:lnTo>
                    <a:pt x="1801481" y="274070"/>
                  </a:lnTo>
                  <a:lnTo>
                    <a:pt x="1840033" y="262103"/>
                  </a:lnTo>
                  <a:cubicBezTo>
                    <a:pt x="1878709" y="254188"/>
                    <a:pt x="1918753" y="250032"/>
                    <a:pt x="1959769" y="250032"/>
                  </a:cubicBezTo>
                  <a:cubicBezTo>
                    <a:pt x="2287894" y="250032"/>
                    <a:pt x="2553891" y="516029"/>
                    <a:pt x="2553891" y="844154"/>
                  </a:cubicBezTo>
                  <a:cubicBezTo>
                    <a:pt x="2553891" y="1172279"/>
                    <a:pt x="2287894" y="1438276"/>
                    <a:pt x="1959769" y="1438276"/>
                  </a:cubicBezTo>
                  <a:cubicBezTo>
                    <a:pt x="1836722" y="1438276"/>
                    <a:pt x="1722412" y="1400870"/>
                    <a:pt x="1627590" y="1336810"/>
                  </a:cubicBezTo>
                  <a:lnTo>
                    <a:pt x="1617980" y="1328881"/>
                  </a:lnTo>
                  <a:lnTo>
                    <a:pt x="1520553" y="1381763"/>
                  </a:lnTo>
                  <a:cubicBezTo>
                    <a:pt x="1434517" y="1418153"/>
                    <a:pt x="1339924" y="1438276"/>
                    <a:pt x="1240632" y="1438276"/>
                  </a:cubicBezTo>
                  <a:cubicBezTo>
                    <a:pt x="1141340" y="1438276"/>
                    <a:pt x="1046747" y="1418153"/>
                    <a:pt x="960711" y="1381763"/>
                  </a:cubicBezTo>
                  <a:lnTo>
                    <a:pt x="847857" y="1320508"/>
                  </a:lnTo>
                  <a:lnTo>
                    <a:pt x="813066" y="1349213"/>
                  </a:lnTo>
                  <a:cubicBezTo>
                    <a:pt x="729835" y="1405443"/>
                    <a:pt x="629499" y="1438276"/>
                    <a:pt x="521494" y="1438276"/>
                  </a:cubicBezTo>
                  <a:cubicBezTo>
                    <a:pt x="233481" y="1438276"/>
                    <a:pt x="0" y="1204795"/>
                    <a:pt x="0" y="916782"/>
                  </a:cubicBezTo>
                  <a:cubicBezTo>
                    <a:pt x="0" y="628769"/>
                    <a:pt x="233481" y="395288"/>
                    <a:pt x="521494" y="395288"/>
                  </a:cubicBezTo>
                  <a:lnTo>
                    <a:pt x="597682" y="402969"/>
                  </a:lnTo>
                  <a:lnTo>
                    <a:pt x="644311" y="317061"/>
                  </a:lnTo>
                  <a:cubicBezTo>
                    <a:pt x="773546" y="125769"/>
                    <a:pt x="992401" y="0"/>
                    <a:pt x="12406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86D21F-23B1-48D4-B8C6-6D47A4BD225A}"/>
              </a:ext>
            </a:extLst>
          </p:cNvPr>
          <p:cNvSpPr/>
          <p:nvPr/>
        </p:nvSpPr>
        <p:spPr>
          <a:xfrm>
            <a:off x="9868133" y="2558565"/>
            <a:ext cx="546694" cy="271853"/>
          </a:xfrm>
          <a:custGeom>
            <a:avLst/>
            <a:gdLst>
              <a:gd name="connsiteX0" fmla="*/ 1677443 w 1743075"/>
              <a:gd name="connsiteY0" fmla="*/ 330518 h 866775"/>
              <a:gd name="connsiteX1" fmla="*/ 1438365 w 1743075"/>
              <a:gd name="connsiteY1" fmla="*/ 142875 h 866775"/>
              <a:gd name="connsiteX2" fmla="*/ 1195478 w 1743075"/>
              <a:gd name="connsiteY2" fmla="*/ 384810 h 866775"/>
              <a:gd name="connsiteX3" fmla="*/ 1186905 w 1743075"/>
              <a:gd name="connsiteY3" fmla="*/ 381953 h 866775"/>
              <a:gd name="connsiteX4" fmla="*/ 1350735 w 1743075"/>
              <a:gd name="connsiteY4" fmla="*/ 97155 h 866775"/>
              <a:gd name="connsiteX5" fmla="*/ 1239293 w 1743075"/>
              <a:gd name="connsiteY5" fmla="*/ 55245 h 866775"/>
              <a:gd name="connsiteX6" fmla="*/ 922110 w 1743075"/>
              <a:gd name="connsiteY6" fmla="*/ 351472 h 866775"/>
              <a:gd name="connsiteX7" fmla="*/ 913538 w 1743075"/>
              <a:gd name="connsiteY7" fmla="*/ 348615 h 866775"/>
              <a:gd name="connsiteX8" fmla="*/ 1108800 w 1743075"/>
              <a:gd name="connsiteY8" fmla="*/ 23813 h 866775"/>
              <a:gd name="connsiteX9" fmla="*/ 997358 w 1743075"/>
              <a:gd name="connsiteY9" fmla="*/ 8572 h 866775"/>
              <a:gd name="connsiteX10" fmla="*/ 612548 w 1743075"/>
              <a:gd name="connsiteY10" fmla="*/ 350520 h 866775"/>
              <a:gd name="connsiteX11" fmla="*/ 603975 w 1743075"/>
              <a:gd name="connsiteY11" fmla="*/ 347663 h 866775"/>
              <a:gd name="connsiteX12" fmla="*/ 818288 w 1743075"/>
              <a:gd name="connsiteY12" fmla="*/ 0 h 866775"/>
              <a:gd name="connsiteX13" fmla="*/ 746850 w 1743075"/>
              <a:gd name="connsiteY13" fmla="*/ 7620 h 866775"/>
              <a:gd name="connsiteX14" fmla="*/ 696368 w 1743075"/>
              <a:gd name="connsiteY14" fmla="*/ 13335 h 866775"/>
              <a:gd name="connsiteX15" fmla="*/ 319178 w 1743075"/>
              <a:gd name="connsiteY15" fmla="*/ 350520 h 866775"/>
              <a:gd name="connsiteX16" fmla="*/ 310605 w 1743075"/>
              <a:gd name="connsiteY16" fmla="*/ 347663 h 866775"/>
              <a:gd name="connsiteX17" fmla="*/ 474435 w 1743075"/>
              <a:gd name="connsiteY17" fmla="*/ 62865 h 866775"/>
              <a:gd name="connsiteX18" fmla="*/ 329655 w 1743075"/>
              <a:gd name="connsiteY18" fmla="*/ 126682 h 866775"/>
              <a:gd name="connsiteX19" fmla="*/ 222975 w 1743075"/>
              <a:gd name="connsiteY19" fmla="*/ 192405 h 866775"/>
              <a:gd name="connsiteX20" fmla="*/ 21045 w 1743075"/>
              <a:gd name="connsiteY20" fmla="*/ 421957 h 866775"/>
              <a:gd name="connsiteX21" fmla="*/ 137250 w 1743075"/>
              <a:gd name="connsiteY21" fmla="*/ 749618 h 866775"/>
              <a:gd name="connsiteX22" fmla="*/ 305843 w 1743075"/>
              <a:gd name="connsiteY22" fmla="*/ 816293 h 866775"/>
              <a:gd name="connsiteX23" fmla="*/ 1135470 w 1743075"/>
              <a:gd name="connsiteY23" fmla="*/ 860107 h 866775"/>
              <a:gd name="connsiteX24" fmla="*/ 1544093 w 1743075"/>
              <a:gd name="connsiteY24" fmla="*/ 781050 h 866775"/>
              <a:gd name="connsiteX25" fmla="*/ 1677443 w 1743075"/>
              <a:gd name="connsiteY25" fmla="*/ 330518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43075" h="866775">
                <a:moveTo>
                  <a:pt x="1677443" y="330518"/>
                </a:moveTo>
                <a:cubicBezTo>
                  <a:pt x="1617435" y="242888"/>
                  <a:pt x="1528853" y="193357"/>
                  <a:pt x="1438365" y="142875"/>
                </a:cubicBezTo>
                <a:cubicBezTo>
                  <a:pt x="1335495" y="220028"/>
                  <a:pt x="1230720" y="311468"/>
                  <a:pt x="1195478" y="384810"/>
                </a:cubicBezTo>
                <a:cubicBezTo>
                  <a:pt x="1193573" y="389572"/>
                  <a:pt x="1185953" y="387668"/>
                  <a:pt x="1186905" y="381953"/>
                </a:cubicBezTo>
                <a:cubicBezTo>
                  <a:pt x="1198335" y="310515"/>
                  <a:pt x="1270725" y="200025"/>
                  <a:pt x="1350735" y="97155"/>
                </a:cubicBezTo>
                <a:cubicBezTo>
                  <a:pt x="1316445" y="80963"/>
                  <a:pt x="1279298" y="66675"/>
                  <a:pt x="1239293" y="55245"/>
                </a:cubicBezTo>
                <a:cubicBezTo>
                  <a:pt x="1119278" y="140018"/>
                  <a:pt x="965925" y="260032"/>
                  <a:pt x="922110" y="351472"/>
                </a:cubicBezTo>
                <a:cubicBezTo>
                  <a:pt x="920205" y="356235"/>
                  <a:pt x="912585" y="354330"/>
                  <a:pt x="913538" y="348615"/>
                </a:cubicBezTo>
                <a:cubicBezTo>
                  <a:pt x="926873" y="267653"/>
                  <a:pt x="1018313" y="137160"/>
                  <a:pt x="1108800" y="23813"/>
                </a:cubicBezTo>
                <a:cubicBezTo>
                  <a:pt x="1072605" y="17145"/>
                  <a:pt x="1035458" y="12382"/>
                  <a:pt x="997358" y="8572"/>
                </a:cubicBezTo>
                <a:cubicBezTo>
                  <a:pt x="875438" y="89535"/>
                  <a:pt x="664935" y="240982"/>
                  <a:pt x="612548" y="350520"/>
                </a:cubicBezTo>
                <a:cubicBezTo>
                  <a:pt x="610643" y="355282"/>
                  <a:pt x="603023" y="353378"/>
                  <a:pt x="603975" y="347663"/>
                </a:cubicBezTo>
                <a:cubicBezTo>
                  <a:pt x="618263" y="260985"/>
                  <a:pt x="721133" y="118110"/>
                  <a:pt x="818288" y="0"/>
                </a:cubicBezTo>
                <a:cubicBezTo>
                  <a:pt x="794475" y="953"/>
                  <a:pt x="772568" y="3810"/>
                  <a:pt x="746850" y="7620"/>
                </a:cubicBezTo>
                <a:cubicBezTo>
                  <a:pt x="729705" y="9525"/>
                  <a:pt x="712560" y="11430"/>
                  <a:pt x="696368" y="13335"/>
                </a:cubicBezTo>
                <a:cubicBezTo>
                  <a:pt x="573495" y="95250"/>
                  <a:pt x="370613" y="242888"/>
                  <a:pt x="319178" y="350520"/>
                </a:cubicBezTo>
                <a:cubicBezTo>
                  <a:pt x="317273" y="355282"/>
                  <a:pt x="309653" y="353378"/>
                  <a:pt x="310605" y="347663"/>
                </a:cubicBezTo>
                <a:cubicBezTo>
                  <a:pt x="322035" y="276225"/>
                  <a:pt x="395378" y="165735"/>
                  <a:pt x="474435" y="62865"/>
                </a:cubicBezTo>
                <a:cubicBezTo>
                  <a:pt x="421095" y="80963"/>
                  <a:pt x="372518" y="102870"/>
                  <a:pt x="329655" y="126682"/>
                </a:cubicBezTo>
                <a:cubicBezTo>
                  <a:pt x="292508" y="145732"/>
                  <a:pt x="256313" y="167640"/>
                  <a:pt x="222975" y="192405"/>
                </a:cubicBezTo>
                <a:cubicBezTo>
                  <a:pt x="135345" y="258128"/>
                  <a:pt x="60098" y="316230"/>
                  <a:pt x="21045" y="421957"/>
                </a:cubicBezTo>
                <a:cubicBezTo>
                  <a:pt x="-29437" y="559118"/>
                  <a:pt x="11520" y="674370"/>
                  <a:pt x="137250" y="749618"/>
                </a:cubicBezTo>
                <a:cubicBezTo>
                  <a:pt x="189638" y="781050"/>
                  <a:pt x="246788" y="802005"/>
                  <a:pt x="305843" y="816293"/>
                </a:cubicBezTo>
                <a:cubicBezTo>
                  <a:pt x="576353" y="881063"/>
                  <a:pt x="860198" y="876300"/>
                  <a:pt x="1135470" y="860107"/>
                </a:cubicBezTo>
                <a:cubicBezTo>
                  <a:pt x="1271678" y="852488"/>
                  <a:pt x="1416458" y="834390"/>
                  <a:pt x="1544093" y="781050"/>
                </a:cubicBezTo>
                <a:cubicBezTo>
                  <a:pt x="1753643" y="695325"/>
                  <a:pt x="1805078" y="516255"/>
                  <a:pt x="1677443" y="33051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2B8E670-FECA-45C9-8059-92A6C2332F7D}"/>
              </a:ext>
            </a:extLst>
          </p:cNvPr>
          <p:cNvSpPr/>
          <p:nvPr/>
        </p:nvSpPr>
        <p:spPr>
          <a:xfrm>
            <a:off x="4542137" y="2454457"/>
            <a:ext cx="416551" cy="424676"/>
          </a:xfrm>
          <a:custGeom>
            <a:avLst/>
            <a:gdLst>
              <a:gd name="connsiteX0" fmla="*/ 34014 w 3613607"/>
              <a:gd name="connsiteY0" fmla="*/ 2896554 h 3684088"/>
              <a:gd name="connsiteX1" fmla="*/ 46584 w 3613607"/>
              <a:gd name="connsiteY1" fmla="*/ 2906811 h 3684088"/>
              <a:gd name="connsiteX2" fmla="*/ 3400562 w 3613607"/>
              <a:gd name="connsiteY2" fmla="*/ 2948563 h 3684088"/>
              <a:gd name="connsiteX3" fmla="*/ 3604836 w 3613607"/>
              <a:gd name="connsiteY3" fmla="*/ 3038674 h 3684088"/>
              <a:gd name="connsiteX4" fmla="*/ 3610280 w 3613607"/>
              <a:gd name="connsiteY4" fmla="*/ 3073352 h 3684088"/>
              <a:gd name="connsiteX5" fmla="*/ 3610487 w 3613607"/>
              <a:gd name="connsiteY5" fmla="*/ 3076053 h 3684088"/>
              <a:gd name="connsiteX6" fmla="*/ 3275306 w 3613607"/>
              <a:gd name="connsiteY6" fmla="*/ 3441221 h 3684088"/>
              <a:gd name="connsiteX7" fmla="*/ 311005 w 3613607"/>
              <a:gd name="connsiteY7" fmla="*/ 3430088 h 3684088"/>
              <a:gd name="connsiteX8" fmla="*/ 21533 w 3613607"/>
              <a:gd name="connsiteY8" fmla="*/ 2990313 h 3684088"/>
              <a:gd name="connsiteX9" fmla="*/ 27372 w 3613607"/>
              <a:gd name="connsiteY9" fmla="*/ 2943532 h 3684088"/>
              <a:gd name="connsiteX10" fmla="*/ 121046 w 3613607"/>
              <a:gd name="connsiteY10" fmla="*/ 2309478 h 3684088"/>
              <a:gd name="connsiteX11" fmla="*/ 135650 w 3613607"/>
              <a:gd name="connsiteY11" fmla="*/ 2322301 h 3684088"/>
              <a:gd name="connsiteX12" fmla="*/ 3325410 w 3613607"/>
              <a:gd name="connsiteY12" fmla="*/ 2364053 h 3684088"/>
              <a:gd name="connsiteX13" fmla="*/ 3510156 w 3613607"/>
              <a:gd name="connsiteY13" fmla="*/ 2417285 h 3684088"/>
              <a:gd name="connsiteX14" fmla="*/ 3516403 w 3613607"/>
              <a:gd name="connsiteY14" fmla="*/ 2437659 h 3684088"/>
              <a:gd name="connsiteX15" fmla="*/ 3532170 w 3613607"/>
              <a:gd name="connsiteY15" fmla="*/ 2538616 h 3684088"/>
              <a:gd name="connsiteX16" fmla="*/ 3587522 w 3613607"/>
              <a:gd name="connsiteY16" fmla="*/ 2884683 h 3684088"/>
              <a:gd name="connsiteX17" fmla="*/ 3587831 w 3613607"/>
              <a:gd name="connsiteY17" fmla="*/ 2886513 h 3684088"/>
              <a:gd name="connsiteX18" fmla="*/ 3562412 w 3613607"/>
              <a:gd name="connsiteY18" fmla="*/ 2872552 h 3684088"/>
              <a:gd name="connsiteX19" fmla="*/ 3400562 w 3613607"/>
              <a:gd name="connsiteY19" fmla="*/ 2862277 h 3684088"/>
              <a:gd name="connsiteX20" fmla="*/ 285955 w 3613607"/>
              <a:gd name="connsiteY20" fmla="*/ 2881762 h 3684088"/>
              <a:gd name="connsiteX21" fmla="*/ 60891 w 3613607"/>
              <a:gd name="connsiteY21" fmla="*/ 2752203 h 3684088"/>
              <a:gd name="connsiteX22" fmla="*/ 59411 w 3613607"/>
              <a:gd name="connsiteY22" fmla="*/ 2722925 h 3684088"/>
              <a:gd name="connsiteX23" fmla="*/ 67722 w 3613607"/>
              <a:gd name="connsiteY23" fmla="*/ 2666768 h 3684088"/>
              <a:gd name="connsiteX24" fmla="*/ 97993 w 3613607"/>
              <a:gd name="connsiteY24" fmla="*/ 2463613 h 3684088"/>
              <a:gd name="connsiteX25" fmla="*/ 206960 w 3613607"/>
              <a:gd name="connsiteY25" fmla="*/ 1734378 h 3684088"/>
              <a:gd name="connsiteX26" fmla="*/ 213588 w 3613607"/>
              <a:gd name="connsiteY26" fmla="*/ 1740575 h 3684088"/>
              <a:gd name="connsiteX27" fmla="*/ 3244690 w 3613607"/>
              <a:gd name="connsiteY27" fmla="*/ 1782324 h 3684088"/>
              <a:gd name="connsiteX28" fmla="*/ 3418870 w 3613607"/>
              <a:gd name="connsiteY28" fmla="*/ 1835557 h 3684088"/>
              <a:gd name="connsiteX29" fmla="*/ 3429279 w 3613607"/>
              <a:gd name="connsiteY29" fmla="*/ 1870848 h 3684088"/>
              <a:gd name="connsiteX30" fmla="*/ 3457967 w 3613607"/>
              <a:gd name="connsiteY30" fmla="*/ 2059618 h 3684088"/>
              <a:gd name="connsiteX31" fmla="*/ 3483761 w 3613607"/>
              <a:gd name="connsiteY31" fmla="*/ 2227368 h 3684088"/>
              <a:gd name="connsiteX32" fmla="*/ 3494249 w 3613607"/>
              <a:gd name="connsiteY32" fmla="*/ 2295062 h 3684088"/>
              <a:gd name="connsiteX33" fmla="*/ 3482116 w 3613607"/>
              <a:gd name="connsiteY33" fmla="*/ 2288042 h 3684088"/>
              <a:gd name="connsiteX34" fmla="*/ 3328192 w 3613607"/>
              <a:gd name="connsiteY34" fmla="*/ 2277767 h 3684088"/>
              <a:gd name="connsiteX35" fmla="*/ 366672 w 3613607"/>
              <a:gd name="connsiteY35" fmla="*/ 2297252 h 3684088"/>
              <a:gd name="connsiteX36" fmla="*/ 151018 w 3613607"/>
              <a:gd name="connsiteY36" fmla="*/ 2120490 h 3684088"/>
              <a:gd name="connsiteX37" fmla="*/ 156706 w 3613607"/>
              <a:gd name="connsiteY37" fmla="*/ 2071163 h 3684088"/>
              <a:gd name="connsiteX38" fmla="*/ 182532 w 3613607"/>
              <a:gd name="connsiteY38" fmla="*/ 1898361 h 3684088"/>
              <a:gd name="connsiteX39" fmla="*/ 1417483 w 3613607"/>
              <a:gd name="connsiteY39" fmla="*/ 515735 h 3684088"/>
              <a:gd name="connsiteX40" fmla="*/ 1417350 w 3613607"/>
              <a:gd name="connsiteY40" fmla="*/ 516053 h 3684088"/>
              <a:gd name="connsiteX41" fmla="*/ 1401965 w 3613607"/>
              <a:gd name="connsiteY41" fmla="*/ 628661 h 3684088"/>
              <a:gd name="connsiteX42" fmla="*/ 1408302 w 3613607"/>
              <a:gd name="connsiteY42" fmla="*/ 700935 h 3684088"/>
              <a:gd name="connsiteX43" fmla="*/ 1322477 w 3613607"/>
              <a:gd name="connsiteY43" fmla="*/ 706670 h 3684088"/>
              <a:gd name="connsiteX44" fmla="*/ 564293 w 3613607"/>
              <a:gd name="connsiteY44" fmla="*/ 952876 h 3684088"/>
              <a:gd name="connsiteX45" fmla="*/ 1805682 w 3613607"/>
              <a:gd name="connsiteY45" fmla="*/ 1220081 h 3684088"/>
              <a:gd name="connsiteX46" fmla="*/ 3047071 w 3613607"/>
              <a:gd name="connsiteY46" fmla="*/ 952876 h 3684088"/>
              <a:gd name="connsiteX47" fmla="*/ 2288887 w 3613607"/>
              <a:gd name="connsiteY47" fmla="*/ 706670 h 3684088"/>
              <a:gd name="connsiteX48" fmla="*/ 2286125 w 3613607"/>
              <a:gd name="connsiteY48" fmla="*/ 706485 h 3684088"/>
              <a:gd name="connsiteX49" fmla="*/ 2296213 w 3613607"/>
              <a:gd name="connsiteY49" fmla="*/ 641124 h 3684088"/>
              <a:gd name="connsiteX50" fmla="*/ 2297576 w 3613607"/>
              <a:gd name="connsiteY50" fmla="*/ 547211 h 3684088"/>
              <a:gd name="connsiteX51" fmla="*/ 2295184 w 3613607"/>
              <a:gd name="connsiteY51" fmla="*/ 534958 h 3684088"/>
              <a:gd name="connsiteX52" fmla="*/ 2424680 w 3613607"/>
              <a:gd name="connsiteY52" fmla="*/ 551537 h 3684088"/>
              <a:gd name="connsiteX53" fmla="*/ 3080469 w 3613607"/>
              <a:gd name="connsiteY53" fmla="*/ 727420 h 3684088"/>
              <a:gd name="connsiteX54" fmla="*/ 3308707 w 3613607"/>
              <a:gd name="connsiteY54" fmla="*/ 1036377 h 3684088"/>
              <a:gd name="connsiteX55" fmla="*/ 3382882 w 3613607"/>
              <a:gd name="connsiteY55" fmla="*/ 1563300 h 3684088"/>
              <a:gd name="connsiteX56" fmla="*/ 3405404 w 3613607"/>
              <a:gd name="connsiteY56" fmla="*/ 1713609 h 3684088"/>
              <a:gd name="connsiteX57" fmla="*/ 3393473 w 3613607"/>
              <a:gd name="connsiteY57" fmla="*/ 1706316 h 3684088"/>
              <a:gd name="connsiteX58" fmla="*/ 3247475 w 3613607"/>
              <a:gd name="connsiteY58" fmla="*/ 1696041 h 3684088"/>
              <a:gd name="connsiteX59" fmla="*/ 433473 w 3613607"/>
              <a:gd name="connsiteY59" fmla="*/ 1715526 h 3684088"/>
              <a:gd name="connsiteX60" fmla="*/ 231897 w 3613607"/>
              <a:gd name="connsiteY60" fmla="*/ 1585967 h 3684088"/>
              <a:gd name="connsiteX61" fmla="*/ 231175 w 3613607"/>
              <a:gd name="connsiteY61" fmla="*/ 1570999 h 3684088"/>
              <a:gd name="connsiteX62" fmla="*/ 231286 w 3613607"/>
              <a:gd name="connsiteY62" fmla="*/ 1570252 h 3684088"/>
              <a:gd name="connsiteX63" fmla="*/ 302653 w 3613607"/>
              <a:gd name="connsiteY63" fmla="*/ 1064211 h 3684088"/>
              <a:gd name="connsiteX64" fmla="*/ 558724 w 3613607"/>
              <a:gd name="connsiteY64" fmla="*/ 716287 h 3684088"/>
              <a:gd name="connsiteX65" fmla="*/ 1251788 w 3613607"/>
              <a:gd name="connsiteY65" fmla="*/ 529801 h 3684088"/>
              <a:gd name="connsiteX66" fmla="*/ 1368164 w 3613607"/>
              <a:gd name="connsiteY66" fmla="*/ 519142 h 3684088"/>
              <a:gd name="connsiteX67" fmla="*/ 2333392 w 3613607"/>
              <a:gd name="connsiteY67" fmla="*/ 1 h 3684088"/>
              <a:gd name="connsiteX68" fmla="*/ 2426375 w 3613607"/>
              <a:gd name="connsiteY68" fmla="*/ 12091 h 3684088"/>
              <a:gd name="connsiteX69" fmla="*/ 2426375 w 3613607"/>
              <a:gd name="connsiteY69" fmla="*/ 84459 h 3684088"/>
              <a:gd name="connsiteX70" fmla="*/ 2095151 w 3613607"/>
              <a:gd name="connsiteY70" fmla="*/ 134560 h 3684088"/>
              <a:gd name="connsiteX71" fmla="*/ 1964334 w 3613607"/>
              <a:gd name="connsiteY71" fmla="*/ 343312 h 3684088"/>
              <a:gd name="connsiteX72" fmla="*/ 2175871 w 3613607"/>
              <a:gd name="connsiteY72" fmla="*/ 376713 h 3684088"/>
              <a:gd name="connsiteX73" fmla="*/ 2248239 w 3613607"/>
              <a:gd name="connsiteY73" fmla="*/ 610517 h 3684088"/>
              <a:gd name="connsiteX74" fmla="*/ 1841865 w 3613607"/>
              <a:gd name="connsiteY74" fmla="*/ 1005758 h 3684088"/>
              <a:gd name="connsiteX75" fmla="*/ 1449406 w 3613607"/>
              <a:gd name="connsiteY75" fmla="*/ 599384 h 3684088"/>
              <a:gd name="connsiteX76" fmla="*/ 1652595 w 3613607"/>
              <a:gd name="connsiteY76" fmla="*/ 273729 h 3684088"/>
              <a:gd name="connsiteX77" fmla="*/ 1903099 w 3613607"/>
              <a:gd name="connsiteY77" fmla="*/ 337745 h 3684088"/>
              <a:gd name="connsiteX78" fmla="*/ 1917015 w 3613607"/>
              <a:gd name="connsiteY78" fmla="*/ 340530 h 3684088"/>
              <a:gd name="connsiteX79" fmla="*/ 2061751 w 3613607"/>
              <a:gd name="connsiteY79" fmla="*/ 90026 h 3684088"/>
              <a:gd name="connsiteX80" fmla="*/ 2333392 w 3613607"/>
              <a:gd name="connsiteY80" fmla="*/ 1 h 368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613607" h="3684088">
                <a:moveTo>
                  <a:pt x="34014" y="2896554"/>
                </a:moveTo>
                <a:lnTo>
                  <a:pt x="46584" y="2906811"/>
                </a:lnTo>
                <a:cubicBezTo>
                  <a:pt x="1159938" y="3179583"/>
                  <a:pt x="2281639" y="3185149"/>
                  <a:pt x="3400562" y="2948563"/>
                </a:cubicBezTo>
                <a:cubicBezTo>
                  <a:pt x="3524770" y="2921772"/>
                  <a:pt x="3582916" y="2941865"/>
                  <a:pt x="3604836" y="3038674"/>
                </a:cubicBezTo>
                <a:lnTo>
                  <a:pt x="3610280" y="3073352"/>
                </a:lnTo>
                <a:lnTo>
                  <a:pt x="3610487" y="3076053"/>
                </a:lnTo>
                <a:cubicBezTo>
                  <a:pt x="3626622" y="3314272"/>
                  <a:pt x="3589482" y="3334061"/>
                  <a:pt x="3275306" y="3441221"/>
                </a:cubicBezTo>
                <a:cubicBezTo>
                  <a:pt x="2287206" y="3766876"/>
                  <a:pt x="1296322" y="3766876"/>
                  <a:pt x="311005" y="3430088"/>
                </a:cubicBezTo>
                <a:cubicBezTo>
                  <a:pt x="-28568" y="3315968"/>
                  <a:pt x="-23002" y="3335453"/>
                  <a:pt x="21533" y="2990313"/>
                </a:cubicBezTo>
                <a:cubicBezTo>
                  <a:pt x="21533" y="2987133"/>
                  <a:pt x="23597" y="2970794"/>
                  <a:pt x="27372" y="2943532"/>
                </a:cubicBezTo>
                <a:close/>
                <a:moveTo>
                  <a:pt x="121046" y="2309478"/>
                </a:moveTo>
                <a:lnTo>
                  <a:pt x="135650" y="2322301"/>
                </a:lnTo>
                <a:cubicBezTo>
                  <a:pt x="1196120" y="2595073"/>
                  <a:pt x="2259372" y="2600639"/>
                  <a:pt x="3325410" y="2364053"/>
                </a:cubicBezTo>
                <a:cubicBezTo>
                  <a:pt x="3427698" y="2341089"/>
                  <a:pt x="3483018" y="2352571"/>
                  <a:pt x="3510156" y="2417285"/>
                </a:cubicBezTo>
                <a:lnTo>
                  <a:pt x="3516403" y="2437659"/>
                </a:lnTo>
                <a:lnTo>
                  <a:pt x="3532170" y="2538616"/>
                </a:lnTo>
                <a:cubicBezTo>
                  <a:pt x="3555527" y="2687492"/>
                  <a:pt x="3575201" y="2810679"/>
                  <a:pt x="3587522" y="2884683"/>
                </a:cubicBezTo>
                <a:lnTo>
                  <a:pt x="3587831" y="2886513"/>
                </a:lnTo>
                <a:lnTo>
                  <a:pt x="3562412" y="2872552"/>
                </a:lnTo>
                <a:cubicBezTo>
                  <a:pt x="3521379" y="2857580"/>
                  <a:pt x="3465276" y="2856015"/>
                  <a:pt x="3400562" y="2862277"/>
                </a:cubicBezTo>
                <a:cubicBezTo>
                  <a:pt x="2362359" y="3084948"/>
                  <a:pt x="1326941" y="3084948"/>
                  <a:pt x="285955" y="2881762"/>
                </a:cubicBezTo>
                <a:cubicBezTo>
                  <a:pt x="150264" y="2854623"/>
                  <a:pt x="75634" y="2835313"/>
                  <a:pt x="60891" y="2752203"/>
                </a:cubicBezTo>
                <a:lnTo>
                  <a:pt x="59411" y="2722925"/>
                </a:lnTo>
                <a:lnTo>
                  <a:pt x="67722" y="2666768"/>
                </a:lnTo>
                <a:cubicBezTo>
                  <a:pt x="76926" y="2604757"/>
                  <a:pt x="87134" y="2536293"/>
                  <a:pt x="97993" y="2463613"/>
                </a:cubicBezTo>
                <a:close/>
                <a:moveTo>
                  <a:pt x="206960" y="1734378"/>
                </a:moveTo>
                <a:lnTo>
                  <a:pt x="213588" y="1740575"/>
                </a:lnTo>
                <a:cubicBezTo>
                  <a:pt x="1221172" y="2013347"/>
                  <a:pt x="2231539" y="2018913"/>
                  <a:pt x="3244690" y="1782324"/>
                </a:cubicBezTo>
                <a:cubicBezTo>
                  <a:pt x="3340717" y="1759363"/>
                  <a:pt x="3392906" y="1770843"/>
                  <a:pt x="3418870" y="1835557"/>
                </a:cubicBezTo>
                <a:lnTo>
                  <a:pt x="3429279" y="1870848"/>
                </a:lnTo>
                <a:lnTo>
                  <a:pt x="3457967" y="2059618"/>
                </a:lnTo>
                <a:cubicBezTo>
                  <a:pt x="3466621" y="2116112"/>
                  <a:pt x="3475260" y="2172285"/>
                  <a:pt x="3483761" y="2227368"/>
                </a:cubicBezTo>
                <a:lnTo>
                  <a:pt x="3494249" y="2295062"/>
                </a:lnTo>
                <a:lnTo>
                  <a:pt x="3482116" y="2288042"/>
                </a:lnTo>
                <a:cubicBezTo>
                  <a:pt x="3443138" y="2273070"/>
                  <a:pt x="3389775" y="2271505"/>
                  <a:pt x="3328192" y="2277767"/>
                </a:cubicBezTo>
                <a:cubicBezTo>
                  <a:pt x="2342874" y="2500438"/>
                  <a:pt x="1357556" y="2500438"/>
                  <a:pt x="366672" y="2297252"/>
                </a:cubicBezTo>
                <a:cubicBezTo>
                  <a:pt x="215673" y="2265590"/>
                  <a:pt x="145654" y="2244584"/>
                  <a:pt x="151018" y="2120490"/>
                </a:cubicBezTo>
                <a:lnTo>
                  <a:pt x="156706" y="2071163"/>
                </a:lnTo>
                <a:lnTo>
                  <a:pt x="182532" y="1898361"/>
                </a:lnTo>
                <a:close/>
                <a:moveTo>
                  <a:pt x="1417483" y="515735"/>
                </a:moveTo>
                <a:lnTo>
                  <a:pt x="1417350" y="516053"/>
                </a:lnTo>
                <a:cubicBezTo>
                  <a:pt x="1407808" y="551933"/>
                  <a:pt x="1402745" y="589713"/>
                  <a:pt x="1401965" y="628661"/>
                </a:cubicBezTo>
                <a:lnTo>
                  <a:pt x="1408302" y="700935"/>
                </a:lnTo>
                <a:lnTo>
                  <a:pt x="1322477" y="706670"/>
                </a:lnTo>
                <a:cubicBezTo>
                  <a:pt x="876924" y="747233"/>
                  <a:pt x="564293" y="842196"/>
                  <a:pt x="564293" y="952876"/>
                </a:cubicBezTo>
                <a:cubicBezTo>
                  <a:pt x="564293" y="1100449"/>
                  <a:pt x="1120081" y="1220081"/>
                  <a:pt x="1805682" y="1220081"/>
                </a:cubicBezTo>
                <a:cubicBezTo>
                  <a:pt x="2491283" y="1220081"/>
                  <a:pt x="3047071" y="1100449"/>
                  <a:pt x="3047071" y="952876"/>
                </a:cubicBezTo>
                <a:cubicBezTo>
                  <a:pt x="3047071" y="842196"/>
                  <a:pt x="2734441" y="747233"/>
                  <a:pt x="2288887" y="706670"/>
                </a:cubicBezTo>
                <a:lnTo>
                  <a:pt x="2286125" y="706485"/>
                </a:lnTo>
                <a:lnTo>
                  <a:pt x="2296213" y="641124"/>
                </a:lnTo>
                <a:cubicBezTo>
                  <a:pt x="2299329" y="605292"/>
                  <a:pt x="2299718" y="574329"/>
                  <a:pt x="2297576" y="547211"/>
                </a:cubicBezTo>
                <a:lnTo>
                  <a:pt x="2295184" y="534958"/>
                </a:lnTo>
                <a:lnTo>
                  <a:pt x="2424680" y="551537"/>
                </a:lnTo>
                <a:cubicBezTo>
                  <a:pt x="2646662" y="584873"/>
                  <a:pt x="2873803" y="639744"/>
                  <a:pt x="3080469" y="727420"/>
                </a:cubicBezTo>
                <a:cubicBezTo>
                  <a:pt x="3214071" y="783088"/>
                  <a:pt x="3294791" y="883290"/>
                  <a:pt x="3308707" y="1036377"/>
                </a:cubicBezTo>
                <a:cubicBezTo>
                  <a:pt x="3314796" y="1098133"/>
                  <a:pt x="3344533" y="1305854"/>
                  <a:pt x="3382882" y="1563300"/>
                </a:cubicBezTo>
                <a:lnTo>
                  <a:pt x="3405404" y="1713609"/>
                </a:lnTo>
                <a:lnTo>
                  <a:pt x="3393473" y="1706316"/>
                </a:lnTo>
                <a:cubicBezTo>
                  <a:pt x="3356549" y="1691344"/>
                  <a:pt x="3305926" y="1689779"/>
                  <a:pt x="3247475" y="1696041"/>
                </a:cubicBezTo>
                <a:cubicBezTo>
                  <a:pt x="2309474" y="1918712"/>
                  <a:pt x="1374257" y="1918712"/>
                  <a:pt x="433473" y="1715526"/>
                </a:cubicBezTo>
                <a:cubicBezTo>
                  <a:pt x="310310" y="1688387"/>
                  <a:pt x="245075" y="1669077"/>
                  <a:pt x="231897" y="1585967"/>
                </a:cubicBezTo>
                <a:lnTo>
                  <a:pt x="231175" y="1570999"/>
                </a:lnTo>
                <a:lnTo>
                  <a:pt x="231286" y="1570252"/>
                </a:lnTo>
                <a:cubicBezTo>
                  <a:pt x="269220" y="1313357"/>
                  <a:pt x="298304" y="1111181"/>
                  <a:pt x="302653" y="1064211"/>
                </a:cubicBezTo>
                <a:cubicBezTo>
                  <a:pt x="316571" y="891641"/>
                  <a:pt x="408422" y="788655"/>
                  <a:pt x="558724" y="716287"/>
                </a:cubicBezTo>
                <a:cubicBezTo>
                  <a:pt x="778613" y="610518"/>
                  <a:pt x="1009632" y="554850"/>
                  <a:pt x="1251788" y="529801"/>
                </a:cubicBezTo>
                <a:cubicBezTo>
                  <a:pt x="1268227" y="527975"/>
                  <a:pt x="1308716" y="523676"/>
                  <a:pt x="1368164" y="519142"/>
                </a:cubicBezTo>
                <a:close/>
                <a:moveTo>
                  <a:pt x="2333392" y="1"/>
                </a:moveTo>
                <a:cubicBezTo>
                  <a:pt x="2366184" y="-86"/>
                  <a:pt x="2397845" y="3741"/>
                  <a:pt x="2426375" y="12091"/>
                </a:cubicBezTo>
                <a:cubicBezTo>
                  <a:pt x="2507092" y="45491"/>
                  <a:pt x="2473691" y="95592"/>
                  <a:pt x="2426375" y="84459"/>
                </a:cubicBezTo>
                <a:cubicBezTo>
                  <a:pt x="2292773" y="45491"/>
                  <a:pt x="2159171" y="81674"/>
                  <a:pt x="2095151" y="134560"/>
                </a:cubicBezTo>
                <a:cubicBezTo>
                  <a:pt x="2050617" y="170742"/>
                  <a:pt x="1997734" y="259811"/>
                  <a:pt x="1964334" y="343312"/>
                </a:cubicBezTo>
                <a:cubicBezTo>
                  <a:pt x="2033917" y="340530"/>
                  <a:pt x="2072884" y="307130"/>
                  <a:pt x="2175871" y="376713"/>
                </a:cubicBezTo>
                <a:cubicBezTo>
                  <a:pt x="2231539" y="424032"/>
                  <a:pt x="2259372" y="482481"/>
                  <a:pt x="2248239" y="610517"/>
                </a:cubicBezTo>
                <a:cubicBezTo>
                  <a:pt x="2231539" y="847106"/>
                  <a:pt x="2064536" y="1008542"/>
                  <a:pt x="1841865" y="1005758"/>
                </a:cubicBezTo>
                <a:cubicBezTo>
                  <a:pt x="1621976" y="1000191"/>
                  <a:pt x="1446624" y="819272"/>
                  <a:pt x="1449406" y="599384"/>
                </a:cubicBezTo>
                <a:cubicBezTo>
                  <a:pt x="1452191" y="460214"/>
                  <a:pt x="1516208" y="337745"/>
                  <a:pt x="1652595" y="273729"/>
                </a:cubicBezTo>
                <a:cubicBezTo>
                  <a:pt x="1816813" y="218061"/>
                  <a:pt x="1788979" y="309911"/>
                  <a:pt x="1903099" y="337745"/>
                </a:cubicBezTo>
                <a:cubicBezTo>
                  <a:pt x="1908666" y="337745"/>
                  <a:pt x="1911448" y="340530"/>
                  <a:pt x="1917015" y="340530"/>
                </a:cubicBezTo>
                <a:cubicBezTo>
                  <a:pt x="1944849" y="237543"/>
                  <a:pt x="1994949" y="142908"/>
                  <a:pt x="2061751" y="90026"/>
                </a:cubicBezTo>
                <a:cubicBezTo>
                  <a:pt x="2126466" y="35750"/>
                  <a:pt x="2235017" y="262"/>
                  <a:pt x="2333392" y="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59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95F83BA-B2E3-472D-8261-E1B26F9E0C73}"/>
              </a:ext>
            </a:extLst>
          </p:cNvPr>
          <p:cNvGrpSpPr/>
          <p:nvPr/>
        </p:nvGrpSpPr>
        <p:grpSpPr>
          <a:xfrm>
            <a:off x="386862" y="1249725"/>
            <a:ext cx="3932730" cy="5224135"/>
            <a:chOff x="457481" y="3133210"/>
            <a:chExt cx="2534244" cy="3366424"/>
          </a:xfrm>
          <a:solidFill>
            <a:schemeClr val="accent3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763943F-D759-4D24-96E6-8312F305E1FF}"/>
                </a:ext>
              </a:extLst>
            </p:cNvPr>
            <p:cNvSpPr/>
            <p:nvPr/>
          </p:nvSpPr>
          <p:spPr>
            <a:xfrm>
              <a:off x="827009" y="3133210"/>
              <a:ext cx="1588341" cy="2003413"/>
            </a:xfrm>
            <a:custGeom>
              <a:avLst/>
              <a:gdLst>
                <a:gd name="connsiteX0" fmla="*/ 687060 w 1588341"/>
                <a:gd name="connsiteY0" fmla="*/ 478632 h 2003413"/>
                <a:gd name="connsiteX1" fmla="*/ 675992 w 1588341"/>
                <a:gd name="connsiteY1" fmla="*/ 459815 h 2003413"/>
                <a:gd name="connsiteX2" fmla="*/ 513837 w 1588341"/>
                <a:gd name="connsiteY2" fmla="*/ 217967 h 2003413"/>
                <a:gd name="connsiteX3" fmla="*/ 350022 w 1588341"/>
                <a:gd name="connsiteY3" fmla="*/ 107281 h 2003413"/>
                <a:gd name="connsiteX4" fmla="*/ 181226 w 1588341"/>
                <a:gd name="connsiteY4" fmla="*/ 156536 h 2003413"/>
                <a:gd name="connsiteX5" fmla="*/ 138612 w 1588341"/>
                <a:gd name="connsiteY5" fmla="*/ 298214 h 2003413"/>
                <a:gd name="connsiteX6" fmla="*/ 146914 w 1588341"/>
                <a:gd name="connsiteY6" fmla="*/ 473651 h 2003413"/>
                <a:gd name="connsiteX7" fmla="*/ 169051 w 1588341"/>
                <a:gd name="connsiteY7" fmla="*/ 600386 h 2003413"/>
                <a:gd name="connsiteX8" fmla="*/ 221627 w 1588341"/>
                <a:gd name="connsiteY8" fmla="*/ 781911 h 2003413"/>
                <a:gd name="connsiteX9" fmla="*/ 285824 w 1588341"/>
                <a:gd name="connsiteY9" fmla="*/ 945172 h 2003413"/>
                <a:gd name="connsiteX10" fmla="*/ 384888 w 1588341"/>
                <a:gd name="connsiteY10" fmla="*/ 1122270 h 2003413"/>
                <a:gd name="connsiteX11" fmla="*/ 564753 w 1588341"/>
                <a:gd name="connsiteY11" fmla="*/ 1288298 h 2003413"/>
                <a:gd name="connsiteX12" fmla="*/ 741296 w 1588341"/>
                <a:gd name="connsiteY12" fmla="*/ 1304348 h 2003413"/>
                <a:gd name="connsiteX13" fmla="*/ 927249 w 1588341"/>
                <a:gd name="connsiteY13" fmla="*/ 1231295 h 2003413"/>
                <a:gd name="connsiteX14" fmla="*/ 1272035 w 1588341"/>
                <a:gd name="connsiteY14" fmla="*/ 1158243 h 2003413"/>
                <a:gd name="connsiteX15" fmla="*/ 1485105 w 1588341"/>
                <a:gd name="connsiteY15" fmla="*/ 1217460 h 2003413"/>
                <a:gd name="connsiteX16" fmla="*/ 1589703 w 1588341"/>
                <a:gd name="connsiteY16" fmla="*/ 1410053 h 2003413"/>
                <a:gd name="connsiteX17" fmla="*/ 1515544 w 1588341"/>
                <a:gd name="connsiteY17" fmla="*/ 1687874 h 2003413"/>
                <a:gd name="connsiteX18" fmla="*/ 1291958 w 1588341"/>
                <a:gd name="connsiteY18" fmla="*/ 1953520 h 2003413"/>
                <a:gd name="connsiteX19" fmla="*/ 1182379 w 1588341"/>
                <a:gd name="connsiteY19" fmla="*/ 2007203 h 2003413"/>
                <a:gd name="connsiteX20" fmla="*/ 1229421 w 1588341"/>
                <a:gd name="connsiteY20" fmla="*/ 1940238 h 2003413"/>
                <a:gd name="connsiteX21" fmla="*/ 1358923 w 1588341"/>
                <a:gd name="connsiteY21" fmla="*/ 1770335 h 2003413"/>
                <a:gd name="connsiteX22" fmla="*/ 1453006 w 1588341"/>
                <a:gd name="connsiteY22" fmla="*/ 1470930 h 2003413"/>
                <a:gd name="connsiteX23" fmla="*/ 1441938 w 1588341"/>
                <a:gd name="connsiteY23" fmla="*/ 1385149 h 2003413"/>
                <a:gd name="connsiteX24" fmla="*/ 1420907 w 1588341"/>
                <a:gd name="connsiteY24" fmla="*/ 1348069 h 2003413"/>
                <a:gd name="connsiteX25" fmla="*/ 1283104 w 1588341"/>
                <a:gd name="connsiteY25" fmla="*/ 1266715 h 2003413"/>
                <a:gd name="connsiteX26" fmla="*/ 1087190 w 1588341"/>
                <a:gd name="connsiteY26" fmla="*/ 1278890 h 2003413"/>
                <a:gd name="connsiteX27" fmla="*/ 860837 w 1588341"/>
                <a:gd name="connsiteY27" fmla="*/ 1353050 h 2003413"/>
                <a:gd name="connsiteX28" fmla="*/ 460155 w 1588341"/>
                <a:gd name="connsiteY28" fmla="*/ 1282211 h 2003413"/>
                <a:gd name="connsiteX29" fmla="*/ 279737 w 1588341"/>
                <a:gd name="connsiteY29" fmla="*/ 1072461 h 2003413"/>
                <a:gd name="connsiteX30" fmla="*/ 138059 w 1588341"/>
                <a:gd name="connsiteY30" fmla="*/ 782464 h 2003413"/>
                <a:gd name="connsiteX31" fmla="*/ 39548 w 1588341"/>
                <a:gd name="connsiteY31" fmla="*/ 491361 h 2003413"/>
                <a:gd name="connsiteX32" fmla="*/ 1362 w 1588341"/>
                <a:gd name="connsiteY32" fmla="*/ 311496 h 2003413"/>
                <a:gd name="connsiteX33" fmla="*/ 5236 w 1588341"/>
                <a:gd name="connsiteY33" fmla="*/ 153769 h 2003413"/>
                <a:gd name="connsiteX34" fmla="*/ 102639 w 1588341"/>
                <a:gd name="connsiteY34" fmla="*/ 23713 h 2003413"/>
                <a:gd name="connsiteX35" fmla="*/ 286378 w 1588341"/>
                <a:gd name="connsiteY35" fmla="*/ 15965 h 2003413"/>
                <a:gd name="connsiteX36" fmla="*/ 622309 w 1588341"/>
                <a:gd name="connsiteY36" fmla="*/ 305409 h 2003413"/>
                <a:gd name="connsiteX37" fmla="*/ 686507 w 1588341"/>
                <a:gd name="connsiteY37" fmla="*/ 453174 h 2003413"/>
                <a:gd name="connsiteX38" fmla="*/ 689274 w 1588341"/>
                <a:gd name="connsiteY38" fmla="*/ 478078 h 2003413"/>
                <a:gd name="connsiteX39" fmla="*/ 687060 w 1588341"/>
                <a:gd name="connsiteY39" fmla="*/ 478632 h 200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88341" h="2003413">
                  <a:moveTo>
                    <a:pt x="687060" y="478632"/>
                  </a:moveTo>
                  <a:cubicBezTo>
                    <a:pt x="683186" y="472544"/>
                    <a:pt x="679312" y="466456"/>
                    <a:pt x="675992" y="459815"/>
                  </a:cubicBezTo>
                  <a:cubicBezTo>
                    <a:pt x="631718" y="372373"/>
                    <a:pt x="579142" y="290466"/>
                    <a:pt x="513837" y="217967"/>
                  </a:cubicBezTo>
                  <a:cubicBezTo>
                    <a:pt x="468456" y="167605"/>
                    <a:pt x="416434" y="126651"/>
                    <a:pt x="350022" y="107281"/>
                  </a:cubicBezTo>
                  <a:cubicBezTo>
                    <a:pt x="284164" y="88464"/>
                    <a:pt x="226054" y="105067"/>
                    <a:pt x="181226" y="156536"/>
                  </a:cubicBezTo>
                  <a:cubicBezTo>
                    <a:pt x="146360" y="196383"/>
                    <a:pt x="136952" y="246745"/>
                    <a:pt x="138612" y="298214"/>
                  </a:cubicBezTo>
                  <a:cubicBezTo>
                    <a:pt x="140273" y="356877"/>
                    <a:pt x="141379" y="414987"/>
                    <a:pt x="146914" y="473651"/>
                  </a:cubicBezTo>
                  <a:cubicBezTo>
                    <a:pt x="150788" y="516265"/>
                    <a:pt x="159089" y="558879"/>
                    <a:pt x="169051" y="600386"/>
                  </a:cubicBezTo>
                  <a:cubicBezTo>
                    <a:pt x="184547" y="661263"/>
                    <a:pt x="201703" y="722141"/>
                    <a:pt x="221627" y="781911"/>
                  </a:cubicBezTo>
                  <a:cubicBezTo>
                    <a:pt x="240443" y="837254"/>
                    <a:pt x="264794" y="890936"/>
                    <a:pt x="285824" y="945172"/>
                  </a:cubicBezTo>
                  <a:cubicBezTo>
                    <a:pt x="310729" y="1008817"/>
                    <a:pt x="345041" y="1066927"/>
                    <a:pt x="384888" y="1122270"/>
                  </a:cubicBezTo>
                  <a:cubicBezTo>
                    <a:pt x="434143" y="1189235"/>
                    <a:pt x="491700" y="1247898"/>
                    <a:pt x="564753" y="1288298"/>
                  </a:cubicBezTo>
                  <a:cubicBezTo>
                    <a:pt x="621202" y="1319844"/>
                    <a:pt x="680973" y="1325378"/>
                    <a:pt x="741296" y="1304348"/>
                  </a:cubicBezTo>
                  <a:cubicBezTo>
                    <a:pt x="804387" y="1282211"/>
                    <a:pt x="865818" y="1256753"/>
                    <a:pt x="927249" y="1231295"/>
                  </a:cubicBezTo>
                  <a:cubicBezTo>
                    <a:pt x="1037934" y="1185361"/>
                    <a:pt x="1151387" y="1155476"/>
                    <a:pt x="1272035" y="1158243"/>
                  </a:cubicBezTo>
                  <a:cubicBezTo>
                    <a:pt x="1347855" y="1160456"/>
                    <a:pt x="1420907" y="1174292"/>
                    <a:pt x="1485105" y="1217460"/>
                  </a:cubicBezTo>
                  <a:cubicBezTo>
                    <a:pt x="1553730" y="1263394"/>
                    <a:pt x="1585276" y="1329252"/>
                    <a:pt x="1589703" y="1410053"/>
                  </a:cubicBezTo>
                  <a:cubicBezTo>
                    <a:pt x="1595238" y="1510777"/>
                    <a:pt x="1565906" y="1602093"/>
                    <a:pt x="1515544" y="1687874"/>
                  </a:cubicBezTo>
                  <a:cubicBezTo>
                    <a:pt x="1455773" y="1789152"/>
                    <a:pt x="1384381" y="1880468"/>
                    <a:pt x="1291958" y="1953520"/>
                  </a:cubicBezTo>
                  <a:cubicBezTo>
                    <a:pt x="1260413" y="1978425"/>
                    <a:pt x="1225547" y="1999455"/>
                    <a:pt x="1182379" y="2007203"/>
                  </a:cubicBezTo>
                  <a:cubicBezTo>
                    <a:pt x="1197876" y="1985066"/>
                    <a:pt x="1213372" y="1962375"/>
                    <a:pt x="1229421" y="1940238"/>
                  </a:cubicBezTo>
                  <a:cubicBezTo>
                    <a:pt x="1272588" y="1883235"/>
                    <a:pt x="1318523" y="1828445"/>
                    <a:pt x="1358923" y="1770335"/>
                  </a:cubicBezTo>
                  <a:cubicBezTo>
                    <a:pt x="1421461" y="1680680"/>
                    <a:pt x="1459647" y="1582169"/>
                    <a:pt x="1453006" y="1470930"/>
                  </a:cubicBezTo>
                  <a:cubicBezTo>
                    <a:pt x="1451346" y="1442152"/>
                    <a:pt x="1448025" y="1412820"/>
                    <a:pt x="1441938" y="1385149"/>
                  </a:cubicBezTo>
                  <a:cubicBezTo>
                    <a:pt x="1439170" y="1371866"/>
                    <a:pt x="1429209" y="1359137"/>
                    <a:pt x="1420907" y="1348069"/>
                  </a:cubicBezTo>
                  <a:cubicBezTo>
                    <a:pt x="1386041" y="1302688"/>
                    <a:pt x="1337893" y="1279444"/>
                    <a:pt x="1283104" y="1266715"/>
                  </a:cubicBezTo>
                  <a:cubicBezTo>
                    <a:pt x="1216692" y="1251772"/>
                    <a:pt x="1150834" y="1260627"/>
                    <a:pt x="1087190" y="1278890"/>
                  </a:cubicBezTo>
                  <a:cubicBezTo>
                    <a:pt x="1010816" y="1301027"/>
                    <a:pt x="936657" y="1329252"/>
                    <a:pt x="860837" y="1353050"/>
                  </a:cubicBezTo>
                  <a:cubicBezTo>
                    <a:pt x="715285" y="1398984"/>
                    <a:pt x="581356" y="1375740"/>
                    <a:pt x="460155" y="1282211"/>
                  </a:cubicBezTo>
                  <a:cubicBezTo>
                    <a:pt x="385995" y="1224654"/>
                    <a:pt x="328992" y="1151602"/>
                    <a:pt x="279737" y="1072461"/>
                  </a:cubicBezTo>
                  <a:cubicBezTo>
                    <a:pt x="222180" y="980592"/>
                    <a:pt x="174585" y="883742"/>
                    <a:pt x="138059" y="782464"/>
                  </a:cubicBezTo>
                  <a:cubicBezTo>
                    <a:pt x="103193" y="686168"/>
                    <a:pt x="73308" y="588211"/>
                    <a:pt x="39548" y="491361"/>
                  </a:cubicBezTo>
                  <a:cubicBezTo>
                    <a:pt x="19625" y="432697"/>
                    <a:pt x="4682" y="372927"/>
                    <a:pt x="1362" y="311496"/>
                  </a:cubicBezTo>
                  <a:cubicBezTo>
                    <a:pt x="-1959" y="258921"/>
                    <a:pt x="1362" y="206345"/>
                    <a:pt x="5236" y="153769"/>
                  </a:cubicBezTo>
                  <a:cubicBezTo>
                    <a:pt x="10217" y="90678"/>
                    <a:pt x="49510" y="50278"/>
                    <a:pt x="102639" y="23713"/>
                  </a:cubicBezTo>
                  <a:cubicBezTo>
                    <a:pt x="161856" y="-6172"/>
                    <a:pt x="222733" y="-6725"/>
                    <a:pt x="286378" y="15965"/>
                  </a:cubicBezTo>
                  <a:cubicBezTo>
                    <a:pt x="435250" y="70201"/>
                    <a:pt x="538188" y="175906"/>
                    <a:pt x="622309" y="305409"/>
                  </a:cubicBezTo>
                  <a:cubicBezTo>
                    <a:pt x="651641" y="351343"/>
                    <a:pt x="674885" y="399492"/>
                    <a:pt x="686507" y="453174"/>
                  </a:cubicBezTo>
                  <a:cubicBezTo>
                    <a:pt x="688167" y="461476"/>
                    <a:pt x="688167" y="469777"/>
                    <a:pt x="689274" y="478078"/>
                  </a:cubicBezTo>
                  <a:cubicBezTo>
                    <a:pt x="689274" y="478078"/>
                    <a:pt x="688167" y="478632"/>
                    <a:pt x="687060" y="47863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A5B1AC6-AFFD-4BF6-B6CA-D0B7714A6C2E}"/>
                </a:ext>
              </a:extLst>
            </p:cNvPr>
            <p:cNvSpPr/>
            <p:nvPr/>
          </p:nvSpPr>
          <p:spPr>
            <a:xfrm>
              <a:off x="694564" y="5055184"/>
              <a:ext cx="2003413" cy="1444450"/>
            </a:xfrm>
            <a:custGeom>
              <a:avLst/>
              <a:gdLst>
                <a:gd name="connsiteX0" fmla="*/ 293748 w 2003413"/>
                <a:gd name="connsiteY0" fmla="*/ 0 h 1444449"/>
                <a:gd name="connsiteX1" fmla="*/ 327507 w 2003413"/>
                <a:gd name="connsiteY1" fmla="*/ 121754 h 1444449"/>
                <a:gd name="connsiteX2" fmla="*/ 399453 w 2003413"/>
                <a:gd name="connsiteY2" fmla="*/ 322649 h 1444449"/>
                <a:gd name="connsiteX3" fmla="*/ 519547 w 2003413"/>
                <a:gd name="connsiteY3" fmla="*/ 539593 h 1444449"/>
                <a:gd name="connsiteX4" fmla="*/ 797368 w 2003413"/>
                <a:gd name="connsiteY4" fmla="*/ 791957 h 1444449"/>
                <a:gd name="connsiteX5" fmla="*/ 936832 w 2003413"/>
                <a:gd name="connsiteY5" fmla="*/ 873864 h 1444449"/>
                <a:gd name="connsiteX6" fmla="*/ 948454 w 2003413"/>
                <a:gd name="connsiteY6" fmla="*/ 881059 h 1444449"/>
                <a:gd name="connsiteX7" fmla="*/ 986641 w 2003413"/>
                <a:gd name="connsiteY7" fmla="*/ 786423 h 1444449"/>
                <a:gd name="connsiteX8" fmla="*/ 1126105 w 2003413"/>
                <a:gd name="connsiteY8" fmla="*/ 681271 h 1444449"/>
                <a:gd name="connsiteX9" fmla="*/ 1520700 w 2003413"/>
                <a:gd name="connsiteY9" fmla="*/ 669649 h 1444449"/>
                <a:gd name="connsiteX10" fmla="*/ 1664592 w 2003413"/>
                <a:gd name="connsiteY10" fmla="*/ 724992 h 1444449"/>
                <a:gd name="connsiteX11" fmla="*/ 1685068 w 2003413"/>
                <a:gd name="connsiteY11" fmla="*/ 744362 h 1444449"/>
                <a:gd name="connsiteX12" fmla="*/ 1645221 w 2003413"/>
                <a:gd name="connsiteY12" fmla="*/ 732740 h 1444449"/>
                <a:gd name="connsiteX13" fmla="*/ 1393965 w 2003413"/>
                <a:gd name="connsiteY13" fmla="*/ 680718 h 1444449"/>
                <a:gd name="connsiteX14" fmla="*/ 1198051 w 2003413"/>
                <a:gd name="connsiteY14" fmla="*/ 715584 h 1444449"/>
                <a:gd name="connsiteX15" fmla="*/ 1138280 w 2003413"/>
                <a:gd name="connsiteY15" fmla="*/ 938062 h 1444449"/>
                <a:gd name="connsiteX16" fmla="*/ 1328660 w 2003413"/>
                <a:gd name="connsiteY16" fmla="*/ 1125675 h 1444449"/>
                <a:gd name="connsiteX17" fmla="*/ 1687835 w 2003413"/>
                <a:gd name="connsiteY17" fmla="*/ 1311073 h 1444449"/>
                <a:gd name="connsiteX18" fmla="*/ 1997202 w 2003413"/>
                <a:gd name="connsiteY18" fmla="*/ 1437255 h 1444449"/>
                <a:gd name="connsiteX19" fmla="*/ 2006057 w 2003413"/>
                <a:gd name="connsiteY19" fmla="*/ 1446110 h 1444449"/>
                <a:gd name="connsiteX20" fmla="*/ 1938539 w 2003413"/>
                <a:gd name="connsiteY20" fmla="*/ 1440022 h 1444449"/>
                <a:gd name="connsiteX21" fmla="*/ 1697244 w 2003413"/>
                <a:gd name="connsiteY21" fmla="*/ 1383019 h 1444449"/>
                <a:gd name="connsiteX22" fmla="*/ 1260588 w 2003413"/>
                <a:gd name="connsiteY22" fmla="*/ 1208689 h 1444449"/>
                <a:gd name="connsiteX23" fmla="*/ 996603 w 2003413"/>
                <a:gd name="connsiteY23" fmla="*/ 1006687 h 1444449"/>
                <a:gd name="connsiteX24" fmla="*/ 953435 w 2003413"/>
                <a:gd name="connsiteY24" fmla="*/ 902643 h 1444449"/>
                <a:gd name="connsiteX25" fmla="*/ 940706 w 2003413"/>
                <a:gd name="connsiteY25" fmla="*/ 887700 h 1444449"/>
                <a:gd name="connsiteX26" fmla="*/ 804563 w 2003413"/>
                <a:gd name="connsiteY26" fmla="*/ 821842 h 1444449"/>
                <a:gd name="connsiteX27" fmla="*/ 625805 w 2003413"/>
                <a:gd name="connsiteY27" fmla="*/ 712263 h 1444449"/>
                <a:gd name="connsiteX28" fmla="*/ 439300 w 2003413"/>
                <a:gd name="connsiteY28" fmla="*/ 602131 h 1444449"/>
                <a:gd name="connsiteX29" fmla="*/ 272164 w 2003413"/>
                <a:gd name="connsiteY29" fmla="*/ 543467 h 1444449"/>
                <a:gd name="connsiteX30" fmla="*/ 118311 w 2003413"/>
                <a:gd name="connsiteY30" fmla="*/ 475396 h 1444449"/>
                <a:gd name="connsiteX31" fmla="*/ 4304 w 2003413"/>
                <a:gd name="connsiteY31" fmla="*/ 330951 h 1444449"/>
                <a:gd name="connsiteX32" fmla="*/ 132146 w 2003413"/>
                <a:gd name="connsiteY32" fmla="*/ 142785 h 1444449"/>
                <a:gd name="connsiteX33" fmla="*/ 288767 w 2003413"/>
                <a:gd name="connsiteY33" fmla="*/ 178758 h 1444449"/>
                <a:gd name="connsiteX34" fmla="*/ 309797 w 2003413"/>
                <a:gd name="connsiteY34" fmla="*/ 192593 h 1444449"/>
                <a:gd name="connsiteX35" fmla="*/ 295408 w 2003413"/>
                <a:gd name="connsiteY35" fmla="*/ 95190 h 1444449"/>
                <a:gd name="connsiteX36" fmla="*/ 289874 w 2003413"/>
                <a:gd name="connsiteY36" fmla="*/ 553 h 1444449"/>
                <a:gd name="connsiteX37" fmla="*/ 293748 w 2003413"/>
                <a:gd name="connsiteY37" fmla="*/ 0 h 1444449"/>
                <a:gd name="connsiteX38" fmla="*/ 155944 w 2003413"/>
                <a:gd name="connsiteY38" fmla="*/ 283356 h 1444449"/>
                <a:gd name="connsiteX39" fmla="*/ 194684 w 2003413"/>
                <a:gd name="connsiteY39" fmla="*/ 400129 h 1444449"/>
                <a:gd name="connsiteX40" fmla="*/ 221249 w 2003413"/>
                <a:gd name="connsiteY40" fmla="*/ 405664 h 1444449"/>
                <a:gd name="connsiteX41" fmla="*/ 339682 w 2003413"/>
                <a:gd name="connsiteY41" fmla="*/ 344233 h 1444449"/>
                <a:gd name="connsiteX42" fmla="*/ 346323 w 2003413"/>
                <a:gd name="connsiteY42" fmla="*/ 326523 h 1444449"/>
                <a:gd name="connsiteX43" fmla="*/ 314778 w 2003413"/>
                <a:gd name="connsiteY43" fmla="*/ 225799 h 1444449"/>
                <a:gd name="connsiteX44" fmla="*/ 296515 w 2003413"/>
                <a:gd name="connsiteY44" fmla="*/ 209196 h 1444449"/>
                <a:gd name="connsiteX45" fmla="*/ 231210 w 2003413"/>
                <a:gd name="connsiteY45" fmla="*/ 204769 h 1444449"/>
                <a:gd name="connsiteX46" fmla="*/ 155944 w 2003413"/>
                <a:gd name="connsiteY46" fmla="*/ 283356 h 1444449"/>
                <a:gd name="connsiteX47" fmla="*/ 216268 w 2003413"/>
                <a:gd name="connsiteY47" fmla="*/ 419499 h 1444449"/>
                <a:gd name="connsiteX48" fmla="*/ 479700 w 2003413"/>
                <a:gd name="connsiteY48" fmla="*/ 557303 h 1444449"/>
                <a:gd name="connsiteX49" fmla="*/ 355732 w 2003413"/>
                <a:gd name="connsiteY49" fmla="*/ 349767 h 1444449"/>
                <a:gd name="connsiteX50" fmla="*/ 216268 w 2003413"/>
                <a:gd name="connsiteY50" fmla="*/ 419499 h 144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03413" h="1444449">
                  <a:moveTo>
                    <a:pt x="293748" y="0"/>
                  </a:moveTo>
                  <a:cubicBezTo>
                    <a:pt x="304816" y="40954"/>
                    <a:pt x="314225" y="81908"/>
                    <a:pt x="327507" y="121754"/>
                  </a:cubicBezTo>
                  <a:cubicBezTo>
                    <a:pt x="349644" y="189273"/>
                    <a:pt x="370121" y="258451"/>
                    <a:pt x="399453" y="322649"/>
                  </a:cubicBezTo>
                  <a:cubicBezTo>
                    <a:pt x="434319" y="397362"/>
                    <a:pt x="472505" y="472075"/>
                    <a:pt x="519547" y="539593"/>
                  </a:cubicBezTo>
                  <a:cubicBezTo>
                    <a:pt x="591493" y="644191"/>
                    <a:pt x="681148" y="732740"/>
                    <a:pt x="797368" y="791957"/>
                  </a:cubicBezTo>
                  <a:cubicBezTo>
                    <a:pt x="845517" y="816308"/>
                    <a:pt x="890344" y="846193"/>
                    <a:pt x="936832" y="873864"/>
                  </a:cubicBezTo>
                  <a:cubicBezTo>
                    <a:pt x="941813" y="876632"/>
                    <a:pt x="946241" y="879952"/>
                    <a:pt x="948454" y="881059"/>
                  </a:cubicBezTo>
                  <a:cubicBezTo>
                    <a:pt x="961183" y="848960"/>
                    <a:pt x="970591" y="815754"/>
                    <a:pt x="986641" y="786423"/>
                  </a:cubicBezTo>
                  <a:cubicBezTo>
                    <a:pt x="1016526" y="731080"/>
                    <a:pt x="1067995" y="701748"/>
                    <a:pt x="1126105" y="681271"/>
                  </a:cubicBezTo>
                  <a:cubicBezTo>
                    <a:pt x="1256714" y="635890"/>
                    <a:pt x="1387877" y="639211"/>
                    <a:pt x="1520700" y="669649"/>
                  </a:cubicBezTo>
                  <a:cubicBezTo>
                    <a:pt x="1571615" y="681271"/>
                    <a:pt x="1619764" y="698981"/>
                    <a:pt x="1664592" y="724992"/>
                  </a:cubicBezTo>
                  <a:cubicBezTo>
                    <a:pt x="1672339" y="729420"/>
                    <a:pt x="1679534" y="735507"/>
                    <a:pt x="1685068" y="744362"/>
                  </a:cubicBezTo>
                  <a:cubicBezTo>
                    <a:pt x="1671786" y="740488"/>
                    <a:pt x="1658504" y="736614"/>
                    <a:pt x="1645221" y="732740"/>
                  </a:cubicBezTo>
                  <a:cubicBezTo>
                    <a:pt x="1562761" y="707836"/>
                    <a:pt x="1479746" y="686252"/>
                    <a:pt x="1393965" y="680718"/>
                  </a:cubicBezTo>
                  <a:cubicBezTo>
                    <a:pt x="1326446" y="676290"/>
                    <a:pt x="1260035" y="682378"/>
                    <a:pt x="1198051" y="715584"/>
                  </a:cubicBezTo>
                  <a:cubicBezTo>
                    <a:pt x="1116697" y="758751"/>
                    <a:pt x="1095666" y="866116"/>
                    <a:pt x="1138280" y="938062"/>
                  </a:cubicBezTo>
                  <a:cubicBezTo>
                    <a:pt x="1185322" y="1017756"/>
                    <a:pt x="1255054" y="1073653"/>
                    <a:pt x="1328660" y="1125675"/>
                  </a:cubicBezTo>
                  <a:cubicBezTo>
                    <a:pt x="1439899" y="1204262"/>
                    <a:pt x="1562761" y="1260158"/>
                    <a:pt x="1687835" y="1311073"/>
                  </a:cubicBezTo>
                  <a:cubicBezTo>
                    <a:pt x="1790773" y="1353134"/>
                    <a:pt x="1893711" y="1395195"/>
                    <a:pt x="1997202" y="1437255"/>
                  </a:cubicBezTo>
                  <a:cubicBezTo>
                    <a:pt x="2000523" y="1438362"/>
                    <a:pt x="2003290" y="1440022"/>
                    <a:pt x="2006057" y="1446110"/>
                  </a:cubicBezTo>
                  <a:cubicBezTo>
                    <a:pt x="1983367" y="1443896"/>
                    <a:pt x="1961230" y="1442789"/>
                    <a:pt x="1938539" y="1440022"/>
                  </a:cubicBezTo>
                  <a:cubicBezTo>
                    <a:pt x="1856078" y="1428954"/>
                    <a:pt x="1776384" y="1406817"/>
                    <a:pt x="1697244" y="1383019"/>
                  </a:cubicBezTo>
                  <a:cubicBezTo>
                    <a:pt x="1546711" y="1337638"/>
                    <a:pt x="1402819" y="1274547"/>
                    <a:pt x="1260588" y="1208689"/>
                  </a:cubicBezTo>
                  <a:cubicBezTo>
                    <a:pt x="1157650" y="1160541"/>
                    <a:pt x="1068548" y="1094683"/>
                    <a:pt x="996603" y="1006687"/>
                  </a:cubicBezTo>
                  <a:cubicBezTo>
                    <a:pt x="972252" y="976802"/>
                    <a:pt x="953435" y="943597"/>
                    <a:pt x="953435" y="902643"/>
                  </a:cubicBezTo>
                  <a:cubicBezTo>
                    <a:pt x="953435" y="897662"/>
                    <a:pt x="946241" y="890467"/>
                    <a:pt x="940706" y="887700"/>
                  </a:cubicBezTo>
                  <a:cubicBezTo>
                    <a:pt x="895325" y="865563"/>
                    <a:pt x="848284" y="846193"/>
                    <a:pt x="804563" y="821842"/>
                  </a:cubicBezTo>
                  <a:cubicBezTo>
                    <a:pt x="743686" y="787530"/>
                    <a:pt x="683915" y="751003"/>
                    <a:pt x="625805" y="712263"/>
                  </a:cubicBezTo>
                  <a:cubicBezTo>
                    <a:pt x="565481" y="671863"/>
                    <a:pt x="507925" y="627588"/>
                    <a:pt x="439300" y="602131"/>
                  </a:cubicBezTo>
                  <a:cubicBezTo>
                    <a:pt x="383957" y="581654"/>
                    <a:pt x="326953" y="565051"/>
                    <a:pt x="272164" y="543467"/>
                  </a:cubicBezTo>
                  <a:cubicBezTo>
                    <a:pt x="220142" y="522990"/>
                    <a:pt x="167012" y="502514"/>
                    <a:pt x="118311" y="475396"/>
                  </a:cubicBezTo>
                  <a:cubicBezTo>
                    <a:pt x="61308" y="444404"/>
                    <a:pt x="19800" y="395702"/>
                    <a:pt x="4304" y="330951"/>
                  </a:cubicBezTo>
                  <a:cubicBezTo>
                    <a:pt x="-15619" y="249043"/>
                    <a:pt x="34743" y="159388"/>
                    <a:pt x="132146" y="142785"/>
                  </a:cubicBezTo>
                  <a:cubicBezTo>
                    <a:pt x="189150" y="133376"/>
                    <a:pt x="241725" y="143892"/>
                    <a:pt x="288767" y="178758"/>
                  </a:cubicBezTo>
                  <a:cubicBezTo>
                    <a:pt x="294855" y="183185"/>
                    <a:pt x="300942" y="186506"/>
                    <a:pt x="309797" y="192593"/>
                  </a:cubicBezTo>
                  <a:cubicBezTo>
                    <a:pt x="304816" y="157727"/>
                    <a:pt x="298729" y="126735"/>
                    <a:pt x="295408" y="95190"/>
                  </a:cubicBezTo>
                  <a:cubicBezTo>
                    <a:pt x="292087" y="63644"/>
                    <a:pt x="291534" y="32099"/>
                    <a:pt x="289874" y="553"/>
                  </a:cubicBezTo>
                  <a:cubicBezTo>
                    <a:pt x="290981" y="0"/>
                    <a:pt x="292087" y="0"/>
                    <a:pt x="293748" y="0"/>
                  </a:cubicBezTo>
                  <a:close/>
                  <a:moveTo>
                    <a:pt x="155944" y="283356"/>
                  </a:moveTo>
                  <a:cubicBezTo>
                    <a:pt x="155390" y="330397"/>
                    <a:pt x="173100" y="365817"/>
                    <a:pt x="194684" y="400129"/>
                  </a:cubicBezTo>
                  <a:cubicBezTo>
                    <a:pt x="202432" y="411751"/>
                    <a:pt x="209073" y="412858"/>
                    <a:pt x="221249" y="405664"/>
                  </a:cubicBezTo>
                  <a:cubicBezTo>
                    <a:pt x="259989" y="384080"/>
                    <a:pt x="299835" y="364156"/>
                    <a:pt x="339682" y="344233"/>
                  </a:cubicBezTo>
                  <a:cubicBezTo>
                    <a:pt x="349644" y="339252"/>
                    <a:pt x="348537" y="334271"/>
                    <a:pt x="346323" y="326523"/>
                  </a:cubicBezTo>
                  <a:cubicBezTo>
                    <a:pt x="335808" y="292764"/>
                    <a:pt x="326400" y="259005"/>
                    <a:pt x="314778" y="225799"/>
                  </a:cubicBezTo>
                  <a:cubicBezTo>
                    <a:pt x="312564" y="218604"/>
                    <a:pt x="303156" y="210303"/>
                    <a:pt x="296515" y="209196"/>
                  </a:cubicBezTo>
                  <a:cubicBezTo>
                    <a:pt x="274931" y="205876"/>
                    <a:pt x="252794" y="203109"/>
                    <a:pt x="231210" y="204769"/>
                  </a:cubicBezTo>
                  <a:cubicBezTo>
                    <a:pt x="185276" y="206982"/>
                    <a:pt x="155390" y="241849"/>
                    <a:pt x="155944" y="283356"/>
                  </a:cubicBezTo>
                  <a:close/>
                  <a:moveTo>
                    <a:pt x="216268" y="419499"/>
                  </a:moveTo>
                  <a:cubicBezTo>
                    <a:pt x="252794" y="459346"/>
                    <a:pt x="432658" y="552876"/>
                    <a:pt x="479700" y="557303"/>
                  </a:cubicBezTo>
                  <a:cubicBezTo>
                    <a:pt x="431552" y="492552"/>
                    <a:pt x="384510" y="427801"/>
                    <a:pt x="355732" y="349767"/>
                  </a:cubicBezTo>
                  <a:cubicBezTo>
                    <a:pt x="305370" y="366924"/>
                    <a:pt x="258328" y="387400"/>
                    <a:pt x="216268" y="41949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3686BB6-904B-4436-8496-C57702E37B06}"/>
                </a:ext>
              </a:extLst>
            </p:cNvPr>
            <p:cNvSpPr/>
            <p:nvPr/>
          </p:nvSpPr>
          <p:spPr>
            <a:xfrm>
              <a:off x="457481" y="4158227"/>
              <a:ext cx="2069825" cy="1106858"/>
            </a:xfrm>
            <a:custGeom>
              <a:avLst/>
              <a:gdLst>
                <a:gd name="connsiteX0" fmla="*/ 579532 w 2069824"/>
                <a:gd name="connsiteY0" fmla="*/ 774097 h 1106858"/>
                <a:gd name="connsiteX1" fmla="*/ 565143 w 2069824"/>
                <a:gd name="connsiteY1" fmla="*/ 786272 h 1106858"/>
                <a:gd name="connsiteX2" fmla="*/ 554628 w 2069824"/>
                <a:gd name="connsiteY2" fmla="*/ 870393 h 1106858"/>
                <a:gd name="connsiteX3" fmla="*/ 633768 w 2069824"/>
                <a:gd name="connsiteY3" fmla="*/ 944553 h 1106858"/>
                <a:gd name="connsiteX4" fmla="*/ 693539 w 2069824"/>
                <a:gd name="connsiteY4" fmla="*/ 976651 h 1106858"/>
                <a:gd name="connsiteX5" fmla="*/ 711802 w 2069824"/>
                <a:gd name="connsiteY5" fmla="*/ 975545 h 1106858"/>
                <a:gd name="connsiteX6" fmla="*/ 891113 w 2069824"/>
                <a:gd name="connsiteY6" fmla="*/ 873714 h 1106858"/>
                <a:gd name="connsiteX7" fmla="*/ 898861 w 2069824"/>
                <a:gd name="connsiteY7" fmla="*/ 869840 h 1106858"/>
                <a:gd name="connsiteX8" fmla="*/ 776553 w 2069824"/>
                <a:gd name="connsiteY8" fmla="*/ 811730 h 1106858"/>
                <a:gd name="connsiteX9" fmla="*/ 344325 w 2069824"/>
                <a:gd name="connsiteY9" fmla="*/ 580396 h 1106858"/>
                <a:gd name="connsiteX10" fmla="*/ 72591 w 2069824"/>
                <a:gd name="connsiteY10" fmla="*/ 351830 h 1106858"/>
                <a:gd name="connsiteX11" fmla="*/ 13928 w 2069824"/>
                <a:gd name="connsiteY11" fmla="*/ 85631 h 1106858"/>
                <a:gd name="connsiteX12" fmla="*/ 57095 w 2069824"/>
                <a:gd name="connsiteY12" fmla="*/ 19773 h 1106858"/>
                <a:gd name="connsiteX13" fmla="*/ 145090 w 2069824"/>
                <a:gd name="connsiteY13" fmla="*/ 13132 h 1106858"/>
                <a:gd name="connsiteX14" fmla="*/ 209288 w 2069824"/>
                <a:gd name="connsiteY14" fmla="*/ 74009 h 1106858"/>
                <a:gd name="connsiteX15" fmla="*/ 181617 w 2069824"/>
                <a:gd name="connsiteY15" fmla="*/ 127691 h 1106858"/>
                <a:gd name="connsiteX16" fmla="*/ 208735 w 2069824"/>
                <a:gd name="connsiteY16" fmla="*/ 316964 h 1106858"/>
                <a:gd name="connsiteX17" fmla="*/ 317207 w 2069824"/>
                <a:gd name="connsiteY17" fmla="*/ 466943 h 1106858"/>
                <a:gd name="connsiteX18" fmla="*/ 722870 w 2069824"/>
                <a:gd name="connsiteY18" fmla="*/ 741998 h 1106858"/>
                <a:gd name="connsiteX19" fmla="*/ 872296 w 2069824"/>
                <a:gd name="connsiteY19" fmla="*/ 816710 h 1106858"/>
                <a:gd name="connsiteX20" fmla="*/ 1147904 w 2069824"/>
                <a:gd name="connsiteY20" fmla="*/ 986613 h 1106858"/>
                <a:gd name="connsiteX21" fmla="*/ 1221510 w 2069824"/>
                <a:gd name="connsiteY21" fmla="*/ 1050258 h 1106858"/>
                <a:gd name="connsiteX22" fmla="*/ 1281834 w 2069824"/>
                <a:gd name="connsiteY22" fmla="*/ 1074608 h 1106858"/>
                <a:gd name="connsiteX23" fmla="*/ 1569063 w 2069824"/>
                <a:gd name="connsiteY23" fmla="*/ 1069074 h 1106858"/>
                <a:gd name="connsiteX24" fmla="*/ 2022875 w 2069824"/>
                <a:gd name="connsiteY24" fmla="*/ 1015945 h 1106858"/>
                <a:gd name="connsiteX25" fmla="*/ 2050547 w 2069824"/>
                <a:gd name="connsiteY25" fmla="*/ 1012624 h 1106858"/>
                <a:gd name="connsiteX26" fmla="*/ 2070470 w 2069824"/>
                <a:gd name="connsiteY26" fmla="*/ 1004876 h 1106858"/>
                <a:gd name="connsiteX27" fmla="*/ 2058295 w 2069824"/>
                <a:gd name="connsiteY27" fmla="*/ 1018159 h 1106858"/>
                <a:gd name="connsiteX28" fmla="*/ 1883964 w 2069824"/>
                <a:gd name="connsiteY28" fmla="*/ 1051364 h 1106858"/>
                <a:gd name="connsiteX29" fmla="*/ 1492690 w 2069824"/>
                <a:gd name="connsiteY29" fmla="*/ 1102833 h 1106858"/>
                <a:gd name="connsiteX30" fmla="*/ 1163953 w 2069824"/>
                <a:gd name="connsiteY30" fmla="*/ 1106154 h 1106858"/>
                <a:gd name="connsiteX31" fmla="*/ 928746 w 2069824"/>
                <a:gd name="connsiteY31" fmla="*/ 1083463 h 1106858"/>
                <a:gd name="connsiteX32" fmla="*/ 712909 w 2069824"/>
                <a:gd name="connsiteY32" fmla="*/ 1024246 h 1106858"/>
                <a:gd name="connsiteX33" fmla="*/ 562376 w 2069824"/>
                <a:gd name="connsiteY33" fmla="*/ 917435 h 1106858"/>
                <a:gd name="connsiteX34" fmla="*/ 544666 w 2069824"/>
                <a:gd name="connsiteY34" fmla="*/ 803982 h 1106858"/>
                <a:gd name="connsiteX35" fmla="*/ 573444 w 2069824"/>
                <a:gd name="connsiteY35" fmla="*/ 769116 h 1106858"/>
                <a:gd name="connsiteX36" fmla="*/ 579532 w 2069824"/>
                <a:gd name="connsiteY36" fmla="*/ 774097 h 110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69824" h="1106858">
                  <a:moveTo>
                    <a:pt x="579532" y="774097"/>
                  </a:moveTo>
                  <a:cubicBezTo>
                    <a:pt x="574551" y="777970"/>
                    <a:pt x="569571" y="781845"/>
                    <a:pt x="565143" y="786272"/>
                  </a:cubicBezTo>
                  <a:cubicBezTo>
                    <a:pt x="540239" y="810623"/>
                    <a:pt x="536918" y="839955"/>
                    <a:pt x="554628" y="870393"/>
                  </a:cubicBezTo>
                  <a:cubicBezTo>
                    <a:pt x="573444" y="903045"/>
                    <a:pt x="602776" y="925183"/>
                    <a:pt x="633768" y="944553"/>
                  </a:cubicBezTo>
                  <a:cubicBezTo>
                    <a:pt x="652585" y="956728"/>
                    <a:pt x="673062" y="967243"/>
                    <a:pt x="693539" y="976651"/>
                  </a:cubicBezTo>
                  <a:cubicBezTo>
                    <a:pt x="698519" y="978865"/>
                    <a:pt x="707374" y="978312"/>
                    <a:pt x="711802" y="975545"/>
                  </a:cubicBezTo>
                  <a:cubicBezTo>
                    <a:pt x="767145" y="933484"/>
                    <a:pt x="824701" y="896404"/>
                    <a:pt x="891113" y="873714"/>
                  </a:cubicBezTo>
                  <a:cubicBezTo>
                    <a:pt x="892773" y="873160"/>
                    <a:pt x="894433" y="872053"/>
                    <a:pt x="898861" y="869840"/>
                  </a:cubicBezTo>
                  <a:cubicBezTo>
                    <a:pt x="855693" y="849363"/>
                    <a:pt x="816400" y="829993"/>
                    <a:pt x="776553" y="811730"/>
                  </a:cubicBezTo>
                  <a:cubicBezTo>
                    <a:pt x="627681" y="743658"/>
                    <a:pt x="482682" y="668392"/>
                    <a:pt x="344325" y="580396"/>
                  </a:cubicBezTo>
                  <a:cubicBezTo>
                    <a:pt x="244154" y="516199"/>
                    <a:pt x="147304" y="445913"/>
                    <a:pt x="72591" y="351830"/>
                  </a:cubicBezTo>
                  <a:cubicBezTo>
                    <a:pt x="9500" y="274904"/>
                    <a:pt x="-19278" y="186355"/>
                    <a:pt x="13928" y="85631"/>
                  </a:cubicBezTo>
                  <a:cubicBezTo>
                    <a:pt x="22229" y="59620"/>
                    <a:pt x="37172" y="38036"/>
                    <a:pt x="57095" y="19773"/>
                  </a:cubicBezTo>
                  <a:cubicBezTo>
                    <a:pt x="81999" y="-2918"/>
                    <a:pt x="117972" y="-7345"/>
                    <a:pt x="145090" y="13132"/>
                  </a:cubicBezTo>
                  <a:cubicBezTo>
                    <a:pt x="167781" y="30288"/>
                    <a:pt x="186598" y="52425"/>
                    <a:pt x="209288" y="74009"/>
                  </a:cubicBezTo>
                  <a:cubicBezTo>
                    <a:pt x="184937" y="87844"/>
                    <a:pt x="184937" y="108875"/>
                    <a:pt x="181617" y="127691"/>
                  </a:cubicBezTo>
                  <a:cubicBezTo>
                    <a:pt x="169441" y="193549"/>
                    <a:pt x="181063" y="256087"/>
                    <a:pt x="208735" y="316964"/>
                  </a:cubicBezTo>
                  <a:cubicBezTo>
                    <a:pt x="234746" y="374521"/>
                    <a:pt x="272933" y="422669"/>
                    <a:pt x="317207" y="466943"/>
                  </a:cubicBezTo>
                  <a:cubicBezTo>
                    <a:pt x="435087" y="584270"/>
                    <a:pt x="576212" y="666731"/>
                    <a:pt x="722870" y="741998"/>
                  </a:cubicBezTo>
                  <a:cubicBezTo>
                    <a:pt x="772126" y="767455"/>
                    <a:pt x="821934" y="792913"/>
                    <a:pt x="872296" y="816710"/>
                  </a:cubicBezTo>
                  <a:cubicBezTo>
                    <a:pt x="970253" y="863752"/>
                    <a:pt x="1062122" y="919648"/>
                    <a:pt x="1147904" y="986613"/>
                  </a:cubicBezTo>
                  <a:cubicBezTo>
                    <a:pt x="1173362" y="1006537"/>
                    <a:pt x="1197712" y="1028120"/>
                    <a:pt x="1221510" y="1050258"/>
                  </a:cubicBezTo>
                  <a:cubicBezTo>
                    <a:pt x="1239220" y="1066861"/>
                    <a:pt x="1256929" y="1075162"/>
                    <a:pt x="1281834" y="1074608"/>
                  </a:cubicBezTo>
                  <a:cubicBezTo>
                    <a:pt x="1377577" y="1071841"/>
                    <a:pt x="1473320" y="1073502"/>
                    <a:pt x="1569063" y="1069074"/>
                  </a:cubicBezTo>
                  <a:cubicBezTo>
                    <a:pt x="1721810" y="1062433"/>
                    <a:pt x="1872896" y="1043616"/>
                    <a:pt x="2022875" y="1015945"/>
                  </a:cubicBezTo>
                  <a:cubicBezTo>
                    <a:pt x="2031730" y="1014285"/>
                    <a:pt x="2041692" y="1014285"/>
                    <a:pt x="2050547" y="1012624"/>
                  </a:cubicBezTo>
                  <a:cubicBezTo>
                    <a:pt x="2057188" y="1011518"/>
                    <a:pt x="2062722" y="1008197"/>
                    <a:pt x="2070470" y="1004876"/>
                  </a:cubicBezTo>
                  <a:cubicBezTo>
                    <a:pt x="2074344" y="1014838"/>
                    <a:pt x="2066596" y="1016498"/>
                    <a:pt x="2058295" y="1018159"/>
                  </a:cubicBezTo>
                  <a:cubicBezTo>
                    <a:pt x="2000185" y="1029227"/>
                    <a:pt x="1942628" y="1043063"/>
                    <a:pt x="1883964" y="1051364"/>
                  </a:cubicBezTo>
                  <a:cubicBezTo>
                    <a:pt x="1753909" y="1070181"/>
                    <a:pt x="1623299" y="1087891"/>
                    <a:pt x="1492690" y="1102833"/>
                  </a:cubicBezTo>
                  <a:cubicBezTo>
                    <a:pt x="1383665" y="1115009"/>
                    <a:pt x="1273532" y="1113349"/>
                    <a:pt x="1163953" y="1106154"/>
                  </a:cubicBezTo>
                  <a:cubicBezTo>
                    <a:pt x="1085366" y="1101173"/>
                    <a:pt x="1006226" y="1095639"/>
                    <a:pt x="928746" y="1083463"/>
                  </a:cubicBezTo>
                  <a:cubicBezTo>
                    <a:pt x="855140" y="1071841"/>
                    <a:pt x="781534" y="1055238"/>
                    <a:pt x="712909" y="1024246"/>
                  </a:cubicBezTo>
                  <a:cubicBezTo>
                    <a:pt x="655905" y="998789"/>
                    <a:pt x="603883" y="965030"/>
                    <a:pt x="562376" y="917435"/>
                  </a:cubicBezTo>
                  <a:cubicBezTo>
                    <a:pt x="529170" y="879248"/>
                    <a:pt x="523636" y="839401"/>
                    <a:pt x="544666" y="803982"/>
                  </a:cubicBezTo>
                  <a:cubicBezTo>
                    <a:pt x="552414" y="791253"/>
                    <a:pt x="564036" y="780738"/>
                    <a:pt x="573444" y="769116"/>
                  </a:cubicBezTo>
                  <a:cubicBezTo>
                    <a:pt x="575658" y="770776"/>
                    <a:pt x="577872" y="772436"/>
                    <a:pt x="579532" y="77409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5F07E0D-EF07-4BD7-98D2-5B15D11B459B}"/>
                </a:ext>
              </a:extLst>
            </p:cNvPr>
            <p:cNvSpPr/>
            <p:nvPr/>
          </p:nvSpPr>
          <p:spPr>
            <a:xfrm>
              <a:off x="677455" y="4284258"/>
              <a:ext cx="1416778" cy="907624"/>
            </a:xfrm>
            <a:custGeom>
              <a:avLst/>
              <a:gdLst>
                <a:gd name="connsiteX0" fmla="*/ 4810 w 1416778"/>
                <a:gd name="connsiteY0" fmla="*/ 0 h 907623"/>
                <a:gd name="connsiteX1" fmla="*/ 38570 w 1416778"/>
                <a:gd name="connsiteY1" fmla="*/ 66411 h 907623"/>
                <a:gd name="connsiteX2" fmla="*/ 130439 w 1416778"/>
                <a:gd name="connsiteY2" fmla="*/ 203108 h 907623"/>
                <a:gd name="connsiteX3" fmla="*/ 316391 w 1416778"/>
                <a:gd name="connsiteY3" fmla="*/ 395702 h 907623"/>
                <a:gd name="connsiteX4" fmla="*/ 655643 w 1416778"/>
                <a:gd name="connsiteY4" fmla="*/ 623714 h 907623"/>
                <a:gd name="connsiteX5" fmla="*/ 752493 w 1416778"/>
                <a:gd name="connsiteY5" fmla="*/ 675183 h 907623"/>
                <a:gd name="connsiteX6" fmla="*/ 874801 w 1416778"/>
                <a:gd name="connsiteY6" fmla="*/ 700088 h 907623"/>
                <a:gd name="connsiteX7" fmla="*/ 1096726 w 1416778"/>
                <a:gd name="connsiteY7" fmla="*/ 680164 h 907623"/>
                <a:gd name="connsiteX8" fmla="*/ 1400558 w 1416778"/>
                <a:gd name="connsiteY8" fmla="*/ 664668 h 907623"/>
                <a:gd name="connsiteX9" fmla="*/ 1416608 w 1416778"/>
                <a:gd name="connsiteY9" fmla="*/ 665775 h 907623"/>
                <a:gd name="connsiteX10" fmla="*/ 1417161 w 1416778"/>
                <a:gd name="connsiteY10" fmla="*/ 670203 h 907623"/>
                <a:gd name="connsiteX11" fmla="*/ 1289873 w 1416778"/>
                <a:gd name="connsiteY11" fmla="*/ 683485 h 907623"/>
                <a:gd name="connsiteX12" fmla="*/ 1117756 w 1416778"/>
                <a:gd name="connsiteY12" fmla="*/ 715584 h 907623"/>
                <a:gd name="connsiteX13" fmla="*/ 1040830 w 1416778"/>
                <a:gd name="connsiteY13" fmla="*/ 758198 h 907623"/>
                <a:gd name="connsiteX14" fmla="*/ 1032528 w 1416778"/>
                <a:gd name="connsiteY14" fmla="*/ 835678 h 907623"/>
                <a:gd name="connsiteX15" fmla="*/ 1091192 w 1416778"/>
                <a:gd name="connsiteY15" fmla="*/ 899322 h 907623"/>
                <a:gd name="connsiteX16" fmla="*/ 1096172 w 1416778"/>
                <a:gd name="connsiteY16" fmla="*/ 908730 h 907623"/>
                <a:gd name="connsiteX17" fmla="*/ 1006517 w 1416778"/>
                <a:gd name="connsiteY17" fmla="*/ 857262 h 907623"/>
                <a:gd name="connsiteX18" fmla="*/ 769649 w 1416778"/>
                <a:gd name="connsiteY18" fmla="*/ 732740 h 907623"/>
                <a:gd name="connsiteX19" fmla="*/ 227842 w 1416778"/>
                <a:gd name="connsiteY19" fmla="*/ 411751 h 907623"/>
                <a:gd name="connsiteX20" fmla="*/ 35802 w 1416778"/>
                <a:gd name="connsiteY20" fmla="*/ 190380 h 907623"/>
                <a:gd name="connsiteX21" fmla="*/ 4810 w 1416778"/>
                <a:gd name="connsiteY21" fmla="*/ 0 h 9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16778" h="907623">
                  <a:moveTo>
                    <a:pt x="4810" y="0"/>
                  </a:moveTo>
                  <a:cubicBezTo>
                    <a:pt x="16432" y="23244"/>
                    <a:pt x="25841" y="45935"/>
                    <a:pt x="38570" y="66411"/>
                  </a:cubicBezTo>
                  <a:cubicBezTo>
                    <a:pt x="67901" y="112899"/>
                    <a:pt x="94466" y="162155"/>
                    <a:pt x="130439" y="203108"/>
                  </a:cubicBezTo>
                  <a:cubicBezTo>
                    <a:pt x="189102" y="270073"/>
                    <a:pt x="253300" y="332057"/>
                    <a:pt x="316391" y="395702"/>
                  </a:cubicBezTo>
                  <a:cubicBezTo>
                    <a:pt x="414348" y="494212"/>
                    <a:pt x="534995" y="558963"/>
                    <a:pt x="655643" y="623714"/>
                  </a:cubicBezTo>
                  <a:cubicBezTo>
                    <a:pt x="687742" y="640871"/>
                    <a:pt x="720394" y="657474"/>
                    <a:pt x="752493" y="675183"/>
                  </a:cubicBezTo>
                  <a:cubicBezTo>
                    <a:pt x="790680" y="696214"/>
                    <a:pt x="831080" y="704515"/>
                    <a:pt x="874801" y="700088"/>
                  </a:cubicBezTo>
                  <a:cubicBezTo>
                    <a:pt x="948407" y="692340"/>
                    <a:pt x="1022566" y="686805"/>
                    <a:pt x="1096726" y="680164"/>
                  </a:cubicBezTo>
                  <a:cubicBezTo>
                    <a:pt x="1198003" y="671309"/>
                    <a:pt x="1298727" y="660794"/>
                    <a:pt x="1400558" y="664668"/>
                  </a:cubicBezTo>
                  <a:cubicBezTo>
                    <a:pt x="1406093" y="664668"/>
                    <a:pt x="1411627" y="665222"/>
                    <a:pt x="1416608" y="665775"/>
                  </a:cubicBezTo>
                  <a:cubicBezTo>
                    <a:pt x="1416608" y="667435"/>
                    <a:pt x="1416608" y="669096"/>
                    <a:pt x="1417161" y="670203"/>
                  </a:cubicBezTo>
                  <a:cubicBezTo>
                    <a:pt x="1374547" y="674630"/>
                    <a:pt x="1332487" y="679611"/>
                    <a:pt x="1289873" y="683485"/>
                  </a:cubicBezTo>
                  <a:cubicBezTo>
                    <a:pt x="1231209" y="689019"/>
                    <a:pt x="1172546" y="693447"/>
                    <a:pt x="1117756" y="715584"/>
                  </a:cubicBezTo>
                  <a:cubicBezTo>
                    <a:pt x="1090638" y="726652"/>
                    <a:pt x="1064074" y="741041"/>
                    <a:pt x="1040830" y="758198"/>
                  </a:cubicBezTo>
                  <a:cubicBezTo>
                    <a:pt x="1016479" y="776461"/>
                    <a:pt x="1013711" y="811880"/>
                    <a:pt x="1032528" y="835678"/>
                  </a:cubicBezTo>
                  <a:cubicBezTo>
                    <a:pt x="1050238" y="858368"/>
                    <a:pt x="1071268" y="878292"/>
                    <a:pt x="1091192" y="899322"/>
                  </a:cubicBezTo>
                  <a:cubicBezTo>
                    <a:pt x="1093405" y="901536"/>
                    <a:pt x="1095619" y="903750"/>
                    <a:pt x="1096172" y="908730"/>
                  </a:cubicBezTo>
                  <a:cubicBezTo>
                    <a:pt x="1066287" y="891574"/>
                    <a:pt x="1036956" y="873311"/>
                    <a:pt x="1006517" y="857262"/>
                  </a:cubicBezTo>
                  <a:cubicBezTo>
                    <a:pt x="927930" y="815201"/>
                    <a:pt x="849343" y="772587"/>
                    <a:pt x="769649" y="732740"/>
                  </a:cubicBezTo>
                  <a:cubicBezTo>
                    <a:pt x="581483" y="638104"/>
                    <a:pt x="392764" y="545128"/>
                    <a:pt x="227842" y="411751"/>
                  </a:cubicBezTo>
                  <a:cubicBezTo>
                    <a:pt x="150916" y="349214"/>
                    <a:pt x="80630" y="280588"/>
                    <a:pt x="35802" y="190380"/>
                  </a:cubicBezTo>
                  <a:cubicBezTo>
                    <a:pt x="5364" y="130609"/>
                    <a:pt x="-7919" y="68625"/>
                    <a:pt x="481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98FCD7F-6AB6-4ADA-80E2-913F0C33ED06}"/>
                </a:ext>
              </a:extLst>
            </p:cNvPr>
            <p:cNvSpPr/>
            <p:nvPr/>
          </p:nvSpPr>
          <p:spPr>
            <a:xfrm>
              <a:off x="2460433" y="5574262"/>
              <a:ext cx="531292" cy="874418"/>
            </a:xfrm>
            <a:custGeom>
              <a:avLst/>
              <a:gdLst>
                <a:gd name="connsiteX0" fmla="*/ 0 w 531291"/>
                <a:gd name="connsiteY0" fmla="*/ 226944 h 874417"/>
                <a:gd name="connsiteX1" fmla="*/ 103491 w 531291"/>
                <a:gd name="connsiteY1" fmla="*/ 77518 h 874417"/>
                <a:gd name="connsiteX2" fmla="*/ 396809 w 531291"/>
                <a:gd name="connsiteY2" fmla="*/ 11107 h 874417"/>
                <a:gd name="connsiteX3" fmla="*/ 474289 w 531291"/>
                <a:gd name="connsiteY3" fmla="*/ 61469 h 874417"/>
                <a:gd name="connsiteX4" fmla="*/ 530738 w 531291"/>
                <a:gd name="connsiteY4" fmla="*/ 163300 h 874417"/>
                <a:gd name="connsiteX5" fmla="*/ 520777 w 531291"/>
                <a:gd name="connsiteY5" fmla="*/ 280073 h 874417"/>
                <a:gd name="connsiteX6" fmla="*/ 446064 w 531291"/>
                <a:gd name="connsiteY6" fmla="*/ 449423 h 874417"/>
                <a:gd name="connsiteX7" fmla="*/ 379099 w 531291"/>
                <a:gd name="connsiteY7" fmla="*/ 613238 h 874417"/>
                <a:gd name="connsiteX8" fmla="*/ 341466 w 531291"/>
                <a:gd name="connsiteY8" fmla="*/ 759343 h 874417"/>
                <a:gd name="connsiteX9" fmla="*/ 321542 w 531291"/>
                <a:gd name="connsiteY9" fmla="*/ 876670 h 874417"/>
                <a:gd name="connsiteX10" fmla="*/ 314348 w 531291"/>
                <a:gd name="connsiteY10" fmla="*/ 819113 h 874417"/>
                <a:gd name="connsiteX11" fmla="*/ 363049 w 531291"/>
                <a:gd name="connsiteY11" fmla="*/ 575605 h 874417"/>
                <a:gd name="connsiteX12" fmla="*/ 461007 w 531291"/>
                <a:gd name="connsiteY12" fmla="*/ 350912 h 874417"/>
                <a:gd name="connsiteX13" fmla="*/ 492552 w 531291"/>
                <a:gd name="connsiteY13" fmla="*/ 194292 h 874417"/>
                <a:gd name="connsiteX14" fmla="*/ 344786 w 531291"/>
                <a:gd name="connsiteY14" fmla="*/ 44866 h 874417"/>
                <a:gd name="connsiteX15" fmla="*/ 104598 w 531291"/>
                <a:gd name="connsiteY15" fmla="*/ 115152 h 874417"/>
                <a:gd name="connsiteX16" fmla="*/ 0 w 531291"/>
                <a:gd name="connsiteY16" fmla="*/ 226944 h 87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1291" h="874417">
                  <a:moveTo>
                    <a:pt x="0" y="226944"/>
                  </a:moveTo>
                  <a:cubicBezTo>
                    <a:pt x="17156" y="164960"/>
                    <a:pt x="54789" y="117365"/>
                    <a:pt x="103491" y="77518"/>
                  </a:cubicBezTo>
                  <a:cubicBezTo>
                    <a:pt x="189826" y="6679"/>
                    <a:pt x="289444" y="-16011"/>
                    <a:pt x="396809" y="11107"/>
                  </a:cubicBezTo>
                  <a:cubicBezTo>
                    <a:pt x="425034" y="18302"/>
                    <a:pt x="451045" y="41546"/>
                    <a:pt x="474289" y="61469"/>
                  </a:cubicBezTo>
                  <a:cubicBezTo>
                    <a:pt x="504727" y="88034"/>
                    <a:pt x="524097" y="123453"/>
                    <a:pt x="530738" y="163300"/>
                  </a:cubicBezTo>
                  <a:cubicBezTo>
                    <a:pt x="536826" y="202593"/>
                    <a:pt x="531845" y="241887"/>
                    <a:pt x="520777" y="280073"/>
                  </a:cubicBezTo>
                  <a:cubicBezTo>
                    <a:pt x="503620" y="339844"/>
                    <a:pt x="472628" y="394080"/>
                    <a:pt x="446064" y="449423"/>
                  </a:cubicBezTo>
                  <a:cubicBezTo>
                    <a:pt x="420606" y="502552"/>
                    <a:pt x="397915" y="557342"/>
                    <a:pt x="379099" y="613238"/>
                  </a:cubicBezTo>
                  <a:cubicBezTo>
                    <a:pt x="363049" y="660832"/>
                    <a:pt x="351981" y="710088"/>
                    <a:pt x="341466" y="759343"/>
                  </a:cubicBezTo>
                  <a:cubicBezTo>
                    <a:pt x="333718" y="797530"/>
                    <a:pt x="330397" y="836823"/>
                    <a:pt x="321542" y="876670"/>
                  </a:cubicBezTo>
                  <a:cubicBezTo>
                    <a:pt x="318775" y="857300"/>
                    <a:pt x="314901" y="838483"/>
                    <a:pt x="314348" y="819113"/>
                  </a:cubicBezTo>
                  <a:cubicBezTo>
                    <a:pt x="309920" y="733885"/>
                    <a:pt x="330951" y="653638"/>
                    <a:pt x="363049" y="575605"/>
                  </a:cubicBezTo>
                  <a:cubicBezTo>
                    <a:pt x="394595" y="500338"/>
                    <a:pt x="430014" y="426732"/>
                    <a:pt x="461007" y="350912"/>
                  </a:cubicBezTo>
                  <a:cubicBezTo>
                    <a:pt x="481483" y="301104"/>
                    <a:pt x="500853" y="249635"/>
                    <a:pt x="492552" y="194292"/>
                  </a:cubicBezTo>
                  <a:cubicBezTo>
                    <a:pt x="480377" y="110724"/>
                    <a:pt x="428908" y="53721"/>
                    <a:pt x="344786" y="44866"/>
                  </a:cubicBezTo>
                  <a:cubicBezTo>
                    <a:pt x="255684" y="35458"/>
                    <a:pt x="177097" y="64790"/>
                    <a:pt x="104598" y="115152"/>
                  </a:cubicBezTo>
                  <a:cubicBezTo>
                    <a:pt x="61431" y="144483"/>
                    <a:pt x="26011" y="181563"/>
                    <a:pt x="0" y="22694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632C0DB-6306-47C2-A39B-754F7CC906E7}"/>
                </a:ext>
              </a:extLst>
            </p:cNvPr>
            <p:cNvSpPr/>
            <p:nvPr/>
          </p:nvSpPr>
          <p:spPr>
            <a:xfrm>
              <a:off x="1297125" y="3383321"/>
              <a:ext cx="691786" cy="686252"/>
            </a:xfrm>
            <a:custGeom>
              <a:avLst/>
              <a:gdLst>
                <a:gd name="connsiteX0" fmla="*/ 0 w 691786"/>
                <a:gd name="connsiteY0" fmla="*/ 688974 h 686251"/>
                <a:gd name="connsiteX1" fmla="*/ 97404 w 691786"/>
                <a:gd name="connsiteY1" fmla="*/ 594337 h 686251"/>
                <a:gd name="connsiteX2" fmla="*/ 407877 w 691786"/>
                <a:gd name="connsiteY2" fmla="*/ 465942 h 686251"/>
                <a:gd name="connsiteX3" fmla="*/ 565051 w 691786"/>
                <a:gd name="connsiteY3" fmla="*/ 401744 h 686251"/>
                <a:gd name="connsiteX4" fmla="*/ 607112 w 691786"/>
                <a:gd name="connsiteY4" fmla="*/ 139419 h 686251"/>
                <a:gd name="connsiteX5" fmla="*/ 343126 w 691786"/>
                <a:gd name="connsiteY5" fmla="*/ 24859 h 686251"/>
                <a:gd name="connsiteX6" fmla="*/ 242955 w 691786"/>
                <a:gd name="connsiteY6" fmla="*/ 30947 h 686251"/>
                <a:gd name="connsiteX7" fmla="*/ 346447 w 691786"/>
                <a:gd name="connsiteY7" fmla="*/ 1062 h 686251"/>
                <a:gd name="connsiteX8" fmla="*/ 587742 w 691786"/>
                <a:gd name="connsiteY8" fmla="*/ 61939 h 686251"/>
                <a:gd name="connsiteX9" fmla="*/ 679611 w 691786"/>
                <a:gd name="connsiteY9" fmla="*/ 158235 h 686251"/>
                <a:gd name="connsiteX10" fmla="*/ 695107 w 691786"/>
                <a:gd name="connsiteY10" fmla="*/ 260066 h 686251"/>
                <a:gd name="connsiteX11" fmla="*/ 570032 w 691786"/>
                <a:gd name="connsiteY11" fmla="*/ 438270 h 686251"/>
                <a:gd name="connsiteX12" fmla="*/ 409537 w 691786"/>
                <a:gd name="connsiteY12" fmla="*/ 494167 h 686251"/>
                <a:gd name="connsiteX13" fmla="*/ 198681 w 691786"/>
                <a:gd name="connsiteY13" fmla="*/ 569987 h 686251"/>
                <a:gd name="connsiteX14" fmla="*/ 0 w 691786"/>
                <a:gd name="connsiteY14" fmla="*/ 688974 h 6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1786" h="686251">
                  <a:moveTo>
                    <a:pt x="0" y="688974"/>
                  </a:moveTo>
                  <a:cubicBezTo>
                    <a:pt x="26011" y="650234"/>
                    <a:pt x="59770" y="619795"/>
                    <a:pt x="97404" y="594337"/>
                  </a:cubicBezTo>
                  <a:cubicBezTo>
                    <a:pt x="192040" y="530693"/>
                    <a:pt x="299405" y="496934"/>
                    <a:pt x="407877" y="465942"/>
                  </a:cubicBezTo>
                  <a:cubicBezTo>
                    <a:pt x="462667" y="449892"/>
                    <a:pt x="515242" y="428862"/>
                    <a:pt x="565051" y="401744"/>
                  </a:cubicBezTo>
                  <a:cubicBezTo>
                    <a:pt x="673523" y="342527"/>
                    <a:pt x="679611" y="218559"/>
                    <a:pt x="607112" y="139419"/>
                  </a:cubicBezTo>
                  <a:cubicBezTo>
                    <a:pt x="536273" y="62492"/>
                    <a:pt x="444404" y="30393"/>
                    <a:pt x="343126" y="24859"/>
                  </a:cubicBezTo>
                  <a:cubicBezTo>
                    <a:pt x="309367" y="22645"/>
                    <a:pt x="275608" y="28733"/>
                    <a:pt x="242955" y="30947"/>
                  </a:cubicBezTo>
                  <a:cubicBezTo>
                    <a:pt x="274501" y="14344"/>
                    <a:pt x="309367" y="3275"/>
                    <a:pt x="346447" y="1062"/>
                  </a:cubicBezTo>
                  <a:cubicBezTo>
                    <a:pt x="433335" y="-4473"/>
                    <a:pt x="515242" y="11023"/>
                    <a:pt x="587742" y="61939"/>
                  </a:cubicBezTo>
                  <a:cubicBezTo>
                    <a:pt x="624821" y="87950"/>
                    <a:pt x="656920" y="118388"/>
                    <a:pt x="679611" y="158235"/>
                  </a:cubicBezTo>
                  <a:cubicBezTo>
                    <a:pt x="697321" y="189781"/>
                    <a:pt x="696214" y="225200"/>
                    <a:pt x="695107" y="260066"/>
                  </a:cubicBezTo>
                  <a:cubicBezTo>
                    <a:pt x="692340" y="346401"/>
                    <a:pt x="642531" y="400084"/>
                    <a:pt x="570032" y="438270"/>
                  </a:cubicBezTo>
                  <a:cubicBezTo>
                    <a:pt x="519116" y="464835"/>
                    <a:pt x="464880" y="480331"/>
                    <a:pt x="409537" y="494167"/>
                  </a:cubicBezTo>
                  <a:cubicBezTo>
                    <a:pt x="337038" y="512430"/>
                    <a:pt x="266753" y="537888"/>
                    <a:pt x="198681" y="569987"/>
                  </a:cubicBezTo>
                  <a:cubicBezTo>
                    <a:pt x="128396" y="602086"/>
                    <a:pt x="63091" y="643593"/>
                    <a:pt x="0" y="68897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4EDC5A-1248-4F6D-9F2D-A5002FF20E9D}"/>
                </a:ext>
              </a:extLst>
            </p:cNvPr>
            <p:cNvSpPr/>
            <p:nvPr/>
          </p:nvSpPr>
          <p:spPr>
            <a:xfrm>
              <a:off x="857950" y="5908322"/>
              <a:ext cx="237974" cy="177097"/>
            </a:xfrm>
            <a:custGeom>
              <a:avLst/>
              <a:gdLst>
                <a:gd name="connsiteX0" fmla="*/ 242154 w 237974"/>
                <a:gd name="connsiteY0" fmla="*/ 132519 h 177097"/>
                <a:gd name="connsiteX1" fmla="*/ 139770 w 237974"/>
                <a:gd name="connsiteY1" fmla="*/ 121451 h 177097"/>
                <a:gd name="connsiteX2" fmla="*/ 139217 w 237974"/>
                <a:gd name="connsiteY2" fmla="*/ 126432 h 177097"/>
                <a:gd name="connsiteX3" fmla="*/ 220571 w 237974"/>
                <a:gd name="connsiteY3" fmla="*/ 135287 h 177097"/>
                <a:gd name="connsiteX4" fmla="*/ 221678 w 237974"/>
                <a:gd name="connsiteY4" fmla="*/ 139161 h 177097"/>
                <a:gd name="connsiteX5" fmla="*/ 172976 w 237974"/>
                <a:gd name="connsiteY5" fmla="*/ 152443 h 177097"/>
                <a:gd name="connsiteX6" fmla="*/ 82767 w 237974"/>
                <a:gd name="connsiteY6" fmla="*/ 177901 h 177097"/>
                <a:gd name="connsiteX7" fmla="*/ 10268 w 237974"/>
                <a:gd name="connsiteY7" fmla="*/ 149676 h 177097"/>
                <a:gd name="connsiteX8" fmla="*/ 16355 w 237974"/>
                <a:gd name="connsiteY8" fmla="*/ 72749 h 177097"/>
                <a:gd name="connsiteX9" fmla="*/ 85534 w 237974"/>
                <a:gd name="connsiteY9" fmla="*/ 65001 h 177097"/>
                <a:gd name="connsiteX10" fmla="*/ 98263 w 237974"/>
                <a:gd name="connsiteY10" fmla="*/ 74409 h 177097"/>
                <a:gd name="connsiteX11" fmla="*/ 93282 w 237974"/>
                <a:gd name="connsiteY11" fmla="*/ 65555 h 177097"/>
                <a:gd name="connsiteX12" fmla="*/ 92729 w 237974"/>
                <a:gd name="connsiteY12" fmla="*/ 10765 h 177097"/>
                <a:gd name="connsiteX13" fmla="*/ 154713 w 237974"/>
                <a:gd name="connsiteY13" fmla="*/ 8551 h 177097"/>
                <a:gd name="connsiteX14" fmla="*/ 202861 w 237974"/>
                <a:gd name="connsiteY14" fmla="*/ 59467 h 177097"/>
                <a:gd name="connsiteX15" fmla="*/ 242154 w 237974"/>
                <a:gd name="connsiteY15" fmla="*/ 132519 h 17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7974" h="177097">
                  <a:moveTo>
                    <a:pt x="242154" y="132519"/>
                  </a:moveTo>
                  <a:cubicBezTo>
                    <a:pt x="203968" y="128645"/>
                    <a:pt x="171869" y="124771"/>
                    <a:pt x="139770" y="121451"/>
                  </a:cubicBezTo>
                  <a:cubicBezTo>
                    <a:pt x="139770" y="123111"/>
                    <a:pt x="139217" y="124771"/>
                    <a:pt x="139217" y="126432"/>
                  </a:cubicBezTo>
                  <a:cubicBezTo>
                    <a:pt x="166335" y="129199"/>
                    <a:pt x="193453" y="131966"/>
                    <a:pt x="220571" y="135287"/>
                  </a:cubicBezTo>
                  <a:cubicBezTo>
                    <a:pt x="221124" y="136394"/>
                    <a:pt x="221124" y="138054"/>
                    <a:pt x="221678" y="139161"/>
                  </a:cubicBezTo>
                  <a:cubicBezTo>
                    <a:pt x="205628" y="143588"/>
                    <a:pt x="189025" y="148015"/>
                    <a:pt x="172976" y="152443"/>
                  </a:cubicBezTo>
                  <a:cubicBezTo>
                    <a:pt x="143091" y="160744"/>
                    <a:pt x="113206" y="171259"/>
                    <a:pt x="82767" y="177901"/>
                  </a:cubicBezTo>
                  <a:cubicBezTo>
                    <a:pt x="53435" y="184542"/>
                    <a:pt x="29638" y="171259"/>
                    <a:pt x="10268" y="149676"/>
                  </a:cubicBezTo>
                  <a:cubicBezTo>
                    <a:pt x="-5782" y="130859"/>
                    <a:pt x="-2461" y="93779"/>
                    <a:pt x="16355" y="72749"/>
                  </a:cubicBezTo>
                  <a:cubicBezTo>
                    <a:pt x="33512" y="53379"/>
                    <a:pt x="63950" y="50059"/>
                    <a:pt x="85534" y="65001"/>
                  </a:cubicBezTo>
                  <a:cubicBezTo>
                    <a:pt x="88855" y="67215"/>
                    <a:pt x="91622" y="69428"/>
                    <a:pt x="98263" y="74409"/>
                  </a:cubicBezTo>
                  <a:cubicBezTo>
                    <a:pt x="94942" y="68875"/>
                    <a:pt x="93836" y="67215"/>
                    <a:pt x="93282" y="65555"/>
                  </a:cubicBezTo>
                  <a:cubicBezTo>
                    <a:pt x="80553" y="41757"/>
                    <a:pt x="80553" y="21834"/>
                    <a:pt x="92729" y="10765"/>
                  </a:cubicBezTo>
                  <a:cubicBezTo>
                    <a:pt x="105458" y="-1410"/>
                    <a:pt x="137556" y="-4731"/>
                    <a:pt x="154713" y="8551"/>
                  </a:cubicBezTo>
                  <a:cubicBezTo>
                    <a:pt x="172976" y="22941"/>
                    <a:pt x="189579" y="40650"/>
                    <a:pt x="202861" y="59467"/>
                  </a:cubicBezTo>
                  <a:cubicBezTo>
                    <a:pt x="217804" y="80497"/>
                    <a:pt x="227765" y="104848"/>
                    <a:pt x="242154" y="13251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75E8B1D-D672-4DD1-8801-7AF696571B25}"/>
                </a:ext>
              </a:extLst>
            </p:cNvPr>
            <p:cNvSpPr/>
            <p:nvPr/>
          </p:nvSpPr>
          <p:spPr>
            <a:xfrm>
              <a:off x="1371001" y="6228881"/>
              <a:ext cx="265646" cy="143892"/>
            </a:xfrm>
            <a:custGeom>
              <a:avLst/>
              <a:gdLst>
                <a:gd name="connsiteX0" fmla="*/ 267589 w 265645"/>
                <a:gd name="connsiteY0" fmla="*/ 92549 h 143891"/>
                <a:gd name="connsiteX1" fmla="*/ 259288 w 265645"/>
                <a:gd name="connsiteY1" fmla="*/ 101404 h 143891"/>
                <a:gd name="connsiteX2" fmla="*/ 109309 w 265645"/>
                <a:gd name="connsiteY2" fmla="*/ 144571 h 143891"/>
                <a:gd name="connsiteX3" fmla="*/ 11905 w 265645"/>
                <a:gd name="connsiteY3" fmla="*/ 109152 h 143891"/>
                <a:gd name="connsiteX4" fmla="*/ 50092 w 265645"/>
                <a:gd name="connsiteY4" fmla="*/ 2340 h 143891"/>
                <a:gd name="connsiteX5" fmla="*/ 121484 w 265645"/>
                <a:gd name="connsiteY5" fmla="*/ 28905 h 143891"/>
                <a:gd name="connsiteX6" fmla="*/ 144728 w 265645"/>
                <a:gd name="connsiteY6" fmla="*/ 56023 h 143891"/>
                <a:gd name="connsiteX7" fmla="*/ 181254 w 265645"/>
                <a:gd name="connsiteY7" fmla="*/ 87015 h 143891"/>
                <a:gd name="connsiteX8" fmla="*/ 267589 w 265645"/>
                <a:gd name="connsiteY8" fmla="*/ 92549 h 143891"/>
                <a:gd name="connsiteX9" fmla="*/ 267589 w 265645"/>
                <a:gd name="connsiteY9" fmla="*/ 92549 h 1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645" h="143891">
                  <a:moveTo>
                    <a:pt x="267589" y="92549"/>
                  </a:moveTo>
                  <a:cubicBezTo>
                    <a:pt x="264822" y="95316"/>
                    <a:pt x="262609" y="100297"/>
                    <a:pt x="259288" y="101404"/>
                  </a:cubicBezTo>
                  <a:cubicBezTo>
                    <a:pt x="209479" y="116347"/>
                    <a:pt x="160224" y="132950"/>
                    <a:pt x="109309" y="144571"/>
                  </a:cubicBezTo>
                  <a:cubicBezTo>
                    <a:pt x="71122" y="153426"/>
                    <a:pt x="36809" y="139591"/>
                    <a:pt x="11905" y="109152"/>
                  </a:cubicBezTo>
                  <a:cubicBezTo>
                    <a:pt x="-15766" y="75393"/>
                    <a:pt x="8031" y="13409"/>
                    <a:pt x="50092" y="2340"/>
                  </a:cubicBezTo>
                  <a:cubicBezTo>
                    <a:pt x="81637" y="-5961"/>
                    <a:pt x="102114" y="8981"/>
                    <a:pt x="121484" y="28905"/>
                  </a:cubicBezTo>
                  <a:cubicBezTo>
                    <a:pt x="129232" y="37760"/>
                    <a:pt x="136980" y="47168"/>
                    <a:pt x="144728" y="56023"/>
                  </a:cubicBezTo>
                  <a:cubicBezTo>
                    <a:pt x="149709" y="74286"/>
                    <a:pt x="161331" y="85355"/>
                    <a:pt x="181254" y="87015"/>
                  </a:cubicBezTo>
                  <a:cubicBezTo>
                    <a:pt x="211140" y="88675"/>
                    <a:pt x="239365" y="90889"/>
                    <a:pt x="267589" y="92549"/>
                  </a:cubicBezTo>
                  <a:lnTo>
                    <a:pt x="267589" y="92549"/>
                  </a:ln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AA69EE1-DD78-4A86-9BC4-A089857BE3D3}"/>
                </a:ext>
              </a:extLst>
            </p:cNvPr>
            <p:cNvSpPr/>
            <p:nvPr/>
          </p:nvSpPr>
          <p:spPr>
            <a:xfrm>
              <a:off x="1471406" y="6163113"/>
              <a:ext cx="182632" cy="154960"/>
            </a:xfrm>
            <a:custGeom>
              <a:avLst/>
              <a:gdLst>
                <a:gd name="connsiteX0" fmla="*/ 45430 w 182631"/>
                <a:gd name="connsiteY0" fmla="*/ 121790 h 154960"/>
                <a:gd name="connsiteX1" fmla="*/ 22186 w 182631"/>
                <a:gd name="connsiteY1" fmla="*/ 94672 h 154960"/>
                <a:gd name="connsiteX2" fmla="*/ 2816 w 182631"/>
                <a:gd name="connsiteY2" fmla="*/ 56486 h 154960"/>
                <a:gd name="connsiteX3" fmla="*/ 36022 w 182631"/>
                <a:gd name="connsiteY3" fmla="*/ 1143 h 154960"/>
                <a:gd name="connsiteX4" fmla="*/ 127338 w 182631"/>
                <a:gd name="connsiteY4" fmla="*/ 46524 h 154960"/>
                <a:gd name="connsiteX5" fmla="*/ 182681 w 182631"/>
                <a:gd name="connsiteY5" fmla="*/ 142821 h 154960"/>
                <a:gd name="connsiteX6" fmla="*/ 187108 w 182631"/>
                <a:gd name="connsiteY6" fmla="*/ 158870 h 154960"/>
                <a:gd name="connsiteX7" fmla="*/ 168292 w 182631"/>
                <a:gd name="connsiteY7" fmla="*/ 158870 h 154960"/>
                <a:gd name="connsiteX8" fmla="*/ 168845 w 182631"/>
                <a:gd name="connsiteY8" fmla="*/ 159424 h 154960"/>
                <a:gd name="connsiteX9" fmla="*/ 99113 w 182631"/>
                <a:gd name="connsiteY9" fmla="*/ 149462 h 154960"/>
                <a:gd name="connsiteX10" fmla="*/ 45430 w 182631"/>
                <a:gd name="connsiteY10" fmla="*/ 121790 h 15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631" h="154960">
                  <a:moveTo>
                    <a:pt x="45430" y="121790"/>
                  </a:moveTo>
                  <a:cubicBezTo>
                    <a:pt x="37682" y="112936"/>
                    <a:pt x="29935" y="103527"/>
                    <a:pt x="22186" y="94672"/>
                  </a:cubicBezTo>
                  <a:cubicBezTo>
                    <a:pt x="15545" y="81944"/>
                    <a:pt x="7244" y="69768"/>
                    <a:pt x="2816" y="56486"/>
                  </a:cubicBezTo>
                  <a:cubicBezTo>
                    <a:pt x="-6592" y="30474"/>
                    <a:pt x="8351" y="5570"/>
                    <a:pt x="36022" y="1143"/>
                  </a:cubicBezTo>
                  <a:cubicBezTo>
                    <a:pt x="76976" y="-5498"/>
                    <a:pt x="105754" y="17746"/>
                    <a:pt x="127338" y="46524"/>
                  </a:cubicBezTo>
                  <a:cubicBezTo>
                    <a:pt x="148922" y="76409"/>
                    <a:pt x="164418" y="110168"/>
                    <a:pt x="182681" y="142821"/>
                  </a:cubicBezTo>
                  <a:cubicBezTo>
                    <a:pt x="184895" y="147248"/>
                    <a:pt x="185448" y="152229"/>
                    <a:pt x="187108" y="158870"/>
                  </a:cubicBezTo>
                  <a:cubicBezTo>
                    <a:pt x="179360" y="158870"/>
                    <a:pt x="173826" y="158870"/>
                    <a:pt x="168292" y="158870"/>
                  </a:cubicBezTo>
                  <a:cubicBezTo>
                    <a:pt x="168292" y="158870"/>
                    <a:pt x="168845" y="159424"/>
                    <a:pt x="168845" y="159424"/>
                  </a:cubicBezTo>
                  <a:cubicBezTo>
                    <a:pt x="145601" y="156103"/>
                    <a:pt x="122357" y="151676"/>
                    <a:pt x="99113" y="149462"/>
                  </a:cubicBezTo>
                  <a:cubicBezTo>
                    <a:pt x="76976" y="146141"/>
                    <a:pt x="57606" y="141160"/>
                    <a:pt x="45430" y="12179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6E182DB-28D1-4DDA-89B5-74972F2C5BA1}"/>
                </a:ext>
              </a:extLst>
            </p:cNvPr>
            <p:cNvSpPr/>
            <p:nvPr/>
          </p:nvSpPr>
          <p:spPr>
            <a:xfrm>
              <a:off x="1263366" y="4727001"/>
              <a:ext cx="852281" cy="99617"/>
            </a:xfrm>
            <a:custGeom>
              <a:avLst/>
              <a:gdLst>
                <a:gd name="connsiteX0" fmla="*/ 0 w 852280"/>
                <a:gd name="connsiteY0" fmla="*/ 99617 h 99617"/>
                <a:gd name="connsiteX1" fmla="*/ 114560 w 852280"/>
                <a:gd name="connsiteY1" fmla="*/ 66965 h 99617"/>
                <a:gd name="connsiteX2" fmla="*/ 489785 w 852280"/>
                <a:gd name="connsiteY2" fmla="*/ 14389 h 99617"/>
                <a:gd name="connsiteX3" fmla="*/ 857262 w 852280"/>
                <a:gd name="connsiteY3" fmla="*/ 0 h 99617"/>
                <a:gd name="connsiteX4" fmla="*/ 847853 w 852280"/>
                <a:gd name="connsiteY4" fmla="*/ 3321 h 99617"/>
                <a:gd name="connsiteX5" fmla="*/ 694553 w 852280"/>
                <a:gd name="connsiteY5" fmla="*/ 22691 h 99617"/>
                <a:gd name="connsiteX6" fmla="*/ 250703 w 852280"/>
                <a:gd name="connsiteY6" fmla="*/ 57003 h 99617"/>
                <a:gd name="connsiteX7" fmla="*/ 23244 w 852280"/>
                <a:gd name="connsiteY7" fmla="*/ 99064 h 99617"/>
                <a:gd name="connsiteX8" fmla="*/ 1660 w 852280"/>
                <a:gd name="connsiteY8" fmla="*/ 104045 h 99617"/>
                <a:gd name="connsiteX9" fmla="*/ 0 w 852280"/>
                <a:gd name="connsiteY9" fmla="*/ 99617 h 99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2280" h="99617">
                  <a:moveTo>
                    <a:pt x="0" y="99617"/>
                  </a:moveTo>
                  <a:cubicBezTo>
                    <a:pt x="38187" y="88549"/>
                    <a:pt x="76373" y="76927"/>
                    <a:pt x="114560" y="66965"/>
                  </a:cubicBezTo>
                  <a:cubicBezTo>
                    <a:pt x="237421" y="35419"/>
                    <a:pt x="363049" y="21030"/>
                    <a:pt x="489785" y="14389"/>
                  </a:cubicBezTo>
                  <a:cubicBezTo>
                    <a:pt x="612093" y="7748"/>
                    <a:pt x="734400" y="3321"/>
                    <a:pt x="857262" y="0"/>
                  </a:cubicBezTo>
                  <a:cubicBezTo>
                    <a:pt x="853941" y="1107"/>
                    <a:pt x="851174" y="2767"/>
                    <a:pt x="847853" y="3321"/>
                  </a:cubicBezTo>
                  <a:cubicBezTo>
                    <a:pt x="796938" y="9962"/>
                    <a:pt x="746022" y="18817"/>
                    <a:pt x="694553" y="22691"/>
                  </a:cubicBezTo>
                  <a:cubicBezTo>
                    <a:pt x="546788" y="34866"/>
                    <a:pt x="397915" y="42061"/>
                    <a:pt x="250703" y="57003"/>
                  </a:cubicBezTo>
                  <a:cubicBezTo>
                    <a:pt x="174330" y="64751"/>
                    <a:pt x="99064" y="84675"/>
                    <a:pt x="23244" y="99064"/>
                  </a:cubicBezTo>
                  <a:cubicBezTo>
                    <a:pt x="16049" y="100724"/>
                    <a:pt x="8855" y="102384"/>
                    <a:pt x="1660" y="104045"/>
                  </a:cubicBezTo>
                  <a:cubicBezTo>
                    <a:pt x="553" y="102938"/>
                    <a:pt x="0" y="101277"/>
                    <a:pt x="0" y="9961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1042C9B-7ABF-4FBC-8B48-24A7A6ED42EA}"/>
                </a:ext>
              </a:extLst>
            </p:cNvPr>
            <p:cNvSpPr/>
            <p:nvPr/>
          </p:nvSpPr>
          <p:spPr>
            <a:xfrm>
              <a:off x="1118942" y="5773535"/>
              <a:ext cx="564498" cy="304386"/>
            </a:xfrm>
            <a:custGeom>
              <a:avLst/>
              <a:gdLst>
                <a:gd name="connsiteX0" fmla="*/ 13815 w 564497"/>
                <a:gd name="connsiteY0" fmla="*/ 0 h 304385"/>
                <a:gd name="connsiteX1" fmla="*/ 16582 w 564497"/>
                <a:gd name="connsiteY1" fmla="*/ 20477 h 304385"/>
                <a:gd name="connsiteX2" fmla="*/ 74692 w 564497"/>
                <a:gd name="connsiteY2" fmla="*/ 150533 h 304385"/>
                <a:gd name="connsiteX3" fmla="*/ 251789 w 564497"/>
                <a:gd name="connsiteY3" fmla="*/ 233547 h 304385"/>
                <a:gd name="connsiteX4" fmla="*/ 555622 w 564497"/>
                <a:gd name="connsiteY4" fmla="*/ 297745 h 304385"/>
                <a:gd name="connsiteX5" fmla="*/ 565030 w 564497"/>
                <a:gd name="connsiteY5" fmla="*/ 300512 h 304385"/>
                <a:gd name="connsiteX6" fmla="*/ 565030 w 564497"/>
                <a:gd name="connsiteY6" fmla="*/ 304939 h 304385"/>
                <a:gd name="connsiteX7" fmla="*/ 529057 w 564497"/>
                <a:gd name="connsiteY7" fmla="*/ 304939 h 304385"/>
                <a:gd name="connsiteX8" fmla="*/ 490871 w 564497"/>
                <a:gd name="connsiteY8" fmla="*/ 303279 h 304385"/>
                <a:gd name="connsiteX9" fmla="*/ 149405 w 564497"/>
                <a:gd name="connsiteY9" fmla="*/ 213623 h 304385"/>
                <a:gd name="connsiteX10" fmla="*/ 32078 w 564497"/>
                <a:gd name="connsiteY10" fmla="*/ 131163 h 304385"/>
                <a:gd name="connsiteX11" fmla="*/ 13815 w 564497"/>
                <a:gd name="connsiteY11" fmla="*/ 0 h 30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497" h="304385">
                  <a:moveTo>
                    <a:pt x="13815" y="0"/>
                  </a:moveTo>
                  <a:cubicBezTo>
                    <a:pt x="14922" y="6641"/>
                    <a:pt x="17689" y="13836"/>
                    <a:pt x="16582" y="20477"/>
                  </a:cubicBezTo>
                  <a:cubicBezTo>
                    <a:pt x="6620" y="76927"/>
                    <a:pt x="30971" y="118434"/>
                    <a:pt x="74692" y="150533"/>
                  </a:cubicBezTo>
                  <a:cubicBezTo>
                    <a:pt x="127821" y="190380"/>
                    <a:pt x="189805" y="212517"/>
                    <a:pt x="251789" y="233547"/>
                  </a:cubicBezTo>
                  <a:cubicBezTo>
                    <a:pt x="350853" y="267306"/>
                    <a:pt x="452131" y="286123"/>
                    <a:pt x="555622" y="297745"/>
                  </a:cubicBezTo>
                  <a:cubicBezTo>
                    <a:pt x="558942" y="298298"/>
                    <a:pt x="561710" y="299405"/>
                    <a:pt x="565030" y="300512"/>
                  </a:cubicBezTo>
                  <a:cubicBezTo>
                    <a:pt x="565030" y="302172"/>
                    <a:pt x="565030" y="303279"/>
                    <a:pt x="565030" y="304939"/>
                  </a:cubicBezTo>
                  <a:cubicBezTo>
                    <a:pt x="552855" y="304939"/>
                    <a:pt x="540679" y="304939"/>
                    <a:pt x="529057" y="304939"/>
                  </a:cubicBezTo>
                  <a:cubicBezTo>
                    <a:pt x="516328" y="304386"/>
                    <a:pt x="503600" y="304386"/>
                    <a:pt x="490871" y="303279"/>
                  </a:cubicBezTo>
                  <a:cubicBezTo>
                    <a:pt x="372437" y="291104"/>
                    <a:pt x="257877" y="263986"/>
                    <a:pt x="149405" y="213623"/>
                  </a:cubicBezTo>
                  <a:cubicBezTo>
                    <a:pt x="105684" y="193147"/>
                    <a:pt x="65837" y="166582"/>
                    <a:pt x="32078" y="131163"/>
                  </a:cubicBezTo>
                  <a:cubicBezTo>
                    <a:pt x="-3341" y="95190"/>
                    <a:pt x="-9429" y="32652"/>
                    <a:pt x="13815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0F5EC1A-7538-4348-8954-4DFEA20E860C}"/>
                </a:ext>
              </a:extLst>
            </p:cNvPr>
            <p:cNvSpPr/>
            <p:nvPr/>
          </p:nvSpPr>
          <p:spPr>
            <a:xfrm>
              <a:off x="1516836" y="6284904"/>
              <a:ext cx="121754" cy="33206"/>
            </a:xfrm>
            <a:custGeom>
              <a:avLst/>
              <a:gdLst>
                <a:gd name="connsiteX0" fmla="*/ 0 w 121754"/>
                <a:gd name="connsiteY0" fmla="*/ 0 h 33205"/>
                <a:gd name="connsiteX1" fmla="*/ 52576 w 121754"/>
                <a:gd name="connsiteY1" fmla="*/ 27118 h 33205"/>
                <a:gd name="connsiteX2" fmla="*/ 122308 w 121754"/>
                <a:gd name="connsiteY2" fmla="*/ 37080 h 33205"/>
                <a:gd name="connsiteX3" fmla="*/ 36526 w 121754"/>
                <a:gd name="connsiteY3" fmla="*/ 30992 h 33205"/>
                <a:gd name="connsiteX4" fmla="*/ 0 w 121754"/>
                <a:gd name="connsiteY4" fmla="*/ 0 h 3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54" h="33205">
                  <a:moveTo>
                    <a:pt x="0" y="0"/>
                  </a:moveTo>
                  <a:cubicBezTo>
                    <a:pt x="12176" y="19370"/>
                    <a:pt x="31546" y="24904"/>
                    <a:pt x="52576" y="27118"/>
                  </a:cubicBezTo>
                  <a:cubicBezTo>
                    <a:pt x="75820" y="29332"/>
                    <a:pt x="99064" y="33759"/>
                    <a:pt x="122308" y="37080"/>
                  </a:cubicBezTo>
                  <a:cubicBezTo>
                    <a:pt x="93530" y="34866"/>
                    <a:pt x="64751" y="33206"/>
                    <a:pt x="36526" y="30992"/>
                  </a:cubicBezTo>
                  <a:cubicBezTo>
                    <a:pt x="17156" y="29332"/>
                    <a:pt x="5534" y="18263"/>
                    <a:pt x="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0CACFE0-530B-4374-AFF2-1582EA8F62A4}"/>
              </a:ext>
            </a:extLst>
          </p:cNvPr>
          <p:cNvGrpSpPr/>
          <p:nvPr/>
        </p:nvGrpSpPr>
        <p:grpSpPr>
          <a:xfrm>
            <a:off x="3098717" y="3941129"/>
            <a:ext cx="3633081" cy="2543472"/>
            <a:chOff x="3283356" y="3818387"/>
            <a:chExt cx="3633081" cy="2543472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0A22F16-F93B-47FA-8165-1B843D273E6B}"/>
                </a:ext>
              </a:extLst>
            </p:cNvPr>
            <p:cNvSpPr/>
            <p:nvPr/>
          </p:nvSpPr>
          <p:spPr>
            <a:xfrm flipH="1">
              <a:off x="3283356" y="3818387"/>
              <a:ext cx="3633081" cy="2543472"/>
            </a:xfrm>
            <a:custGeom>
              <a:avLst/>
              <a:gdLst>
                <a:gd name="connsiteX0" fmla="*/ 3442794 w 3633081"/>
                <a:gd name="connsiteY0" fmla="*/ 0 h 2543472"/>
                <a:gd name="connsiteX1" fmla="*/ 2900788 w 3633081"/>
                <a:gd name="connsiteY1" fmla="*/ 67263 h 2543472"/>
                <a:gd name="connsiteX2" fmla="*/ 1570483 w 3633081"/>
                <a:gd name="connsiteY2" fmla="*/ 423428 h 2543472"/>
                <a:gd name="connsiteX3" fmla="*/ 918430 w 3633081"/>
                <a:gd name="connsiteY3" fmla="*/ 647055 h 2543472"/>
                <a:gd name="connsiteX4" fmla="*/ 370202 w 3633081"/>
                <a:gd name="connsiteY4" fmla="*/ 913466 h 2543472"/>
                <a:gd name="connsiteX5" fmla="*/ 51307 w 3633081"/>
                <a:gd name="connsiteY5" fmla="*/ 1308235 h 2543472"/>
                <a:gd name="connsiteX6" fmla="*/ 14796 w 3633081"/>
                <a:gd name="connsiteY6" fmla="*/ 1756060 h 2543472"/>
                <a:gd name="connsiteX7" fmla="*/ 298894 w 3633081"/>
                <a:gd name="connsiteY7" fmla="*/ 2252372 h 2543472"/>
                <a:gd name="connsiteX8" fmla="*/ 810611 w 3633081"/>
                <a:gd name="connsiteY8" fmla="*/ 2450327 h 2543472"/>
                <a:gd name="connsiteX9" fmla="*/ 1446120 w 3633081"/>
                <a:gd name="connsiteY9" fmla="*/ 2542745 h 2543472"/>
                <a:gd name="connsiteX10" fmla="*/ 1603571 w 3633081"/>
                <a:gd name="connsiteY10" fmla="*/ 2527912 h 2543472"/>
                <a:gd name="connsiteX11" fmla="*/ 2348612 w 3633081"/>
                <a:gd name="connsiteY11" fmla="*/ 2279185 h 2543472"/>
                <a:gd name="connsiteX12" fmla="*/ 3122176 w 3633081"/>
                <a:gd name="connsiteY12" fmla="*/ 1989384 h 2543472"/>
                <a:gd name="connsiteX13" fmla="*/ 3255524 w 3633081"/>
                <a:gd name="connsiteY13" fmla="*/ 1931053 h 2543472"/>
                <a:gd name="connsiteX14" fmla="*/ 3279818 w 3633081"/>
                <a:gd name="connsiteY14" fmla="*/ 1920958 h 2543472"/>
                <a:gd name="connsiteX15" fmla="*/ 3409179 w 3633081"/>
                <a:gd name="connsiteY15" fmla="*/ 1813660 h 2543472"/>
                <a:gd name="connsiteX16" fmla="*/ 3360433 w 3633081"/>
                <a:gd name="connsiteY16" fmla="*/ 1832040 h 2543472"/>
                <a:gd name="connsiteX17" fmla="*/ 3227085 w 3633081"/>
                <a:gd name="connsiteY17" fmla="*/ 1884972 h 2543472"/>
                <a:gd name="connsiteX18" fmla="*/ 2453521 w 3633081"/>
                <a:gd name="connsiteY18" fmla="*/ 2147951 h 2543472"/>
                <a:gd name="connsiteX19" fmla="*/ 1708480 w 3633081"/>
                <a:gd name="connsiteY19" fmla="*/ 2373657 h 2543472"/>
                <a:gd name="connsiteX20" fmla="*/ 1551029 w 3633081"/>
                <a:gd name="connsiteY20" fmla="*/ 2387118 h 2543472"/>
                <a:gd name="connsiteX21" fmla="*/ 915520 w 3633081"/>
                <a:gd name="connsiteY21" fmla="*/ 2303253 h 2543472"/>
                <a:gd name="connsiteX22" fmla="*/ 403803 w 3633081"/>
                <a:gd name="connsiteY22" fmla="*/ 2123620 h 2543472"/>
                <a:gd name="connsiteX23" fmla="*/ 119705 w 3633081"/>
                <a:gd name="connsiteY23" fmla="*/ 1673243 h 2543472"/>
                <a:gd name="connsiteX24" fmla="*/ 156216 w 3633081"/>
                <a:gd name="connsiteY24" fmla="*/ 1266867 h 2543472"/>
                <a:gd name="connsiteX25" fmla="*/ 475111 w 3633081"/>
                <a:gd name="connsiteY25" fmla="*/ 908635 h 2543472"/>
                <a:gd name="connsiteX26" fmla="*/ 1023339 w 3633081"/>
                <a:gd name="connsiteY26" fmla="*/ 666882 h 2543472"/>
                <a:gd name="connsiteX27" fmla="*/ 1675392 w 3633081"/>
                <a:gd name="connsiteY27" fmla="*/ 463952 h 2543472"/>
                <a:gd name="connsiteX28" fmla="*/ 2694706 w 3633081"/>
                <a:gd name="connsiteY28" fmla="*/ 208073 h 2543472"/>
                <a:gd name="connsiteX29" fmla="*/ 3633081 w 3633081"/>
                <a:gd name="connsiteY29" fmla="*/ 57019 h 254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633081" h="2543472">
                  <a:moveTo>
                    <a:pt x="3442794" y="0"/>
                  </a:moveTo>
                  <a:cubicBezTo>
                    <a:pt x="3232789" y="8007"/>
                    <a:pt x="3212840" y="-3308"/>
                    <a:pt x="2900788" y="67263"/>
                  </a:cubicBezTo>
                  <a:cubicBezTo>
                    <a:pt x="2588736" y="137834"/>
                    <a:pt x="1900876" y="326796"/>
                    <a:pt x="1570483" y="423428"/>
                  </a:cubicBezTo>
                  <a:cubicBezTo>
                    <a:pt x="1240090" y="520060"/>
                    <a:pt x="1134069" y="568329"/>
                    <a:pt x="918430" y="647055"/>
                  </a:cubicBezTo>
                  <a:cubicBezTo>
                    <a:pt x="727890" y="716652"/>
                    <a:pt x="528224" y="782258"/>
                    <a:pt x="370202" y="913466"/>
                  </a:cubicBezTo>
                  <a:cubicBezTo>
                    <a:pt x="248121" y="1015011"/>
                    <a:pt x="123188" y="1163906"/>
                    <a:pt x="51307" y="1308235"/>
                  </a:cubicBezTo>
                  <a:cubicBezTo>
                    <a:pt x="-15439" y="1442867"/>
                    <a:pt x="-4599" y="1611728"/>
                    <a:pt x="14796" y="1756060"/>
                  </a:cubicBezTo>
                  <a:cubicBezTo>
                    <a:pt x="39898" y="1946597"/>
                    <a:pt x="102651" y="2174787"/>
                    <a:pt x="298894" y="2252372"/>
                  </a:cubicBezTo>
                  <a:cubicBezTo>
                    <a:pt x="469466" y="2319690"/>
                    <a:pt x="634334" y="2398985"/>
                    <a:pt x="810611" y="2450327"/>
                  </a:cubicBezTo>
                  <a:cubicBezTo>
                    <a:pt x="1016551" y="2510228"/>
                    <a:pt x="1231620" y="2542175"/>
                    <a:pt x="1446120" y="2542745"/>
                  </a:cubicBezTo>
                  <a:cubicBezTo>
                    <a:pt x="1502026" y="2542745"/>
                    <a:pt x="1551086" y="2548449"/>
                    <a:pt x="1603571" y="2527912"/>
                  </a:cubicBezTo>
                  <a:cubicBezTo>
                    <a:pt x="1847163" y="2431501"/>
                    <a:pt x="2101595" y="2367038"/>
                    <a:pt x="2348612" y="2279185"/>
                  </a:cubicBezTo>
                  <a:cubicBezTo>
                    <a:pt x="2608178" y="2186768"/>
                    <a:pt x="2866032" y="2090929"/>
                    <a:pt x="3122176" y="1989384"/>
                  </a:cubicBezTo>
                  <a:cubicBezTo>
                    <a:pt x="3167814" y="1971129"/>
                    <a:pt x="3211597" y="1950877"/>
                    <a:pt x="3255524" y="1931053"/>
                  </a:cubicBezTo>
                  <a:lnTo>
                    <a:pt x="3279818" y="1920958"/>
                  </a:lnTo>
                  <a:lnTo>
                    <a:pt x="3409179" y="1813660"/>
                  </a:lnTo>
                  <a:lnTo>
                    <a:pt x="3360433" y="1832040"/>
                  </a:lnTo>
                  <a:cubicBezTo>
                    <a:pt x="3316506" y="1850029"/>
                    <a:pt x="3272723" y="1868407"/>
                    <a:pt x="3227085" y="1884972"/>
                  </a:cubicBezTo>
                  <a:cubicBezTo>
                    <a:pt x="2970941" y="1977119"/>
                    <a:pt x="2713087" y="2064088"/>
                    <a:pt x="2453521" y="2147951"/>
                  </a:cubicBezTo>
                  <a:cubicBezTo>
                    <a:pt x="2206504" y="2227673"/>
                    <a:pt x="1952072" y="2286170"/>
                    <a:pt x="1708480" y="2373657"/>
                  </a:cubicBezTo>
                  <a:cubicBezTo>
                    <a:pt x="1655995" y="2392293"/>
                    <a:pt x="1606935" y="2387118"/>
                    <a:pt x="1551029" y="2387118"/>
                  </a:cubicBezTo>
                  <a:cubicBezTo>
                    <a:pt x="1336529" y="2386600"/>
                    <a:pt x="1121460" y="2357609"/>
                    <a:pt x="915520" y="2303253"/>
                  </a:cubicBezTo>
                  <a:cubicBezTo>
                    <a:pt x="739243" y="2256663"/>
                    <a:pt x="574375" y="2184707"/>
                    <a:pt x="403803" y="2123620"/>
                  </a:cubicBezTo>
                  <a:cubicBezTo>
                    <a:pt x="207560" y="2053216"/>
                    <a:pt x="144807" y="1846146"/>
                    <a:pt x="119705" y="1673243"/>
                  </a:cubicBezTo>
                  <a:cubicBezTo>
                    <a:pt x="100310" y="1542270"/>
                    <a:pt x="89471" y="1389038"/>
                    <a:pt x="156216" y="1266867"/>
                  </a:cubicBezTo>
                  <a:cubicBezTo>
                    <a:pt x="228097" y="1135896"/>
                    <a:pt x="353030" y="1000782"/>
                    <a:pt x="475111" y="908635"/>
                  </a:cubicBezTo>
                  <a:cubicBezTo>
                    <a:pt x="633133" y="789571"/>
                    <a:pt x="832799" y="730038"/>
                    <a:pt x="1023339" y="666882"/>
                  </a:cubicBezTo>
                  <a:cubicBezTo>
                    <a:pt x="1238978" y="595442"/>
                    <a:pt x="1396831" y="540420"/>
                    <a:pt x="1675392" y="463952"/>
                  </a:cubicBezTo>
                  <a:cubicBezTo>
                    <a:pt x="1953953" y="387484"/>
                    <a:pt x="2368425" y="275895"/>
                    <a:pt x="2694706" y="208073"/>
                  </a:cubicBezTo>
                  <a:cubicBezTo>
                    <a:pt x="3020987" y="140251"/>
                    <a:pt x="3316434" y="40409"/>
                    <a:pt x="3633081" y="57019"/>
                  </a:cubicBezTo>
                  <a:close/>
                </a:path>
              </a:pathLst>
            </a:custGeom>
            <a:solidFill>
              <a:schemeClr val="accent3"/>
            </a:solidFill>
            <a:ln w="35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EA1C224-8184-4EB5-B15C-682F35BDF273}"/>
                </a:ext>
              </a:extLst>
            </p:cNvPr>
            <p:cNvSpPr/>
            <p:nvPr/>
          </p:nvSpPr>
          <p:spPr>
            <a:xfrm flipH="1">
              <a:off x="4946539" y="4595639"/>
              <a:ext cx="1905389" cy="1705722"/>
            </a:xfrm>
            <a:custGeom>
              <a:avLst/>
              <a:gdLst>
                <a:gd name="connsiteX0" fmla="*/ 1172959 w 1171605"/>
                <a:gd name="connsiteY0" fmla="*/ 570993 h 1048832"/>
                <a:gd name="connsiteX1" fmla="*/ 1121395 w 1171605"/>
                <a:gd name="connsiteY1" fmla="*/ 313871 h 1048832"/>
                <a:gd name="connsiteX2" fmla="*/ 900403 w 1171605"/>
                <a:gd name="connsiteY2" fmla="*/ 98842 h 1048832"/>
                <a:gd name="connsiteX3" fmla="*/ 601188 w 1171605"/>
                <a:gd name="connsiteY3" fmla="*/ 1326 h 1048832"/>
                <a:gd name="connsiteX4" fmla="*/ 319511 w 1171605"/>
                <a:gd name="connsiteY4" fmla="*/ 54293 h 1048832"/>
                <a:gd name="connsiteX5" fmla="*/ 120619 w 1171605"/>
                <a:gd name="connsiteY5" fmla="*/ 204778 h 1048832"/>
                <a:gd name="connsiteX6" fmla="*/ 45552 w 1171605"/>
                <a:gd name="connsiteY6" fmla="*/ 302646 h 1048832"/>
                <a:gd name="connsiteX7" fmla="*/ 7317 w 1171605"/>
                <a:gd name="connsiteY7" fmla="*/ 421209 h 1048832"/>
                <a:gd name="connsiteX8" fmla="*/ 22751 w 1171605"/>
                <a:gd name="connsiteY8" fmla="*/ 652374 h 1048832"/>
                <a:gd name="connsiteX9" fmla="*/ 67651 w 1171605"/>
                <a:gd name="connsiteY9" fmla="*/ 768482 h 1048832"/>
                <a:gd name="connsiteX10" fmla="*/ 135351 w 1171605"/>
                <a:gd name="connsiteY10" fmla="*/ 869857 h 1048832"/>
                <a:gd name="connsiteX11" fmla="*/ 180251 w 1171605"/>
                <a:gd name="connsiteY11" fmla="*/ 891606 h 1048832"/>
                <a:gd name="connsiteX12" fmla="*/ 246900 w 1171605"/>
                <a:gd name="connsiteY12" fmla="*/ 916160 h 1048832"/>
                <a:gd name="connsiteX13" fmla="*/ 386510 w 1171605"/>
                <a:gd name="connsiteY13" fmla="*/ 958955 h 1048832"/>
                <a:gd name="connsiteX14" fmla="*/ 620130 w 1171605"/>
                <a:gd name="connsiteY14" fmla="*/ 1010520 h 1048832"/>
                <a:gd name="connsiteX15" fmla="*/ 789907 w 1171605"/>
                <a:gd name="connsiteY15" fmla="*/ 1044546 h 1048832"/>
                <a:gd name="connsiteX16" fmla="*/ 1021071 w 1171605"/>
                <a:gd name="connsiteY16" fmla="*/ 980704 h 1048832"/>
                <a:gd name="connsiteX17" fmla="*/ 1114028 w 1171605"/>
                <a:gd name="connsiteY17" fmla="*/ 869506 h 1048832"/>
                <a:gd name="connsiteX18" fmla="*/ 1172959 w 1171605"/>
                <a:gd name="connsiteY18" fmla="*/ 570993 h 1048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71605" h="1048832">
                  <a:moveTo>
                    <a:pt x="1172959" y="570993"/>
                  </a:moveTo>
                  <a:cubicBezTo>
                    <a:pt x="1168750" y="486104"/>
                    <a:pt x="1160331" y="389288"/>
                    <a:pt x="1121395" y="313871"/>
                  </a:cubicBezTo>
                  <a:cubicBezTo>
                    <a:pt x="1072987" y="220212"/>
                    <a:pt x="991957" y="149004"/>
                    <a:pt x="900403" y="98842"/>
                  </a:cubicBezTo>
                  <a:cubicBezTo>
                    <a:pt x="812708" y="50786"/>
                    <a:pt x="702212" y="7990"/>
                    <a:pt x="601188" y="1326"/>
                  </a:cubicBezTo>
                  <a:cubicBezTo>
                    <a:pt x="506477" y="-5339"/>
                    <a:pt x="405452" y="13252"/>
                    <a:pt x="319511" y="54293"/>
                  </a:cubicBezTo>
                  <a:cubicBezTo>
                    <a:pt x="244093" y="90424"/>
                    <a:pt x="176744" y="142690"/>
                    <a:pt x="120619" y="204778"/>
                  </a:cubicBezTo>
                  <a:cubicBezTo>
                    <a:pt x="93959" y="234594"/>
                    <a:pt x="66248" y="267217"/>
                    <a:pt x="45552" y="302646"/>
                  </a:cubicBezTo>
                  <a:cubicBezTo>
                    <a:pt x="22751" y="341582"/>
                    <a:pt x="16788" y="378414"/>
                    <a:pt x="7317" y="421209"/>
                  </a:cubicBezTo>
                  <a:cubicBezTo>
                    <a:pt x="-8819" y="492769"/>
                    <a:pt x="4160" y="582568"/>
                    <a:pt x="22751" y="652374"/>
                  </a:cubicBezTo>
                  <a:cubicBezTo>
                    <a:pt x="33625" y="692363"/>
                    <a:pt x="48709" y="731299"/>
                    <a:pt x="67651" y="768482"/>
                  </a:cubicBezTo>
                  <a:cubicBezTo>
                    <a:pt x="86593" y="804963"/>
                    <a:pt x="115708" y="834779"/>
                    <a:pt x="135351" y="869857"/>
                  </a:cubicBezTo>
                  <a:cubicBezTo>
                    <a:pt x="141315" y="880381"/>
                    <a:pt x="169728" y="887396"/>
                    <a:pt x="180251" y="891606"/>
                  </a:cubicBezTo>
                  <a:cubicBezTo>
                    <a:pt x="202351" y="900375"/>
                    <a:pt x="224450" y="908443"/>
                    <a:pt x="246900" y="916160"/>
                  </a:cubicBezTo>
                  <a:cubicBezTo>
                    <a:pt x="292852" y="932296"/>
                    <a:pt x="339506" y="946327"/>
                    <a:pt x="386510" y="958955"/>
                  </a:cubicBezTo>
                  <a:cubicBezTo>
                    <a:pt x="463682" y="979301"/>
                    <a:pt x="541906" y="995086"/>
                    <a:pt x="620130" y="1010520"/>
                  </a:cubicBezTo>
                  <a:cubicBezTo>
                    <a:pt x="676605" y="1021745"/>
                    <a:pt x="733081" y="1032970"/>
                    <a:pt x="789907" y="1044546"/>
                  </a:cubicBezTo>
                  <a:cubicBezTo>
                    <a:pt x="877602" y="1062085"/>
                    <a:pt x="954774" y="1041740"/>
                    <a:pt x="1021071" y="980704"/>
                  </a:cubicBezTo>
                  <a:cubicBezTo>
                    <a:pt x="1056851" y="947730"/>
                    <a:pt x="1089473" y="911249"/>
                    <a:pt x="1114028" y="869506"/>
                  </a:cubicBezTo>
                  <a:cubicBezTo>
                    <a:pt x="1163488" y="782864"/>
                    <a:pt x="1177870" y="671316"/>
                    <a:pt x="1172959" y="570993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35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BA98059-4A54-4A08-B2B9-B941E08C4755}"/>
                </a:ext>
              </a:extLst>
            </p:cNvPr>
            <p:cNvSpPr/>
            <p:nvPr/>
          </p:nvSpPr>
          <p:spPr>
            <a:xfrm flipH="1">
              <a:off x="5040210" y="4745549"/>
              <a:ext cx="1705722" cy="1528875"/>
            </a:xfrm>
            <a:custGeom>
              <a:avLst/>
              <a:gdLst>
                <a:gd name="connsiteX0" fmla="*/ 585122 w 1048832"/>
                <a:gd name="connsiteY0" fmla="*/ 924655 h 940090"/>
                <a:gd name="connsiteX1" fmla="*/ 564075 w 1048832"/>
                <a:gd name="connsiteY1" fmla="*/ 917990 h 940090"/>
                <a:gd name="connsiteX2" fmla="*/ 670361 w 1048832"/>
                <a:gd name="connsiteY2" fmla="*/ 855551 h 940090"/>
                <a:gd name="connsiteX3" fmla="*/ 827160 w 1048832"/>
                <a:gd name="connsiteY3" fmla="*/ 762945 h 940090"/>
                <a:gd name="connsiteX4" fmla="*/ 908892 w 1048832"/>
                <a:gd name="connsiteY4" fmla="*/ 621230 h 940090"/>
                <a:gd name="connsiteX5" fmla="*/ 915907 w 1048832"/>
                <a:gd name="connsiteY5" fmla="*/ 450400 h 940090"/>
                <a:gd name="connsiteX6" fmla="*/ 815584 w 1048832"/>
                <a:gd name="connsiteY6" fmla="*/ 283779 h 940090"/>
                <a:gd name="connsiteX7" fmla="*/ 737711 w 1048832"/>
                <a:gd name="connsiteY7" fmla="*/ 225900 h 940090"/>
                <a:gd name="connsiteX8" fmla="*/ 650016 w 1048832"/>
                <a:gd name="connsiteY8" fmla="*/ 180650 h 940090"/>
                <a:gd name="connsiteX9" fmla="*/ 433935 w 1048832"/>
                <a:gd name="connsiteY9" fmla="*/ 157498 h 940090"/>
                <a:gd name="connsiteX10" fmla="*/ 308356 w 1048832"/>
                <a:gd name="connsiteY10" fmla="*/ 192576 h 940090"/>
                <a:gd name="connsiteX11" fmla="*/ 197510 w 1048832"/>
                <a:gd name="connsiteY11" fmla="*/ 259575 h 940090"/>
                <a:gd name="connsiteX12" fmla="*/ 139280 w 1048832"/>
                <a:gd name="connsiteY12" fmla="*/ 354637 h 940090"/>
                <a:gd name="connsiteX13" fmla="*/ 155065 w 1048832"/>
                <a:gd name="connsiteY13" fmla="*/ 546864 h 940090"/>
                <a:gd name="connsiteX14" fmla="*/ 212944 w 1048832"/>
                <a:gd name="connsiteY14" fmla="*/ 633858 h 940090"/>
                <a:gd name="connsiteX15" fmla="*/ 360622 w 1048832"/>
                <a:gd name="connsiteY15" fmla="*/ 705417 h 940090"/>
                <a:gd name="connsiteX16" fmla="*/ 364130 w 1048832"/>
                <a:gd name="connsiteY16" fmla="*/ 582644 h 940090"/>
                <a:gd name="connsiteX17" fmla="*/ 325544 w 1048832"/>
                <a:gd name="connsiteY17" fmla="*/ 410762 h 940090"/>
                <a:gd name="connsiteX18" fmla="*/ 429024 w 1048832"/>
                <a:gd name="connsiteY18" fmla="*/ 330082 h 940090"/>
                <a:gd name="connsiteX19" fmla="*/ 769281 w 1048832"/>
                <a:gd name="connsiteY19" fmla="*/ 471797 h 940090"/>
                <a:gd name="connsiteX20" fmla="*/ 749988 w 1048832"/>
                <a:gd name="connsiteY20" fmla="*/ 638769 h 940090"/>
                <a:gd name="connsiteX21" fmla="*/ 634231 w 1048832"/>
                <a:gd name="connsiteY21" fmla="*/ 751018 h 940090"/>
                <a:gd name="connsiteX22" fmla="*/ 390088 w 1048832"/>
                <a:gd name="connsiteY22" fmla="*/ 828892 h 940090"/>
                <a:gd name="connsiteX23" fmla="*/ 152259 w 1048832"/>
                <a:gd name="connsiteY23" fmla="*/ 765400 h 940090"/>
                <a:gd name="connsiteX24" fmla="*/ 9491 w 1048832"/>
                <a:gd name="connsiteY24" fmla="*/ 556686 h 940090"/>
                <a:gd name="connsiteX25" fmla="*/ 20 w 1048832"/>
                <a:gd name="connsiteY25" fmla="*/ 421987 h 940090"/>
                <a:gd name="connsiteX26" fmla="*/ 57899 w 1048832"/>
                <a:gd name="connsiteY26" fmla="*/ 199241 h 940090"/>
                <a:gd name="connsiteX27" fmla="*/ 110516 w 1048832"/>
                <a:gd name="connsiteY27" fmla="*/ 130839 h 940090"/>
                <a:gd name="connsiteX28" fmla="*/ 184180 w 1048832"/>
                <a:gd name="connsiteY28" fmla="*/ 72960 h 940090"/>
                <a:gd name="connsiteX29" fmla="*/ 319932 w 1048832"/>
                <a:gd name="connsiteY29" fmla="*/ 19642 h 940090"/>
                <a:gd name="connsiteX30" fmla="*/ 477081 w 1048832"/>
                <a:gd name="connsiteY30" fmla="*/ 1050 h 940090"/>
                <a:gd name="connsiteX31" fmla="*/ 580211 w 1048832"/>
                <a:gd name="connsiteY31" fmla="*/ 15783 h 940090"/>
                <a:gd name="connsiteX32" fmla="*/ 701580 w 1048832"/>
                <a:gd name="connsiteY32" fmla="*/ 57175 h 940090"/>
                <a:gd name="connsiteX33" fmla="*/ 896965 w 1048832"/>
                <a:gd name="connsiteY33" fmla="*/ 168022 h 940090"/>
                <a:gd name="connsiteX34" fmla="*/ 992377 w 1048832"/>
                <a:gd name="connsiteY34" fmla="*/ 266240 h 940090"/>
                <a:gd name="connsiteX35" fmla="*/ 1041136 w 1048832"/>
                <a:gd name="connsiteY35" fmla="*/ 399186 h 940090"/>
                <a:gd name="connsiteX36" fmla="*/ 1047099 w 1048832"/>
                <a:gd name="connsiteY36" fmla="*/ 537393 h 940090"/>
                <a:gd name="connsiteX37" fmla="*/ 1000094 w 1048832"/>
                <a:gd name="connsiteY37" fmla="*/ 717694 h 940090"/>
                <a:gd name="connsiteX38" fmla="*/ 888897 w 1048832"/>
                <a:gd name="connsiteY38" fmla="*/ 842221 h 940090"/>
                <a:gd name="connsiteX39" fmla="*/ 778401 w 1048832"/>
                <a:gd name="connsiteY39" fmla="*/ 909220 h 940090"/>
                <a:gd name="connsiteX40" fmla="*/ 674220 w 1048832"/>
                <a:gd name="connsiteY40" fmla="*/ 940790 h 940090"/>
                <a:gd name="connsiteX41" fmla="*/ 585122 w 1048832"/>
                <a:gd name="connsiteY41" fmla="*/ 924655 h 94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48832" h="940090">
                  <a:moveTo>
                    <a:pt x="585122" y="924655"/>
                  </a:moveTo>
                  <a:cubicBezTo>
                    <a:pt x="578106" y="922901"/>
                    <a:pt x="571090" y="920094"/>
                    <a:pt x="564075" y="917990"/>
                  </a:cubicBezTo>
                  <a:cubicBezTo>
                    <a:pt x="599153" y="901152"/>
                    <a:pt x="635985" y="872739"/>
                    <a:pt x="670361" y="855551"/>
                  </a:cubicBezTo>
                  <a:cubicBezTo>
                    <a:pt x="725784" y="827839"/>
                    <a:pt x="781558" y="805389"/>
                    <a:pt x="827160" y="762945"/>
                  </a:cubicBezTo>
                  <a:cubicBezTo>
                    <a:pt x="867850" y="724710"/>
                    <a:pt x="898017" y="676302"/>
                    <a:pt x="908892" y="621230"/>
                  </a:cubicBezTo>
                  <a:cubicBezTo>
                    <a:pt x="919064" y="570367"/>
                    <a:pt x="928535" y="501614"/>
                    <a:pt x="915907" y="450400"/>
                  </a:cubicBezTo>
                  <a:cubicBezTo>
                    <a:pt x="900122" y="386558"/>
                    <a:pt x="862939" y="329030"/>
                    <a:pt x="815584" y="283779"/>
                  </a:cubicBezTo>
                  <a:cubicBezTo>
                    <a:pt x="792082" y="261329"/>
                    <a:pt x="766124" y="242036"/>
                    <a:pt x="737711" y="225900"/>
                  </a:cubicBezTo>
                  <a:cubicBezTo>
                    <a:pt x="709298" y="209765"/>
                    <a:pt x="682288" y="189419"/>
                    <a:pt x="650016" y="180650"/>
                  </a:cubicBezTo>
                  <a:cubicBezTo>
                    <a:pt x="583368" y="162409"/>
                    <a:pt x="502337" y="147677"/>
                    <a:pt x="433935" y="157498"/>
                  </a:cubicBezTo>
                  <a:cubicBezTo>
                    <a:pt x="390789" y="163812"/>
                    <a:pt x="348345" y="175388"/>
                    <a:pt x="308356" y="192576"/>
                  </a:cubicBezTo>
                  <a:cubicBezTo>
                    <a:pt x="271875" y="208011"/>
                    <a:pt x="222766" y="228005"/>
                    <a:pt x="197510" y="259575"/>
                  </a:cubicBezTo>
                  <a:cubicBezTo>
                    <a:pt x="174709" y="287989"/>
                    <a:pt x="154714" y="321664"/>
                    <a:pt x="139280" y="354637"/>
                  </a:cubicBezTo>
                  <a:cubicBezTo>
                    <a:pt x="108762" y="419882"/>
                    <a:pt x="121039" y="486179"/>
                    <a:pt x="155065" y="546864"/>
                  </a:cubicBezTo>
                  <a:cubicBezTo>
                    <a:pt x="172253" y="577382"/>
                    <a:pt x="194352" y="604392"/>
                    <a:pt x="212944" y="633858"/>
                  </a:cubicBezTo>
                  <a:cubicBezTo>
                    <a:pt x="262404" y="712433"/>
                    <a:pt x="323440" y="712082"/>
                    <a:pt x="360622" y="705417"/>
                  </a:cubicBezTo>
                  <a:cubicBezTo>
                    <a:pt x="412888" y="695595"/>
                    <a:pt x="390088" y="615617"/>
                    <a:pt x="364130" y="582644"/>
                  </a:cubicBezTo>
                  <a:cubicBezTo>
                    <a:pt x="324141" y="531781"/>
                    <a:pt x="289063" y="466886"/>
                    <a:pt x="325544" y="410762"/>
                  </a:cubicBezTo>
                  <a:cubicBezTo>
                    <a:pt x="355010" y="365160"/>
                    <a:pt x="376758" y="344815"/>
                    <a:pt x="429024" y="330082"/>
                  </a:cubicBezTo>
                  <a:cubicBezTo>
                    <a:pt x="575300" y="289041"/>
                    <a:pt x="732800" y="308334"/>
                    <a:pt x="769281" y="471797"/>
                  </a:cubicBezTo>
                  <a:cubicBezTo>
                    <a:pt x="780857" y="523011"/>
                    <a:pt x="776647" y="596324"/>
                    <a:pt x="749988" y="638769"/>
                  </a:cubicBezTo>
                  <a:cubicBezTo>
                    <a:pt x="707895" y="686826"/>
                    <a:pt x="691057" y="720851"/>
                    <a:pt x="634231" y="751018"/>
                  </a:cubicBezTo>
                  <a:cubicBezTo>
                    <a:pt x="562321" y="789253"/>
                    <a:pt x="471118" y="832399"/>
                    <a:pt x="390088" y="828892"/>
                  </a:cubicBezTo>
                  <a:cubicBezTo>
                    <a:pt x="308005" y="825384"/>
                    <a:pt x="224870" y="803285"/>
                    <a:pt x="152259" y="765400"/>
                  </a:cubicBezTo>
                  <a:cubicBezTo>
                    <a:pt x="63862" y="719097"/>
                    <a:pt x="35449" y="645784"/>
                    <a:pt x="9491" y="556686"/>
                  </a:cubicBezTo>
                  <a:cubicBezTo>
                    <a:pt x="722" y="526870"/>
                    <a:pt x="20" y="441279"/>
                    <a:pt x="20" y="421987"/>
                  </a:cubicBezTo>
                  <a:cubicBezTo>
                    <a:pt x="-681" y="342009"/>
                    <a:pt x="16858" y="270099"/>
                    <a:pt x="57899" y="199241"/>
                  </a:cubicBezTo>
                  <a:cubicBezTo>
                    <a:pt x="69124" y="179598"/>
                    <a:pt x="93679" y="145923"/>
                    <a:pt x="110516" y="130839"/>
                  </a:cubicBezTo>
                  <a:cubicBezTo>
                    <a:pt x="135421" y="108038"/>
                    <a:pt x="156117" y="91902"/>
                    <a:pt x="184180" y="72960"/>
                  </a:cubicBezTo>
                  <a:cubicBezTo>
                    <a:pt x="226273" y="44547"/>
                    <a:pt x="272576" y="37882"/>
                    <a:pt x="319932" y="19642"/>
                  </a:cubicBezTo>
                  <a:cubicBezTo>
                    <a:pt x="371146" y="-2"/>
                    <a:pt x="422710" y="-1756"/>
                    <a:pt x="477081" y="1050"/>
                  </a:cubicBezTo>
                  <a:cubicBezTo>
                    <a:pt x="511808" y="3155"/>
                    <a:pt x="546536" y="8066"/>
                    <a:pt x="580211" y="15783"/>
                  </a:cubicBezTo>
                  <a:cubicBezTo>
                    <a:pt x="621954" y="25254"/>
                    <a:pt x="662644" y="39285"/>
                    <a:pt x="701580" y="57175"/>
                  </a:cubicBezTo>
                  <a:cubicBezTo>
                    <a:pt x="767527" y="87342"/>
                    <a:pt x="839437" y="124174"/>
                    <a:pt x="896965" y="168022"/>
                  </a:cubicBezTo>
                  <a:cubicBezTo>
                    <a:pt x="933446" y="195733"/>
                    <a:pt x="965718" y="229058"/>
                    <a:pt x="992377" y="266240"/>
                  </a:cubicBezTo>
                  <a:cubicBezTo>
                    <a:pt x="1021843" y="307282"/>
                    <a:pt x="1032717" y="350077"/>
                    <a:pt x="1041136" y="399186"/>
                  </a:cubicBezTo>
                  <a:cubicBezTo>
                    <a:pt x="1048853" y="443384"/>
                    <a:pt x="1052711" y="492844"/>
                    <a:pt x="1047099" y="537393"/>
                  </a:cubicBezTo>
                  <a:cubicBezTo>
                    <a:pt x="1040083" y="595272"/>
                    <a:pt x="1025701" y="665077"/>
                    <a:pt x="1000094" y="717694"/>
                  </a:cubicBezTo>
                  <a:cubicBezTo>
                    <a:pt x="975540" y="768557"/>
                    <a:pt x="933446" y="808897"/>
                    <a:pt x="888897" y="842221"/>
                  </a:cubicBezTo>
                  <a:cubicBezTo>
                    <a:pt x="854170" y="867828"/>
                    <a:pt x="816636" y="889577"/>
                    <a:pt x="778401" y="909220"/>
                  </a:cubicBezTo>
                  <a:cubicBezTo>
                    <a:pt x="746831" y="925356"/>
                    <a:pt x="711402" y="945000"/>
                    <a:pt x="674220" y="940790"/>
                  </a:cubicBezTo>
                  <a:cubicBezTo>
                    <a:pt x="642299" y="936932"/>
                    <a:pt x="623707" y="934126"/>
                    <a:pt x="585122" y="924655"/>
                  </a:cubicBezTo>
                  <a:close/>
                </a:path>
              </a:pathLst>
            </a:custGeom>
            <a:solidFill>
              <a:schemeClr val="bg1"/>
            </a:solidFill>
            <a:ln w="35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FEEC5E6-143E-463D-840E-B42D2ED0EF6E}"/>
                </a:ext>
              </a:extLst>
            </p:cNvPr>
            <p:cNvSpPr/>
            <p:nvPr/>
          </p:nvSpPr>
          <p:spPr>
            <a:xfrm rot="1066965" flipH="1">
              <a:off x="4922415" y="4462228"/>
              <a:ext cx="1481665" cy="1873111"/>
            </a:xfrm>
            <a:custGeom>
              <a:avLst/>
              <a:gdLst>
                <a:gd name="connsiteX0" fmla="*/ 335917 w 1384170"/>
                <a:gd name="connsiteY0" fmla="*/ 1657 h 1708600"/>
                <a:gd name="connsiteX1" fmla="*/ 160478 w 1384170"/>
                <a:gd name="connsiteY1" fmla="*/ 28853 h 1708600"/>
                <a:gd name="connsiteX2" fmla="*/ 0 w 1384170"/>
                <a:gd name="connsiteY2" fmla="*/ 86406 h 1708600"/>
                <a:gd name="connsiteX3" fmla="*/ 41878 w 1384170"/>
                <a:gd name="connsiteY3" fmla="*/ 201323 h 1708600"/>
                <a:gd name="connsiteX4" fmla="*/ 101407 w 1384170"/>
                <a:gd name="connsiteY4" fmla="*/ 181854 h 1708600"/>
                <a:gd name="connsiteX5" fmla="*/ 356980 w 1384170"/>
                <a:gd name="connsiteY5" fmla="*/ 151618 h 1708600"/>
                <a:gd name="connsiteX6" fmla="*/ 524701 w 1384170"/>
                <a:gd name="connsiteY6" fmla="*/ 175578 h 1708600"/>
                <a:gd name="connsiteX7" fmla="*/ 722084 w 1384170"/>
                <a:gd name="connsiteY7" fmla="*/ 242894 h 1708600"/>
                <a:gd name="connsiteX8" fmla="*/ 1039840 w 1384170"/>
                <a:gd name="connsiteY8" fmla="*/ 423166 h 1708600"/>
                <a:gd name="connsiteX9" fmla="*/ 1195009 w 1384170"/>
                <a:gd name="connsiteY9" fmla="*/ 582898 h 1708600"/>
                <a:gd name="connsiteX10" fmla="*/ 1274306 w 1384170"/>
                <a:gd name="connsiteY10" fmla="*/ 799109 h 1708600"/>
                <a:gd name="connsiteX11" fmla="*/ 1284004 w 1384170"/>
                <a:gd name="connsiteY11" fmla="*/ 1023876 h 1708600"/>
                <a:gd name="connsiteX12" fmla="*/ 1207559 w 1384170"/>
                <a:gd name="connsiteY12" fmla="*/ 1317101 h 1708600"/>
                <a:gd name="connsiteX13" fmla="*/ 1026719 w 1384170"/>
                <a:gd name="connsiteY13" fmla="*/ 1519620 h 1708600"/>
                <a:gd name="connsiteX14" fmla="*/ 847018 w 1384170"/>
                <a:gd name="connsiteY14" fmla="*/ 1628581 h 1708600"/>
                <a:gd name="connsiteX15" fmla="*/ 677588 w 1384170"/>
                <a:gd name="connsiteY15" fmla="*/ 1679924 h 1708600"/>
                <a:gd name="connsiteX16" fmla="*/ 649861 w 1384170"/>
                <a:gd name="connsiteY16" fmla="*/ 1675992 h 1708600"/>
                <a:gd name="connsiteX17" fmla="*/ 648760 w 1384170"/>
                <a:gd name="connsiteY17" fmla="*/ 1676510 h 1708600"/>
                <a:gd name="connsiteX18" fmla="*/ 759735 w 1384170"/>
                <a:gd name="connsiteY18" fmla="*/ 1698752 h 1708600"/>
                <a:gd name="connsiteX19" fmla="*/ 1135678 w 1384170"/>
                <a:gd name="connsiteY19" fmla="*/ 1594925 h 1708600"/>
                <a:gd name="connsiteX20" fmla="*/ 1286855 w 1384170"/>
                <a:gd name="connsiteY20" fmla="*/ 1414083 h 1708600"/>
                <a:gd name="connsiteX21" fmla="*/ 1382695 w 1384170"/>
                <a:gd name="connsiteY21" fmla="*/ 928610 h 1708600"/>
                <a:gd name="connsiteX22" fmla="*/ 1298836 w 1384170"/>
                <a:gd name="connsiteY22" fmla="*/ 510450 h 1708600"/>
                <a:gd name="connsiteX23" fmla="*/ 939435 w 1384170"/>
                <a:gd name="connsiteY23" fmla="*/ 160747 h 1708600"/>
                <a:gd name="connsiteX24" fmla="*/ 452820 w 1384170"/>
                <a:gd name="connsiteY24" fmla="*/ 2157 h 1708600"/>
                <a:gd name="connsiteX25" fmla="*/ 335917 w 1384170"/>
                <a:gd name="connsiteY25" fmla="*/ 1657 h 1708600"/>
                <a:gd name="connsiteX0" fmla="*/ 335917 w 1384170"/>
                <a:gd name="connsiteY0" fmla="*/ 1657 h 1708600"/>
                <a:gd name="connsiteX1" fmla="*/ 160478 w 1384170"/>
                <a:gd name="connsiteY1" fmla="*/ 28853 h 1708600"/>
                <a:gd name="connsiteX2" fmla="*/ 0 w 1384170"/>
                <a:gd name="connsiteY2" fmla="*/ 86406 h 1708600"/>
                <a:gd name="connsiteX3" fmla="*/ 101407 w 1384170"/>
                <a:gd name="connsiteY3" fmla="*/ 181854 h 1708600"/>
                <a:gd name="connsiteX4" fmla="*/ 356980 w 1384170"/>
                <a:gd name="connsiteY4" fmla="*/ 151618 h 1708600"/>
                <a:gd name="connsiteX5" fmla="*/ 524701 w 1384170"/>
                <a:gd name="connsiteY5" fmla="*/ 175578 h 1708600"/>
                <a:gd name="connsiteX6" fmla="*/ 722084 w 1384170"/>
                <a:gd name="connsiteY6" fmla="*/ 242894 h 1708600"/>
                <a:gd name="connsiteX7" fmla="*/ 1039840 w 1384170"/>
                <a:gd name="connsiteY7" fmla="*/ 423166 h 1708600"/>
                <a:gd name="connsiteX8" fmla="*/ 1195009 w 1384170"/>
                <a:gd name="connsiteY8" fmla="*/ 582898 h 1708600"/>
                <a:gd name="connsiteX9" fmla="*/ 1274306 w 1384170"/>
                <a:gd name="connsiteY9" fmla="*/ 799109 h 1708600"/>
                <a:gd name="connsiteX10" fmla="*/ 1284004 w 1384170"/>
                <a:gd name="connsiteY10" fmla="*/ 1023876 h 1708600"/>
                <a:gd name="connsiteX11" fmla="*/ 1207559 w 1384170"/>
                <a:gd name="connsiteY11" fmla="*/ 1317101 h 1708600"/>
                <a:gd name="connsiteX12" fmla="*/ 1026719 w 1384170"/>
                <a:gd name="connsiteY12" fmla="*/ 1519620 h 1708600"/>
                <a:gd name="connsiteX13" fmla="*/ 847018 w 1384170"/>
                <a:gd name="connsiteY13" fmla="*/ 1628581 h 1708600"/>
                <a:gd name="connsiteX14" fmla="*/ 677588 w 1384170"/>
                <a:gd name="connsiteY14" fmla="*/ 1679924 h 1708600"/>
                <a:gd name="connsiteX15" fmla="*/ 649861 w 1384170"/>
                <a:gd name="connsiteY15" fmla="*/ 1675992 h 1708600"/>
                <a:gd name="connsiteX16" fmla="*/ 648760 w 1384170"/>
                <a:gd name="connsiteY16" fmla="*/ 1676510 h 1708600"/>
                <a:gd name="connsiteX17" fmla="*/ 759735 w 1384170"/>
                <a:gd name="connsiteY17" fmla="*/ 1698752 h 1708600"/>
                <a:gd name="connsiteX18" fmla="*/ 1135678 w 1384170"/>
                <a:gd name="connsiteY18" fmla="*/ 1594925 h 1708600"/>
                <a:gd name="connsiteX19" fmla="*/ 1286855 w 1384170"/>
                <a:gd name="connsiteY19" fmla="*/ 1414083 h 1708600"/>
                <a:gd name="connsiteX20" fmla="*/ 1382695 w 1384170"/>
                <a:gd name="connsiteY20" fmla="*/ 928610 h 1708600"/>
                <a:gd name="connsiteX21" fmla="*/ 1298836 w 1384170"/>
                <a:gd name="connsiteY21" fmla="*/ 510450 h 1708600"/>
                <a:gd name="connsiteX22" fmla="*/ 939435 w 1384170"/>
                <a:gd name="connsiteY22" fmla="*/ 160747 h 1708600"/>
                <a:gd name="connsiteX23" fmla="*/ 452820 w 1384170"/>
                <a:gd name="connsiteY23" fmla="*/ 2157 h 1708600"/>
                <a:gd name="connsiteX24" fmla="*/ 335917 w 1384170"/>
                <a:gd name="connsiteY24" fmla="*/ 1657 h 1708600"/>
                <a:gd name="connsiteX0" fmla="*/ 335917 w 1384170"/>
                <a:gd name="connsiteY0" fmla="*/ 1657 h 1708600"/>
                <a:gd name="connsiteX1" fmla="*/ 160478 w 1384170"/>
                <a:gd name="connsiteY1" fmla="*/ 28853 h 1708600"/>
                <a:gd name="connsiteX2" fmla="*/ 0 w 1384170"/>
                <a:gd name="connsiteY2" fmla="*/ 86406 h 1708600"/>
                <a:gd name="connsiteX3" fmla="*/ 356980 w 1384170"/>
                <a:gd name="connsiteY3" fmla="*/ 151618 h 1708600"/>
                <a:gd name="connsiteX4" fmla="*/ 524701 w 1384170"/>
                <a:gd name="connsiteY4" fmla="*/ 175578 h 1708600"/>
                <a:gd name="connsiteX5" fmla="*/ 722084 w 1384170"/>
                <a:gd name="connsiteY5" fmla="*/ 242894 h 1708600"/>
                <a:gd name="connsiteX6" fmla="*/ 1039840 w 1384170"/>
                <a:gd name="connsiteY6" fmla="*/ 423166 h 1708600"/>
                <a:gd name="connsiteX7" fmla="*/ 1195009 w 1384170"/>
                <a:gd name="connsiteY7" fmla="*/ 582898 h 1708600"/>
                <a:gd name="connsiteX8" fmla="*/ 1274306 w 1384170"/>
                <a:gd name="connsiteY8" fmla="*/ 799109 h 1708600"/>
                <a:gd name="connsiteX9" fmla="*/ 1284004 w 1384170"/>
                <a:gd name="connsiteY9" fmla="*/ 1023876 h 1708600"/>
                <a:gd name="connsiteX10" fmla="*/ 1207559 w 1384170"/>
                <a:gd name="connsiteY10" fmla="*/ 1317101 h 1708600"/>
                <a:gd name="connsiteX11" fmla="*/ 1026719 w 1384170"/>
                <a:gd name="connsiteY11" fmla="*/ 1519620 h 1708600"/>
                <a:gd name="connsiteX12" fmla="*/ 847018 w 1384170"/>
                <a:gd name="connsiteY12" fmla="*/ 1628581 h 1708600"/>
                <a:gd name="connsiteX13" fmla="*/ 677588 w 1384170"/>
                <a:gd name="connsiteY13" fmla="*/ 1679924 h 1708600"/>
                <a:gd name="connsiteX14" fmla="*/ 649861 w 1384170"/>
                <a:gd name="connsiteY14" fmla="*/ 1675992 h 1708600"/>
                <a:gd name="connsiteX15" fmla="*/ 648760 w 1384170"/>
                <a:gd name="connsiteY15" fmla="*/ 1676510 h 1708600"/>
                <a:gd name="connsiteX16" fmla="*/ 759735 w 1384170"/>
                <a:gd name="connsiteY16" fmla="*/ 1698752 h 1708600"/>
                <a:gd name="connsiteX17" fmla="*/ 1135678 w 1384170"/>
                <a:gd name="connsiteY17" fmla="*/ 1594925 h 1708600"/>
                <a:gd name="connsiteX18" fmla="*/ 1286855 w 1384170"/>
                <a:gd name="connsiteY18" fmla="*/ 1414083 h 1708600"/>
                <a:gd name="connsiteX19" fmla="*/ 1382695 w 1384170"/>
                <a:gd name="connsiteY19" fmla="*/ 928610 h 1708600"/>
                <a:gd name="connsiteX20" fmla="*/ 1298836 w 1384170"/>
                <a:gd name="connsiteY20" fmla="*/ 510450 h 1708600"/>
                <a:gd name="connsiteX21" fmla="*/ 939435 w 1384170"/>
                <a:gd name="connsiteY21" fmla="*/ 160747 h 1708600"/>
                <a:gd name="connsiteX22" fmla="*/ 452820 w 1384170"/>
                <a:gd name="connsiteY22" fmla="*/ 2157 h 1708600"/>
                <a:gd name="connsiteX23" fmla="*/ 335917 w 1384170"/>
                <a:gd name="connsiteY23" fmla="*/ 1657 h 1708600"/>
                <a:gd name="connsiteX0" fmla="*/ 335917 w 1384170"/>
                <a:gd name="connsiteY0" fmla="*/ 1657 h 1708600"/>
                <a:gd name="connsiteX1" fmla="*/ 160478 w 1384170"/>
                <a:gd name="connsiteY1" fmla="*/ 28853 h 1708600"/>
                <a:gd name="connsiteX2" fmla="*/ 0 w 1384170"/>
                <a:gd name="connsiteY2" fmla="*/ 86406 h 1708600"/>
                <a:gd name="connsiteX3" fmla="*/ 524701 w 1384170"/>
                <a:gd name="connsiteY3" fmla="*/ 175578 h 1708600"/>
                <a:gd name="connsiteX4" fmla="*/ 722084 w 1384170"/>
                <a:gd name="connsiteY4" fmla="*/ 242894 h 1708600"/>
                <a:gd name="connsiteX5" fmla="*/ 1039840 w 1384170"/>
                <a:gd name="connsiteY5" fmla="*/ 423166 h 1708600"/>
                <a:gd name="connsiteX6" fmla="*/ 1195009 w 1384170"/>
                <a:gd name="connsiteY6" fmla="*/ 582898 h 1708600"/>
                <a:gd name="connsiteX7" fmla="*/ 1274306 w 1384170"/>
                <a:gd name="connsiteY7" fmla="*/ 799109 h 1708600"/>
                <a:gd name="connsiteX8" fmla="*/ 1284004 w 1384170"/>
                <a:gd name="connsiteY8" fmla="*/ 1023876 h 1708600"/>
                <a:gd name="connsiteX9" fmla="*/ 1207559 w 1384170"/>
                <a:gd name="connsiteY9" fmla="*/ 1317101 h 1708600"/>
                <a:gd name="connsiteX10" fmla="*/ 1026719 w 1384170"/>
                <a:gd name="connsiteY10" fmla="*/ 1519620 h 1708600"/>
                <a:gd name="connsiteX11" fmla="*/ 847018 w 1384170"/>
                <a:gd name="connsiteY11" fmla="*/ 1628581 h 1708600"/>
                <a:gd name="connsiteX12" fmla="*/ 677588 w 1384170"/>
                <a:gd name="connsiteY12" fmla="*/ 1679924 h 1708600"/>
                <a:gd name="connsiteX13" fmla="*/ 649861 w 1384170"/>
                <a:gd name="connsiteY13" fmla="*/ 1675992 h 1708600"/>
                <a:gd name="connsiteX14" fmla="*/ 648760 w 1384170"/>
                <a:gd name="connsiteY14" fmla="*/ 1676510 h 1708600"/>
                <a:gd name="connsiteX15" fmla="*/ 759735 w 1384170"/>
                <a:gd name="connsiteY15" fmla="*/ 1698752 h 1708600"/>
                <a:gd name="connsiteX16" fmla="*/ 1135678 w 1384170"/>
                <a:gd name="connsiteY16" fmla="*/ 1594925 h 1708600"/>
                <a:gd name="connsiteX17" fmla="*/ 1286855 w 1384170"/>
                <a:gd name="connsiteY17" fmla="*/ 1414083 h 1708600"/>
                <a:gd name="connsiteX18" fmla="*/ 1382695 w 1384170"/>
                <a:gd name="connsiteY18" fmla="*/ 928610 h 1708600"/>
                <a:gd name="connsiteX19" fmla="*/ 1298836 w 1384170"/>
                <a:gd name="connsiteY19" fmla="*/ 510450 h 1708600"/>
                <a:gd name="connsiteX20" fmla="*/ 939435 w 1384170"/>
                <a:gd name="connsiteY20" fmla="*/ 160747 h 1708600"/>
                <a:gd name="connsiteX21" fmla="*/ 452820 w 1384170"/>
                <a:gd name="connsiteY21" fmla="*/ 2157 h 1708600"/>
                <a:gd name="connsiteX22" fmla="*/ 335917 w 1384170"/>
                <a:gd name="connsiteY22" fmla="*/ 1657 h 1708600"/>
                <a:gd name="connsiteX0" fmla="*/ 335917 w 1384170"/>
                <a:gd name="connsiteY0" fmla="*/ 1657 h 1708600"/>
                <a:gd name="connsiteX1" fmla="*/ 160478 w 1384170"/>
                <a:gd name="connsiteY1" fmla="*/ 28853 h 1708600"/>
                <a:gd name="connsiteX2" fmla="*/ 0 w 1384170"/>
                <a:gd name="connsiteY2" fmla="*/ 86406 h 1708600"/>
                <a:gd name="connsiteX3" fmla="*/ 488284 w 1384170"/>
                <a:gd name="connsiteY3" fmla="*/ 77427 h 1708600"/>
                <a:gd name="connsiteX4" fmla="*/ 722084 w 1384170"/>
                <a:gd name="connsiteY4" fmla="*/ 242894 h 1708600"/>
                <a:gd name="connsiteX5" fmla="*/ 1039840 w 1384170"/>
                <a:gd name="connsiteY5" fmla="*/ 423166 h 1708600"/>
                <a:gd name="connsiteX6" fmla="*/ 1195009 w 1384170"/>
                <a:gd name="connsiteY6" fmla="*/ 582898 h 1708600"/>
                <a:gd name="connsiteX7" fmla="*/ 1274306 w 1384170"/>
                <a:gd name="connsiteY7" fmla="*/ 799109 h 1708600"/>
                <a:gd name="connsiteX8" fmla="*/ 1284004 w 1384170"/>
                <a:gd name="connsiteY8" fmla="*/ 1023876 h 1708600"/>
                <a:gd name="connsiteX9" fmla="*/ 1207559 w 1384170"/>
                <a:gd name="connsiteY9" fmla="*/ 1317101 h 1708600"/>
                <a:gd name="connsiteX10" fmla="*/ 1026719 w 1384170"/>
                <a:gd name="connsiteY10" fmla="*/ 1519620 h 1708600"/>
                <a:gd name="connsiteX11" fmla="*/ 847018 w 1384170"/>
                <a:gd name="connsiteY11" fmla="*/ 1628581 h 1708600"/>
                <a:gd name="connsiteX12" fmla="*/ 677588 w 1384170"/>
                <a:gd name="connsiteY12" fmla="*/ 1679924 h 1708600"/>
                <a:gd name="connsiteX13" fmla="*/ 649861 w 1384170"/>
                <a:gd name="connsiteY13" fmla="*/ 1675992 h 1708600"/>
                <a:gd name="connsiteX14" fmla="*/ 648760 w 1384170"/>
                <a:gd name="connsiteY14" fmla="*/ 1676510 h 1708600"/>
                <a:gd name="connsiteX15" fmla="*/ 759735 w 1384170"/>
                <a:gd name="connsiteY15" fmla="*/ 1698752 h 1708600"/>
                <a:gd name="connsiteX16" fmla="*/ 1135678 w 1384170"/>
                <a:gd name="connsiteY16" fmla="*/ 1594925 h 1708600"/>
                <a:gd name="connsiteX17" fmla="*/ 1286855 w 1384170"/>
                <a:gd name="connsiteY17" fmla="*/ 1414083 h 1708600"/>
                <a:gd name="connsiteX18" fmla="*/ 1382695 w 1384170"/>
                <a:gd name="connsiteY18" fmla="*/ 928610 h 1708600"/>
                <a:gd name="connsiteX19" fmla="*/ 1298836 w 1384170"/>
                <a:gd name="connsiteY19" fmla="*/ 510450 h 1708600"/>
                <a:gd name="connsiteX20" fmla="*/ 939435 w 1384170"/>
                <a:gd name="connsiteY20" fmla="*/ 160747 h 1708600"/>
                <a:gd name="connsiteX21" fmla="*/ 452820 w 1384170"/>
                <a:gd name="connsiteY21" fmla="*/ 2157 h 1708600"/>
                <a:gd name="connsiteX22" fmla="*/ 335917 w 1384170"/>
                <a:gd name="connsiteY22" fmla="*/ 1657 h 1708600"/>
                <a:gd name="connsiteX0" fmla="*/ 335917 w 1384170"/>
                <a:gd name="connsiteY0" fmla="*/ 1657 h 1708600"/>
                <a:gd name="connsiteX1" fmla="*/ 160478 w 1384170"/>
                <a:gd name="connsiteY1" fmla="*/ 28853 h 1708600"/>
                <a:gd name="connsiteX2" fmla="*/ 0 w 1384170"/>
                <a:gd name="connsiteY2" fmla="*/ 86406 h 1708600"/>
                <a:gd name="connsiteX3" fmla="*/ 488284 w 1384170"/>
                <a:gd name="connsiteY3" fmla="*/ 77427 h 1708600"/>
                <a:gd name="connsiteX4" fmla="*/ 1039840 w 1384170"/>
                <a:gd name="connsiteY4" fmla="*/ 423166 h 1708600"/>
                <a:gd name="connsiteX5" fmla="*/ 1195009 w 1384170"/>
                <a:gd name="connsiteY5" fmla="*/ 582898 h 1708600"/>
                <a:gd name="connsiteX6" fmla="*/ 1274306 w 1384170"/>
                <a:gd name="connsiteY6" fmla="*/ 799109 h 1708600"/>
                <a:gd name="connsiteX7" fmla="*/ 1284004 w 1384170"/>
                <a:gd name="connsiteY7" fmla="*/ 1023876 h 1708600"/>
                <a:gd name="connsiteX8" fmla="*/ 1207559 w 1384170"/>
                <a:gd name="connsiteY8" fmla="*/ 1317101 h 1708600"/>
                <a:gd name="connsiteX9" fmla="*/ 1026719 w 1384170"/>
                <a:gd name="connsiteY9" fmla="*/ 1519620 h 1708600"/>
                <a:gd name="connsiteX10" fmla="*/ 847018 w 1384170"/>
                <a:gd name="connsiteY10" fmla="*/ 1628581 h 1708600"/>
                <a:gd name="connsiteX11" fmla="*/ 677588 w 1384170"/>
                <a:gd name="connsiteY11" fmla="*/ 1679924 h 1708600"/>
                <a:gd name="connsiteX12" fmla="*/ 649861 w 1384170"/>
                <a:gd name="connsiteY12" fmla="*/ 1675992 h 1708600"/>
                <a:gd name="connsiteX13" fmla="*/ 648760 w 1384170"/>
                <a:gd name="connsiteY13" fmla="*/ 1676510 h 1708600"/>
                <a:gd name="connsiteX14" fmla="*/ 759735 w 1384170"/>
                <a:gd name="connsiteY14" fmla="*/ 1698752 h 1708600"/>
                <a:gd name="connsiteX15" fmla="*/ 1135678 w 1384170"/>
                <a:gd name="connsiteY15" fmla="*/ 1594925 h 1708600"/>
                <a:gd name="connsiteX16" fmla="*/ 1286855 w 1384170"/>
                <a:gd name="connsiteY16" fmla="*/ 1414083 h 1708600"/>
                <a:gd name="connsiteX17" fmla="*/ 1382695 w 1384170"/>
                <a:gd name="connsiteY17" fmla="*/ 928610 h 1708600"/>
                <a:gd name="connsiteX18" fmla="*/ 1298836 w 1384170"/>
                <a:gd name="connsiteY18" fmla="*/ 510450 h 1708600"/>
                <a:gd name="connsiteX19" fmla="*/ 939435 w 1384170"/>
                <a:gd name="connsiteY19" fmla="*/ 160747 h 1708600"/>
                <a:gd name="connsiteX20" fmla="*/ 452820 w 1384170"/>
                <a:gd name="connsiteY20" fmla="*/ 2157 h 1708600"/>
                <a:gd name="connsiteX21" fmla="*/ 335917 w 1384170"/>
                <a:gd name="connsiteY21" fmla="*/ 1657 h 1708600"/>
                <a:gd name="connsiteX0" fmla="*/ 335917 w 1384170"/>
                <a:gd name="connsiteY0" fmla="*/ 1657 h 1708600"/>
                <a:gd name="connsiteX1" fmla="*/ 160478 w 1384170"/>
                <a:gd name="connsiteY1" fmla="*/ 28853 h 1708600"/>
                <a:gd name="connsiteX2" fmla="*/ 0 w 1384170"/>
                <a:gd name="connsiteY2" fmla="*/ 86406 h 1708600"/>
                <a:gd name="connsiteX3" fmla="*/ 488284 w 1384170"/>
                <a:gd name="connsiteY3" fmla="*/ 77427 h 1708600"/>
                <a:gd name="connsiteX4" fmla="*/ 1195009 w 1384170"/>
                <a:gd name="connsiteY4" fmla="*/ 582898 h 1708600"/>
                <a:gd name="connsiteX5" fmla="*/ 1274306 w 1384170"/>
                <a:gd name="connsiteY5" fmla="*/ 799109 h 1708600"/>
                <a:gd name="connsiteX6" fmla="*/ 1284004 w 1384170"/>
                <a:gd name="connsiteY6" fmla="*/ 1023876 h 1708600"/>
                <a:gd name="connsiteX7" fmla="*/ 1207559 w 1384170"/>
                <a:gd name="connsiteY7" fmla="*/ 1317101 h 1708600"/>
                <a:gd name="connsiteX8" fmla="*/ 1026719 w 1384170"/>
                <a:gd name="connsiteY8" fmla="*/ 1519620 h 1708600"/>
                <a:gd name="connsiteX9" fmla="*/ 847018 w 1384170"/>
                <a:gd name="connsiteY9" fmla="*/ 1628581 h 1708600"/>
                <a:gd name="connsiteX10" fmla="*/ 677588 w 1384170"/>
                <a:gd name="connsiteY10" fmla="*/ 1679924 h 1708600"/>
                <a:gd name="connsiteX11" fmla="*/ 649861 w 1384170"/>
                <a:gd name="connsiteY11" fmla="*/ 1675992 h 1708600"/>
                <a:gd name="connsiteX12" fmla="*/ 648760 w 1384170"/>
                <a:gd name="connsiteY12" fmla="*/ 1676510 h 1708600"/>
                <a:gd name="connsiteX13" fmla="*/ 759735 w 1384170"/>
                <a:gd name="connsiteY13" fmla="*/ 1698752 h 1708600"/>
                <a:gd name="connsiteX14" fmla="*/ 1135678 w 1384170"/>
                <a:gd name="connsiteY14" fmla="*/ 1594925 h 1708600"/>
                <a:gd name="connsiteX15" fmla="*/ 1286855 w 1384170"/>
                <a:gd name="connsiteY15" fmla="*/ 1414083 h 1708600"/>
                <a:gd name="connsiteX16" fmla="*/ 1382695 w 1384170"/>
                <a:gd name="connsiteY16" fmla="*/ 928610 h 1708600"/>
                <a:gd name="connsiteX17" fmla="*/ 1298836 w 1384170"/>
                <a:gd name="connsiteY17" fmla="*/ 510450 h 1708600"/>
                <a:gd name="connsiteX18" fmla="*/ 939435 w 1384170"/>
                <a:gd name="connsiteY18" fmla="*/ 160747 h 1708600"/>
                <a:gd name="connsiteX19" fmla="*/ 452820 w 1384170"/>
                <a:gd name="connsiteY19" fmla="*/ 2157 h 1708600"/>
                <a:gd name="connsiteX20" fmla="*/ 335917 w 1384170"/>
                <a:gd name="connsiteY20" fmla="*/ 1657 h 1708600"/>
                <a:gd name="connsiteX0" fmla="*/ 335917 w 1384170"/>
                <a:gd name="connsiteY0" fmla="*/ 1657 h 1708600"/>
                <a:gd name="connsiteX1" fmla="*/ 160478 w 1384170"/>
                <a:gd name="connsiteY1" fmla="*/ 28853 h 1708600"/>
                <a:gd name="connsiteX2" fmla="*/ 0 w 1384170"/>
                <a:gd name="connsiteY2" fmla="*/ 86406 h 1708600"/>
                <a:gd name="connsiteX3" fmla="*/ 675632 w 1384170"/>
                <a:gd name="connsiteY3" fmla="*/ 141903 h 1708600"/>
                <a:gd name="connsiteX4" fmla="*/ 1195009 w 1384170"/>
                <a:gd name="connsiteY4" fmla="*/ 582898 h 1708600"/>
                <a:gd name="connsiteX5" fmla="*/ 1274306 w 1384170"/>
                <a:gd name="connsiteY5" fmla="*/ 799109 h 1708600"/>
                <a:gd name="connsiteX6" fmla="*/ 1284004 w 1384170"/>
                <a:gd name="connsiteY6" fmla="*/ 1023876 h 1708600"/>
                <a:gd name="connsiteX7" fmla="*/ 1207559 w 1384170"/>
                <a:gd name="connsiteY7" fmla="*/ 1317101 h 1708600"/>
                <a:gd name="connsiteX8" fmla="*/ 1026719 w 1384170"/>
                <a:gd name="connsiteY8" fmla="*/ 1519620 h 1708600"/>
                <a:gd name="connsiteX9" fmla="*/ 847018 w 1384170"/>
                <a:gd name="connsiteY9" fmla="*/ 1628581 h 1708600"/>
                <a:gd name="connsiteX10" fmla="*/ 677588 w 1384170"/>
                <a:gd name="connsiteY10" fmla="*/ 1679924 h 1708600"/>
                <a:gd name="connsiteX11" fmla="*/ 649861 w 1384170"/>
                <a:gd name="connsiteY11" fmla="*/ 1675992 h 1708600"/>
                <a:gd name="connsiteX12" fmla="*/ 648760 w 1384170"/>
                <a:gd name="connsiteY12" fmla="*/ 1676510 h 1708600"/>
                <a:gd name="connsiteX13" fmla="*/ 759735 w 1384170"/>
                <a:gd name="connsiteY13" fmla="*/ 1698752 h 1708600"/>
                <a:gd name="connsiteX14" fmla="*/ 1135678 w 1384170"/>
                <a:gd name="connsiteY14" fmla="*/ 1594925 h 1708600"/>
                <a:gd name="connsiteX15" fmla="*/ 1286855 w 1384170"/>
                <a:gd name="connsiteY15" fmla="*/ 1414083 h 1708600"/>
                <a:gd name="connsiteX16" fmla="*/ 1382695 w 1384170"/>
                <a:gd name="connsiteY16" fmla="*/ 928610 h 1708600"/>
                <a:gd name="connsiteX17" fmla="*/ 1298836 w 1384170"/>
                <a:gd name="connsiteY17" fmla="*/ 510450 h 1708600"/>
                <a:gd name="connsiteX18" fmla="*/ 939435 w 1384170"/>
                <a:gd name="connsiteY18" fmla="*/ 160747 h 1708600"/>
                <a:gd name="connsiteX19" fmla="*/ 452820 w 1384170"/>
                <a:gd name="connsiteY19" fmla="*/ 2157 h 1708600"/>
                <a:gd name="connsiteX20" fmla="*/ 335917 w 1384170"/>
                <a:gd name="connsiteY20" fmla="*/ 1657 h 1708600"/>
                <a:gd name="connsiteX0" fmla="*/ 335917 w 1384170"/>
                <a:gd name="connsiteY0" fmla="*/ 1657 h 1708600"/>
                <a:gd name="connsiteX1" fmla="*/ 160478 w 1384170"/>
                <a:gd name="connsiteY1" fmla="*/ 28853 h 1708600"/>
                <a:gd name="connsiteX2" fmla="*/ 0 w 1384170"/>
                <a:gd name="connsiteY2" fmla="*/ 86406 h 1708600"/>
                <a:gd name="connsiteX3" fmla="*/ 675632 w 1384170"/>
                <a:gd name="connsiteY3" fmla="*/ 141903 h 1708600"/>
                <a:gd name="connsiteX4" fmla="*/ 1195009 w 1384170"/>
                <a:gd name="connsiteY4" fmla="*/ 582898 h 1708600"/>
                <a:gd name="connsiteX5" fmla="*/ 1274306 w 1384170"/>
                <a:gd name="connsiteY5" fmla="*/ 799109 h 1708600"/>
                <a:gd name="connsiteX6" fmla="*/ 1284004 w 1384170"/>
                <a:gd name="connsiteY6" fmla="*/ 1023876 h 1708600"/>
                <a:gd name="connsiteX7" fmla="*/ 1207559 w 1384170"/>
                <a:gd name="connsiteY7" fmla="*/ 1317101 h 1708600"/>
                <a:gd name="connsiteX8" fmla="*/ 1026719 w 1384170"/>
                <a:gd name="connsiteY8" fmla="*/ 1519620 h 1708600"/>
                <a:gd name="connsiteX9" fmla="*/ 847018 w 1384170"/>
                <a:gd name="connsiteY9" fmla="*/ 1628581 h 1708600"/>
                <a:gd name="connsiteX10" fmla="*/ 677588 w 1384170"/>
                <a:gd name="connsiteY10" fmla="*/ 1679924 h 1708600"/>
                <a:gd name="connsiteX11" fmla="*/ 649861 w 1384170"/>
                <a:gd name="connsiteY11" fmla="*/ 1675992 h 1708600"/>
                <a:gd name="connsiteX12" fmla="*/ 648760 w 1384170"/>
                <a:gd name="connsiteY12" fmla="*/ 1676510 h 1708600"/>
                <a:gd name="connsiteX13" fmla="*/ 759735 w 1384170"/>
                <a:gd name="connsiteY13" fmla="*/ 1698752 h 1708600"/>
                <a:gd name="connsiteX14" fmla="*/ 1135678 w 1384170"/>
                <a:gd name="connsiteY14" fmla="*/ 1594925 h 1708600"/>
                <a:gd name="connsiteX15" fmla="*/ 1286855 w 1384170"/>
                <a:gd name="connsiteY15" fmla="*/ 1414083 h 1708600"/>
                <a:gd name="connsiteX16" fmla="*/ 1382695 w 1384170"/>
                <a:gd name="connsiteY16" fmla="*/ 928610 h 1708600"/>
                <a:gd name="connsiteX17" fmla="*/ 1298836 w 1384170"/>
                <a:gd name="connsiteY17" fmla="*/ 510450 h 1708600"/>
                <a:gd name="connsiteX18" fmla="*/ 939435 w 1384170"/>
                <a:gd name="connsiteY18" fmla="*/ 160747 h 1708600"/>
                <a:gd name="connsiteX19" fmla="*/ 452820 w 1384170"/>
                <a:gd name="connsiteY19" fmla="*/ 2157 h 1708600"/>
                <a:gd name="connsiteX20" fmla="*/ 335917 w 1384170"/>
                <a:gd name="connsiteY20" fmla="*/ 1657 h 1708600"/>
                <a:gd name="connsiteX0" fmla="*/ 335917 w 1384170"/>
                <a:gd name="connsiteY0" fmla="*/ 1657 h 1708600"/>
                <a:gd name="connsiteX1" fmla="*/ 160478 w 1384170"/>
                <a:gd name="connsiteY1" fmla="*/ 28853 h 1708600"/>
                <a:gd name="connsiteX2" fmla="*/ 0 w 1384170"/>
                <a:gd name="connsiteY2" fmla="*/ 86406 h 1708600"/>
                <a:gd name="connsiteX3" fmla="*/ 675632 w 1384170"/>
                <a:gd name="connsiteY3" fmla="*/ 141903 h 1708600"/>
                <a:gd name="connsiteX4" fmla="*/ 1195009 w 1384170"/>
                <a:gd name="connsiteY4" fmla="*/ 582898 h 1708600"/>
                <a:gd name="connsiteX5" fmla="*/ 1274306 w 1384170"/>
                <a:gd name="connsiteY5" fmla="*/ 799109 h 1708600"/>
                <a:gd name="connsiteX6" fmla="*/ 1284004 w 1384170"/>
                <a:gd name="connsiteY6" fmla="*/ 1023876 h 1708600"/>
                <a:gd name="connsiteX7" fmla="*/ 1207559 w 1384170"/>
                <a:gd name="connsiteY7" fmla="*/ 1317101 h 1708600"/>
                <a:gd name="connsiteX8" fmla="*/ 1026719 w 1384170"/>
                <a:gd name="connsiteY8" fmla="*/ 1519620 h 1708600"/>
                <a:gd name="connsiteX9" fmla="*/ 847018 w 1384170"/>
                <a:gd name="connsiteY9" fmla="*/ 1628581 h 1708600"/>
                <a:gd name="connsiteX10" fmla="*/ 677588 w 1384170"/>
                <a:gd name="connsiteY10" fmla="*/ 1679924 h 1708600"/>
                <a:gd name="connsiteX11" fmla="*/ 649861 w 1384170"/>
                <a:gd name="connsiteY11" fmla="*/ 1675992 h 1708600"/>
                <a:gd name="connsiteX12" fmla="*/ 648760 w 1384170"/>
                <a:gd name="connsiteY12" fmla="*/ 1676510 h 1708600"/>
                <a:gd name="connsiteX13" fmla="*/ 759735 w 1384170"/>
                <a:gd name="connsiteY13" fmla="*/ 1698752 h 1708600"/>
                <a:gd name="connsiteX14" fmla="*/ 1135678 w 1384170"/>
                <a:gd name="connsiteY14" fmla="*/ 1594925 h 1708600"/>
                <a:gd name="connsiteX15" fmla="*/ 1286855 w 1384170"/>
                <a:gd name="connsiteY15" fmla="*/ 1414083 h 1708600"/>
                <a:gd name="connsiteX16" fmla="*/ 1382695 w 1384170"/>
                <a:gd name="connsiteY16" fmla="*/ 928610 h 1708600"/>
                <a:gd name="connsiteX17" fmla="*/ 1298836 w 1384170"/>
                <a:gd name="connsiteY17" fmla="*/ 510450 h 1708600"/>
                <a:gd name="connsiteX18" fmla="*/ 939435 w 1384170"/>
                <a:gd name="connsiteY18" fmla="*/ 160747 h 1708600"/>
                <a:gd name="connsiteX19" fmla="*/ 452820 w 1384170"/>
                <a:gd name="connsiteY19" fmla="*/ 2157 h 1708600"/>
                <a:gd name="connsiteX20" fmla="*/ 335917 w 1384170"/>
                <a:gd name="connsiteY20" fmla="*/ 1657 h 1708600"/>
                <a:gd name="connsiteX0" fmla="*/ 637533 w 1685786"/>
                <a:gd name="connsiteY0" fmla="*/ 1657 h 1708600"/>
                <a:gd name="connsiteX1" fmla="*/ 462094 w 1685786"/>
                <a:gd name="connsiteY1" fmla="*/ 28853 h 1708600"/>
                <a:gd name="connsiteX2" fmla="*/ -1 w 1685786"/>
                <a:gd name="connsiteY2" fmla="*/ 91785 h 1708600"/>
                <a:gd name="connsiteX3" fmla="*/ 977248 w 1685786"/>
                <a:gd name="connsiteY3" fmla="*/ 141903 h 1708600"/>
                <a:gd name="connsiteX4" fmla="*/ 1496625 w 1685786"/>
                <a:gd name="connsiteY4" fmla="*/ 582898 h 1708600"/>
                <a:gd name="connsiteX5" fmla="*/ 1575922 w 1685786"/>
                <a:gd name="connsiteY5" fmla="*/ 799109 h 1708600"/>
                <a:gd name="connsiteX6" fmla="*/ 1585620 w 1685786"/>
                <a:gd name="connsiteY6" fmla="*/ 1023876 h 1708600"/>
                <a:gd name="connsiteX7" fmla="*/ 1509175 w 1685786"/>
                <a:gd name="connsiteY7" fmla="*/ 1317101 h 1708600"/>
                <a:gd name="connsiteX8" fmla="*/ 1328335 w 1685786"/>
                <a:gd name="connsiteY8" fmla="*/ 1519620 h 1708600"/>
                <a:gd name="connsiteX9" fmla="*/ 1148634 w 1685786"/>
                <a:gd name="connsiteY9" fmla="*/ 1628581 h 1708600"/>
                <a:gd name="connsiteX10" fmla="*/ 979204 w 1685786"/>
                <a:gd name="connsiteY10" fmla="*/ 1679924 h 1708600"/>
                <a:gd name="connsiteX11" fmla="*/ 951477 w 1685786"/>
                <a:gd name="connsiteY11" fmla="*/ 1675992 h 1708600"/>
                <a:gd name="connsiteX12" fmla="*/ 950376 w 1685786"/>
                <a:gd name="connsiteY12" fmla="*/ 1676510 h 1708600"/>
                <a:gd name="connsiteX13" fmla="*/ 1061351 w 1685786"/>
                <a:gd name="connsiteY13" fmla="*/ 1698752 h 1708600"/>
                <a:gd name="connsiteX14" fmla="*/ 1437294 w 1685786"/>
                <a:gd name="connsiteY14" fmla="*/ 1594925 h 1708600"/>
                <a:gd name="connsiteX15" fmla="*/ 1588471 w 1685786"/>
                <a:gd name="connsiteY15" fmla="*/ 1414083 h 1708600"/>
                <a:gd name="connsiteX16" fmla="*/ 1684311 w 1685786"/>
                <a:gd name="connsiteY16" fmla="*/ 928610 h 1708600"/>
                <a:gd name="connsiteX17" fmla="*/ 1600452 w 1685786"/>
                <a:gd name="connsiteY17" fmla="*/ 510450 h 1708600"/>
                <a:gd name="connsiteX18" fmla="*/ 1241051 w 1685786"/>
                <a:gd name="connsiteY18" fmla="*/ 160747 h 1708600"/>
                <a:gd name="connsiteX19" fmla="*/ 754436 w 1685786"/>
                <a:gd name="connsiteY19" fmla="*/ 2157 h 1708600"/>
                <a:gd name="connsiteX20" fmla="*/ 637533 w 1685786"/>
                <a:gd name="connsiteY20" fmla="*/ 1657 h 1708600"/>
                <a:gd name="connsiteX0" fmla="*/ 637534 w 1685787"/>
                <a:gd name="connsiteY0" fmla="*/ 10510 h 1717453"/>
                <a:gd name="connsiteX1" fmla="*/ 433647 w 1685787"/>
                <a:gd name="connsiteY1" fmla="*/ 4737 h 1717453"/>
                <a:gd name="connsiteX2" fmla="*/ 0 w 1685787"/>
                <a:gd name="connsiteY2" fmla="*/ 100638 h 1717453"/>
                <a:gd name="connsiteX3" fmla="*/ 977249 w 1685787"/>
                <a:gd name="connsiteY3" fmla="*/ 150756 h 1717453"/>
                <a:gd name="connsiteX4" fmla="*/ 1496626 w 1685787"/>
                <a:gd name="connsiteY4" fmla="*/ 591751 h 1717453"/>
                <a:gd name="connsiteX5" fmla="*/ 1575923 w 1685787"/>
                <a:gd name="connsiteY5" fmla="*/ 807962 h 1717453"/>
                <a:gd name="connsiteX6" fmla="*/ 1585621 w 1685787"/>
                <a:gd name="connsiteY6" fmla="*/ 1032729 h 1717453"/>
                <a:gd name="connsiteX7" fmla="*/ 1509176 w 1685787"/>
                <a:gd name="connsiteY7" fmla="*/ 1325954 h 1717453"/>
                <a:gd name="connsiteX8" fmla="*/ 1328336 w 1685787"/>
                <a:gd name="connsiteY8" fmla="*/ 1528473 h 1717453"/>
                <a:gd name="connsiteX9" fmla="*/ 1148635 w 1685787"/>
                <a:gd name="connsiteY9" fmla="*/ 1637434 h 1717453"/>
                <a:gd name="connsiteX10" fmla="*/ 979205 w 1685787"/>
                <a:gd name="connsiteY10" fmla="*/ 1688777 h 1717453"/>
                <a:gd name="connsiteX11" fmla="*/ 951478 w 1685787"/>
                <a:gd name="connsiteY11" fmla="*/ 1684845 h 1717453"/>
                <a:gd name="connsiteX12" fmla="*/ 950377 w 1685787"/>
                <a:gd name="connsiteY12" fmla="*/ 1685363 h 1717453"/>
                <a:gd name="connsiteX13" fmla="*/ 1061352 w 1685787"/>
                <a:gd name="connsiteY13" fmla="*/ 1707605 h 1717453"/>
                <a:gd name="connsiteX14" fmla="*/ 1437295 w 1685787"/>
                <a:gd name="connsiteY14" fmla="*/ 1603778 h 1717453"/>
                <a:gd name="connsiteX15" fmla="*/ 1588472 w 1685787"/>
                <a:gd name="connsiteY15" fmla="*/ 1422936 h 1717453"/>
                <a:gd name="connsiteX16" fmla="*/ 1684312 w 1685787"/>
                <a:gd name="connsiteY16" fmla="*/ 937463 h 1717453"/>
                <a:gd name="connsiteX17" fmla="*/ 1600453 w 1685787"/>
                <a:gd name="connsiteY17" fmla="*/ 519303 h 1717453"/>
                <a:gd name="connsiteX18" fmla="*/ 1241052 w 1685787"/>
                <a:gd name="connsiteY18" fmla="*/ 169600 h 1717453"/>
                <a:gd name="connsiteX19" fmla="*/ 754437 w 1685787"/>
                <a:gd name="connsiteY19" fmla="*/ 11010 h 1717453"/>
                <a:gd name="connsiteX20" fmla="*/ 637534 w 1685787"/>
                <a:gd name="connsiteY20" fmla="*/ 10510 h 1717453"/>
                <a:gd name="connsiteX0" fmla="*/ 612443 w 1685787"/>
                <a:gd name="connsiteY0" fmla="*/ 245 h 1722292"/>
                <a:gd name="connsiteX1" fmla="*/ 433647 w 1685787"/>
                <a:gd name="connsiteY1" fmla="*/ 9576 h 1722292"/>
                <a:gd name="connsiteX2" fmla="*/ 0 w 1685787"/>
                <a:gd name="connsiteY2" fmla="*/ 105477 h 1722292"/>
                <a:gd name="connsiteX3" fmla="*/ 977249 w 1685787"/>
                <a:gd name="connsiteY3" fmla="*/ 155595 h 1722292"/>
                <a:gd name="connsiteX4" fmla="*/ 1496626 w 1685787"/>
                <a:gd name="connsiteY4" fmla="*/ 596590 h 1722292"/>
                <a:gd name="connsiteX5" fmla="*/ 1575923 w 1685787"/>
                <a:gd name="connsiteY5" fmla="*/ 812801 h 1722292"/>
                <a:gd name="connsiteX6" fmla="*/ 1585621 w 1685787"/>
                <a:gd name="connsiteY6" fmla="*/ 1037568 h 1722292"/>
                <a:gd name="connsiteX7" fmla="*/ 1509176 w 1685787"/>
                <a:gd name="connsiteY7" fmla="*/ 1330793 h 1722292"/>
                <a:gd name="connsiteX8" fmla="*/ 1328336 w 1685787"/>
                <a:gd name="connsiteY8" fmla="*/ 1533312 h 1722292"/>
                <a:gd name="connsiteX9" fmla="*/ 1148635 w 1685787"/>
                <a:gd name="connsiteY9" fmla="*/ 1642273 h 1722292"/>
                <a:gd name="connsiteX10" fmla="*/ 979205 w 1685787"/>
                <a:gd name="connsiteY10" fmla="*/ 1693616 h 1722292"/>
                <a:gd name="connsiteX11" fmla="*/ 951478 w 1685787"/>
                <a:gd name="connsiteY11" fmla="*/ 1689684 h 1722292"/>
                <a:gd name="connsiteX12" fmla="*/ 950377 w 1685787"/>
                <a:gd name="connsiteY12" fmla="*/ 1690202 h 1722292"/>
                <a:gd name="connsiteX13" fmla="*/ 1061352 w 1685787"/>
                <a:gd name="connsiteY13" fmla="*/ 1712444 h 1722292"/>
                <a:gd name="connsiteX14" fmla="*/ 1437295 w 1685787"/>
                <a:gd name="connsiteY14" fmla="*/ 1608617 h 1722292"/>
                <a:gd name="connsiteX15" fmla="*/ 1588472 w 1685787"/>
                <a:gd name="connsiteY15" fmla="*/ 1427775 h 1722292"/>
                <a:gd name="connsiteX16" fmla="*/ 1684312 w 1685787"/>
                <a:gd name="connsiteY16" fmla="*/ 942302 h 1722292"/>
                <a:gd name="connsiteX17" fmla="*/ 1600453 w 1685787"/>
                <a:gd name="connsiteY17" fmla="*/ 524142 h 1722292"/>
                <a:gd name="connsiteX18" fmla="*/ 1241052 w 1685787"/>
                <a:gd name="connsiteY18" fmla="*/ 174439 h 1722292"/>
                <a:gd name="connsiteX19" fmla="*/ 754437 w 1685787"/>
                <a:gd name="connsiteY19" fmla="*/ 15849 h 1722292"/>
                <a:gd name="connsiteX20" fmla="*/ 612443 w 1685787"/>
                <a:gd name="connsiteY20" fmla="*/ 245 h 1722292"/>
                <a:gd name="connsiteX0" fmla="*/ 612443 w 1685787"/>
                <a:gd name="connsiteY0" fmla="*/ 245 h 1722292"/>
                <a:gd name="connsiteX1" fmla="*/ 433647 w 1685787"/>
                <a:gd name="connsiteY1" fmla="*/ 9576 h 1722292"/>
                <a:gd name="connsiteX2" fmla="*/ 0 w 1685787"/>
                <a:gd name="connsiteY2" fmla="*/ 105477 h 1722292"/>
                <a:gd name="connsiteX3" fmla="*/ 977249 w 1685787"/>
                <a:gd name="connsiteY3" fmla="*/ 155595 h 1722292"/>
                <a:gd name="connsiteX4" fmla="*/ 1496626 w 1685787"/>
                <a:gd name="connsiteY4" fmla="*/ 596590 h 1722292"/>
                <a:gd name="connsiteX5" fmla="*/ 1575923 w 1685787"/>
                <a:gd name="connsiteY5" fmla="*/ 812801 h 1722292"/>
                <a:gd name="connsiteX6" fmla="*/ 1585621 w 1685787"/>
                <a:gd name="connsiteY6" fmla="*/ 1037568 h 1722292"/>
                <a:gd name="connsiteX7" fmla="*/ 1509176 w 1685787"/>
                <a:gd name="connsiteY7" fmla="*/ 1330793 h 1722292"/>
                <a:gd name="connsiteX8" fmla="*/ 1328336 w 1685787"/>
                <a:gd name="connsiteY8" fmla="*/ 1533312 h 1722292"/>
                <a:gd name="connsiteX9" fmla="*/ 1148635 w 1685787"/>
                <a:gd name="connsiteY9" fmla="*/ 1642273 h 1722292"/>
                <a:gd name="connsiteX10" fmla="*/ 979205 w 1685787"/>
                <a:gd name="connsiteY10" fmla="*/ 1693616 h 1722292"/>
                <a:gd name="connsiteX11" fmla="*/ 951478 w 1685787"/>
                <a:gd name="connsiteY11" fmla="*/ 1689684 h 1722292"/>
                <a:gd name="connsiteX12" fmla="*/ 950377 w 1685787"/>
                <a:gd name="connsiteY12" fmla="*/ 1690202 h 1722292"/>
                <a:gd name="connsiteX13" fmla="*/ 1061352 w 1685787"/>
                <a:gd name="connsiteY13" fmla="*/ 1712444 h 1722292"/>
                <a:gd name="connsiteX14" fmla="*/ 1437295 w 1685787"/>
                <a:gd name="connsiteY14" fmla="*/ 1608617 h 1722292"/>
                <a:gd name="connsiteX15" fmla="*/ 1588472 w 1685787"/>
                <a:gd name="connsiteY15" fmla="*/ 1427775 h 1722292"/>
                <a:gd name="connsiteX16" fmla="*/ 1684312 w 1685787"/>
                <a:gd name="connsiteY16" fmla="*/ 942302 h 1722292"/>
                <a:gd name="connsiteX17" fmla="*/ 1600453 w 1685787"/>
                <a:gd name="connsiteY17" fmla="*/ 524142 h 1722292"/>
                <a:gd name="connsiteX18" fmla="*/ 1241052 w 1685787"/>
                <a:gd name="connsiteY18" fmla="*/ 174439 h 1722292"/>
                <a:gd name="connsiteX19" fmla="*/ 754437 w 1685787"/>
                <a:gd name="connsiteY19" fmla="*/ 15849 h 1722292"/>
                <a:gd name="connsiteX20" fmla="*/ 612443 w 1685787"/>
                <a:gd name="connsiteY20" fmla="*/ 245 h 1722292"/>
                <a:gd name="connsiteX0" fmla="*/ 612443 w 1685787"/>
                <a:gd name="connsiteY0" fmla="*/ 245 h 1722292"/>
                <a:gd name="connsiteX1" fmla="*/ 549383 w 1685787"/>
                <a:gd name="connsiteY1" fmla="*/ 57071 h 1722292"/>
                <a:gd name="connsiteX2" fmla="*/ 0 w 1685787"/>
                <a:gd name="connsiteY2" fmla="*/ 105477 h 1722292"/>
                <a:gd name="connsiteX3" fmla="*/ 977249 w 1685787"/>
                <a:gd name="connsiteY3" fmla="*/ 155595 h 1722292"/>
                <a:gd name="connsiteX4" fmla="*/ 1496626 w 1685787"/>
                <a:gd name="connsiteY4" fmla="*/ 596590 h 1722292"/>
                <a:gd name="connsiteX5" fmla="*/ 1575923 w 1685787"/>
                <a:gd name="connsiteY5" fmla="*/ 812801 h 1722292"/>
                <a:gd name="connsiteX6" fmla="*/ 1585621 w 1685787"/>
                <a:gd name="connsiteY6" fmla="*/ 1037568 h 1722292"/>
                <a:gd name="connsiteX7" fmla="*/ 1509176 w 1685787"/>
                <a:gd name="connsiteY7" fmla="*/ 1330793 h 1722292"/>
                <a:gd name="connsiteX8" fmla="*/ 1328336 w 1685787"/>
                <a:gd name="connsiteY8" fmla="*/ 1533312 h 1722292"/>
                <a:gd name="connsiteX9" fmla="*/ 1148635 w 1685787"/>
                <a:gd name="connsiteY9" fmla="*/ 1642273 h 1722292"/>
                <a:gd name="connsiteX10" fmla="*/ 979205 w 1685787"/>
                <a:gd name="connsiteY10" fmla="*/ 1693616 h 1722292"/>
                <a:gd name="connsiteX11" fmla="*/ 951478 w 1685787"/>
                <a:gd name="connsiteY11" fmla="*/ 1689684 h 1722292"/>
                <a:gd name="connsiteX12" fmla="*/ 950377 w 1685787"/>
                <a:gd name="connsiteY12" fmla="*/ 1690202 h 1722292"/>
                <a:gd name="connsiteX13" fmla="*/ 1061352 w 1685787"/>
                <a:gd name="connsiteY13" fmla="*/ 1712444 h 1722292"/>
                <a:gd name="connsiteX14" fmla="*/ 1437295 w 1685787"/>
                <a:gd name="connsiteY14" fmla="*/ 1608617 h 1722292"/>
                <a:gd name="connsiteX15" fmla="*/ 1588472 w 1685787"/>
                <a:gd name="connsiteY15" fmla="*/ 1427775 h 1722292"/>
                <a:gd name="connsiteX16" fmla="*/ 1684312 w 1685787"/>
                <a:gd name="connsiteY16" fmla="*/ 942302 h 1722292"/>
                <a:gd name="connsiteX17" fmla="*/ 1600453 w 1685787"/>
                <a:gd name="connsiteY17" fmla="*/ 524142 h 1722292"/>
                <a:gd name="connsiteX18" fmla="*/ 1241052 w 1685787"/>
                <a:gd name="connsiteY18" fmla="*/ 174439 h 1722292"/>
                <a:gd name="connsiteX19" fmla="*/ 754437 w 1685787"/>
                <a:gd name="connsiteY19" fmla="*/ 15849 h 1722292"/>
                <a:gd name="connsiteX20" fmla="*/ 612443 w 1685787"/>
                <a:gd name="connsiteY20" fmla="*/ 245 h 1722292"/>
                <a:gd name="connsiteX0" fmla="*/ 583995 w 1657339"/>
                <a:gd name="connsiteY0" fmla="*/ 245 h 1722292"/>
                <a:gd name="connsiteX1" fmla="*/ 520935 w 1657339"/>
                <a:gd name="connsiteY1" fmla="*/ 57071 h 1722292"/>
                <a:gd name="connsiteX2" fmla="*/ 1 w 1657339"/>
                <a:gd name="connsiteY2" fmla="*/ 138447 h 1722292"/>
                <a:gd name="connsiteX3" fmla="*/ 948801 w 1657339"/>
                <a:gd name="connsiteY3" fmla="*/ 155595 h 1722292"/>
                <a:gd name="connsiteX4" fmla="*/ 1468178 w 1657339"/>
                <a:gd name="connsiteY4" fmla="*/ 596590 h 1722292"/>
                <a:gd name="connsiteX5" fmla="*/ 1547475 w 1657339"/>
                <a:gd name="connsiteY5" fmla="*/ 812801 h 1722292"/>
                <a:gd name="connsiteX6" fmla="*/ 1557173 w 1657339"/>
                <a:gd name="connsiteY6" fmla="*/ 1037568 h 1722292"/>
                <a:gd name="connsiteX7" fmla="*/ 1480728 w 1657339"/>
                <a:gd name="connsiteY7" fmla="*/ 1330793 h 1722292"/>
                <a:gd name="connsiteX8" fmla="*/ 1299888 w 1657339"/>
                <a:gd name="connsiteY8" fmla="*/ 1533312 h 1722292"/>
                <a:gd name="connsiteX9" fmla="*/ 1120187 w 1657339"/>
                <a:gd name="connsiteY9" fmla="*/ 1642273 h 1722292"/>
                <a:gd name="connsiteX10" fmla="*/ 950757 w 1657339"/>
                <a:gd name="connsiteY10" fmla="*/ 1693616 h 1722292"/>
                <a:gd name="connsiteX11" fmla="*/ 923030 w 1657339"/>
                <a:gd name="connsiteY11" fmla="*/ 1689684 h 1722292"/>
                <a:gd name="connsiteX12" fmla="*/ 921929 w 1657339"/>
                <a:gd name="connsiteY12" fmla="*/ 1690202 h 1722292"/>
                <a:gd name="connsiteX13" fmla="*/ 1032904 w 1657339"/>
                <a:gd name="connsiteY13" fmla="*/ 1712444 h 1722292"/>
                <a:gd name="connsiteX14" fmla="*/ 1408847 w 1657339"/>
                <a:gd name="connsiteY14" fmla="*/ 1608617 h 1722292"/>
                <a:gd name="connsiteX15" fmla="*/ 1560024 w 1657339"/>
                <a:gd name="connsiteY15" fmla="*/ 1427775 h 1722292"/>
                <a:gd name="connsiteX16" fmla="*/ 1655864 w 1657339"/>
                <a:gd name="connsiteY16" fmla="*/ 942302 h 1722292"/>
                <a:gd name="connsiteX17" fmla="*/ 1572005 w 1657339"/>
                <a:gd name="connsiteY17" fmla="*/ 524142 h 1722292"/>
                <a:gd name="connsiteX18" fmla="*/ 1212604 w 1657339"/>
                <a:gd name="connsiteY18" fmla="*/ 174439 h 1722292"/>
                <a:gd name="connsiteX19" fmla="*/ 725989 w 1657339"/>
                <a:gd name="connsiteY19" fmla="*/ 15849 h 1722292"/>
                <a:gd name="connsiteX20" fmla="*/ 583995 w 1657339"/>
                <a:gd name="connsiteY20" fmla="*/ 245 h 1722292"/>
                <a:gd name="connsiteX0" fmla="*/ 583994 w 1657338"/>
                <a:gd name="connsiteY0" fmla="*/ 245 h 1722292"/>
                <a:gd name="connsiteX1" fmla="*/ 395833 w 1657338"/>
                <a:gd name="connsiteY1" fmla="*/ 7110 h 1722292"/>
                <a:gd name="connsiteX2" fmla="*/ 0 w 1657338"/>
                <a:gd name="connsiteY2" fmla="*/ 138447 h 1722292"/>
                <a:gd name="connsiteX3" fmla="*/ 948800 w 1657338"/>
                <a:gd name="connsiteY3" fmla="*/ 155595 h 1722292"/>
                <a:gd name="connsiteX4" fmla="*/ 1468177 w 1657338"/>
                <a:gd name="connsiteY4" fmla="*/ 596590 h 1722292"/>
                <a:gd name="connsiteX5" fmla="*/ 1547474 w 1657338"/>
                <a:gd name="connsiteY5" fmla="*/ 812801 h 1722292"/>
                <a:gd name="connsiteX6" fmla="*/ 1557172 w 1657338"/>
                <a:gd name="connsiteY6" fmla="*/ 1037568 h 1722292"/>
                <a:gd name="connsiteX7" fmla="*/ 1480727 w 1657338"/>
                <a:gd name="connsiteY7" fmla="*/ 1330793 h 1722292"/>
                <a:gd name="connsiteX8" fmla="*/ 1299887 w 1657338"/>
                <a:gd name="connsiteY8" fmla="*/ 1533312 h 1722292"/>
                <a:gd name="connsiteX9" fmla="*/ 1120186 w 1657338"/>
                <a:gd name="connsiteY9" fmla="*/ 1642273 h 1722292"/>
                <a:gd name="connsiteX10" fmla="*/ 950756 w 1657338"/>
                <a:gd name="connsiteY10" fmla="*/ 1693616 h 1722292"/>
                <a:gd name="connsiteX11" fmla="*/ 923029 w 1657338"/>
                <a:gd name="connsiteY11" fmla="*/ 1689684 h 1722292"/>
                <a:gd name="connsiteX12" fmla="*/ 921928 w 1657338"/>
                <a:gd name="connsiteY12" fmla="*/ 1690202 h 1722292"/>
                <a:gd name="connsiteX13" fmla="*/ 1032903 w 1657338"/>
                <a:gd name="connsiteY13" fmla="*/ 1712444 h 1722292"/>
                <a:gd name="connsiteX14" fmla="*/ 1408846 w 1657338"/>
                <a:gd name="connsiteY14" fmla="*/ 1608617 h 1722292"/>
                <a:gd name="connsiteX15" fmla="*/ 1560023 w 1657338"/>
                <a:gd name="connsiteY15" fmla="*/ 1427775 h 1722292"/>
                <a:gd name="connsiteX16" fmla="*/ 1655863 w 1657338"/>
                <a:gd name="connsiteY16" fmla="*/ 942302 h 1722292"/>
                <a:gd name="connsiteX17" fmla="*/ 1572004 w 1657338"/>
                <a:gd name="connsiteY17" fmla="*/ 524142 h 1722292"/>
                <a:gd name="connsiteX18" fmla="*/ 1212603 w 1657338"/>
                <a:gd name="connsiteY18" fmla="*/ 174439 h 1722292"/>
                <a:gd name="connsiteX19" fmla="*/ 725988 w 1657338"/>
                <a:gd name="connsiteY19" fmla="*/ 15849 h 1722292"/>
                <a:gd name="connsiteX20" fmla="*/ 583994 w 1657338"/>
                <a:gd name="connsiteY20" fmla="*/ 245 h 1722292"/>
                <a:gd name="connsiteX0" fmla="*/ 583994 w 1657338"/>
                <a:gd name="connsiteY0" fmla="*/ 245 h 1722292"/>
                <a:gd name="connsiteX1" fmla="*/ 395833 w 1657338"/>
                <a:gd name="connsiteY1" fmla="*/ 7110 h 1722292"/>
                <a:gd name="connsiteX2" fmla="*/ 0 w 1657338"/>
                <a:gd name="connsiteY2" fmla="*/ 138447 h 1722292"/>
                <a:gd name="connsiteX3" fmla="*/ 948800 w 1657338"/>
                <a:gd name="connsiteY3" fmla="*/ 155595 h 1722292"/>
                <a:gd name="connsiteX4" fmla="*/ 1468177 w 1657338"/>
                <a:gd name="connsiteY4" fmla="*/ 596590 h 1722292"/>
                <a:gd name="connsiteX5" fmla="*/ 1547474 w 1657338"/>
                <a:gd name="connsiteY5" fmla="*/ 812801 h 1722292"/>
                <a:gd name="connsiteX6" fmla="*/ 1557172 w 1657338"/>
                <a:gd name="connsiteY6" fmla="*/ 1037568 h 1722292"/>
                <a:gd name="connsiteX7" fmla="*/ 1480727 w 1657338"/>
                <a:gd name="connsiteY7" fmla="*/ 1330793 h 1722292"/>
                <a:gd name="connsiteX8" fmla="*/ 1299887 w 1657338"/>
                <a:gd name="connsiteY8" fmla="*/ 1533312 h 1722292"/>
                <a:gd name="connsiteX9" fmla="*/ 1120186 w 1657338"/>
                <a:gd name="connsiteY9" fmla="*/ 1642273 h 1722292"/>
                <a:gd name="connsiteX10" fmla="*/ 950756 w 1657338"/>
                <a:gd name="connsiteY10" fmla="*/ 1693616 h 1722292"/>
                <a:gd name="connsiteX11" fmla="*/ 923029 w 1657338"/>
                <a:gd name="connsiteY11" fmla="*/ 1689684 h 1722292"/>
                <a:gd name="connsiteX12" fmla="*/ 921928 w 1657338"/>
                <a:gd name="connsiteY12" fmla="*/ 1690202 h 1722292"/>
                <a:gd name="connsiteX13" fmla="*/ 1032903 w 1657338"/>
                <a:gd name="connsiteY13" fmla="*/ 1712444 h 1722292"/>
                <a:gd name="connsiteX14" fmla="*/ 1408846 w 1657338"/>
                <a:gd name="connsiteY14" fmla="*/ 1608617 h 1722292"/>
                <a:gd name="connsiteX15" fmla="*/ 1560023 w 1657338"/>
                <a:gd name="connsiteY15" fmla="*/ 1427775 h 1722292"/>
                <a:gd name="connsiteX16" fmla="*/ 1655863 w 1657338"/>
                <a:gd name="connsiteY16" fmla="*/ 942302 h 1722292"/>
                <a:gd name="connsiteX17" fmla="*/ 1572004 w 1657338"/>
                <a:gd name="connsiteY17" fmla="*/ 524142 h 1722292"/>
                <a:gd name="connsiteX18" fmla="*/ 1212603 w 1657338"/>
                <a:gd name="connsiteY18" fmla="*/ 174439 h 1722292"/>
                <a:gd name="connsiteX19" fmla="*/ 725988 w 1657338"/>
                <a:gd name="connsiteY19" fmla="*/ 15849 h 1722292"/>
                <a:gd name="connsiteX20" fmla="*/ 583994 w 1657338"/>
                <a:gd name="connsiteY20" fmla="*/ 245 h 1722292"/>
                <a:gd name="connsiteX0" fmla="*/ 583994 w 1657338"/>
                <a:gd name="connsiteY0" fmla="*/ 245 h 1722292"/>
                <a:gd name="connsiteX1" fmla="*/ 395833 w 1657338"/>
                <a:gd name="connsiteY1" fmla="*/ 7110 h 1722292"/>
                <a:gd name="connsiteX2" fmla="*/ 0 w 1657338"/>
                <a:gd name="connsiteY2" fmla="*/ 138447 h 1722292"/>
                <a:gd name="connsiteX3" fmla="*/ 948800 w 1657338"/>
                <a:gd name="connsiteY3" fmla="*/ 155595 h 1722292"/>
                <a:gd name="connsiteX4" fmla="*/ 1468177 w 1657338"/>
                <a:gd name="connsiteY4" fmla="*/ 596590 h 1722292"/>
                <a:gd name="connsiteX5" fmla="*/ 1547474 w 1657338"/>
                <a:gd name="connsiteY5" fmla="*/ 812801 h 1722292"/>
                <a:gd name="connsiteX6" fmla="*/ 1557172 w 1657338"/>
                <a:gd name="connsiteY6" fmla="*/ 1037568 h 1722292"/>
                <a:gd name="connsiteX7" fmla="*/ 1480727 w 1657338"/>
                <a:gd name="connsiteY7" fmla="*/ 1330793 h 1722292"/>
                <a:gd name="connsiteX8" fmla="*/ 1299887 w 1657338"/>
                <a:gd name="connsiteY8" fmla="*/ 1533312 h 1722292"/>
                <a:gd name="connsiteX9" fmla="*/ 1120186 w 1657338"/>
                <a:gd name="connsiteY9" fmla="*/ 1642273 h 1722292"/>
                <a:gd name="connsiteX10" fmla="*/ 950756 w 1657338"/>
                <a:gd name="connsiteY10" fmla="*/ 1693616 h 1722292"/>
                <a:gd name="connsiteX11" fmla="*/ 923029 w 1657338"/>
                <a:gd name="connsiteY11" fmla="*/ 1689684 h 1722292"/>
                <a:gd name="connsiteX12" fmla="*/ 921928 w 1657338"/>
                <a:gd name="connsiteY12" fmla="*/ 1690202 h 1722292"/>
                <a:gd name="connsiteX13" fmla="*/ 1032903 w 1657338"/>
                <a:gd name="connsiteY13" fmla="*/ 1712444 h 1722292"/>
                <a:gd name="connsiteX14" fmla="*/ 1408846 w 1657338"/>
                <a:gd name="connsiteY14" fmla="*/ 1608617 h 1722292"/>
                <a:gd name="connsiteX15" fmla="*/ 1560023 w 1657338"/>
                <a:gd name="connsiteY15" fmla="*/ 1427775 h 1722292"/>
                <a:gd name="connsiteX16" fmla="*/ 1655863 w 1657338"/>
                <a:gd name="connsiteY16" fmla="*/ 942302 h 1722292"/>
                <a:gd name="connsiteX17" fmla="*/ 1572004 w 1657338"/>
                <a:gd name="connsiteY17" fmla="*/ 524142 h 1722292"/>
                <a:gd name="connsiteX18" fmla="*/ 1212603 w 1657338"/>
                <a:gd name="connsiteY18" fmla="*/ 174439 h 1722292"/>
                <a:gd name="connsiteX19" fmla="*/ 725988 w 1657338"/>
                <a:gd name="connsiteY19" fmla="*/ 15849 h 1722292"/>
                <a:gd name="connsiteX20" fmla="*/ 583994 w 1657338"/>
                <a:gd name="connsiteY20" fmla="*/ 245 h 172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57338" h="1722292">
                  <a:moveTo>
                    <a:pt x="583994" y="245"/>
                  </a:moveTo>
                  <a:lnTo>
                    <a:pt x="395833" y="7110"/>
                  </a:lnTo>
                  <a:cubicBezTo>
                    <a:pt x="263889" y="50889"/>
                    <a:pt x="276299" y="-37073"/>
                    <a:pt x="0" y="138447"/>
                  </a:cubicBezTo>
                  <a:cubicBezTo>
                    <a:pt x="726767" y="-12995"/>
                    <a:pt x="704104" y="79238"/>
                    <a:pt x="948800" y="155595"/>
                  </a:cubicBezTo>
                  <a:cubicBezTo>
                    <a:pt x="1193496" y="231952"/>
                    <a:pt x="1368398" y="487056"/>
                    <a:pt x="1468177" y="596590"/>
                  </a:cubicBezTo>
                  <a:cubicBezTo>
                    <a:pt x="1567956" y="706124"/>
                    <a:pt x="1533782" y="732935"/>
                    <a:pt x="1547474" y="812801"/>
                  </a:cubicBezTo>
                  <a:cubicBezTo>
                    <a:pt x="1560024" y="884681"/>
                    <a:pt x="1566298" y="965118"/>
                    <a:pt x="1557172" y="1037568"/>
                  </a:cubicBezTo>
                  <a:cubicBezTo>
                    <a:pt x="1545762" y="1131697"/>
                    <a:pt x="1522372" y="1245222"/>
                    <a:pt x="1480727" y="1330793"/>
                  </a:cubicBezTo>
                  <a:cubicBezTo>
                    <a:pt x="1440795" y="1413512"/>
                    <a:pt x="1372337" y="1479117"/>
                    <a:pt x="1299887" y="1533312"/>
                  </a:cubicBezTo>
                  <a:cubicBezTo>
                    <a:pt x="1243410" y="1574957"/>
                    <a:pt x="1182368" y="1610328"/>
                    <a:pt x="1120186" y="1642273"/>
                  </a:cubicBezTo>
                  <a:cubicBezTo>
                    <a:pt x="1068844" y="1668515"/>
                    <a:pt x="1011226" y="1700462"/>
                    <a:pt x="950756" y="1693616"/>
                  </a:cubicBezTo>
                  <a:lnTo>
                    <a:pt x="923029" y="1689684"/>
                  </a:lnTo>
                  <a:lnTo>
                    <a:pt x="921928" y="1690202"/>
                  </a:lnTo>
                  <a:lnTo>
                    <a:pt x="1032903" y="1712444"/>
                  </a:lnTo>
                  <a:cubicBezTo>
                    <a:pt x="1175522" y="1740968"/>
                    <a:pt x="1301027" y="1707880"/>
                    <a:pt x="1408846" y="1608617"/>
                  </a:cubicBezTo>
                  <a:cubicBezTo>
                    <a:pt x="1467036" y="1554991"/>
                    <a:pt x="1520089" y="1495662"/>
                    <a:pt x="1560023" y="1427775"/>
                  </a:cubicBezTo>
                  <a:cubicBezTo>
                    <a:pt x="1640460" y="1286869"/>
                    <a:pt x="1663850" y="1105458"/>
                    <a:pt x="1655863" y="942302"/>
                  </a:cubicBezTo>
                  <a:cubicBezTo>
                    <a:pt x="1649018" y="804246"/>
                    <a:pt x="1635326" y="646794"/>
                    <a:pt x="1572004" y="524142"/>
                  </a:cubicBezTo>
                  <a:cubicBezTo>
                    <a:pt x="1493278" y="371824"/>
                    <a:pt x="1361498" y="256018"/>
                    <a:pt x="1212603" y="174439"/>
                  </a:cubicBezTo>
                  <a:cubicBezTo>
                    <a:pt x="1069984" y="96286"/>
                    <a:pt x="890284" y="26686"/>
                    <a:pt x="725988" y="15849"/>
                  </a:cubicBezTo>
                  <a:cubicBezTo>
                    <a:pt x="687481" y="13139"/>
                    <a:pt x="623241" y="-2108"/>
                    <a:pt x="583994" y="245"/>
                  </a:cubicBezTo>
                  <a:close/>
                </a:path>
              </a:pathLst>
            </a:custGeom>
            <a:solidFill>
              <a:schemeClr val="accent3"/>
            </a:solidFill>
            <a:ln w="35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DC731FB5-B739-46E8-9693-2E18A75052A2}"/>
              </a:ext>
            </a:extLst>
          </p:cNvPr>
          <p:cNvSpPr txBox="1"/>
          <p:nvPr/>
        </p:nvSpPr>
        <p:spPr>
          <a:xfrm>
            <a:off x="7597480" y="2901530"/>
            <a:ext cx="386462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accent2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9FBB6C7-638B-4CBD-8C97-A079689B4F8B}"/>
              </a:ext>
            </a:extLst>
          </p:cNvPr>
          <p:cNvSpPr txBox="1"/>
          <p:nvPr/>
        </p:nvSpPr>
        <p:spPr>
          <a:xfrm>
            <a:off x="7597480" y="5316449"/>
            <a:ext cx="386462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accent4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78B010-9CD3-4A2D-8564-F5DF4A9EAF60}"/>
              </a:ext>
            </a:extLst>
          </p:cNvPr>
          <p:cNvSpPr txBox="1"/>
          <p:nvPr/>
        </p:nvSpPr>
        <p:spPr>
          <a:xfrm>
            <a:off x="7597480" y="4107542"/>
            <a:ext cx="386462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accent3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42CE305-AC4F-4B6C-B07E-D235DA2A31CA}"/>
              </a:ext>
            </a:extLst>
          </p:cNvPr>
          <p:cNvSpPr txBox="1"/>
          <p:nvPr/>
        </p:nvSpPr>
        <p:spPr>
          <a:xfrm>
            <a:off x="8535666" y="3215462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A5C5641-72B2-42FC-8BE3-CE676A8009F3}"/>
              </a:ext>
            </a:extLst>
          </p:cNvPr>
          <p:cNvSpPr txBox="1"/>
          <p:nvPr/>
        </p:nvSpPr>
        <p:spPr>
          <a:xfrm>
            <a:off x="8535666" y="4421474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CA4A788-98CC-46B1-A990-CF2223244ADC}"/>
              </a:ext>
            </a:extLst>
          </p:cNvPr>
          <p:cNvSpPr txBox="1"/>
          <p:nvPr/>
        </p:nvSpPr>
        <p:spPr>
          <a:xfrm>
            <a:off x="8535666" y="5624590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F9F9E0-4685-4F5B-AFA2-F79353D8D1A1}"/>
              </a:ext>
            </a:extLst>
          </p:cNvPr>
          <p:cNvSpPr txBox="1"/>
          <p:nvPr/>
        </p:nvSpPr>
        <p:spPr>
          <a:xfrm>
            <a:off x="3098716" y="666205"/>
            <a:ext cx="393931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9E1401B-901B-45E9-B8C8-709F76C294A9}"/>
              </a:ext>
            </a:extLst>
          </p:cNvPr>
          <p:cNvSpPr txBox="1"/>
          <p:nvPr/>
        </p:nvSpPr>
        <p:spPr>
          <a:xfrm>
            <a:off x="3098716" y="1313367"/>
            <a:ext cx="39393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3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75C38F-9401-4CA3-BDF8-F6EA3F78B414}"/>
              </a:ext>
            </a:extLst>
          </p:cNvPr>
          <p:cNvSpPr txBox="1"/>
          <p:nvPr/>
        </p:nvSpPr>
        <p:spPr>
          <a:xfrm>
            <a:off x="3098717" y="431383"/>
            <a:ext cx="3939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accent2"/>
                </a:solidFill>
                <a:ea typeface="FZShuTi" pitchFamily="2" charset="-122"/>
                <a:cs typeface="Arial" pitchFamily="34" charset="0"/>
              </a:rPr>
              <a:t>EASY TO CHANGE COLORS</a:t>
            </a:r>
            <a:endParaRPr lang="ko-KR" altLang="en-US" sz="1400" b="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C597E7C-BD50-4E73-AA7D-4946C47C2EDD}"/>
              </a:ext>
            </a:extLst>
          </p:cNvPr>
          <p:cNvSpPr txBox="1"/>
          <p:nvPr/>
        </p:nvSpPr>
        <p:spPr>
          <a:xfrm>
            <a:off x="7626746" y="1643963"/>
            <a:ext cx="386462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accent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DFC5EE5-202B-40FA-864D-16FDE3CC5557}"/>
              </a:ext>
            </a:extLst>
          </p:cNvPr>
          <p:cNvSpPr txBox="1"/>
          <p:nvPr/>
        </p:nvSpPr>
        <p:spPr>
          <a:xfrm>
            <a:off x="8564932" y="1952104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4AA43BE-297F-411D-95B0-35CABE667DC3}"/>
              </a:ext>
            </a:extLst>
          </p:cNvPr>
          <p:cNvSpPr txBox="1"/>
          <p:nvPr/>
        </p:nvSpPr>
        <p:spPr>
          <a:xfrm>
            <a:off x="4633285" y="2212898"/>
            <a:ext cx="2271618" cy="184665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400" dirty="0"/>
              <a:t>We Create Quality Professional </a:t>
            </a:r>
          </a:p>
          <a:p>
            <a:pPr algn="r"/>
            <a:r>
              <a:rPr lang="en-US" altLang="ko-KR" sz="2400" dirty="0"/>
              <a:t>PPT Presentation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36946-BA11-40B8-9254-0A295E4DBB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81E1239-22B1-48A3-9520-24B2C24FA95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3CCACD97-5F90-4101-B87E-E5155289B82A}"/>
              </a:ext>
            </a:extLst>
          </p:cNvPr>
          <p:cNvSpPr/>
          <p:nvPr/>
        </p:nvSpPr>
        <p:spPr>
          <a:xfrm>
            <a:off x="2038351" y="4952246"/>
            <a:ext cx="5304009" cy="1905754"/>
          </a:xfrm>
          <a:prstGeom prst="parallelogram">
            <a:avLst>
              <a:gd name="adj" fmla="val 59323"/>
            </a:avLst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6D1F1E-6F8B-400E-B37F-080E87D406A3}"/>
              </a:ext>
            </a:extLst>
          </p:cNvPr>
          <p:cNvSpPr txBox="1"/>
          <p:nvPr/>
        </p:nvSpPr>
        <p:spPr>
          <a:xfrm>
            <a:off x="521375" y="415872"/>
            <a:ext cx="43948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4"/>
                </a:solidFill>
                <a:latin typeface="+mj-lt"/>
              </a:rPr>
              <a:t>Modern Portfolio Designed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1EA5BFE-35AE-495D-A63B-0959BF5BC37D}"/>
              </a:ext>
            </a:extLst>
          </p:cNvPr>
          <p:cNvSpPr/>
          <p:nvPr/>
        </p:nvSpPr>
        <p:spPr>
          <a:xfrm rot="18055056" flipH="1" flipV="1">
            <a:off x="752544" y="4916945"/>
            <a:ext cx="4421449" cy="182880"/>
          </a:xfrm>
          <a:custGeom>
            <a:avLst/>
            <a:gdLst>
              <a:gd name="connsiteX0" fmla="*/ 0 w 4421449"/>
              <a:gd name="connsiteY0" fmla="*/ 128969 h 182880"/>
              <a:gd name="connsiteX1" fmla="*/ 0 w 4421449"/>
              <a:gd name="connsiteY1" fmla="*/ 53815 h 182880"/>
              <a:gd name="connsiteX2" fmla="*/ 1920241 w 4421449"/>
              <a:gd name="connsiteY2" fmla="*/ 53815 h 182880"/>
              <a:gd name="connsiteX3" fmla="*/ 1920241 w 4421449"/>
              <a:gd name="connsiteY3" fmla="*/ 30481 h 182880"/>
              <a:gd name="connsiteX4" fmla="*/ 1950722 w 4421449"/>
              <a:gd name="connsiteY4" fmla="*/ 0 h 182880"/>
              <a:gd name="connsiteX5" fmla="*/ 4311922 w 4421449"/>
              <a:gd name="connsiteY5" fmla="*/ 0 h 182880"/>
              <a:gd name="connsiteX6" fmla="*/ 4421449 w 4421449"/>
              <a:gd name="connsiteY6" fmla="*/ 182880 h 182880"/>
              <a:gd name="connsiteX7" fmla="*/ 1950722 w 4421449"/>
              <a:gd name="connsiteY7" fmla="*/ 182880 h 182880"/>
              <a:gd name="connsiteX8" fmla="*/ 1920241 w 4421449"/>
              <a:gd name="connsiteY8" fmla="*/ 152399 h 182880"/>
              <a:gd name="connsiteX9" fmla="*/ 1920241 w 4421449"/>
              <a:gd name="connsiteY9" fmla="*/ 128969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1449" h="182880">
                <a:moveTo>
                  <a:pt x="0" y="128969"/>
                </a:moveTo>
                <a:lnTo>
                  <a:pt x="0" y="53815"/>
                </a:lnTo>
                <a:lnTo>
                  <a:pt x="1920241" y="53815"/>
                </a:lnTo>
                <a:lnTo>
                  <a:pt x="1920241" y="30481"/>
                </a:lnTo>
                <a:cubicBezTo>
                  <a:pt x="1920241" y="13647"/>
                  <a:pt x="1933888" y="0"/>
                  <a:pt x="1950722" y="0"/>
                </a:cubicBezTo>
                <a:lnTo>
                  <a:pt x="4311922" y="0"/>
                </a:lnTo>
                <a:lnTo>
                  <a:pt x="4421449" y="182880"/>
                </a:lnTo>
                <a:lnTo>
                  <a:pt x="1950722" y="182880"/>
                </a:lnTo>
                <a:cubicBezTo>
                  <a:pt x="1933888" y="182880"/>
                  <a:pt x="1920241" y="169233"/>
                  <a:pt x="1920241" y="152399"/>
                </a:cubicBezTo>
                <a:lnTo>
                  <a:pt x="1920241" y="1289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CBE31F-443D-44BA-8C0C-3F0AB4B4450B}"/>
              </a:ext>
            </a:extLst>
          </p:cNvPr>
          <p:cNvSpPr txBox="1"/>
          <p:nvPr/>
        </p:nvSpPr>
        <p:spPr>
          <a:xfrm>
            <a:off x="2718815" y="5631508"/>
            <a:ext cx="2509200" cy="92333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We Create</a:t>
            </a: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Quality Professional </a:t>
            </a: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PPT Presentation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47E975-9EE5-4A3F-881D-21DF11934537}"/>
              </a:ext>
            </a:extLst>
          </p:cNvPr>
          <p:cNvSpPr txBox="1"/>
          <p:nvPr/>
        </p:nvSpPr>
        <p:spPr>
          <a:xfrm>
            <a:off x="9795112" y="885533"/>
            <a:ext cx="2095770" cy="123110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We Create</a:t>
            </a: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Quality Professional </a:t>
            </a: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PPT Presentation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227C63-52C5-457F-90F0-7EEBAADF412E}"/>
              </a:ext>
            </a:extLst>
          </p:cNvPr>
          <p:cNvSpPr txBox="1"/>
          <p:nvPr/>
        </p:nvSpPr>
        <p:spPr>
          <a:xfrm>
            <a:off x="530174" y="1937441"/>
            <a:ext cx="2810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04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6887914" y="2382100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112512" y="1699180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6887914" y="3521092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112512" y="2838172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6887914" y="4660084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112512" y="3977164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6887914" y="5799076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112512" y="5116156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226812" y="408775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53BBC1-6CE3-47EC-B1D8-9A241D52FAAE}"/>
              </a:ext>
            </a:extLst>
          </p:cNvPr>
          <p:cNvGrpSpPr/>
          <p:nvPr/>
        </p:nvGrpSpPr>
        <p:grpSpPr>
          <a:xfrm flipH="1" flipV="1">
            <a:off x="6241560" y="1351354"/>
            <a:ext cx="5950440" cy="181040"/>
            <a:chOff x="5069840" y="3310420"/>
            <a:chExt cx="5950440" cy="230341"/>
          </a:xfrm>
          <a:solidFill>
            <a:schemeClr val="accent3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B056A4-D3B8-4938-A07E-079EACFE5344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E1E0AC2-A45F-479C-81E1-77A086955328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CA20FCF-B79A-44EB-BA71-AED995666FAC}"/>
              </a:ext>
            </a:extLst>
          </p:cNvPr>
          <p:cNvGrpSpPr/>
          <p:nvPr/>
        </p:nvGrpSpPr>
        <p:grpSpPr>
          <a:xfrm>
            <a:off x="619862" y="2932545"/>
            <a:ext cx="5943899" cy="946557"/>
            <a:chOff x="611559" y="2708920"/>
            <a:chExt cx="2675111" cy="946557"/>
          </a:xfrm>
        </p:grpSpPr>
        <p:sp>
          <p:nvSpPr>
            <p:cNvPr id="4" name="Rounded Rectangle 58">
              <a:extLst>
                <a:ext uri="{FF2B5EF4-FFF2-40B4-BE49-F238E27FC236}">
                  <a16:creationId xmlns:a16="http://schemas.microsoft.com/office/drawing/2014/main" id="{C241647D-02B8-4BD2-9E85-D0BDD55FC970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E7A457-5981-4DFB-9ED6-0D7BFFD57978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087747-89FD-440E-8FAC-25AD8CBC939D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C5857BB-B3DD-4181-AA53-9A368CFA65B4}"/>
              </a:ext>
            </a:extLst>
          </p:cNvPr>
          <p:cNvGrpSpPr/>
          <p:nvPr/>
        </p:nvGrpSpPr>
        <p:grpSpPr>
          <a:xfrm>
            <a:off x="619862" y="4120149"/>
            <a:ext cx="5943899" cy="946557"/>
            <a:chOff x="611559" y="2708920"/>
            <a:chExt cx="2675111" cy="946557"/>
          </a:xfrm>
        </p:grpSpPr>
        <p:sp>
          <p:nvSpPr>
            <p:cNvPr id="8" name="Rounded Rectangle 64">
              <a:extLst>
                <a:ext uri="{FF2B5EF4-FFF2-40B4-BE49-F238E27FC236}">
                  <a16:creationId xmlns:a16="http://schemas.microsoft.com/office/drawing/2014/main" id="{ED43FA07-9203-4B11-9415-F88B8AA338AC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0A9159-8603-475F-8C25-7187819E7AA8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46C485-8F0A-40A6-8E80-E7AE31A9AE26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B8C0D7-EB15-4241-AC12-9602884FC2C6}"/>
              </a:ext>
            </a:extLst>
          </p:cNvPr>
          <p:cNvGrpSpPr/>
          <p:nvPr/>
        </p:nvGrpSpPr>
        <p:grpSpPr>
          <a:xfrm>
            <a:off x="619862" y="5307754"/>
            <a:ext cx="5943899" cy="946557"/>
            <a:chOff x="611559" y="2708920"/>
            <a:chExt cx="2675111" cy="946557"/>
          </a:xfrm>
        </p:grpSpPr>
        <p:sp>
          <p:nvSpPr>
            <p:cNvPr id="12" name="Rounded Rectangle 68">
              <a:extLst>
                <a:ext uri="{FF2B5EF4-FFF2-40B4-BE49-F238E27FC236}">
                  <a16:creationId xmlns:a16="http://schemas.microsoft.com/office/drawing/2014/main" id="{1648B783-3FE6-4772-8956-7AB71B10E6A4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FCB6D5-E66A-421A-91AE-38861ECBEE49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6BCBA5-C095-4BEB-BEF6-C2B885A67CF6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F471900-9FE8-4FF1-9393-AF1B0BA7E6A7}"/>
              </a:ext>
            </a:extLst>
          </p:cNvPr>
          <p:cNvSpPr txBox="1"/>
          <p:nvPr/>
        </p:nvSpPr>
        <p:spPr>
          <a:xfrm>
            <a:off x="619863" y="1701182"/>
            <a:ext cx="5899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DDD61C-38A8-43DB-B00D-E27323F3E640}"/>
              </a:ext>
            </a:extLst>
          </p:cNvPr>
          <p:cNvSpPr txBox="1"/>
          <p:nvPr/>
        </p:nvSpPr>
        <p:spPr>
          <a:xfrm>
            <a:off x="619863" y="1402384"/>
            <a:ext cx="5899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7AF9C5-75E1-4D4C-8189-A46C8C3C3DE3}"/>
              </a:ext>
            </a:extLst>
          </p:cNvPr>
          <p:cNvSpPr txBox="1"/>
          <p:nvPr/>
        </p:nvSpPr>
        <p:spPr>
          <a:xfrm>
            <a:off x="619862" y="2187155"/>
            <a:ext cx="5943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18" name="Graphic 13">
            <a:extLst>
              <a:ext uri="{FF2B5EF4-FFF2-40B4-BE49-F238E27FC236}">
                <a16:creationId xmlns:a16="http://schemas.microsoft.com/office/drawing/2014/main" id="{DF1B8E68-2592-4F24-A6B1-7A416CA66098}"/>
              </a:ext>
            </a:extLst>
          </p:cNvPr>
          <p:cNvSpPr/>
          <p:nvPr/>
        </p:nvSpPr>
        <p:spPr>
          <a:xfrm flipH="1">
            <a:off x="7260490" y="288233"/>
            <a:ext cx="4055953" cy="6409208"/>
          </a:xfrm>
          <a:custGeom>
            <a:avLst/>
            <a:gdLst>
              <a:gd name="connsiteX0" fmla="*/ 2294190 w 2297690"/>
              <a:gd name="connsiteY0" fmla="*/ 1152104 h 3630805"/>
              <a:gd name="connsiteX1" fmla="*/ 2220482 w 2297690"/>
              <a:gd name="connsiteY1" fmla="*/ 1080216 h 3630805"/>
              <a:gd name="connsiteX2" fmla="*/ 2111285 w 2297690"/>
              <a:gd name="connsiteY2" fmla="*/ 1077031 h 3630805"/>
              <a:gd name="connsiteX3" fmla="*/ 1852851 w 2297690"/>
              <a:gd name="connsiteY3" fmla="*/ 1191233 h 3630805"/>
              <a:gd name="connsiteX4" fmla="*/ 1805533 w 2297690"/>
              <a:gd name="connsiteY4" fmla="*/ 1235822 h 3630805"/>
              <a:gd name="connsiteX5" fmla="*/ 1780053 w 2297690"/>
              <a:gd name="connsiteY5" fmla="*/ 1328184 h 3630805"/>
              <a:gd name="connsiteX6" fmla="*/ 1771863 w 2297690"/>
              <a:gd name="connsiteY6" fmla="*/ 1335464 h 3630805"/>
              <a:gd name="connsiteX7" fmla="*/ 1536180 w 2297690"/>
              <a:gd name="connsiteY7" fmla="*/ 1300885 h 3630805"/>
              <a:gd name="connsiteX8" fmla="*/ 1522530 w 2297690"/>
              <a:gd name="connsiteY8" fmla="*/ 1288145 h 3630805"/>
              <a:gd name="connsiteX9" fmla="*/ 1492501 w 2297690"/>
              <a:gd name="connsiteY9" fmla="*/ 1183498 h 3630805"/>
              <a:gd name="connsiteX10" fmla="*/ 1460651 w 2297690"/>
              <a:gd name="connsiteY10" fmla="*/ 961464 h 3630805"/>
              <a:gd name="connsiteX11" fmla="*/ 1459742 w 2297690"/>
              <a:gd name="connsiteY11" fmla="*/ 900495 h 3630805"/>
              <a:gd name="connsiteX12" fmla="*/ 1436992 w 2297690"/>
              <a:gd name="connsiteY12" fmla="*/ 809498 h 3630805"/>
              <a:gd name="connsiteX13" fmla="*/ 1397863 w 2297690"/>
              <a:gd name="connsiteY13" fmla="*/ 774919 h 3630805"/>
              <a:gd name="connsiteX14" fmla="*/ 1340990 w 2297690"/>
              <a:gd name="connsiteY14" fmla="*/ 757629 h 3630805"/>
              <a:gd name="connsiteX15" fmla="*/ 1251812 w 2297690"/>
              <a:gd name="connsiteY15" fmla="*/ 726235 h 3630805"/>
              <a:gd name="connsiteX16" fmla="*/ 1224513 w 2297690"/>
              <a:gd name="connsiteY16" fmla="*/ 681191 h 3630805"/>
              <a:gd name="connsiteX17" fmla="*/ 1262277 w 2297690"/>
              <a:gd name="connsiteY17" fmla="*/ 560619 h 3630805"/>
              <a:gd name="connsiteX18" fmla="*/ 1265462 w 2297690"/>
              <a:gd name="connsiteY18" fmla="*/ 556069 h 3630805"/>
              <a:gd name="connsiteX19" fmla="*/ 1277746 w 2297690"/>
              <a:gd name="connsiteY19" fmla="*/ 482361 h 3630805"/>
              <a:gd name="connsiteX20" fmla="*/ 1267282 w 2297690"/>
              <a:gd name="connsiteY20" fmla="*/ 422758 h 3630805"/>
              <a:gd name="connsiteX21" fmla="*/ 1251357 w 2297690"/>
              <a:gd name="connsiteY21" fmla="*/ 254867 h 3630805"/>
              <a:gd name="connsiteX22" fmla="*/ 1254997 w 2297690"/>
              <a:gd name="connsiteY22" fmla="*/ 237578 h 3630805"/>
              <a:gd name="connsiteX23" fmla="*/ 1293671 w 2297690"/>
              <a:gd name="connsiteY23" fmla="*/ 178429 h 3630805"/>
              <a:gd name="connsiteX24" fmla="*/ 1328250 w 2297690"/>
              <a:gd name="connsiteY24" fmla="*/ 104266 h 3630805"/>
              <a:gd name="connsiteX25" fmla="*/ 1294126 w 2297690"/>
              <a:gd name="connsiteY25" fmla="*/ 26008 h 3630805"/>
              <a:gd name="connsiteX26" fmla="*/ 1254542 w 2297690"/>
              <a:gd name="connsiteY26" fmla="*/ 11449 h 3630805"/>
              <a:gd name="connsiteX27" fmla="*/ 841413 w 2297690"/>
              <a:gd name="connsiteY27" fmla="*/ 79242 h 3630805"/>
              <a:gd name="connsiteX28" fmla="*/ 790909 w 2297690"/>
              <a:gd name="connsiteY28" fmla="*/ 123831 h 3630805"/>
              <a:gd name="connsiteX29" fmla="*/ 786814 w 2297690"/>
              <a:gd name="connsiteY29" fmla="*/ 179794 h 3630805"/>
              <a:gd name="connsiteX30" fmla="*/ 827763 w 2297690"/>
              <a:gd name="connsiteY30" fmla="*/ 226203 h 3630805"/>
              <a:gd name="connsiteX31" fmla="*/ 899651 w 2297690"/>
              <a:gd name="connsiteY31" fmla="*/ 281257 h 3630805"/>
              <a:gd name="connsiteX32" fmla="*/ 910571 w 2297690"/>
              <a:gd name="connsiteY32" fmla="*/ 295361 h 3630805"/>
              <a:gd name="connsiteX33" fmla="*/ 945150 w 2297690"/>
              <a:gd name="connsiteY33" fmla="*/ 466437 h 3630805"/>
              <a:gd name="connsiteX34" fmla="*/ 938325 w 2297690"/>
              <a:gd name="connsiteY34" fmla="*/ 485546 h 3630805"/>
              <a:gd name="connsiteX35" fmla="*/ 929225 w 2297690"/>
              <a:gd name="connsiteY35" fmla="*/ 511481 h 3630805"/>
              <a:gd name="connsiteX36" fmla="*/ 937870 w 2297690"/>
              <a:gd name="connsiteY36" fmla="*/ 542875 h 3630805"/>
              <a:gd name="connsiteX37" fmla="*/ 974724 w 2297690"/>
              <a:gd name="connsiteY37" fmla="*/ 587009 h 3630805"/>
              <a:gd name="connsiteX38" fmla="*/ 984279 w 2297690"/>
              <a:gd name="connsiteY38" fmla="*/ 598838 h 3630805"/>
              <a:gd name="connsiteX39" fmla="*/ 972449 w 2297690"/>
              <a:gd name="connsiteY39" fmla="*/ 692111 h 3630805"/>
              <a:gd name="connsiteX40" fmla="*/ 963805 w 2297690"/>
              <a:gd name="connsiteY40" fmla="*/ 704851 h 3630805"/>
              <a:gd name="connsiteX41" fmla="*/ 908296 w 2297690"/>
              <a:gd name="connsiteY41" fmla="*/ 757174 h 3630805"/>
              <a:gd name="connsiteX42" fmla="*/ 882362 w 2297690"/>
              <a:gd name="connsiteY42" fmla="*/ 771279 h 3630805"/>
              <a:gd name="connsiteX43" fmla="*/ 709011 w 2297690"/>
              <a:gd name="connsiteY43" fmla="*/ 864096 h 3630805"/>
              <a:gd name="connsiteX44" fmla="*/ 683532 w 2297690"/>
              <a:gd name="connsiteY44" fmla="*/ 903225 h 3630805"/>
              <a:gd name="connsiteX45" fmla="*/ 638488 w 2297690"/>
              <a:gd name="connsiteY45" fmla="*/ 1227632 h 3630805"/>
              <a:gd name="connsiteX46" fmla="*/ 603909 w 2297690"/>
              <a:gd name="connsiteY46" fmla="*/ 1357304 h 3630805"/>
              <a:gd name="connsiteX47" fmla="*/ 587984 w 2297690"/>
              <a:gd name="connsiteY47" fmla="*/ 1362763 h 3630805"/>
              <a:gd name="connsiteX48" fmla="*/ 542031 w 2297690"/>
              <a:gd name="connsiteY48" fmla="*/ 1338194 h 3630805"/>
              <a:gd name="connsiteX49" fmla="*/ 512001 w 2297690"/>
              <a:gd name="connsiteY49" fmla="*/ 1337739 h 3630805"/>
              <a:gd name="connsiteX50" fmla="*/ 490162 w 2297690"/>
              <a:gd name="connsiteY50" fmla="*/ 1331369 h 3630805"/>
              <a:gd name="connsiteX51" fmla="*/ 494712 w 2297690"/>
              <a:gd name="connsiteY51" fmla="*/ 1316355 h 3630805"/>
              <a:gd name="connsiteX52" fmla="*/ 506086 w 2297690"/>
              <a:gd name="connsiteY52" fmla="*/ 1299975 h 3630805"/>
              <a:gd name="connsiteX53" fmla="*/ 504266 w 2297690"/>
              <a:gd name="connsiteY53" fmla="*/ 1281321 h 3630805"/>
              <a:gd name="connsiteX54" fmla="*/ 193510 w 2297690"/>
              <a:gd name="connsiteY54" fmla="*/ 1011968 h 3630805"/>
              <a:gd name="connsiteX55" fmla="*/ 141186 w 2297690"/>
              <a:gd name="connsiteY55" fmla="*/ 1012878 h 3630805"/>
              <a:gd name="connsiteX56" fmla="*/ 124806 w 2297690"/>
              <a:gd name="connsiteY56" fmla="*/ 1013788 h 3630805"/>
              <a:gd name="connsiteX57" fmla="*/ 67933 w 2297690"/>
              <a:gd name="connsiteY57" fmla="*/ 945994 h 3630805"/>
              <a:gd name="connsiteX58" fmla="*/ 31534 w 2297690"/>
              <a:gd name="connsiteY58" fmla="*/ 930525 h 3630805"/>
              <a:gd name="connsiteX59" fmla="*/ 595 w 2297690"/>
              <a:gd name="connsiteY59" fmla="*/ 961919 h 3630805"/>
              <a:gd name="connsiteX60" fmla="*/ 17884 w 2297690"/>
              <a:gd name="connsiteY60" fmla="*/ 999228 h 3630805"/>
              <a:gd name="connsiteX61" fmla="*/ 34719 w 2297690"/>
              <a:gd name="connsiteY61" fmla="*/ 1006508 h 3630805"/>
              <a:gd name="connsiteX62" fmla="*/ 85222 w 2297690"/>
              <a:gd name="connsiteY62" fmla="*/ 1034262 h 3630805"/>
              <a:gd name="connsiteX63" fmla="*/ 92047 w 2297690"/>
              <a:gd name="connsiteY63" fmla="*/ 1070661 h 3630805"/>
              <a:gd name="connsiteX64" fmla="*/ 87952 w 2297690"/>
              <a:gd name="connsiteY64" fmla="*/ 1077941 h 3630805"/>
              <a:gd name="connsiteX65" fmla="*/ 91137 w 2297690"/>
              <a:gd name="connsiteY65" fmla="*/ 1097505 h 3630805"/>
              <a:gd name="connsiteX66" fmla="*/ 416454 w 2297690"/>
              <a:gd name="connsiteY66" fmla="*/ 1380508 h 3630805"/>
              <a:gd name="connsiteX67" fmla="*/ 437383 w 2297690"/>
              <a:gd name="connsiteY67" fmla="*/ 1380053 h 3630805"/>
              <a:gd name="connsiteX68" fmla="*/ 449668 w 2297690"/>
              <a:gd name="connsiteY68" fmla="*/ 1376413 h 3630805"/>
              <a:gd name="connsiteX69" fmla="*/ 471507 w 2297690"/>
              <a:gd name="connsiteY69" fmla="*/ 1409172 h 3630805"/>
              <a:gd name="connsiteX70" fmla="*/ 483337 w 2297690"/>
              <a:gd name="connsiteY70" fmla="*/ 1431012 h 3630805"/>
              <a:gd name="connsiteX71" fmla="*/ 527471 w 2297690"/>
              <a:gd name="connsiteY71" fmla="*/ 1468776 h 3630805"/>
              <a:gd name="connsiteX72" fmla="*/ 540211 w 2297690"/>
              <a:gd name="connsiteY72" fmla="*/ 1493345 h 3630805"/>
              <a:gd name="connsiteX73" fmla="*/ 556590 w 2297690"/>
              <a:gd name="connsiteY73" fmla="*/ 1580248 h 3630805"/>
              <a:gd name="connsiteX74" fmla="*/ 580705 w 2297690"/>
              <a:gd name="connsiteY74" fmla="*/ 1599812 h 3630805"/>
              <a:gd name="connsiteX75" fmla="*/ 740860 w 2297690"/>
              <a:gd name="connsiteY75" fmla="*/ 1528834 h 3630805"/>
              <a:gd name="connsiteX76" fmla="*/ 758150 w 2297690"/>
              <a:gd name="connsiteY76" fmla="*/ 1499715 h 3630805"/>
              <a:gd name="connsiteX77" fmla="*/ 801374 w 2297690"/>
              <a:gd name="connsiteY77" fmla="*/ 1384603 h 3630805"/>
              <a:gd name="connsiteX78" fmla="*/ 805469 w 2297690"/>
              <a:gd name="connsiteY78" fmla="*/ 1376868 h 3630805"/>
              <a:gd name="connsiteX79" fmla="*/ 806379 w 2297690"/>
              <a:gd name="connsiteY79" fmla="*/ 1381873 h 3630805"/>
              <a:gd name="connsiteX80" fmla="*/ 817298 w 2297690"/>
              <a:gd name="connsiteY80" fmla="*/ 1541574 h 3630805"/>
              <a:gd name="connsiteX81" fmla="*/ 817298 w 2297690"/>
              <a:gd name="connsiteY81" fmla="*/ 1839136 h 3630805"/>
              <a:gd name="connsiteX82" fmla="*/ 824578 w 2297690"/>
              <a:gd name="connsiteY82" fmla="*/ 2055710 h 3630805"/>
              <a:gd name="connsiteX83" fmla="*/ 857337 w 2297690"/>
              <a:gd name="connsiteY83" fmla="*/ 2081645 h 3630805"/>
              <a:gd name="connsiteX84" fmla="*/ 861887 w 2297690"/>
              <a:gd name="connsiteY84" fmla="*/ 2143978 h 3630805"/>
              <a:gd name="connsiteX85" fmla="*/ 879177 w 2297690"/>
              <a:gd name="connsiteY85" fmla="*/ 2380117 h 3630805"/>
              <a:gd name="connsiteX86" fmla="*/ 897831 w 2297690"/>
              <a:gd name="connsiteY86" fmla="*/ 2919733 h 3630805"/>
              <a:gd name="connsiteX87" fmla="*/ 916031 w 2297690"/>
              <a:gd name="connsiteY87" fmla="*/ 3117197 h 3630805"/>
              <a:gd name="connsiteX88" fmla="*/ 997474 w 2297690"/>
              <a:gd name="connsiteY88" fmla="*/ 3390645 h 3630805"/>
              <a:gd name="connsiteX89" fmla="*/ 1023863 w 2297690"/>
              <a:gd name="connsiteY89" fmla="*/ 3452979 h 3630805"/>
              <a:gd name="connsiteX90" fmla="*/ 1034328 w 2297690"/>
              <a:gd name="connsiteY90" fmla="*/ 3493018 h 3630805"/>
              <a:gd name="connsiteX91" fmla="*/ 1032508 w 2297690"/>
              <a:gd name="connsiteY91" fmla="*/ 3585380 h 3630805"/>
              <a:gd name="connsiteX92" fmla="*/ 1066177 w 2297690"/>
              <a:gd name="connsiteY92" fmla="*/ 3626784 h 3630805"/>
              <a:gd name="connsiteX93" fmla="*/ 1083921 w 2297690"/>
              <a:gd name="connsiteY93" fmla="*/ 3631789 h 3630805"/>
              <a:gd name="connsiteX94" fmla="*/ 1092566 w 2297690"/>
              <a:gd name="connsiteY94" fmla="*/ 3631789 h 3630805"/>
              <a:gd name="connsiteX95" fmla="*/ 1112586 w 2297690"/>
              <a:gd name="connsiteY95" fmla="*/ 3631789 h 3630805"/>
              <a:gd name="connsiteX96" fmla="*/ 1143980 w 2297690"/>
              <a:gd name="connsiteY96" fmla="*/ 3631789 h 3630805"/>
              <a:gd name="connsiteX97" fmla="*/ 1163089 w 2297690"/>
              <a:gd name="connsiteY97" fmla="*/ 3630424 h 3630805"/>
              <a:gd name="connsiteX98" fmla="*/ 1177649 w 2297690"/>
              <a:gd name="connsiteY98" fmla="*/ 3631789 h 3630805"/>
              <a:gd name="connsiteX99" fmla="*/ 1211773 w 2297690"/>
              <a:gd name="connsiteY99" fmla="*/ 3631789 h 3630805"/>
              <a:gd name="connsiteX100" fmla="*/ 1232703 w 2297690"/>
              <a:gd name="connsiteY100" fmla="*/ 3606310 h 3630805"/>
              <a:gd name="connsiteX101" fmla="*/ 1215868 w 2297690"/>
              <a:gd name="connsiteY101" fmla="*/ 3546251 h 3630805"/>
              <a:gd name="connsiteX102" fmla="*/ 1183109 w 2297690"/>
              <a:gd name="connsiteY102" fmla="*/ 3463898 h 3630805"/>
              <a:gd name="connsiteX103" fmla="*/ 1191754 w 2297690"/>
              <a:gd name="connsiteY103" fmla="*/ 3438874 h 3630805"/>
              <a:gd name="connsiteX104" fmla="*/ 1201763 w 2297690"/>
              <a:gd name="connsiteY104" fmla="*/ 3416580 h 3630805"/>
              <a:gd name="connsiteX105" fmla="*/ 1202218 w 2297690"/>
              <a:gd name="connsiteY105" fmla="*/ 3365621 h 3630805"/>
              <a:gd name="connsiteX106" fmla="*/ 1173554 w 2297690"/>
              <a:gd name="connsiteY106" fmla="*/ 3303288 h 3630805"/>
              <a:gd name="connsiteX107" fmla="*/ 1157629 w 2297690"/>
              <a:gd name="connsiteY107" fmla="*/ 3260974 h 3630805"/>
              <a:gd name="connsiteX108" fmla="*/ 1166274 w 2297690"/>
              <a:gd name="connsiteY108" fmla="*/ 3228215 h 3630805"/>
              <a:gd name="connsiteX109" fmla="*/ 1158084 w 2297690"/>
              <a:gd name="connsiteY109" fmla="*/ 3164516 h 3630805"/>
              <a:gd name="connsiteX110" fmla="*/ 1144890 w 2297690"/>
              <a:gd name="connsiteY110" fmla="*/ 3141312 h 3630805"/>
              <a:gd name="connsiteX111" fmla="*/ 1134880 w 2297690"/>
              <a:gd name="connsiteY111" fmla="*/ 3111738 h 3630805"/>
              <a:gd name="connsiteX112" fmla="*/ 1131240 w 2297690"/>
              <a:gd name="connsiteY112" fmla="*/ 3052134 h 3630805"/>
              <a:gd name="connsiteX113" fmla="*/ 1127600 w 2297690"/>
              <a:gd name="connsiteY113" fmla="*/ 2968871 h 3630805"/>
              <a:gd name="connsiteX114" fmla="*/ 1122595 w 2297690"/>
              <a:gd name="connsiteY114" fmla="*/ 2785056 h 3630805"/>
              <a:gd name="connsiteX115" fmla="*/ 1145345 w 2297690"/>
              <a:gd name="connsiteY115" fmla="*/ 2633545 h 3630805"/>
              <a:gd name="connsiteX116" fmla="*/ 1160814 w 2297690"/>
              <a:gd name="connsiteY116" fmla="*/ 2620351 h 3630805"/>
              <a:gd name="connsiteX117" fmla="*/ 1329160 w 2297690"/>
              <a:gd name="connsiteY117" fmla="*/ 2614891 h 3630805"/>
              <a:gd name="connsiteX118" fmla="*/ 1346904 w 2297690"/>
              <a:gd name="connsiteY118" fmla="*/ 2632180 h 3630805"/>
              <a:gd name="connsiteX119" fmla="*/ 1341900 w 2297690"/>
              <a:gd name="connsiteY119" fmla="*/ 2760942 h 3630805"/>
              <a:gd name="connsiteX120" fmla="*/ 1315965 w 2297690"/>
              <a:gd name="connsiteY120" fmla="*/ 3018920 h 3630805"/>
              <a:gd name="connsiteX121" fmla="*/ 1284116 w 2297690"/>
              <a:gd name="connsiteY121" fmla="*/ 3207285 h 3630805"/>
              <a:gd name="connsiteX122" fmla="*/ 1284116 w 2297690"/>
              <a:gd name="connsiteY122" fmla="*/ 3246869 h 3630805"/>
              <a:gd name="connsiteX123" fmla="*/ 1269556 w 2297690"/>
              <a:gd name="connsiteY123" fmla="*/ 3324672 h 3630805"/>
              <a:gd name="connsiteX124" fmla="*/ 1259547 w 2297690"/>
              <a:gd name="connsiteY124" fmla="*/ 3359251 h 3630805"/>
              <a:gd name="connsiteX125" fmla="*/ 1262732 w 2297690"/>
              <a:gd name="connsiteY125" fmla="*/ 3547616 h 3630805"/>
              <a:gd name="connsiteX126" fmla="*/ 1263187 w 2297690"/>
              <a:gd name="connsiteY126" fmla="*/ 3554896 h 3630805"/>
              <a:gd name="connsiteX127" fmla="*/ 1278656 w 2297690"/>
              <a:gd name="connsiteY127" fmla="*/ 3570366 h 3630805"/>
              <a:gd name="connsiteX128" fmla="*/ 1390128 w 2297690"/>
              <a:gd name="connsiteY128" fmla="*/ 3575826 h 3630805"/>
              <a:gd name="connsiteX129" fmla="*/ 1408783 w 2297690"/>
              <a:gd name="connsiteY129" fmla="*/ 3569456 h 3630805"/>
              <a:gd name="connsiteX130" fmla="*/ 1439722 w 2297690"/>
              <a:gd name="connsiteY130" fmla="*/ 3563996 h 3630805"/>
              <a:gd name="connsiteX131" fmla="*/ 1532995 w 2297690"/>
              <a:gd name="connsiteY131" fmla="*/ 3587655 h 3630805"/>
              <a:gd name="connsiteX132" fmla="*/ 1717265 w 2297690"/>
              <a:gd name="connsiteY132" fmla="*/ 3595390 h 3630805"/>
              <a:gd name="connsiteX133" fmla="*/ 1753664 w 2297690"/>
              <a:gd name="connsiteY133" fmla="*/ 3584470 h 3630805"/>
              <a:gd name="connsiteX134" fmla="*/ 1769134 w 2297690"/>
              <a:gd name="connsiteY134" fmla="*/ 3565816 h 3630805"/>
              <a:gd name="connsiteX135" fmla="*/ 1755939 w 2297690"/>
              <a:gd name="connsiteY135" fmla="*/ 3545341 h 3630805"/>
              <a:gd name="connsiteX136" fmla="*/ 1721815 w 2297690"/>
              <a:gd name="connsiteY136" fmla="*/ 3532602 h 3630805"/>
              <a:gd name="connsiteX137" fmla="*/ 1635822 w 2297690"/>
              <a:gd name="connsiteY137" fmla="*/ 3498478 h 3630805"/>
              <a:gd name="connsiteX138" fmla="*/ 1528445 w 2297690"/>
              <a:gd name="connsiteY138" fmla="*/ 3406115 h 3630805"/>
              <a:gd name="connsiteX139" fmla="*/ 1515250 w 2297690"/>
              <a:gd name="connsiteY139" fmla="*/ 3387915 h 3630805"/>
              <a:gd name="connsiteX140" fmla="*/ 1485676 w 2297690"/>
              <a:gd name="connsiteY140" fmla="*/ 3309658 h 3630805"/>
              <a:gd name="connsiteX141" fmla="*/ 1490226 w 2297690"/>
              <a:gd name="connsiteY141" fmla="*/ 3281903 h 3630805"/>
              <a:gd name="connsiteX142" fmla="*/ 1530720 w 2297690"/>
              <a:gd name="connsiteY142" fmla="*/ 3228670 h 3630805"/>
              <a:gd name="connsiteX143" fmla="*/ 1543914 w 2297690"/>
              <a:gd name="connsiteY143" fmla="*/ 3197730 h 3630805"/>
              <a:gd name="connsiteX144" fmla="*/ 1605338 w 2297690"/>
              <a:gd name="connsiteY144" fmla="*/ 2776866 h 3630805"/>
              <a:gd name="connsiteX145" fmla="*/ 1623537 w 2297690"/>
              <a:gd name="connsiteY145" fmla="*/ 2627630 h 3630805"/>
              <a:gd name="connsiteX146" fmla="*/ 1633092 w 2297690"/>
              <a:gd name="connsiteY146" fmla="*/ 2602606 h 3630805"/>
              <a:gd name="connsiteX147" fmla="*/ 1637187 w 2297690"/>
              <a:gd name="connsiteY147" fmla="*/ 2586681 h 3630805"/>
              <a:gd name="connsiteX148" fmla="*/ 1625812 w 2297690"/>
              <a:gd name="connsiteY148" fmla="*/ 2458375 h 3630805"/>
              <a:gd name="connsiteX149" fmla="*/ 1607158 w 2297690"/>
              <a:gd name="connsiteY149" fmla="*/ 2260910 h 3630805"/>
              <a:gd name="connsiteX150" fmla="*/ 1582588 w 2297690"/>
              <a:gd name="connsiteY150" fmla="*/ 2041151 h 3630805"/>
              <a:gd name="connsiteX151" fmla="*/ 1512520 w 2297690"/>
              <a:gd name="connsiteY151" fmla="*/ 1505630 h 3630805"/>
              <a:gd name="connsiteX152" fmla="*/ 1530720 w 2297690"/>
              <a:gd name="connsiteY152" fmla="*/ 1485155 h 3630805"/>
              <a:gd name="connsiteX153" fmla="*/ 1607158 w 2297690"/>
              <a:gd name="connsiteY153" fmla="*/ 1490160 h 3630805"/>
              <a:gd name="connsiteX154" fmla="*/ 1713170 w 2297690"/>
              <a:gd name="connsiteY154" fmla="*/ 1497895 h 3630805"/>
              <a:gd name="connsiteX155" fmla="*/ 1783693 w 2297690"/>
              <a:gd name="connsiteY155" fmla="*/ 1501990 h 3630805"/>
              <a:gd name="connsiteX156" fmla="*/ 1805078 w 2297690"/>
              <a:gd name="connsiteY156" fmla="*/ 1490615 h 3630805"/>
              <a:gd name="connsiteX157" fmla="*/ 1827372 w 2297690"/>
              <a:gd name="connsiteY157" fmla="*/ 1476510 h 3630805"/>
              <a:gd name="connsiteX158" fmla="*/ 1848301 w 2297690"/>
              <a:gd name="connsiteY158" fmla="*/ 1466956 h 3630805"/>
              <a:gd name="connsiteX159" fmla="*/ 1881971 w 2297690"/>
              <a:gd name="connsiteY159" fmla="*/ 1448756 h 3630805"/>
              <a:gd name="connsiteX160" fmla="*/ 1919735 w 2297690"/>
              <a:gd name="connsiteY160" fmla="*/ 1442841 h 3630805"/>
              <a:gd name="connsiteX161" fmla="*/ 2265981 w 2297690"/>
              <a:gd name="connsiteY161" fmla="*/ 1256296 h 3630805"/>
              <a:gd name="connsiteX162" fmla="*/ 2300105 w 2297690"/>
              <a:gd name="connsiteY162" fmla="*/ 1197148 h 3630805"/>
              <a:gd name="connsiteX163" fmla="*/ 2300105 w 2297690"/>
              <a:gd name="connsiteY163" fmla="*/ 1154379 h 3630805"/>
              <a:gd name="connsiteX164" fmla="*/ 2294190 w 2297690"/>
              <a:gd name="connsiteY164" fmla="*/ 1152104 h 3630805"/>
              <a:gd name="connsiteX165" fmla="*/ 2244596 w 2297690"/>
              <a:gd name="connsiteY165" fmla="*/ 1202153 h 3630805"/>
              <a:gd name="connsiteX166" fmla="*/ 2202282 w 2297690"/>
              <a:gd name="connsiteY166" fmla="*/ 1243556 h 3630805"/>
              <a:gd name="connsiteX167" fmla="*/ 2140404 w 2297690"/>
              <a:gd name="connsiteY167" fmla="*/ 1279956 h 3630805"/>
              <a:gd name="connsiteX168" fmla="*/ 2088080 w 2297690"/>
              <a:gd name="connsiteY168" fmla="*/ 1296790 h 3630805"/>
              <a:gd name="connsiteX169" fmla="*/ 1992078 w 2297690"/>
              <a:gd name="connsiteY169" fmla="*/ 1324999 h 3630805"/>
              <a:gd name="connsiteX170" fmla="*/ 1848756 w 2297690"/>
              <a:gd name="connsiteY170" fmla="*/ 1335009 h 3630805"/>
              <a:gd name="connsiteX171" fmla="*/ 1837837 w 2297690"/>
              <a:gd name="connsiteY171" fmla="*/ 1325454 h 3630805"/>
              <a:gd name="connsiteX172" fmla="*/ 1856946 w 2297690"/>
              <a:gd name="connsiteY172" fmla="*/ 1244012 h 3630805"/>
              <a:gd name="connsiteX173" fmla="*/ 1857856 w 2297690"/>
              <a:gd name="connsiteY173" fmla="*/ 1243102 h 3630805"/>
              <a:gd name="connsiteX174" fmla="*/ 1883790 w 2297690"/>
              <a:gd name="connsiteY174" fmla="*/ 1224447 h 3630805"/>
              <a:gd name="connsiteX175" fmla="*/ 1903810 w 2297690"/>
              <a:gd name="connsiteY175" fmla="*/ 1246286 h 3630805"/>
              <a:gd name="connsiteX176" fmla="*/ 1937479 w 2297690"/>
              <a:gd name="connsiteY176" fmla="*/ 1266306 h 3630805"/>
              <a:gd name="connsiteX177" fmla="*/ 1916095 w 2297690"/>
              <a:gd name="connsiteY177" fmla="*/ 1219897 h 3630805"/>
              <a:gd name="connsiteX178" fmla="*/ 1925649 w 2297690"/>
              <a:gd name="connsiteY178" fmla="*/ 1195328 h 3630805"/>
              <a:gd name="connsiteX179" fmla="*/ 1967963 w 2297690"/>
              <a:gd name="connsiteY179" fmla="*/ 1172578 h 3630805"/>
              <a:gd name="connsiteX180" fmla="*/ 1987073 w 2297690"/>
              <a:gd name="connsiteY180" fmla="*/ 1178948 h 3630805"/>
              <a:gd name="connsiteX181" fmla="*/ 2040761 w 2297690"/>
              <a:gd name="connsiteY181" fmla="*/ 1241282 h 3630805"/>
              <a:gd name="connsiteX182" fmla="*/ 2032572 w 2297690"/>
              <a:gd name="connsiteY182" fmla="*/ 1218077 h 3630805"/>
              <a:gd name="connsiteX183" fmla="*/ 2013462 w 2297690"/>
              <a:gd name="connsiteY183" fmla="*/ 1162114 h 3630805"/>
              <a:gd name="connsiteX184" fmla="*/ 2019832 w 2297690"/>
              <a:gd name="connsiteY184" fmla="*/ 1149829 h 3630805"/>
              <a:gd name="connsiteX185" fmla="*/ 2077160 w 2297690"/>
              <a:gd name="connsiteY185" fmla="*/ 1130264 h 3630805"/>
              <a:gd name="connsiteX186" fmla="*/ 2088080 w 2297690"/>
              <a:gd name="connsiteY186" fmla="*/ 1135269 h 3630805"/>
              <a:gd name="connsiteX187" fmla="*/ 2150869 w 2297690"/>
              <a:gd name="connsiteY187" fmla="*/ 1219897 h 3630805"/>
              <a:gd name="connsiteX188" fmla="*/ 2128574 w 2297690"/>
              <a:gd name="connsiteY188" fmla="*/ 1159384 h 3630805"/>
              <a:gd name="connsiteX189" fmla="*/ 2126754 w 2297690"/>
              <a:gd name="connsiteY189" fmla="*/ 1149829 h 3630805"/>
              <a:gd name="connsiteX190" fmla="*/ 2154963 w 2297690"/>
              <a:gd name="connsiteY190" fmla="*/ 1115250 h 3630805"/>
              <a:gd name="connsiteX191" fmla="*/ 2230492 w 2297690"/>
              <a:gd name="connsiteY191" fmla="*/ 1133449 h 3630805"/>
              <a:gd name="connsiteX192" fmla="*/ 2244596 w 2297690"/>
              <a:gd name="connsiteY192" fmla="*/ 1202153 h 363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2297690" h="3630805">
                <a:moveTo>
                  <a:pt x="2294190" y="1152104"/>
                </a:moveTo>
                <a:cubicBezTo>
                  <a:pt x="2284180" y="1113430"/>
                  <a:pt x="2256426" y="1092501"/>
                  <a:pt x="2220482" y="1080216"/>
                </a:cubicBezTo>
                <a:cubicBezTo>
                  <a:pt x="2184538" y="1067931"/>
                  <a:pt x="2147684" y="1069751"/>
                  <a:pt x="2111285" y="1077031"/>
                </a:cubicBezTo>
                <a:cubicBezTo>
                  <a:pt x="2017102" y="1096595"/>
                  <a:pt x="1931109" y="1135269"/>
                  <a:pt x="1852851" y="1191233"/>
                </a:cubicBezTo>
                <a:cubicBezTo>
                  <a:pt x="1835107" y="1203973"/>
                  <a:pt x="1819182" y="1218532"/>
                  <a:pt x="1805533" y="1235822"/>
                </a:cubicBezTo>
                <a:cubicBezTo>
                  <a:pt x="1784148" y="1263121"/>
                  <a:pt x="1772773" y="1293150"/>
                  <a:pt x="1780053" y="1328184"/>
                </a:cubicBezTo>
                <a:cubicBezTo>
                  <a:pt x="1781873" y="1336374"/>
                  <a:pt x="1778233" y="1336374"/>
                  <a:pt x="1771863" y="1335464"/>
                </a:cubicBezTo>
                <a:cubicBezTo>
                  <a:pt x="1693150" y="1323634"/>
                  <a:pt x="1614893" y="1312260"/>
                  <a:pt x="1536180" y="1300885"/>
                </a:cubicBezTo>
                <a:cubicBezTo>
                  <a:pt x="1527535" y="1299520"/>
                  <a:pt x="1524350" y="1295425"/>
                  <a:pt x="1522530" y="1288145"/>
                </a:cubicBezTo>
                <a:cubicBezTo>
                  <a:pt x="1512520" y="1253111"/>
                  <a:pt x="1502965" y="1218077"/>
                  <a:pt x="1492501" y="1183498"/>
                </a:cubicBezTo>
                <a:cubicBezTo>
                  <a:pt x="1470661" y="1111155"/>
                  <a:pt x="1457012" y="1037447"/>
                  <a:pt x="1460651" y="961464"/>
                </a:cubicBezTo>
                <a:cubicBezTo>
                  <a:pt x="1461562" y="940989"/>
                  <a:pt x="1459742" y="920970"/>
                  <a:pt x="1459742" y="900495"/>
                </a:cubicBezTo>
                <a:cubicBezTo>
                  <a:pt x="1459742" y="868191"/>
                  <a:pt x="1451552" y="838162"/>
                  <a:pt x="1436992" y="809498"/>
                </a:cubicBezTo>
                <a:cubicBezTo>
                  <a:pt x="1428347" y="792663"/>
                  <a:pt x="1416063" y="780834"/>
                  <a:pt x="1397863" y="774919"/>
                </a:cubicBezTo>
                <a:cubicBezTo>
                  <a:pt x="1378754" y="769004"/>
                  <a:pt x="1360099" y="763544"/>
                  <a:pt x="1340990" y="757629"/>
                </a:cubicBezTo>
                <a:cubicBezTo>
                  <a:pt x="1310960" y="748529"/>
                  <a:pt x="1280021" y="740795"/>
                  <a:pt x="1251812" y="726235"/>
                </a:cubicBezTo>
                <a:cubicBezTo>
                  <a:pt x="1233157" y="716680"/>
                  <a:pt x="1222693" y="703031"/>
                  <a:pt x="1224513" y="681191"/>
                </a:cubicBezTo>
                <a:cubicBezTo>
                  <a:pt x="1228153" y="637967"/>
                  <a:pt x="1245897" y="599748"/>
                  <a:pt x="1262277" y="560619"/>
                </a:cubicBezTo>
                <a:cubicBezTo>
                  <a:pt x="1263187" y="558799"/>
                  <a:pt x="1264552" y="557434"/>
                  <a:pt x="1265462" y="556069"/>
                </a:cubicBezTo>
                <a:cubicBezTo>
                  <a:pt x="1283206" y="533775"/>
                  <a:pt x="1286391" y="508296"/>
                  <a:pt x="1277746" y="482361"/>
                </a:cubicBezTo>
                <a:cubicBezTo>
                  <a:pt x="1270922" y="462797"/>
                  <a:pt x="1267737" y="443232"/>
                  <a:pt x="1267282" y="422758"/>
                </a:cubicBezTo>
                <a:cubicBezTo>
                  <a:pt x="1266372" y="366339"/>
                  <a:pt x="1260457" y="310831"/>
                  <a:pt x="1251357" y="254867"/>
                </a:cubicBezTo>
                <a:cubicBezTo>
                  <a:pt x="1250447" y="248498"/>
                  <a:pt x="1251357" y="243038"/>
                  <a:pt x="1254997" y="237578"/>
                </a:cubicBezTo>
                <a:cubicBezTo>
                  <a:pt x="1268192" y="218013"/>
                  <a:pt x="1281386" y="198449"/>
                  <a:pt x="1293671" y="178429"/>
                </a:cubicBezTo>
                <a:cubicBezTo>
                  <a:pt x="1308230" y="155225"/>
                  <a:pt x="1321425" y="131111"/>
                  <a:pt x="1328250" y="104266"/>
                </a:cubicBezTo>
                <a:cubicBezTo>
                  <a:pt x="1337350" y="68322"/>
                  <a:pt x="1326885" y="43753"/>
                  <a:pt x="1294126" y="26008"/>
                </a:cubicBezTo>
                <a:cubicBezTo>
                  <a:pt x="1281386" y="19184"/>
                  <a:pt x="1268192" y="14179"/>
                  <a:pt x="1254542" y="11449"/>
                </a:cubicBezTo>
                <a:cubicBezTo>
                  <a:pt x="1108491" y="-16306"/>
                  <a:pt x="970629" y="6444"/>
                  <a:pt x="841413" y="79242"/>
                </a:cubicBezTo>
                <a:cubicBezTo>
                  <a:pt x="821393" y="90617"/>
                  <a:pt x="804104" y="105176"/>
                  <a:pt x="790909" y="123831"/>
                </a:cubicBezTo>
                <a:cubicBezTo>
                  <a:pt x="778169" y="141575"/>
                  <a:pt x="777259" y="160685"/>
                  <a:pt x="786814" y="179794"/>
                </a:cubicBezTo>
                <a:cubicBezTo>
                  <a:pt x="796369" y="198904"/>
                  <a:pt x="810928" y="213463"/>
                  <a:pt x="827763" y="226203"/>
                </a:cubicBezTo>
                <a:cubicBezTo>
                  <a:pt x="851422" y="244858"/>
                  <a:pt x="875537" y="263057"/>
                  <a:pt x="899651" y="281257"/>
                </a:cubicBezTo>
                <a:cubicBezTo>
                  <a:pt x="904656" y="284897"/>
                  <a:pt x="907841" y="289446"/>
                  <a:pt x="910571" y="295361"/>
                </a:cubicBezTo>
                <a:cubicBezTo>
                  <a:pt x="935140" y="349505"/>
                  <a:pt x="940145" y="407743"/>
                  <a:pt x="945150" y="466437"/>
                </a:cubicBezTo>
                <a:cubicBezTo>
                  <a:pt x="945605" y="473717"/>
                  <a:pt x="945150" y="480996"/>
                  <a:pt x="938325" y="485546"/>
                </a:cubicBezTo>
                <a:cubicBezTo>
                  <a:pt x="928770" y="491916"/>
                  <a:pt x="926950" y="500561"/>
                  <a:pt x="929225" y="511481"/>
                </a:cubicBezTo>
                <a:cubicBezTo>
                  <a:pt x="931500" y="521945"/>
                  <a:pt x="933775" y="532865"/>
                  <a:pt x="937870" y="542875"/>
                </a:cubicBezTo>
                <a:cubicBezTo>
                  <a:pt x="945150" y="561529"/>
                  <a:pt x="954250" y="579274"/>
                  <a:pt x="974724" y="587009"/>
                </a:cubicBezTo>
                <a:cubicBezTo>
                  <a:pt x="979729" y="588829"/>
                  <a:pt x="983369" y="593378"/>
                  <a:pt x="984279" y="598838"/>
                </a:cubicBezTo>
                <a:cubicBezTo>
                  <a:pt x="990194" y="631143"/>
                  <a:pt x="1004298" y="664357"/>
                  <a:pt x="972449" y="692111"/>
                </a:cubicBezTo>
                <a:cubicBezTo>
                  <a:pt x="968809" y="695296"/>
                  <a:pt x="966079" y="700301"/>
                  <a:pt x="963805" y="704851"/>
                </a:cubicBezTo>
                <a:cubicBezTo>
                  <a:pt x="951975" y="729420"/>
                  <a:pt x="931500" y="744890"/>
                  <a:pt x="908296" y="757174"/>
                </a:cubicBezTo>
                <a:cubicBezTo>
                  <a:pt x="899651" y="761724"/>
                  <a:pt x="891006" y="766729"/>
                  <a:pt x="882362" y="771279"/>
                </a:cubicBezTo>
                <a:cubicBezTo>
                  <a:pt x="824578" y="802673"/>
                  <a:pt x="765885" y="831337"/>
                  <a:pt x="709011" y="864096"/>
                </a:cubicBezTo>
                <a:cubicBezTo>
                  <a:pt x="693542" y="873196"/>
                  <a:pt x="685807" y="885026"/>
                  <a:pt x="683532" y="903225"/>
                </a:cubicBezTo>
                <a:cubicBezTo>
                  <a:pt x="669427" y="1011513"/>
                  <a:pt x="658052" y="1119800"/>
                  <a:pt x="638488" y="1227632"/>
                </a:cubicBezTo>
                <a:cubicBezTo>
                  <a:pt x="630298" y="1271766"/>
                  <a:pt x="620743" y="1315445"/>
                  <a:pt x="603909" y="1357304"/>
                </a:cubicBezTo>
                <a:cubicBezTo>
                  <a:pt x="600269" y="1366403"/>
                  <a:pt x="597084" y="1368678"/>
                  <a:pt x="587984" y="1362763"/>
                </a:cubicBezTo>
                <a:cubicBezTo>
                  <a:pt x="573425" y="1353209"/>
                  <a:pt x="557955" y="1344564"/>
                  <a:pt x="542031" y="1338194"/>
                </a:cubicBezTo>
                <a:cubicBezTo>
                  <a:pt x="532021" y="1334099"/>
                  <a:pt x="522011" y="1331824"/>
                  <a:pt x="512001" y="1337739"/>
                </a:cubicBezTo>
                <a:cubicBezTo>
                  <a:pt x="501992" y="1344109"/>
                  <a:pt x="496077" y="1337284"/>
                  <a:pt x="490162" y="1331369"/>
                </a:cubicBezTo>
                <a:cubicBezTo>
                  <a:pt x="483337" y="1324089"/>
                  <a:pt x="492437" y="1320904"/>
                  <a:pt x="494712" y="1316355"/>
                </a:cubicBezTo>
                <a:cubicBezTo>
                  <a:pt x="497897" y="1310440"/>
                  <a:pt x="501537" y="1304980"/>
                  <a:pt x="506086" y="1299975"/>
                </a:cubicBezTo>
                <a:cubicBezTo>
                  <a:pt x="512001" y="1293150"/>
                  <a:pt x="512001" y="1288145"/>
                  <a:pt x="504266" y="1281321"/>
                </a:cubicBezTo>
                <a:cubicBezTo>
                  <a:pt x="400529" y="1191688"/>
                  <a:pt x="297247" y="1101600"/>
                  <a:pt x="193510" y="1011968"/>
                </a:cubicBezTo>
                <a:cubicBezTo>
                  <a:pt x="167575" y="989673"/>
                  <a:pt x="166665" y="990128"/>
                  <a:pt x="141186" y="1012878"/>
                </a:cubicBezTo>
                <a:cubicBezTo>
                  <a:pt x="135271" y="1018337"/>
                  <a:pt x="131631" y="1018792"/>
                  <a:pt x="124806" y="1013788"/>
                </a:cubicBezTo>
                <a:cubicBezTo>
                  <a:pt x="100692" y="995588"/>
                  <a:pt x="82037" y="972839"/>
                  <a:pt x="67933" y="945994"/>
                </a:cubicBezTo>
                <a:cubicBezTo>
                  <a:pt x="60653" y="931435"/>
                  <a:pt x="47003" y="927340"/>
                  <a:pt x="31534" y="930525"/>
                </a:cubicBezTo>
                <a:cubicBezTo>
                  <a:pt x="16519" y="933710"/>
                  <a:pt x="3325" y="946904"/>
                  <a:pt x="595" y="961919"/>
                </a:cubicBezTo>
                <a:cubicBezTo>
                  <a:pt x="-2135" y="976479"/>
                  <a:pt x="4690" y="991493"/>
                  <a:pt x="17884" y="999228"/>
                </a:cubicBezTo>
                <a:cubicBezTo>
                  <a:pt x="23344" y="1002413"/>
                  <a:pt x="28804" y="1004688"/>
                  <a:pt x="34719" y="1006508"/>
                </a:cubicBezTo>
                <a:cubicBezTo>
                  <a:pt x="53373" y="1012423"/>
                  <a:pt x="70208" y="1021977"/>
                  <a:pt x="85222" y="1034262"/>
                </a:cubicBezTo>
                <a:cubicBezTo>
                  <a:pt x="104787" y="1049732"/>
                  <a:pt x="104787" y="1049732"/>
                  <a:pt x="92047" y="1070661"/>
                </a:cubicBezTo>
                <a:cubicBezTo>
                  <a:pt x="90682" y="1072936"/>
                  <a:pt x="89317" y="1075666"/>
                  <a:pt x="87952" y="1077941"/>
                </a:cubicBezTo>
                <a:cubicBezTo>
                  <a:pt x="82947" y="1085221"/>
                  <a:pt x="83857" y="1091136"/>
                  <a:pt x="91137" y="1097505"/>
                </a:cubicBezTo>
                <a:cubicBezTo>
                  <a:pt x="199879" y="1191688"/>
                  <a:pt x="308167" y="1285870"/>
                  <a:pt x="416454" y="1380508"/>
                </a:cubicBezTo>
                <a:cubicBezTo>
                  <a:pt x="425099" y="1387788"/>
                  <a:pt x="430558" y="1387333"/>
                  <a:pt x="437383" y="1380053"/>
                </a:cubicBezTo>
                <a:cubicBezTo>
                  <a:pt x="440568" y="1376868"/>
                  <a:pt x="443753" y="1370953"/>
                  <a:pt x="449668" y="1376413"/>
                </a:cubicBezTo>
                <a:cubicBezTo>
                  <a:pt x="459678" y="1385513"/>
                  <a:pt x="471962" y="1392793"/>
                  <a:pt x="471507" y="1409172"/>
                </a:cubicBezTo>
                <a:cubicBezTo>
                  <a:pt x="471052" y="1418272"/>
                  <a:pt x="476512" y="1425097"/>
                  <a:pt x="483337" y="1431012"/>
                </a:cubicBezTo>
                <a:cubicBezTo>
                  <a:pt x="497897" y="1443751"/>
                  <a:pt x="512001" y="1457401"/>
                  <a:pt x="527471" y="1468776"/>
                </a:cubicBezTo>
                <a:cubicBezTo>
                  <a:pt x="536571" y="1475600"/>
                  <a:pt x="540211" y="1482425"/>
                  <a:pt x="540211" y="1493345"/>
                </a:cubicBezTo>
                <a:cubicBezTo>
                  <a:pt x="540211" y="1523374"/>
                  <a:pt x="544305" y="1552948"/>
                  <a:pt x="556590" y="1580248"/>
                </a:cubicBezTo>
                <a:cubicBezTo>
                  <a:pt x="561140" y="1590712"/>
                  <a:pt x="568420" y="1598447"/>
                  <a:pt x="580705" y="1599812"/>
                </a:cubicBezTo>
                <a:cubicBezTo>
                  <a:pt x="647133" y="1606182"/>
                  <a:pt x="703551" y="1588893"/>
                  <a:pt x="740860" y="1528834"/>
                </a:cubicBezTo>
                <a:cubicBezTo>
                  <a:pt x="746775" y="1519279"/>
                  <a:pt x="752690" y="1509725"/>
                  <a:pt x="758150" y="1499715"/>
                </a:cubicBezTo>
                <a:cubicBezTo>
                  <a:pt x="777714" y="1463316"/>
                  <a:pt x="790454" y="1424187"/>
                  <a:pt x="801374" y="1384603"/>
                </a:cubicBezTo>
                <a:cubicBezTo>
                  <a:pt x="802739" y="1381418"/>
                  <a:pt x="804104" y="1378233"/>
                  <a:pt x="805469" y="1376868"/>
                </a:cubicBezTo>
                <a:cubicBezTo>
                  <a:pt x="804559" y="1377778"/>
                  <a:pt x="805014" y="1379598"/>
                  <a:pt x="806379" y="1381873"/>
                </a:cubicBezTo>
                <a:cubicBezTo>
                  <a:pt x="810019" y="1435107"/>
                  <a:pt x="815478" y="1488340"/>
                  <a:pt x="817298" y="1541574"/>
                </a:cubicBezTo>
                <a:cubicBezTo>
                  <a:pt x="820938" y="1640761"/>
                  <a:pt x="819573" y="1739949"/>
                  <a:pt x="817298" y="1839136"/>
                </a:cubicBezTo>
                <a:cubicBezTo>
                  <a:pt x="815478" y="1911479"/>
                  <a:pt x="819573" y="1983367"/>
                  <a:pt x="824578" y="2055710"/>
                </a:cubicBezTo>
                <a:cubicBezTo>
                  <a:pt x="845963" y="2051615"/>
                  <a:pt x="855517" y="2059805"/>
                  <a:pt x="857337" y="2081645"/>
                </a:cubicBezTo>
                <a:cubicBezTo>
                  <a:pt x="858702" y="2102574"/>
                  <a:pt x="860522" y="2123049"/>
                  <a:pt x="861887" y="2143978"/>
                </a:cubicBezTo>
                <a:cubicBezTo>
                  <a:pt x="867802" y="2222691"/>
                  <a:pt x="876447" y="2301404"/>
                  <a:pt x="879177" y="2380117"/>
                </a:cubicBezTo>
                <a:cubicBezTo>
                  <a:pt x="886002" y="2559837"/>
                  <a:pt x="890096" y="2740013"/>
                  <a:pt x="897831" y="2919733"/>
                </a:cubicBezTo>
                <a:cubicBezTo>
                  <a:pt x="900561" y="2985706"/>
                  <a:pt x="903746" y="3052134"/>
                  <a:pt x="916031" y="3117197"/>
                </a:cubicBezTo>
                <a:cubicBezTo>
                  <a:pt x="933320" y="3211380"/>
                  <a:pt x="965624" y="3301013"/>
                  <a:pt x="997474" y="3390645"/>
                </a:cubicBezTo>
                <a:cubicBezTo>
                  <a:pt x="1005208" y="3412030"/>
                  <a:pt x="1011578" y="3434324"/>
                  <a:pt x="1023863" y="3452979"/>
                </a:cubicBezTo>
                <a:cubicBezTo>
                  <a:pt x="1032508" y="3465719"/>
                  <a:pt x="1034328" y="3478913"/>
                  <a:pt x="1034328" y="3493018"/>
                </a:cubicBezTo>
                <a:cubicBezTo>
                  <a:pt x="1033873" y="3523957"/>
                  <a:pt x="1032963" y="3554441"/>
                  <a:pt x="1032508" y="3585380"/>
                </a:cubicBezTo>
                <a:cubicBezTo>
                  <a:pt x="1032053" y="3609040"/>
                  <a:pt x="1042517" y="3621325"/>
                  <a:pt x="1066177" y="3626784"/>
                </a:cubicBezTo>
                <a:cubicBezTo>
                  <a:pt x="1072092" y="3628149"/>
                  <a:pt x="1079372" y="3625419"/>
                  <a:pt x="1083921" y="3631789"/>
                </a:cubicBezTo>
                <a:cubicBezTo>
                  <a:pt x="1086651" y="3631789"/>
                  <a:pt x="1089381" y="3631789"/>
                  <a:pt x="1092566" y="3631789"/>
                </a:cubicBezTo>
                <a:cubicBezTo>
                  <a:pt x="1099391" y="3629514"/>
                  <a:pt x="1105761" y="3629514"/>
                  <a:pt x="1112586" y="3631789"/>
                </a:cubicBezTo>
                <a:cubicBezTo>
                  <a:pt x="1123050" y="3631789"/>
                  <a:pt x="1133515" y="3631789"/>
                  <a:pt x="1143980" y="3631789"/>
                </a:cubicBezTo>
                <a:cubicBezTo>
                  <a:pt x="1150350" y="3628604"/>
                  <a:pt x="1156719" y="3630879"/>
                  <a:pt x="1163089" y="3630424"/>
                </a:cubicBezTo>
                <a:cubicBezTo>
                  <a:pt x="1168094" y="3630879"/>
                  <a:pt x="1173099" y="3629059"/>
                  <a:pt x="1177649" y="3631789"/>
                </a:cubicBezTo>
                <a:cubicBezTo>
                  <a:pt x="1189024" y="3631789"/>
                  <a:pt x="1200398" y="3631789"/>
                  <a:pt x="1211773" y="3631789"/>
                </a:cubicBezTo>
                <a:cubicBezTo>
                  <a:pt x="1227243" y="3627694"/>
                  <a:pt x="1231338" y="3622689"/>
                  <a:pt x="1232703" y="3606310"/>
                </a:cubicBezTo>
                <a:cubicBezTo>
                  <a:pt x="1234067" y="3584470"/>
                  <a:pt x="1228608" y="3564451"/>
                  <a:pt x="1215868" y="3546251"/>
                </a:cubicBezTo>
                <a:cubicBezTo>
                  <a:pt x="1198578" y="3521227"/>
                  <a:pt x="1189024" y="3493018"/>
                  <a:pt x="1183109" y="3463898"/>
                </a:cubicBezTo>
                <a:cubicBezTo>
                  <a:pt x="1180834" y="3453889"/>
                  <a:pt x="1182654" y="3445244"/>
                  <a:pt x="1191754" y="3438874"/>
                </a:cubicBezTo>
                <a:cubicBezTo>
                  <a:pt x="1199488" y="3433414"/>
                  <a:pt x="1201763" y="3425680"/>
                  <a:pt x="1201763" y="3416580"/>
                </a:cubicBezTo>
                <a:cubicBezTo>
                  <a:pt x="1201763" y="3399745"/>
                  <a:pt x="1200398" y="3382456"/>
                  <a:pt x="1202218" y="3365621"/>
                </a:cubicBezTo>
                <a:cubicBezTo>
                  <a:pt x="1205403" y="3338322"/>
                  <a:pt x="1196758" y="3317847"/>
                  <a:pt x="1173554" y="3303288"/>
                </a:cubicBezTo>
                <a:cubicBezTo>
                  <a:pt x="1158084" y="3293733"/>
                  <a:pt x="1154445" y="3278263"/>
                  <a:pt x="1157629" y="3260974"/>
                </a:cubicBezTo>
                <a:cubicBezTo>
                  <a:pt x="1159904" y="3249599"/>
                  <a:pt x="1162634" y="3238679"/>
                  <a:pt x="1166274" y="3228215"/>
                </a:cubicBezTo>
                <a:cubicBezTo>
                  <a:pt x="1174009" y="3205465"/>
                  <a:pt x="1170369" y="3184536"/>
                  <a:pt x="1158084" y="3164516"/>
                </a:cubicBezTo>
                <a:cubicBezTo>
                  <a:pt x="1153535" y="3156781"/>
                  <a:pt x="1149440" y="3149047"/>
                  <a:pt x="1144890" y="3141312"/>
                </a:cubicBezTo>
                <a:cubicBezTo>
                  <a:pt x="1139430" y="3132212"/>
                  <a:pt x="1135790" y="3122657"/>
                  <a:pt x="1134880" y="3111738"/>
                </a:cubicBezTo>
                <a:cubicBezTo>
                  <a:pt x="1133970" y="3091718"/>
                  <a:pt x="1130330" y="3072154"/>
                  <a:pt x="1131240" y="3052134"/>
                </a:cubicBezTo>
                <a:cubicBezTo>
                  <a:pt x="1132605" y="3024380"/>
                  <a:pt x="1129420" y="2996171"/>
                  <a:pt x="1127600" y="2968871"/>
                </a:cubicBezTo>
                <a:cubicBezTo>
                  <a:pt x="1123050" y="2907448"/>
                  <a:pt x="1116681" y="2846480"/>
                  <a:pt x="1122595" y="2785056"/>
                </a:cubicBezTo>
                <a:cubicBezTo>
                  <a:pt x="1127600" y="2734098"/>
                  <a:pt x="1135790" y="2684049"/>
                  <a:pt x="1145345" y="2633545"/>
                </a:cubicBezTo>
                <a:cubicBezTo>
                  <a:pt x="1147165" y="2624901"/>
                  <a:pt x="1151715" y="2621260"/>
                  <a:pt x="1160814" y="2620351"/>
                </a:cubicBezTo>
                <a:cubicBezTo>
                  <a:pt x="1216778" y="2615801"/>
                  <a:pt x="1273196" y="2619441"/>
                  <a:pt x="1329160" y="2614891"/>
                </a:cubicBezTo>
                <a:cubicBezTo>
                  <a:pt x="1345995" y="2613526"/>
                  <a:pt x="1346904" y="2615801"/>
                  <a:pt x="1346904" y="2632180"/>
                </a:cubicBezTo>
                <a:cubicBezTo>
                  <a:pt x="1347815" y="2675404"/>
                  <a:pt x="1345085" y="2718173"/>
                  <a:pt x="1341900" y="2760942"/>
                </a:cubicBezTo>
                <a:cubicBezTo>
                  <a:pt x="1335075" y="2847390"/>
                  <a:pt x="1326430" y="2932927"/>
                  <a:pt x="1315965" y="3018920"/>
                </a:cubicBezTo>
                <a:cubicBezTo>
                  <a:pt x="1308230" y="3082164"/>
                  <a:pt x="1301406" y="3145862"/>
                  <a:pt x="1284116" y="3207285"/>
                </a:cubicBezTo>
                <a:cubicBezTo>
                  <a:pt x="1280476" y="3220025"/>
                  <a:pt x="1280476" y="3233675"/>
                  <a:pt x="1284116" y="3246869"/>
                </a:cubicBezTo>
                <a:cubicBezTo>
                  <a:pt x="1292306" y="3275534"/>
                  <a:pt x="1286846" y="3301013"/>
                  <a:pt x="1269556" y="3324672"/>
                </a:cubicBezTo>
                <a:cubicBezTo>
                  <a:pt x="1261822" y="3335137"/>
                  <a:pt x="1260002" y="3346512"/>
                  <a:pt x="1259547" y="3359251"/>
                </a:cubicBezTo>
                <a:cubicBezTo>
                  <a:pt x="1258182" y="3422039"/>
                  <a:pt x="1264097" y="3484828"/>
                  <a:pt x="1262732" y="3547616"/>
                </a:cubicBezTo>
                <a:cubicBezTo>
                  <a:pt x="1262732" y="3549891"/>
                  <a:pt x="1262732" y="3552166"/>
                  <a:pt x="1263187" y="3554896"/>
                </a:cubicBezTo>
                <a:cubicBezTo>
                  <a:pt x="1264552" y="3563996"/>
                  <a:pt x="1269102" y="3569456"/>
                  <a:pt x="1278656" y="3570366"/>
                </a:cubicBezTo>
                <a:cubicBezTo>
                  <a:pt x="1315965" y="3574916"/>
                  <a:pt x="1352819" y="3577645"/>
                  <a:pt x="1390128" y="3575826"/>
                </a:cubicBezTo>
                <a:cubicBezTo>
                  <a:pt x="1396953" y="3575371"/>
                  <a:pt x="1403323" y="3574006"/>
                  <a:pt x="1408783" y="3569456"/>
                </a:cubicBezTo>
                <a:cubicBezTo>
                  <a:pt x="1417883" y="3561721"/>
                  <a:pt x="1428347" y="3561721"/>
                  <a:pt x="1439722" y="3563996"/>
                </a:cubicBezTo>
                <a:cubicBezTo>
                  <a:pt x="1471116" y="3570366"/>
                  <a:pt x="1502055" y="3579466"/>
                  <a:pt x="1532995" y="3587655"/>
                </a:cubicBezTo>
                <a:cubicBezTo>
                  <a:pt x="1593963" y="3604035"/>
                  <a:pt x="1655386" y="3604945"/>
                  <a:pt x="1717265" y="3595390"/>
                </a:cubicBezTo>
                <a:cubicBezTo>
                  <a:pt x="1730005" y="3593570"/>
                  <a:pt x="1742289" y="3589930"/>
                  <a:pt x="1753664" y="3584470"/>
                </a:cubicBezTo>
                <a:cubicBezTo>
                  <a:pt x="1761399" y="3580830"/>
                  <a:pt x="1768223" y="3575371"/>
                  <a:pt x="1769134" y="3565816"/>
                </a:cubicBezTo>
                <a:cubicBezTo>
                  <a:pt x="1769589" y="3555806"/>
                  <a:pt x="1763674" y="3550346"/>
                  <a:pt x="1755939" y="3545341"/>
                </a:cubicBezTo>
                <a:cubicBezTo>
                  <a:pt x="1745474" y="3538971"/>
                  <a:pt x="1733644" y="3535332"/>
                  <a:pt x="1721815" y="3532602"/>
                </a:cubicBezTo>
                <a:cubicBezTo>
                  <a:pt x="1691331" y="3525777"/>
                  <a:pt x="1661301" y="3518497"/>
                  <a:pt x="1635822" y="3498478"/>
                </a:cubicBezTo>
                <a:cubicBezTo>
                  <a:pt x="1598968" y="3468903"/>
                  <a:pt x="1563479" y="3437509"/>
                  <a:pt x="1528445" y="3406115"/>
                </a:cubicBezTo>
                <a:cubicBezTo>
                  <a:pt x="1522530" y="3401110"/>
                  <a:pt x="1517980" y="3395195"/>
                  <a:pt x="1515250" y="3387915"/>
                </a:cubicBezTo>
                <a:cubicBezTo>
                  <a:pt x="1505695" y="3361526"/>
                  <a:pt x="1496141" y="3335592"/>
                  <a:pt x="1485676" y="3309658"/>
                </a:cubicBezTo>
                <a:cubicBezTo>
                  <a:pt x="1481581" y="3299193"/>
                  <a:pt x="1483856" y="3291003"/>
                  <a:pt x="1490226" y="3281903"/>
                </a:cubicBezTo>
                <a:cubicBezTo>
                  <a:pt x="1503420" y="3263704"/>
                  <a:pt x="1516615" y="3246414"/>
                  <a:pt x="1530720" y="3228670"/>
                </a:cubicBezTo>
                <a:cubicBezTo>
                  <a:pt x="1537999" y="3219570"/>
                  <a:pt x="1542094" y="3209560"/>
                  <a:pt x="1543914" y="3197730"/>
                </a:cubicBezTo>
                <a:cubicBezTo>
                  <a:pt x="1564844" y="3057594"/>
                  <a:pt x="1586228" y="2917458"/>
                  <a:pt x="1605338" y="2776866"/>
                </a:cubicBezTo>
                <a:cubicBezTo>
                  <a:pt x="1612163" y="2727273"/>
                  <a:pt x="1618532" y="2677679"/>
                  <a:pt x="1623537" y="2627630"/>
                </a:cubicBezTo>
                <a:cubicBezTo>
                  <a:pt x="1624447" y="2618076"/>
                  <a:pt x="1623992" y="2608976"/>
                  <a:pt x="1633092" y="2602606"/>
                </a:cubicBezTo>
                <a:cubicBezTo>
                  <a:pt x="1638097" y="2598966"/>
                  <a:pt x="1637642" y="2592596"/>
                  <a:pt x="1637187" y="2586681"/>
                </a:cubicBezTo>
                <a:cubicBezTo>
                  <a:pt x="1633092" y="2543912"/>
                  <a:pt x="1629907" y="2501144"/>
                  <a:pt x="1625812" y="2458375"/>
                </a:cubicBezTo>
                <a:cubicBezTo>
                  <a:pt x="1619442" y="2392401"/>
                  <a:pt x="1613528" y="2326883"/>
                  <a:pt x="1607158" y="2260910"/>
                </a:cubicBezTo>
                <a:cubicBezTo>
                  <a:pt x="1599878" y="2187657"/>
                  <a:pt x="1593508" y="2113949"/>
                  <a:pt x="1582588" y="2041151"/>
                </a:cubicBezTo>
                <a:cubicBezTo>
                  <a:pt x="1556199" y="1862795"/>
                  <a:pt x="1532540" y="1684440"/>
                  <a:pt x="1512520" y="1505630"/>
                </a:cubicBezTo>
                <a:cubicBezTo>
                  <a:pt x="1510245" y="1485610"/>
                  <a:pt x="1510700" y="1483790"/>
                  <a:pt x="1530720" y="1485155"/>
                </a:cubicBezTo>
                <a:cubicBezTo>
                  <a:pt x="1556199" y="1486975"/>
                  <a:pt x="1581678" y="1488795"/>
                  <a:pt x="1607158" y="1490160"/>
                </a:cubicBezTo>
                <a:cubicBezTo>
                  <a:pt x="1642647" y="1492435"/>
                  <a:pt x="1677681" y="1495620"/>
                  <a:pt x="1713170" y="1497895"/>
                </a:cubicBezTo>
                <a:cubicBezTo>
                  <a:pt x="1736829" y="1499260"/>
                  <a:pt x="1760034" y="1502445"/>
                  <a:pt x="1783693" y="1501990"/>
                </a:cubicBezTo>
                <a:cubicBezTo>
                  <a:pt x="1792793" y="1501535"/>
                  <a:pt x="1800983" y="1500170"/>
                  <a:pt x="1805078" y="1490615"/>
                </a:cubicBezTo>
                <a:cubicBezTo>
                  <a:pt x="1809172" y="1480605"/>
                  <a:pt x="1817362" y="1476965"/>
                  <a:pt x="1827372" y="1476510"/>
                </a:cubicBezTo>
                <a:cubicBezTo>
                  <a:pt x="1835562" y="1476055"/>
                  <a:pt x="1843752" y="1474236"/>
                  <a:pt x="1848301" y="1466956"/>
                </a:cubicBezTo>
                <a:cubicBezTo>
                  <a:pt x="1856036" y="1454216"/>
                  <a:pt x="1868321" y="1450576"/>
                  <a:pt x="1881971" y="1448756"/>
                </a:cubicBezTo>
                <a:cubicBezTo>
                  <a:pt x="1894710" y="1446936"/>
                  <a:pt x="1906995" y="1445116"/>
                  <a:pt x="1919735" y="1442841"/>
                </a:cubicBezTo>
                <a:cubicBezTo>
                  <a:pt x="2055776" y="1418727"/>
                  <a:pt x="2173163" y="1360488"/>
                  <a:pt x="2265981" y="1256296"/>
                </a:cubicBezTo>
                <a:cubicBezTo>
                  <a:pt x="2281450" y="1239007"/>
                  <a:pt x="2296010" y="1221262"/>
                  <a:pt x="2300105" y="1197148"/>
                </a:cubicBezTo>
                <a:cubicBezTo>
                  <a:pt x="2300105" y="1183043"/>
                  <a:pt x="2300105" y="1168938"/>
                  <a:pt x="2300105" y="1154379"/>
                </a:cubicBezTo>
                <a:cubicBezTo>
                  <a:pt x="2296010" y="1153469"/>
                  <a:pt x="2294645" y="1153014"/>
                  <a:pt x="2294190" y="1152104"/>
                </a:cubicBezTo>
                <a:close/>
                <a:moveTo>
                  <a:pt x="2244596" y="1202153"/>
                </a:moveTo>
                <a:cubicBezTo>
                  <a:pt x="2234131" y="1219442"/>
                  <a:pt x="2218662" y="1232182"/>
                  <a:pt x="2202282" y="1243556"/>
                </a:cubicBezTo>
                <a:cubicBezTo>
                  <a:pt x="2182718" y="1257661"/>
                  <a:pt x="2162243" y="1270401"/>
                  <a:pt x="2140404" y="1279956"/>
                </a:cubicBezTo>
                <a:cubicBezTo>
                  <a:pt x="2124024" y="1287235"/>
                  <a:pt x="2105825" y="1291330"/>
                  <a:pt x="2088080" y="1296790"/>
                </a:cubicBezTo>
                <a:cubicBezTo>
                  <a:pt x="2056231" y="1306345"/>
                  <a:pt x="2024837" y="1319085"/>
                  <a:pt x="1992078" y="1324999"/>
                </a:cubicBezTo>
                <a:cubicBezTo>
                  <a:pt x="1944759" y="1333644"/>
                  <a:pt x="1896985" y="1338649"/>
                  <a:pt x="1848756" y="1335009"/>
                </a:cubicBezTo>
                <a:cubicBezTo>
                  <a:pt x="1841932" y="1334554"/>
                  <a:pt x="1840112" y="1330004"/>
                  <a:pt x="1837837" y="1325454"/>
                </a:cubicBezTo>
                <a:cubicBezTo>
                  <a:pt x="1826007" y="1301795"/>
                  <a:pt x="1835107" y="1264031"/>
                  <a:pt x="1856946" y="1244012"/>
                </a:cubicBezTo>
                <a:cubicBezTo>
                  <a:pt x="1857401" y="1243556"/>
                  <a:pt x="1857401" y="1243556"/>
                  <a:pt x="1857856" y="1243102"/>
                </a:cubicBezTo>
                <a:cubicBezTo>
                  <a:pt x="1866501" y="1236277"/>
                  <a:pt x="1874236" y="1225357"/>
                  <a:pt x="1883790" y="1224447"/>
                </a:cubicBezTo>
                <a:cubicBezTo>
                  <a:pt x="1894255" y="1223082"/>
                  <a:pt x="1896985" y="1238552"/>
                  <a:pt x="1903810" y="1246286"/>
                </a:cubicBezTo>
                <a:cubicBezTo>
                  <a:pt x="1912455" y="1255841"/>
                  <a:pt x="1922919" y="1262211"/>
                  <a:pt x="1937479" y="1266306"/>
                </a:cubicBezTo>
                <a:cubicBezTo>
                  <a:pt x="1929744" y="1249471"/>
                  <a:pt x="1921100" y="1235822"/>
                  <a:pt x="1916095" y="1219897"/>
                </a:cubicBezTo>
                <a:cubicBezTo>
                  <a:pt x="1912455" y="1208067"/>
                  <a:pt x="1913365" y="1200788"/>
                  <a:pt x="1925649" y="1195328"/>
                </a:cubicBezTo>
                <a:cubicBezTo>
                  <a:pt x="1940209" y="1188958"/>
                  <a:pt x="1954314" y="1180768"/>
                  <a:pt x="1967963" y="1172578"/>
                </a:cubicBezTo>
                <a:cubicBezTo>
                  <a:pt x="1977973" y="1166664"/>
                  <a:pt x="1982523" y="1167574"/>
                  <a:pt x="1987073" y="1178948"/>
                </a:cubicBezTo>
                <a:cubicBezTo>
                  <a:pt x="1997083" y="1205793"/>
                  <a:pt x="2013007" y="1228087"/>
                  <a:pt x="2040761" y="1241282"/>
                </a:cubicBezTo>
                <a:cubicBezTo>
                  <a:pt x="2040306" y="1232182"/>
                  <a:pt x="2035757" y="1225357"/>
                  <a:pt x="2032572" y="1218077"/>
                </a:cubicBezTo>
                <a:cubicBezTo>
                  <a:pt x="2024837" y="1199878"/>
                  <a:pt x="2018467" y="1181223"/>
                  <a:pt x="2013462" y="1162114"/>
                </a:cubicBezTo>
                <a:cubicBezTo>
                  <a:pt x="2011642" y="1155744"/>
                  <a:pt x="2012552" y="1152104"/>
                  <a:pt x="2019832" y="1149829"/>
                </a:cubicBezTo>
                <a:cubicBezTo>
                  <a:pt x="2038941" y="1143914"/>
                  <a:pt x="2058051" y="1137089"/>
                  <a:pt x="2077160" y="1130264"/>
                </a:cubicBezTo>
                <a:cubicBezTo>
                  <a:pt x="2083075" y="1127990"/>
                  <a:pt x="2086260" y="1127535"/>
                  <a:pt x="2088080" y="1135269"/>
                </a:cubicBezTo>
                <a:cubicBezTo>
                  <a:pt x="2096725" y="1171213"/>
                  <a:pt x="2122204" y="1194418"/>
                  <a:pt x="2150869" y="1219897"/>
                </a:cubicBezTo>
                <a:cubicBezTo>
                  <a:pt x="2141769" y="1198058"/>
                  <a:pt x="2132214" y="1179858"/>
                  <a:pt x="2128574" y="1159384"/>
                </a:cubicBezTo>
                <a:cubicBezTo>
                  <a:pt x="2128119" y="1156199"/>
                  <a:pt x="2127209" y="1153014"/>
                  <a:pt x="2126754" y="1149829"/>
                </a:cubicBezTo>
                <a:cubicBezTo>
                  <a:pt x="2122659" y="1117525"/>
                  <a:pt x="2122659" y="1117070"/>
                  <a:pt x="2154963" y="1115250"/>
                </a:cubicBezTo>
                <a:cubicBezTo>
                  <a:pt x="2181808" y="1113885"/>
                  <a:pt x="2207742" y="1116615"/>
                  <a:pt x="2230492" y="1133449"/>
                </a:cubicBezTo>
                <a:cubicBezTo>
                  <a:pt x="2253696" y="1150739"/>
                  <a:pt x="2259611" y="1177583"/>
                  <a:pt x="2244596" y="1202153"/>
                </a:cubicBezTo>
                <a:close/>
              </a:path>
            </a:pathLst>
          </a:custGeom>
          <a:solidFill>
            <a:schemeClr val="accent4"/>
          </a:solidFill>
          <a:ln w="45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6F1E8DE5-B4E2-4141-836B-95EF86B993CE}"/>
              </a:ext>
            </a:extLst>
          </p:cNvPr>
          <p:cNvSpPr txBox="1">
            <a:spLocks/>
          </p:cNvSpPr>
          <p:nvPr/>
        </p:nvSpPr>
        <p:spPr>
          <a:xfrm>
            <a:off x="538387" y="288233"/>
            <a:ext cx="6296980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>
                <a:latin typeface="+mj-lt"/>
              </a:rPr>
              <a:t>Infographic Style</a:t>
            </a:r>
            <a:endParaRPr lang="en-US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8810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55F5A8B-3918-46FC-B016-964009A59D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7513503"/>
              </p:ext>
            </p:extLst>
          </p:nvPr>
        </p:nvGraphicFramePr>
        <p:xfrm>
          <a:off x="5966234" y="1963358"/>
          <a:ext cx="5552269" cy="4220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7" name="Group 76">
            <a:extLst>
              <a:ext uri="{FF2B5EF4-FFF2-40B4-BE49-F238E27FC236}">
                <a16:creationId xmlns:a16="http://schemas.microsoft.com/office/drawing/2014/main" id="{C61BBBF1-BED1-48BC-87C7-B4CEC0B0FBB3}"/>
              </a:ext>
            </a:extLst>
          </p:cNvPr>
          <p:cNvGrpSpPr/>
          <p:nvPr/>
        </p:nvGrpSpPr>
        <p:grpSpPr>
          <a:xfrm>
            <a:off x="673497" y="4729402"/>
            <a:ext cx="3418857" cy="636036"/>
            <a:chOff x="673497" y="4729402"/>
            <a:chExt cx="3418857" cy="636036"/>
          </a:xfrm>
        </p:grpSpPr>
        <p:sp>
          <p:nvSpPr>
            <p:cNvPr id="5" name="Round Same Side Corner Rectangle 8">
              <a:extLst>
                <a:ext uri="{FF2B5EF4-FFF2-40B4-BE49-F238E27FC236}">
                  <a16:creationId xmlns:a16="http://schemas.microsoft.com/office/drawing/2014/main" id="{D5DF762E-3E57-4C5D-A8FF-E245B8A9FF91}"/>
                </a:ext>
              </a:extLst>
            </p:cNvPr>
            <p:cNvSpPr/>
            <p:nvPr/>
          </p:nvSpPr>
          <p:spPr>
            <a:xfrm>
              <a:off x="673497" y="472940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" name="Round Same Side Corner Rectangle 8">
              <a:extLst>
                <a:ext uri="{FF2B5EF4-FFF2-40B4-BE49-F238E27FC236}">
                  <a16:creationId xmlns:a16="http://schemas.microsoft.com/office/drawing/2014/main" id="{50116CE3-80A6-483E-A2D5-87865649A244}"/>
                </a:ext>
              </a:extLst>
            </p:cNvPr>
            <p:cNvSpPr/>
            <p:nvPr/>
          </p:nvSpPr>
          <p:spPr>
            <a:xfrm>
              <a:off x="1026537" y="472940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" name="Round Same Side Corner Rectangle 8">
              <a:extLst>
                <a:ext uri="{FF2B5EF4-FFF2-40B4-BE49-F238E27FC236}">
                  <a16:creationId xmlns:a16="http://schemas.microsoft.com/office/drawing/2014/main" id="{FFD08A2E-8FB3-4AAB-997E-CAB35FE99849}"/>
                </a:ext>
              </a:extLst>
            </p:cNvPr>
            <p:cNvSpPr/>
            <p:nvPr/>
          </p:nvSpPr>
          <p:spPr>
            <a:xfrm>
              <a:off x="1379577" y="472940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" name="Round Same Side Corner Rectangle 8">
              <a:extLst>
                <a:ext uri="{FF2B5EF4-FFF2-40B4-BE49-F238E27FC236}">
                  <a16:creationId xmlns:a16="http://schemas.microsoft.com/office/drawing/2014/main" id="{3EAFAEE8-A96A-403B-9352-77302E615EA1}"/>
                </a:ext>
              </a:extLst>
            </p:cNvPr>
            <p:cNvSpPr/>
            <p:nvPr/>
          </p:nvSpPr>
          <p:spPr>
            <a:xfrm>
              <a:off x="1732617" y="472940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Round Same Side Corner Rectangle 8">
              <a:extLst>
                <a:ext uri="{FF2B5EF4-FFF2-40B4-BE49-F238E27FC236}">
                  <a16:creationId xmlns:a16="http://schemas.microsoft.com/office/drawing/2014/main" id="{E27D3879-980C-4BFC-BCCB-0F62F6CD875A}"/>
                </a:ext>
              </a:extLst>
            </p:cNvPr>
            <p:cNvSpPr/>
            <p:nvPr/>
          </p:nvSpPr>
          <p:spPr>
            <a:xfrm>
              <a:off x="2085657" y="472940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" name="Round Same Side Corner Rectangle 8">
              <a:extLst>
                <a:ext uri="{FF2B5EF4-FFF2-40B4-BE49-F238E27FC236}">
                  <a16:creationId xmlns:a16="http://schemas.microsoft.com/office/drawing/2014/main" id="{7DF580CC-5198-49A1-A424-B6AF2F25E577}"/>
                </a:ext>
              </a:extLst>
            </p:cNvPr>
            <p:cNvSpPr/>
            <p:nvPr/>
          </p:nvSpPr>
          <p:spPr>
            <a:xfrm>
              <a:off x="2438697" y="472940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" name="Round Same Side Corner Rectangle 8">
              <a:extLst>
                <a:ext uri="{FF2B5EF4-FFF2-40B4-BE49-F238E27FC236}">
                  <a16:creationId xmlns:a16="http://schemas.microsoft.com/office/drawing/2014/main" id="{5BD3D3B1-0F9F-4FFF-9A04-397C213C1240}"/>
                </a:ext>
              </a:extLst>
            </p:cNvPr>
            <p:cNvSpPr/>
            <p:nvPr/>
          </p:nvSpPr>
          <p:spPr>
            <a:xfrm>
              <a:off x="2791737" y="472940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" name="Round Same Side Corner Rectangle 8">
              <a:extLst>
                <a:ext uri="{FF2B5EF4-FFF2-40B4-BE49-F238E27FC236}">
                  <a16:creationId xmlns:a16="http://schemas.microsoft.com/office/drawing/2014/main" id="{550255E7-468E-4463-AC27-BE34EB98A5FE}"/>
                </a:ext>
              </a:extLst>
            </p:cNvPr>
            <p:cNvSpPr/>
            <p:nvPr/>
          </p:nvSpPr>
          <p:spPr>
            <a:xfrm>
              <a:off x="3144777" y="472940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" name="Round Same Side Corner Rectangle 8">
              <a:extLst>
                <a:ext uri="{FF2B5EF4-FFF2-40B4-BE49-F238E27FC236}">
                  <a16:creationId xmlns:a16="http://schemas.microsoft.com/office/drawing/2014/main" id="{673F7C47-B3C0-4571-B571-DF00C4BAAB56}"/>
                </a:ext>
              </a:extLst>
            </p:cNvPr>
            <p:cNvSpPr/>
            <p:nvPr/>
          </p:nvSpPr>
          <p:spPr>
            <a:xfrm>
              <a:off x="3497817" y="472940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" name="Round Same Side Corner Rectangle 8">
              <a:extLst>
                <a:ext uri="{FF2B5EF4-FFF2-40B4-BE49-F238E27FC236}">
                  <a16:creationId xmlns:a16="http://schemas.microsoft.com/office/drawing/2014/main" id="{731F7BD6-5DD0-4BF3-8163-ECC5842E1FFC}"/>
                </a:ext>
              </a:extLst>
            </p:cNvPr>
            <p:cNvSpPr/>
            <p:nvPr/>
          </p:nvSpPr>
          <p:spPr>
            <a:xfrm>
              <a:off x="3850859" y="472940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6D5FF51-34AE-4FB3-8753-86C289969341}"/>
              </a:ext>
            </a:extLst>
          </p:cNvPr>
          <p:cNvGrpSpPr/>
          <p:nvPr/>
        </p:nvGrpSpPr>
        <p:grpSpPr>
          <a:xfrm>
            <a:off x="673497" y="3911322"/>
            <a:ext cx="3418857" cy="636036"/>
            <a:chOff x="673497" y="3911322"/>
            <a:chExt cx="3418857" cy="636036"/>
          </a:xfrm>
        </p:grpSpPr>
        <p:sp>
          <p:nvSpPr>
            <p:cNvPr id="16" name="Round Same Side Corner Rectangle 8">
              <a:extLst>
                <a:ext uri="{FF2B5EF4-FFF2-40B4-BE49-F238E27FC236}">
                  <a16:creationId xmlns:a16="http://schemas.microsoft.com/office/drawing/2014/main" id="{3D8DBC7B-E129-4B84-ABBE-C564160C1F50}"/>
                </a:ext>
              </a:extLst>
            </p:cNvPr>
            <p:cNvSpPr/>
            <p:nvPr/>
          </p:nvSpPr>
          <p:spPr>
            <a:xfrm>
              <a:off x="673497" y="391132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" name="Round Same Side Corner Rectangle 8">
              <a:extLst>
                <a:ext uri="{FF2B5EF4-FFF2-40B4-BE49-F238E27FC236}">
                  <a16:creationId xmlns:a16="http://schemas.microsoft.com/office/drawing/2014/main" id="{EEFA8DCC-2B9F-4B30-9FBF-5531396BFDFD}"/>
                </a:ext>
              </a:extLst>
            </p:cNvPr>
            <p:cNvSpPr/>
            <p:nvPr/>
          </p:nvSpPr>
          <p:spPr>
            <a:xfrm>
              <a:off x="1026537" y="391132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" name="Round Same Side Corner Rectangle 8">
              <a:extLst>
                <a:ext uri="{FF2B5EF4-FFF2-40B4-BE49-F238E27FC236}">
                  <a16:creationId xmlns:a16="http://schemas.microsoft.com/office/drawing/2014/main" id="{A08D950E-49F3-458C-A0ED-99C125D42224}"/>
                </a:ext>
              </a:extLst>
            </p:cNvPr>
            <p:cNvSpPr/>
            <p:nvPr/>
          </p:nvSpPr>
          <p:spPr>
            <a:xfrm>
              <a:off x="1379577" y="391132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Round Same Side Corner Rectangle 8">
              <a:extLst>
                <a:ext uri="{FF2B5EF4-FFF2-40B4-BE49-F238E27FC236}">
                  <a16:creationId xmlns:a16="http://schemas.microsoft.com/office/drawing/2014/main" id="{D02B46BF-F8A4-4E5A-9690-E51D603DADA2}"/>
                </a:ext>
              </a:extLst>
            </p:cNvPr>
            <p:cNvSpPr/>
            <p:nvPr/>
          </p:nvSpPr>
          <p:spPr>
            <a:xfrm>
              <a:off x="1732617" y="391132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" name="Round Same Side Corner Rectangle 8">
              <a:extLst>
                <a:ext uri="{FF2B5EF4-FFF2-40B4-BE49-F238E27FC236}">
                  <a16:creationId xmlns:a16="http://schemas.microsoft.com/office/drawing/2014/main" id="{241C1561-44E1-4A48-90E1-7F0BF42D9E8D}"/>
                </a:ext>
              </a:extLst>
            </p:cNvPr>
            <p:cNvSpPr/>
            <p:nvPr/>
          </p:nvSpPr>
          <p:spPr>
            <a:xfrm>
              <a:off x="2085657" y="391132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" name="Round Same Side Corner Rectangle 8">
              <a:extLst>
                <a:ext uri="{FF2B5EF4-FFF2-40B4-BE49-F238E27FC236}">
                  <a16:creationId xmlns:a16="http://schemas.microsoft.com/office/drawing/2014/main" id="{7D8470AC-6EF6-44DC-94FA-B10C101F8F79}"/>
                </a:ext>
              </a:extLst>
            </p:cNvPr>
            <p:cNvSpPr/>
            <p:nvPr/>
          </p:nvSpPr>
          <p:spPr>
            <a:xfrm>
              <a:off x="2438697" y="391132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" name="Round Same Side Corner Rectangle 8">
              <a:extLst>
                <a:ext uri="{FF2B5EF4-FFF2-40B4-BE49-F238E27FC236}">
                  <a16:creationId xmlns:a16="http://schemas.microsoft.com/office/drawing/2014/main" id="{199613BA-943B-43F9-98CF-4B5360A9048C}"/>
                </a:ext>
              </a:extLst>
            </p:cNvPr>
            <p:cNvSpPr/>
            <p:nvPr/>
          </p:nvSpPr>
          <p:spPr>
            <a:xfrm>
              <a:off x="2791737" y="391132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" name="Round Same Side Corner Rectangle 8">
              <a:extLst>
                <a:ext uri="{FF2B5EF4-FFF2-40B4-BE49-F238E27FC236}">
                  <a16:creationId xmlns:a16="http://schemas.microsoft.com/office/drawing/2014/main" id="{7FD8DE62-46AA-4CCC-B526-87E7E86D562C}"/>
                </a:ext>
              </a:extLst>
            </p:cNvPr>
            <p:cNvSpPr/>
            <p:nvPr/>
          </p:nvSpPr>
          <p:spPr>
            <a:xfrm>
              <a:off x="3144777" y="391132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" name="Round Same Side Corner Rectangle 8">
              <a:extLst>
                <a:ext uri="{FF2B5EF4-FFF2-40B4-BE49-F238E27FC236}">
                  <a16:creationId xmlns:a16="http://schemas.microsoft.com/office/drawing/2014/main" id="{6801376E-CA95-4705-9A50-41AC9DF1BCAB}"/>
                </a:ext>
              </a:extLst>
            </p:cNvPr>
            <p:cNvSpPr/>
            <p:nvPr/>
          </p:nvSpPr>
          <p:spPr>
            <a:xfrm>
              <a:off x="3497817" y="391132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" name="Round Same Side Corner Rectangle 8">
              <a:extLst>
                <a:ext uri="{FF2B5EF4-FFF2-40B4-BE49-F238E27FC236}">
                  <a16:creationId xmlns:a16="http://schemas.microsoft.com/office/drawing/2014/main" id="{8496A5A4-C4F3-4F62-8C2D-55366E3D09CA}"/>
                </a:ext>
              </a:extLst>
            </p:cNvPr>
            <p:cNvSpPr/>
            <p:nvPr/>
          </p:nvSpPr>
          <p:spPr>
            <a:xfrm>
              <a:off x="3850859" y="3911322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BA29FA0-9FB8-428C-8364-42B003E8B56D}"/>
              </a:ext>
            </a:extLst>
          </p:cNvPr>
          <p:cNvGrpSpPr/>
          <p:nvPr/>
        </p:nvGrpSpPr>
        <p:grpSpPr>
          <a:xfrm>
            <a:off x="673497" y="5547481"/>
            <a:ext cx="3418857" cy="636036"/>
            <a:chOff x="673497" y="5547481"/>
            <a:chExt cx="3418857" cy="636036"/>
          </a:xfrm>
        </p:grpSpPr>
        <p:sp>
          <p:nvSpPr>
            <p:cNvPr id="27" name="Round Same Side Corner Rectangle 8">
              <a:extLst>
                <a:ext uri="{FF2B5EF4-FFF2-40B4-BE49-F238E27FC236}">
                  <a16:creationId xmlns:a16="http://schemas.microsoft.com/office/drawing/2014/main" id="{D35E403C-41C2-4E64-B31F-B5126EFDA3DA}"/>
                </a:ext>
              </a:extLst>
            </p:cNvPr>
            <p:cNvSpPr/>
            <p:nvPr/>
          </p:nvSpPr>
          <p:spPr>
            <a:xfrm>
              <a:off x="673497" y="5547481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" name="Round Same Side Corner Rectangle 8">
              <a:extLst>
                <a:ext uri="{FF2B5EF4-FFF2-40B4-BE49-F238E27FC236}">
                  <a16:creationId xmlns:a16="http://schemas.microsoft.com/office/drawing/2014/main" id="{057F8506-9277-497B-8F5D-6F5E7B540667}"/>
                </a:ext>
              </a:extLst>
            </p:cNvPr>
            <p:cNvSpPr/>
            <p:nvPr/>
          </p:nvSpPr>
          <p:spPr>
            <a:xfrm>
              <a:off x="1026537" y="5547481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" name="Round Same Side Corner Rectangle 8">
              <a:extLst>
                <a:ext uri="{FF2B5EF4-FFF2-40B4-BE49-F238E27FC236}">
                  <a16:creationId xmlns:a16="http://schemas.microsoft.com/office/drawing/2014/main" id="{EB900AD9-642B-4293-8739-BBA51AF771BD}"/>
                </a:ext>
              </a:extLst>
            </p:cNvPr>
            <p:cNvSpPr/>
            <p:nvPr/>
          </p:nvSpPr>
          <p:spPr>
            <a:xfrm>
              <a:off x="1379577" y="5547481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" name="Round Same Side Corner Rectangle 8">
              <a:extLst>
                <a:ext uri="{FF2B5EF4-FFF2-40B4-BE49-F238E27FC236}">
                  <a16:creationId xmlns:a16="http://schemas.microsoft.com/office/drawing/2014/main" id="{1EAC9565-3253-448C-9356-E0E95960B5E4}"/>
                </a:ext>
              </a:extLst>
            </p:cNvPr>
            <p:cNvSpPr/>
            <p:nvPr/>
          </p:nvSpPr>
          <p:spPr>
            <a:xfrm>
              <a:off x="1732617" y="5547481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" name="Round Same Side Corner Rectangle 8">
              <a:extLst>
                <a:ext uri="{FF2B5EF4-FFF2-40B4-BE49-F238E27FC236}">
                  <a16:creationId xmlns:a16="http://schemas.microsoft.com/office/drawing/2014/main" id="{4F14CEC6-17CF-41D0-88B7-498C61CDD414}"/>
                </a:ext>
              </a:extLst>
            </p:cNvPr>
            <p:cNvSpPr/>
            <p:nvPr/>
          </p:nvSpPr>
          <p:spPr>
            <a:xfrm>
              <a:off x="2085657" y="5547481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" name="Round Same Side Corner Rectangle 8">
              <a:extLst>
                <a:ext uri="{FF2B5EF4-FFF2-40B4-BE49-F238E27FC236}">
                  <a16:creationId xmlns:a16="http://schemas.microsoft.com/office/drawing/2014/main" id="{65792A5F-49F5-4EF8-B933-8E188DB2501E}"/>
                </a:ext>
              </a:extLst>
            </p:cNvPr>
            <p:cNvSpPr/>
            <p:nvPr/>
          </p:nvSpPr>
          <p:spPr>
            <a:xfrm>
              <a:off x="2438697" y="5547481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" name="Round Same Side Corner Rectangle 8">
              <a:extLst>
                <a:ext uri="{FF2B5EF4-FFF2-40B4-BE49-F238E27FC236}">
                  <a16:creationId xmlns:a16="http://schemas.microsoft.com/office/drawing/2014/main" id="{29B8AAC3-3C57-4F95-A0D8-25C64B88F3CF}"/>
                </a:ext>
              </a:extLst>
            </p:cNvPr>
            <p:cNvSpPr/>
            <p:nvPr/>
          </p:nvSpPr>
          <p:spPr>
            <a:xfrm>
              <a:off x="2791737" y="5547481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4" name="Round Same Side Corner Rectangle 8">
              <a:extLst>
                <a:ext uri="{FF2B5EF4-FFF2-40B4-BE49-F238E27FC236}">
                  <a16:creationId xmlns:a16="http://schemas.microsoft.com/office/drawing/2014/main" id="{604CF487-0CC1-41CA-958D-D81874147CBD}"/>
                </a:ext>
              </a:extLst>
            </p:cNvPr>
            <p:cNvSpPr/>
            <p:nvPr/>
          </p:nvSpPr>
          <p:spPr>
            <a:xfrm>
              <a:off x="3144777" y="5547481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5" name="Round Same Side Corner Rectangle 8">
              <a:extLst>
                <a:ext uri="{FF2B5EF4-FFF2-40B4-BE49-F238E27FC236}">
                  <a16:creationId xmlns:a16="http://schemas.microsoft.com/office/drawing/2014/main" id="{E6702EE7-F199-4B0F-9685-25972AB4C898}"/>
                </a:ext>
              </a:extLst>
            </p:cNvPr>
            <p:cNvSpPr/>
            <p:nvPr/>
          </p:nvSpPr>
          <p:spPr>
            <a:xfrm>
              <a:off x="3497817" y="5547481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" name="Round Same Side Corner Rectangle 8">
              <a:extLst>
                <a:ext uri="{FF2B5EF4-FFF2-40B4-BE49-F238E27FC236}">
                  <a16:creationId xmlns:a16="http://schemas.microsoft.com/office/drawing/2014/main" id="{39077442-2109-4A5D-89F3-0DB3A7E4D4AB}"/>
                </a:ext>
              </a:extLst>
            </p:cNvPr>
            <p:cNvSpPr/>
            <p:nvPr/>
          </p:nvSpPr>
          <p:spPr>
            <a:xfrm>
              <a:off x="3850859" y="5547481"/>
              <a:ext cx="241495" cy="636036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0E38C12-C9B4-4D3D-9F04-3B313B1DD59E}"/>
              </a:ext>
            </a:extLst>
          </p:cNvPr>
          <p:cNvSpPr txBox="1"/>
          <p:nvPr/>
        </p:nvSpPr>
        <p:spPr>
          <a:xfrm>
            <a:off x="4486057" y="5611584"/>
            <a:ext cx="8730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60</a:t>
            </a:r>
            <a:r>
              <a:rPr lang="en-US" altLang="ko-KR" sz="27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2D5BEA-31AB-4017-8CB2-743F66A087D3}"/>
              </a:ext>
            </a:extLst>
          </p:cNvPr>
          <p:cNvSpPr txBox="1"/>
          <p:nvPr/>
        </p:nvSpPr>
        <p:spPr>
          <a:xfrm>
            <a:off x="4486057" y="4793505"/>
            <a:ext cx="8730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80</a:t>
            </a:r>
            <a:r>
              <a:rPr lang="en-US" altLang="ko-KR" sz="27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A189993-6FBE-4929-A9A7-03233700DD4C}"/>
              </a:ext>
            </a:extLst>
          </p:cNvPr>
          <p:cNvSpPr txBox="1"/>
          <p:nvPr/>
        </p:nvSpPr>
        <p:spPr>
          <a:xfrm>
            <a:off x="4486057" y="3975425"/>
            <a:ext cx="8730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50</a:t>
            </a:r>
            <a:r>
              <a:rPr lang="en-US" altLang="ko-KR" sz="27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CF7D1E0-C86B-4D76-B956-4FAD84017289}"/>
              </a:ext>
            </a:extLst>
          </p:cNvPr>
          <p:cNvGrpSpPr/>
          <p:nvPr/>
        </p:nvGrpSpPr>
        <p:grpSpPr>
          <a:xfrm>
            <a:off x="594632" y="1810099"/>
            <a:ext cx="5208639" cy="1127966"/>
            <a:chOff x="3501215" y="2000094"/>
            <a:chExt cx="4031191" cy="1127966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2B377C2-3328-4F06-9460-822FFB8A8ECF}"/>
                </a:ext>
              </a:extLst>
            </p:cNvPr>
            <p:cNvSpPr txBox="1"/>
            <p:nvPr/>
          </p:nvSpPr>
          <p:spPr>
            <a:xfrm>
              <a:off x="3507646" y="2297063"/>
              <a:ext cx="40247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AA2493A-7F41-4C4C-B812-C2B2A8ADAFFD}"/>
                </a:ext>
              </a:extLst>
            </p:cNvPr>
            <p:cNvSpPr txBox="1"/>
            <p:nvPr/>
          </p:nvSpPr>
          <p:spPr>
            <a:xfrm>
              <a:off x="3501215" y="2000094"/>
              <a:ext cx="4029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E224CAB-AFDF-4F2B-990D-7844A8746483}"/>
              </a:ext>
            </a:extLst>
          </p:cNvPr>
          <p:cNvGrpSpPr/>
          <p:nvPr/>
        </p:nvGrpSpPr>
        <p:grpSpPr>
          <a:xfrm>
            <a:off x="4041940" y="2981860"/>
            <a:ext cx="1761331" cy="758741"/>
            <a:chOff x="203895" y="3409836"/>
            <a:chExt cx="1761331" cy="75874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CE0ED39-A167-4196-BFB8-D864CED9C643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$234</a:t>
              </a:r>
              <a:endParaRPr lang="ko-KR" altLang="en-US" sz="28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15C100C-6866-41E6-A2C7-1C776992D2BA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06B26C5-8C23-402F-8747-5A1AABED6080}"/>
              </a:ext>
            </a:extLst>
          </p:cNvPr>
          <p:cNvGrpSpPr/>
          <p:nvPr/>
        </p:nvGrpSpPr>
        <p:grpSpPr>
          <a:xfrm>
            <a:off x="594632" y="2981860"/>
            <a:ext cx="1761331" cy="758741"/>
            <a:chOff x="203895" y="3409836"/>
            <a:chExt cx="1761331" cy="758741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98E0C81-65E3-49FA-8CFA-A43743E3FB44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$434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29EE38B-F526-452B-9353-7A69B4A439D8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C49F9FD-10CB-44B7-98A7-49352A937AE7}"/>
              </a:ext>
            </a:extLst>
          </p:cNvPr>
          <p:cNvGrpSpPr/>
          <p:nvPr/>
        </p:nvGrpSpPr>
        <p:grpSpPr>
          <a:xfrm>
            <a:off x="2318286" y="2981860"/>
            <a:ext cx="1761331" cy="758741"/>
            <a:chOff x="203895" y="3409836"/>
            <a:chExt cx="1761331" cy="75874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BB2D8D8-3ED5-4F49-B334-A5F3AC1D45D1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3"/>
                  </a:solidFill>
                  <a:ea typeface="FZShuTi" pitchFamily="2" charset="-122"/>
                  <a:cs typeface="Arial" pitchFamily="34" charset="0"/>
                </a:rPr>
                <a:t>$434</a:t>
              </a:r>
              <a:endParaRPr lang="ko-KR" altLang="en-US" sz="2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400AE6D-FCB2-4E21-A39F-74AE8BA244A0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9625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3449B5C-91AB-48B4-8988-54235B8FC235}"/>
              </a:ext>
            </a:extLst>
          </p:cNvPr>
          <p:cNvSpPr txBox="1"/>
          <p:nvPr/>
        </p:nvSpPr>
        <p:spPr>
          <a:xfrm>
            <a:off x="8091536" y="516625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직사각형 22">
            <a:extLst>
              <a:ext uri="{FF2B5EF4-FFF2-40B4-BE49-F238E27FC236}">
                <a16:creationId xmlns:a16="http://schemas.microsoft.com/office/drawing/2014/main" id="{38AACBA1-18BC-4529-A5D6-97C384D2FCB3}"/>
              </a:ext>
            </a:extLst>
          </p:cNvPr>
          <p:cNvSpPr/>
          <p:nvPr/>
        </p:nvSpPr>
        <p:spPr>
          <a:xfrm>
            <a:off x="551321" y="3429000"/>
            <a:ext cx="25540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2013 ~ 2014  Text here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27" name="직사각형 5">
            <a:extLst>
              <a:ext uri="{FF2B5EF4-FFF2-40B4-BE49-F238E27FC236}">
                <a16:creationId xmlns:a16="http://schemas.microsoft.com/office/drawing/2014/main" id="{4E65B1B3-1EB7-4B25-AE54-9AD733873C97}"/>
              </a:ext>
            </a:extLst>
          </p:cNvPr>
          <p:cNvSpPr/>
          <p:nvPr/>
        </p:nvSpPr>
        <p:spPr>
          <a:xfrm>
            <a:off x="551321" y="4474007"/>
            <a:ext cx="25540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2014 ~ 2016Text here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28" name="직사각형 24">
            <a:extLst>
              <a:ext uri="{FF2B5EF4-FFF2-40B4-BE49-F238E27FC236}">
                <a16:creationId xmlns:a16="http://schemas.microsoft.com/office/drawing/2014/main" id="{5B435630-4ED6-49B0-A685-94C92B6F9844}"/>
              </a:ext>
            </a:extLst>
          </p:cNvPr>
          <p:cNvSpPr/>
          <p:nvPr/>
        </p:nvSpPr>
        <p:spPr>
          <a:xfrm>
            <a:off x="551321" y="5519015"/>
            <a:ext cx="25540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2016 ~ 2019  Text here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04B372-9AB3-4B52-9D22-043A2BE1F582}"/>
              </a:ext>
            </a:extLst>
          </p:cNvPr>
          <p:cNvSpPr txBox="1"/>
          <p:nvPr/>
        </p:nvSpPr>
        <p:spPr>
          <a:xfrm>
            <a:off x="8708106" y="5026573"/>
            <a:ext cx="293257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101">
            <a:extLst>
              <a:ext uri="{FF2B5EF4-FFF2-40B4-BE49-F238E27FC236}">
                <a16:creationId xmlns:a16="http://schemas.microsoft.com/office/drawing/2014/main" id="{8CAE1399-C827-4797-B7A1-63D059E6AA80}"/>
              </a:ext>
            </a:extLst>
          </p:cNvPr>
          <p:cNvSpPr/>
          <p:nvPr/>
        </p:nvSpPr>
        <p:spPr>
          <a:xfrm rot="18900000">
            <a:off x="5503854" y="3448221"/>
            <a:ext cx="1183827" cy="1183827"/>
          </a:xfrm>
          <a:prstGeom prst="roundRect">
            <a:avLst>
              <a:gd name="adj" fmla="val 1561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225793-7ACB-4274-B965-6CC6503065A9}"/>
              </a:ext>
            </a:extLst>
          </p:cNvPr>
          <p:cNvGrpSpPr/>
          <p:nvPr/>
        </p:nvGrpSpPr>
        <p:grpSpPr>
          <a:xfrm>
            <a:off x="6261566" y="2200670"/>
            <a:ext cx="1980000" cy="1811627"/>
            <a:chOff x="4678493" y="1987706"/>
            <a:chExt cx="2712942" cy="1811627"/>
          </a:xfrm>
        </p:grpSpPr>
        <p:sp>
          <p:nvSpPr>
            <p:cNvPr id="5" name="Right Arrow 51">
              <a:extLst>
                <a:ext uri="{FF2B5EF4-FFF2-40B4-BE49-F238E27FC236}">
                  <a16:creationId xmlns:a16="http://schemas.microsoft.com/office/drawing/2014/main" id="{445597EF-A11B-4A60-8465-E62DBAC57871}"/>
                </a:ext>
              </a:extLst>
            </p:cNvPr>
            <p:cNvSpPr/>
            <p:nvPr/>
          </p:nvSpPr>
          <p:spPr>
            <a:xfrm>
              <a:off x="5869620" y="1987706"/>
              <a:ext cx="1521815" cy="753796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29">
              <a:extLst>
                <a:ext uri="{FF2B5EF4-FFF2-40B4-BE49-F238E27FC236}">
                  <a16:creationId xmlns:a16="http://schemas.microsoft.com/office/drawing/2014/main" id="{F7E4168B-31FE-4C7F-8EA9-55E42EAA9984}"/>
                </a:ext>
              </a:extLst>
            </p:cNvPr>
            <p:cNvSpPr/>
            <p:nvPr/>
          </p:nvSpPr>
          <p:spPr>
            <a:xfrm rot="16200000">
              <a:off x="4465302" y="2390078"/>
              <a:ext cx="1622446" cy="1196064"/>
            </a:xfrm>
            <a:custGeom>
              <a:avLst/>
              <a:gdLst>
                <a:gd name="connsiteX0" fmla="*/ 0 w 389393"/>
                <a:gd name="connsiteY0" fmla="*/ 1077005 h 1077005"/>
                <a:gd name="connsiteX1" fmla="*/ 0 w 389393"/>
                <a:gd name="connsiteY1" fmla="*/ 0 h 1077005"/>
                <a:gd name="connsiteX2" fmla="*/ 389393 w 389393"/>
                <a:gd name="connsiteY2" fmla="*/ 1077005 h 1077005"/>
                <a:gd name="connsiteX3" fmla="*/ 0 w 389393"/>
                <a:gd name="connsiteY3" fmla="*/ 1077005 h 1077005"/>
                <a:gd name="connsiteX0" fmla="*/ 781050 w 1170443"/>
                <a:gd name="connsiteY0" fmla="*/ 943655 h 943655"/>
                <a:gd name="connsiteX1" fmla="*/ 0 w 1170443"/>
                <a:gd name="connsiteY1" fmla="*/ 0 h 943655"/>
                <a:gd name="connsiteX2" fmla="*/ 1170443 w 1170443"/>
                <a:gd name="connsiteY2" fmla="*/ 943655 h 943655"/>
                <a:gd name="connsiteX3" fmla="*/ 781050 w 1170443"/>
                <a:gd name="connsiteY3" fmla="*/ 943655 h 943655"/>
                <a:gd name="connsiteX0" fmla="*/ 776026 w 1170443"/>
                <a:gd name="connsiteY0" fmla="*/ 948417 h 948417"/>
                <a:gd name="connsiteX1" fmla="*/ 0 w 1170443"/>
                <a:gd name="connsiteY1" fmla="*/ 0 h 948417"/>
                <a:gd name="connsiteX2" fmla="*/ 1170443 w 1170443"/>
                <a:gd name="connsiteY2" fmla="*/ 943655 h 948417"/>
                <a:gd name="connsiteX3" fmla="*/ 776026 w 1170443"/>
                <a:gd name="connsiteY3" fmla="*/ 948417 h 948417"/>
                <a:gd name="connsiteX0" fmla="*/ 776026 w 1170443"/>
                <a:gd name="connsiteY0" fmla="*/ 948417 h 952860"/>
                <a:gd name="connsiteX1" fmla="*/ 0 w 1170443"/>
                <a:gd name="connsiteY1" fmla="*/ 0 h 952860"/>
                <a:gd name="connsiteX2" fmla="*/ 1170443 w 1170443"/>
                <a:gd name="connsiteY2" fmla="*/ 952860 h 952860"/>
                <a:gd name="connsiteX3" fmla="*/ 776026 w 1170443"/>
                <a:gd name="connsiteY3" fmla="*/ 948417 h 952860"/>
                <a:gd name="connsiteX0" fmla="*/ 776026 w 1163968"/>
                <a:gd name="connsiteY0" fmla="*/ 948417 h 952863"/>
                <a:gd name="connsiteX1" fmla="*/ 0 w 1163968"/>
                <a:gd name="connsiteY1" fmla="*/ 0 h 952863"/>
                <a:gd name="connsiteX2" fmla="*/ 1163968 w 1163968"/>
                <a:gd name="connsiteY2" fmla="*/ 952863 h 952863"/>
                <a:gd name="connsiteX3" fmla="*/ 776026 w 1163968"/>
                <a:gd name="connsiteY3" fmla="*/ 948417 h 952863"/>
                <a:gd name="connsiteX0" fmla="*/ 776026 w 1168993"/>
                <a:gd name="connsiteY0" fmla="*/ 948417 h 955244"/>
                <a:gd name="connsiteX1" fmla="*/ 0 w 1168993"/>
                <a:gd name="connsiteY1" fmla="*/ 0 h 955244"/>
                <a:gd name="connsiteX2" fmla="*/ 1168993 w 1168993"/>
                <a:gd name="connsiteY2" fmla="*/ 955244 h 955244"/>
                <a:gd name="connsiteX3" fmla="*/ 776026 w 1168993"/>
                <a:gd name="connsiteY3" fmla="*/ 948417 h 955244"/>
                <a:gd name="connsiteX0" fmla="*/ 776026 w 1161456"/>
                <a:gd name="connsiteY0" fmla="*/ 948417 h 948417"/>
                <a:gd name="connsiteX1" fmla="*/ 0 w 1161456"/>
                <a:gd name="connsiteY1" fmla="*/ 0 h 948417"/>
                <a:gd name="connsiteX2" fmla="*/ 1161456 w 1161456"/>
                <a:gd name="connsiteY2" fmla="*/ 945719 h 948417"/>
                <a:gd name="connsiteX3" fmla="*/ 776026 w 1161456"/>
                <a:gd name="connsiteY3" fmla="*/ 948417 h 948417"/>
                <a:gd name="connsiteX0" fmla="*/ 776026 w 1168992"/>
                <a:gd name="connsiteY0" fmla="*/ 948417 h 950484"/>
                <a:gd name="connsiteX1" fmla="*/ 0 w 1168992"/>
                <a:gd name="connsiteY1" fmla="*/ 0 h 950484"/>
                <a:gd name="connsiteX2" fmla="*/ 1168992 w 1168992"/>
                <a:gd name="connsiteY2" fmla="*/ 950484 h 950484"/>
                <a:gd name="connsiteX3" fmla="*/ 776026 w 1168992"/>
                <a:gd name="connsiteY3" fmla="*/ 948417 h 950484"/>
                <a:gd name="connsiteX0" fmla="*/ 776026 w 1176528"/>
                <a:gd name="connsiteY0" fmla="*/ 948417 h 950487"/>
                <a:gd name="connsiteX1" fmla="*/ 0 w 1176528"/>
                <a:gd name="connsiteY1" fmla="*/ 0 h 950487"/>
                <a:gd name="connsiteX2" fmla="*/ 1176528 w 1176528"/>
                <a:gd name="connsiteY2" fmla="*/ 950487 h 950487"/>
                <a:gd name="connsiteX3" fmla="*/ 776026 w 1176528"/>
                <a:gd name="connsiteY3" fmla="*/ 948417 h 950487"/>
                <a:gd name="connsiteX0" fmla="*/ 776026 w 1168992"/>
                <a:gd name="connsiteY0" fmla="*/ 948417 h 950490"/>
                <a:gd name="connsiteX1" fmla="*/ 0 w 1168992"/>
                <a:gd name="connsiteY1" fmla="*/ 0 h 950490"/>
                <a:gd name="connsiteX2" fmla="*/ 1168992 w 1168992"/>
                <a:gd name="connsiteY2" fmla="*/ 950490 h 950490"/>
                <a:gd name="connsiteX3" fmla="*/ 776026 w 1168992"/>
                <a:gd name="connsiteY3" fmla="*/ 948417 h 950490"/>
                <a:gd name="connsiteX0" fmla="*/ 776026 w 1168991"/>
                <a:gd name="connsiteY0" fmla="*/ 948417 h 948417"/>
                <a:gd name="connsiteX1" fmla="*/ 0 w 1168991"/>
                <a:gd name="connsiteY1" fmla="*/ 0 h 948417"/>
                <a:gd name="connsiteX2" fmla="*/ 1168991 w 1168991"/>
                <a:gd name="connsiteY2" fmla="*/ 948111 h 948417"/>
                <a:gd name="connsiteX3" fmla="*/ 776026 w 1168991"/>
                <a:gd name="connsiteY3" fmla="*/ 948417 h 948417"/>
                <a:gd name="connsiteX0" fmla="*/ 1318642 w 1711607"/>
                <a:gd name="connsiteY0" fmla="*/ 1196064 h 1196064"/>
                <a:gd name="connsiteX1" fmla="*/ 0 w 1711607"/>
                <a:gd name="connsiteY1" fmla="*/ 0 h 1196064"/>
                <a:gd name="connsiteX2" fmla="*/ 1711607 w 1711607"/>
                <a:gd name="connsiteY2" fmla="*/ 1195758 h 1196064"/>
                <a:gd name="connsiteX3" fmla="*/ 1318642 w 1711607"/>
                <a:gd name="connsiteY3" fmla="*/ 1196064 h 119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1607" h="1196064">
                  <a:moveTo>
                    <a:pt x="1318642" y="1196064"/>
                  </a:moveTo>
                  <a:lnTo>
                    <a:pt x="0" y="0"/>
                  </a:lnTo>
                  <a:lnTo>
                    <a:pt x="1711607" y="1195758"/>
                  </a:lnTo>
                  <a:lnTo>
                    <a:pt x="1318642" y="119606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1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68F6D3-4776-477F-881E-C267327751A1}"/>
              </a:ext>
            </a:extLst>
          </p:cNvPr>
          <p:cNvGrpSpPr/>
          <p:nvPr/>
        </p:nvGrpSpPr>
        <p:grpSpPr>
          <a:xfrm flipV="1">
            <a:off x="6275470" y="4054832"/>
            <a:ext cx="1966097" cy="1754475"/>
            <a:chOff x="4697542" y="1987706"/>
            <a:chExt cx="2693893" cy="1754475"/>
          </a:xfrm>
        </p:grpSpPr>
        <p:sp>
          <p:nvSpPr>
            <p:cNvPr id="8" name="Right Arrow 49">
              <a:extLst>
                <a:ext uri="{FF2B5EF4-FFF2-40B4-BE49-F238E27FC236}">
                  <a16:creationId xmlns:a16="http://schemas.microsoft.com/office/drawing/2014/main" id="{76FDE422-A4E5-4B6B-9A51-9D037BA1801E}"/>
                </a:ext>
              </a:extLst>
            </p:cNvPr>
            <p:cNvSpPr/>
            <p:nvPr/>
          </p:nvSpPr>
          <p:spPr>
            <a:xfrm>
              <a:off x="5869620" y="1987706"/>
              <a:ext cx="1521815" cy="753796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29">
              <a:extLst>
                <a:ext uri="{FF2B5EF4-FFF2-40B4-BE49-F238E27FC236}">
                  <a16:creationId xmlns:a16="http://schemas.microsoft.com/office/drawing/2014/main" id="{E462E666-CA9F-4DBA-8B80-40F4758E8147}"/>
                </a:ext>
              </a:extLst>
            </p:cNvPr>
            <p:cNvSpPr/>
            <p:nvPr/>
          </p:nvSpPr>
          <p:spPr>
            <a:xfrm rot="16200000">
              <a:off x="4503403" y="2371026"/>
              <a:ext cx="1565294" cy="1177015"/>
            </a:xfrm>
            <a:custGeom>
              <a:avLst/>
              <a:gdLst>
                <a:gd name="connsiteX0" fmla="*/ 0 w 389393"/>
                <a:gd name="connsiteY0" fmla="*/ 1077005 h 1077005"/>
                <a:gd name="connsiteX1" fmla="*/ 0 w 389393"/>
                <a:gd name="connsiteY1" fmla="*/ 0 h 1077005"/>
                <a:gd name="connsiteX2" fmla="*/ 389393 w 389393"/>
                <a:gd name="connsiteY2" fmla="*/ 1077005 h 1077005"/>
                <a:gd name="connsiteX3" fmla="*/ 0 w 389393"/>
                <a:gd name="connsiteY3" fmla="*/ 1077005 h 1077005"/>
                <a:gd name="connsiteX0" fmla="*/ 781050 w 1170443"/>
                <a:gd name="connsiteY0" fmla="*/ 943655 h 943655"/>
                <a:gd name="connsiteX1" fmla="*/ 0 w 1170443"/>
                <a:gd name="connsiteY1" fmla="*/ 0 h 943655"/>
                <a:gd name="connsiteX2" fmla="*/ 1170443 w 1170443"/>
                <a:gd name="connsiteY2" fmla="*/ 943655 h 943655"/>
                <a:gd name="connsiteX3" fmla="*/ 781050 w 1170443"/>
                <a:gd name="connsiteY3" fmla="*/ 943655 h 943655"/>
                <a:gd name="connsiteX0" fmla="*/ 776026 w 1170443"/>
                <a:gd name="connsiteY0" fmla="*/ 948417 h 948417"/>
                <a:gd name="connsiteX1" fmla="*/ 0 w 1170443"/>
                <a:gd name="connsiteY1" fmla="*/ 0 h 948417"/>
                <a:gd name="connsiteX2" fmla="*/ 1170443 w 1170443"/>
                <a:gd name="connsiteY2" fmla="*/ 943655 h 948417"/>
                <a:gd name="connsiteX3" fmla="*/ 776026 w 1170443"/>
                <a:gd name="connsiteY3" fmla="*/ 948417 h 948417"/>
                <a:gd name="connsiteX0" fmla="*/ 776026 w 1170443"/>
                <a:gd name="connsiteY0" fmla="*/ 948417 h 952860"/>
                <a:gd name="connsiteX1" fmla="*/ 0 w 1170443"/>
                <a:gd name="connsiteY1" fmla="*/ 0 h 952860"/>
                <a:gd name="connsiteX2" fmla="*/ 1170443 w 1170443"/>
                <a:gd name="connsiteY2" fmla="*/ 952860 h 952860"/>
                <a:gd name="connsiteX3" fmla="*/ 776026 w 1170443"/>
                <a:gd name="connsiteY3" fmla="*/ 948417 h 952860"/>
                <a:gd name="connsiteX0" fmla="*/ 776026 w 1163968"/>
                <a:gd name="connsiteY0" fmla="*/ 948417 h 952863"/>
                <a:gd name="connsiteX1" fmla="*/ 0 w 1163968"/>
                <a:gd name="connsiteY1" fmla="*/ 0 h 952863"/>
                <a:gd name="connsiteX2" fmla="*/ 1163968 w 1163968"/>
                <a:gd name="connsiteY2" fmla="*/ 952863 h 952863"/>
                <a:gd name="connsiteX3" fmla="*/ 776026 w 1163968"/>
                <a:gd name="connsiteY3" fmla="*/ 948417 h 952863"/>
                <a:gd name="connsiteX0" fmla="*/ 776026 w 1168993"/>
                <a:gd name="connsiteY0" fmla="*/ 948417 h 955244"/>
                <a:gd name="connsiteX1" fmla="*/ 0 w 1168993"/>
                <a:gd name="connsiteY1" fmla="*/ 0 h 955244"/>
                <a:gd name="connsiteX2" fmla="*/ 1168993 w 1168993"/>
                <a:gd name="connsiteY2" fmla="*/ 955244 h 955244"/>
                <a:gd name="connsiteX3" fmla="*/ 776026 w 1168993"/>
                <a:gd name="connsiteY3" fmla="*/ 948417 h 955244"/>
                <a:gd name="connsiteX0" fmla="*/ 776026 w 1161456"/>
                <a:gd name="connsiteY0" fmla="*/ 948417 h 948417"/>
                <a:gd name="connsiteX1" fmla="*/ 0 w 1161456"/>
                <a:gd name="connsiteY1" fmla="*/ 0 h 948417"/>
                <a:gd name="connsiteX2" fmla="*/ 1161456 w 1161456"/>
                <a:gd name="connsiteY2" fmla="*/ 945719 h 948417"/>
                <a:gd name="connsiteX3" fmla="*/ 776026 w 1161456"/>
                <a:gd name="connsiteY3" fmla="*/ 948417 h 948417"/>
                <a:gd name="connsiteX0" fmla="*/ 776026 w 1168992"/>
                <a:gd name="connsiteY0" fmla="*/ 948417 h 950484"/>
                <a:gd name="connsiteX1" fmla="*/ 0 w 1168992"/>
                <a:gd name="connsiteY1" fmla="*/ 0 h 950484"/>
                <a:gd name="connsiteX2" fmla="*/ 1168992 w 1168992"/>
                <a:gd name="connsiteY2" fmla="*/ 950484 h 950484"/>
                <a:gd name="connsiteX3" fmla="*/ 776026 w 1168992"/>
                <a:gd name="connsiteY3" fmla="*/ 948417 h 950484"/>
                <a:gd name="connsiteX0" fmla="*/ 776026 w 1176528"/>
                <a:gd name="connsiteY0" fmla="*/ 948417 h 950487"/>
                <a:gd name="connsiteX1" fmla="*/ 0 w 1176528"/>
                <a:gd name="connsiteY1" fmla="*/ 0 h 950487"/>
                <a:gd name="connsiteX2" fmla="*/ 1176528 w 1176528"/>
                <a:gd name="connsiteY2" fmla="*/ 950487 h 950487"/>
                <a:gd name="connsiteX3" fmla="*/ 776026 w 1176528"/>
                <a:gd name="connsiteY3" fmla="*/ 948417 h 950487"/>
                <a:gd name="connsiteX0" fmla="*/ 776026 w 1168992"/>
                <a:gd name="connsiteY0" fmla="*/ 948417 h 950490"/>
                <a:gd name="connsiteX1" fmla="*/ 0 w 1168992"/>
                <a:gd name="connsiteY1" fmla="*/ 0 h 950490"/>
                <a:gd name="connsiteX2" fmla="*/ 1168992 w 1168992"/>
                <a:gd name="connsiteY2" fmla="*/ 950490 h 950490"/>
                <a:gd name="connsiteX3" fmla="*/ 776026 w 1168992"/>
                <a:gd name="connsiteY3" fmla="*/ 948417 h 950490"/>
                <a:gd name="connsiteX0" fmla="*/ 776026 w 1168991"/>
                <a:gd name="connsiteY0" fmla="*/ 948417 h 948417"/>
                <a:gd name="connsiteX1" fmla="*/ 0 w 1168991"/>
                <a:gd name="connsiteY1" fmla="*/ 0 h 948417"/>
                <a:gd name="connsiteX2" fmla="*/ 1168991 w 1168991"/>
                <a:gd name="connsiteY2" fmla="*/ 948111 h 948417"/>
                <a:gd name="connsiteX3" fmla="*/ 776026 w 1168991"/>
                <a:gd name="connsiteY3" fmla="*/ 948417 h 948417"/>
                <a:gd name="connsiteX0" fmla="*/ 1258349 w 1651314"/>
                <a:gd name="connsiteY0" fmla="*/ 1177015 h 1177015"/>
                <a:gd name="connsiteX1" fmla="*/ 0 w 1651314"/>
                <a:gd name="connsiteY1" fmla="*/ 0 h 1177015"/>
                <a:gd name="connsiteX2" fmla="*/ 1651314 w 1651314"/>
                <a:gd name="connsiteY2" fmla="*/ 1176709 h 1177015"/>
                <a:gd name="connsiteX3" fmla="*/ 1258349 w 1651314"/>
                <a:gd name="connsiteY3" fmla="*/ 1177015 h 117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314" h="1177015">
                  <a:moveTo>
                    <a:pt x="1258349" y="1177015"/>
                  </a:moveTo>
                  <a:lnTo>
                    <a:pt x="0" y="0"/>
                  </a:lnTo>
                  <a:lnTo>
                    <a:pt x="1651314" y="1176709"/>
                  </a:lnTo>
                  <a:lnTo>
                    <a:pt x="1258349" y="1177015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6">
                    <a:lumMod val="1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BA59BB-54F2-4298-ACAE-EF7DA97BAD1B}"/>
              </a:ext>
            </a:extLst>
          </p:cNvPr>
          <p:cNvGrpSpPr/>
          <p:nvPr/>
        </p:nvGrpSpPr>
        <p:grpSpPr>
          <a:xfrm>
            <a:off x="6296325" y="3663235"/>
            <a:ext cx="1945242" cy="753796"/>
            <a:chOff x="4726118" y="1987706"/>
            <a:chExt cx="2665317" cy="753796"/>
          </a:xfrm>
        </p:grpSpPr>
        <p:sp>
          <p:nvSpPr>
            <p:cNvPr id="11" name="Right Arrow 47">
              <a:extLst>
                <a:ext uri="{FF2B5EF4-FFF2-40B4-BE49-F238E27FC236}">
                  <a16:creationId xmlns:a16="http://schemas.microsoft.com/office/drawing/2014/main" id="{3A8C389F-C933-43A4-BFF0-490F9282B5A0}"/>
                </a:ext>
              </a:extLst>
            </p:cNvPr>
            <p:cNvSpPr/>
            <p:nvPr/>
          </p:nvSpPr>
          <p:spPr>
            <a:xfrm>
              <a:off x="5869620" y="1987706"/>
              <a:ext cx="1521815" cy="753796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29">
              <a:extLst>
                <a:ext uri="{FF2B5EF4-FFF2-40B4-BE49-F238E27FC236}">
                  <a16:creationId xmlns:a16="http://schemas.microsoft.com/office/drawing/2014/main" id="{EBA0087E-1AE9-4F72-8592-2B2F4FD81B79}"/>
                </a:ext>
              </a:extLst>
            </p:cNvPr>
            <p:cNvSpPr/>
            <p:nvPr/>
          </p:nvSpPr>
          <p:spPr>
            <a:xfrm rot="16200000">
              <a:off x="5114090" y="1788914"/>
              <a:ext cx="372495" cy="1148439"/>
            </a:xfrm>
            <a:custGeom>
              <a:avLst/>
              <a:gdLst>
                <a:gd name="connsiteX0" fmla="*/ 0 w 389393"/>
                <a:gd name="connsiteY0" fmla="*/ 1077005 h 1077005"/>
                <a:gd name="connsiteX1" fmla="*/ 0 w 389393"/>
                <a:gd name="connsiteY1" fmla="*/ 0 h 1077005"/>
                <a:gd name="connsiteX2" fmla="*/ 389393 w 389393"/>
                <a:gd name="connsiteY2" fmla="*/ 1077005 h 1077005"/>
                <a:gd name="connsiteX3" fmla="*/ 0 w 389393"/>
                <a:gd name="connsiteY3" fmla="*/ 1077005 h 1077005"/>
                <a:gd name="connsiteX0" fmla="*/ 781050 w 1170443"/>
                <a:gd name="connsiteY0" fmla="*/ 943655 h 943655"/>
                <a:gd name="connsiteX1" fmla="*/ 0 w 1170443"/>
                <a:gd name="connsiteY1" fmla="*/ 0 h 943655"/>
                <a:gd name="connsiteX2" fmla="*/ 1170443 w 1170443"/>
                <a:gd name="connsiteY2" fmla="*/ 943655 h 943655"/>
                <a:gd name="connsiteX3" fmla="*/ 781050 w 1170443"/>
                <a:gd name="connsiteY3" fmla="*/ 943655 h 943655"/>
                <a:gd name="connsiteX0" fmla="*/ 776026 w 1170443"/>
                <a:gd name="connsiteY0" fmla="*/ 948417 h 948417"/>
                <a:gd name="connsiteX1" fmla="*/ 0 w 1170443"/>
                <a:gd name="connsiteY1" fmla="*/ 0 h 948417"/>
                <a:gd name="connsiteX2" fmla="*/ 1170443 w 1170443"/>
                <a:gd name="connsiteY2" fmla="*/ 943655 h 948417"/>
                <a:gd name="connsiteX3" fmla="*/ 776026 w 1170443"/>
                <a:gd name="connsiteY3" fmla="*/ 948417 h 948417"/>
                <a:gd name="connsiteX0" fmla="*/ 776026 w 1170443"/>
                <a:gd name="connsiteY0" fmla="*/ 948417 h 952860"/>
                <a:gd name="connsiteX1" fmla="*/ 0 w 1170443"/>
                <a:gd name="connsiteY1" fmla="*/ 0 h 952860"/>
                <a:gd name="connsiteX2" fmla="*/ 1170443 w 1170443"/>
                <a:gd name="connsiteY2" fmla="*/ 952860 h 952860"/>
                <a:gd name="connsiteX3" fmla="*/ 776026 w 1170443"/>
                <a:gd name="connsiteY3" fmla="*/ 948417 h 952860"/>
                <a:gd name="connsiteX0" fmla="*/ 776026 w 1163968"/>
                <a:gd name="connsiteY0" fmla="*/ 948417 h 952863"/>
                <a:gd name="connsiteX1" fmla="*/ 0 w 1163968"/>
                <a:gd name="connsiteY1" fmla="*/ 0 h 952863"/>
                <a:gd name="connsiteX2" fmla="*/ 1163968 w 1163968"/>
                <a:gd name="connsiteY2" fmla="*/ 952863 h 952863"/>
                <a:gd name="connsiteX3" fmla="*/ 776026 w 1163968"/>
                <a:gd name="connsiteY3" fmla="*/ 948417 h 952863"/>
                <a:gd name="connsiteX0" fmla="*/ 776026 w 1168993"/>
                <a:gd name="connsiteY0" fmla="*/ 948417 h 955244"/>
                <a:gd name="connsiteX1" fmla="*/ 0 w 1168993"/>
                <a:gd name="connsiteY1" fmla="*/ 0 h 955244"/>
                <a:gd name="connsiteX2" fmla="*/ 1168993 w 1168993"/>
                <a:gd name="connsiteY2" fmla="*/ 955244 h 955244"/>
                <a:gd name="connsiteX3" fmla="*/ 776026 w 1168993"/>
                <a:gd name="connsiteY3" fmla="*/ 948417 h 955244"/>
                <a:gd name="connsiteX0" fmla="*/ 776026 w 1161456"/>
                <a:gd name="connsiteY0" fmla="*/ 948417 h 948417"/>
                <a:gd name="connsiteX1" fmla="*/ 0 w 1161456"/>
                <a:gd name="connsiteY1" fmla="*/ 0 h 948417"/>
                <a:gd name="connsiteX2" fmla="*/ 1161456 w 1161456"/>
                <a:gd name="connsiteY2" fmla="*/ 945719 h 948417"/>
                <a:gd name="connsiteX3" fmla="*/ 776026 w 1161456"/>
                <a:gd name="connsiteY3" fmla="*/ 948417 h 948417"/>
                <a:gd name="connsiteX0" fmla="*/ 776026 w 1168992"/>
                <a:gd name="connsiteY0" fmla="*/ 948417 h 950484"/>
                <a:gd name="connsiteX1" fmla="*/ 0 w 1168992"/>
                <a:gd name="connsiteY1" fmla="*/ 0 h 950484"/>
                <a:gd name="connsiteX2" fmla="*/ 1168992 w 1168992"/>
                <a:gd name="connsiteY2" fmla="*/ 950484 h 950484"/>
                <a:gd name="connsiteX3" fmla="*/ 776026 w 1168992"/>
                <a:gd name="connsiteY3" fmla="*/ 948417 h 950484"/>
                <a:gd name="connsiteX0" fmla="*/ 776026 w 1176528"/>
                <a:gd name="connsiteY0" fmla="*/ 948417 h 950487"/>
                <a:gd name="connsiteX1" fmla="*/ 0 w 1176528"/>
                <a:gd name="connsiteY1" fmla="*/ 0 h 950487"/>
                <a:gd name="connsiteX2" fmla="*/ 1176528 w 1176528"/>
                <a:gd name="connsiteY2" fmla="*/ 950487 h 950487"/>
                <a:gd name="connsiteX3" fmla="*/ 776026 w 1176528"/>
                <a:gd name="connsiteY3" fmla="*/ 948417 h 950487"/>
                <a:gd name="connsiteX0" fmla="*/ 776026 w 1168992"/>
                <a:gd name="connsiteY0" fmla="*/ 948417 h 950490"/>
                <a:gd name="connsiteX1" fmla="*/ 0 w 1168992"/>
                <a:gd name="connsiteY1" fmla="*/ 0 h 950490"/>
                <a:gd name="connsiteX2" fmla="*/ 1168992 w 1168992"/>
                <a:gd name="connsiteY2" fmla="*/ 950490 h 950490"/>
                <a:gd name="connsiteX3" fmla="*/ 776026 w 1168992"/>
                <a:gd name="connsiteY3" fmla="*/ 948417 h 950490"/>
                <a:gd name="connsiteX0" fmla="*/ 776026 w 1168991"/>
                <a:gd name="connsiteY0" fmla="*/ 948417 h 948417"/>
                <a:gd name="connsiteX1" fmla="*/ 0 w 1168991"/>
                <a:gd name="connsiteY1" fmla="*/ 0 h 948417"/>
                <a:gd name="connsiteX2" fmla="*/ 1168991 w 1168991"/>
                <a:gd name="connsiteY2" fmla="*/ 948111 h 948417"/>
                <a:gd name="connsiteX3" fmla="*/ 776026 w 1168991"/>
                <a:gd name="connsiteY3" fmla="*/ 948417 h 948417"/>
                <a:gd name="connsiteX0" fmla="*/ 0 w 392965"/>
                <a:gd name="connsiteY0" fmla="*/ 595989 h 595989"/>
                <a:gd name="connsiteX1" fmla="*/ 148430 w 392965"/>
                <a:gd name="connsiteY1" fmla="*/ 0 h 595989"/>
                <a:gd name="connsiteX2" fmla="*/ 392965 w 392965"/>
                <a:gd name="connsiteY2" fmla="*/ 595683 h 595989"/>
                <a:gd name="connsiteX3" fmla="*/ 0 w 392965"/>
                <a:gd name="connsiteY3" fmla="*/ 595989 h 595989"/>
                <a:gd name="connsiteX0" fmla="*/ 0 w 392965"/>
                <a:gd name="connsiteY0" fmla="*/ 1148439 h 1148439"/>
                <a:gd name="connsiteX1" fmla="*/ 148430 w 392965"/>
                <a:gd name="connsiteY1" fmla="*/ 0 h 1148439"/>
                <a:gd name="connsiteX2" fmla="*/ 392965 w 392965"/>
                <a:gd name="connsiteY2" fmla="*/ 1148133 h 1148439"/>
                <a:gd name="connsiteX3" fmla="*/ 0 w 392965"/>
                <a:gd name="connsiteY3" fmla="*/ 1148439 h 114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965" h="1148439">
                  <a:moveTo>
                    <a:pt x="0" y="1148439"/>
                  </a:moveTo>
                  <a:lnTo>
                    <a:pt x="148430" y="0"/>
                  </a:lnTo>
                  <a:lnTo>
                    <a:pt x="392965" y="1148133"/>
                  </a:lnTo>
                  <a:lnTo>
                    <a:pt x="0" y="1148439"/>
                  </a:lnTo>
                  <a:close/>
                </a:path>
              </a:pathLst>
            </a:custGeom>
            <a:gradFill>
              <a:gsLst>
                <a:gs pos="50000">
                  <a:schemeClr val="accent4">
                    <a:lumMod val="10000"/>
                  </a:schemeClr>
                </a:gs>
                <a:gs pos="0">
                  <a:schemeClr val="accent4"/>
                </a:gs>
                <a:gs pos="100000">
                  <a:schemeClr val="accent4">
                    <a:lumMod val="1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F61AF5-4927-4C87-8937-DD5D93F46166}"/>
              </a:ext>
            </a:extLst>
          </p:cNvPr>
          <p:cNvGrpSpPr/>
          <p:nvPr/>
        </p:nvGrpSpPr>
        <p:grpSpPr>
          <a:xfrm flipH="1">
            <a:off x="3983394" y="2200670"/>
            <a:ext cx="1980000" cy="1811627"/>
            <a:chOff x="4678493" y="1987706"/>
            <a:chExt cx="2712942" cy="1811627"/>
          </a:xfrm>
        </p:grpSpPr>
        <p:sp>
          <p:nvSpPr>
            <p:cNvPr id="14" name="Right Arrow 61">
              <a:extLst>
                <a:ext uri="{FF2B5EF4-FFF2-40B4-BE49-F238E27FC236}">
                  <a16:creationId xmlns:a16="http://schemas.microsoft.com/office/drawing/2014/main" id="{80868C54-56A2-4A5D-8E58-8CE9F8EFE91F}"/>
                </a:ext>
              </a:extLst>
            </p:cNvPr>
            <p:cNvSpPr/>
            <p:nvPr/>
          </p:nvSpPr>
          <p:spPr>
            <a:xfrm>
              <a:off x="5869620" y="1987706"/>
              <a:ext cx="1521815" cy="753796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29">
              <a:extLst>
                <a:ext uri="{FF2B5EF4-FFF2-40B4-BE49-F238E27FC236}">
                  <a16:creationId xmlns:a16="http://schemas.microsoft.com/office/drawing/2014/main" id="{E0953155-FB0B-4FC5-98CB-D9B041DAAB41}"/>
                </a:ext>
              </a:extLst>
            </p:cNvPr>
            <p:cNvSpPr/>
            <p:nvPr/>
          </p:nvSpPr>
          <p:spPr>
            <a:xfrm rot="16200000">
              <a:off x="4465302" y="2390078"/>
              <a:ext cx="1622446" cy="1196064"/>
            </a:xfrm>
            <a:custGeom>
              <a:avLst/>
              <a:gdLst>
                <a:gd name="connsiteX0" fmla="*/ 0 w 389393"/>
                <a:gd name="connsiteY0" fmla="*/ 1077005 h 1077005"/>
                <a:gd name="connsiteX1" fmla="*/ 0 w 389393"/>
                <a:gd name="connsiteY1" fmla="*/ 0 h 1077005"/>
                <a:gd name="connsiteX2" fmla="*/ 389393 w 389393"/>
                <a:gd name="connsiteY2" fmla="*/ 1077005 h 1077005"/>
                <a:gd name="connsiteX3" fmla="*/ 0 w 389393"/>
                <a:gd name="connsiteY3" fmla="*/ 1077005 h 1077005"/>
                <a:gd name="connsiteX0" fmla="*/ 781050 w 1170443"/>
                <a:gd name="connsiteY0" fmla="*/ 943655 h 943655"/>
                <a:gd name="connsiteX1" fmla="*/ 0 w 1170443"/>
                <a:gd name="connsiteY1" fmla="*/ 0 h 943655"/>
                <a:gd name="connsiteX2" fmla="*/ 1170443 w 1170443"/>
                <a:gd name="connsiteY2" fmla="*/ 943655 h 943655"/>
                <a:gd name="connsiteX3" fmla="*/ 781050 w 1170443"/>
                <a:gd name="connsiteY3" fmla="*/ 943655 h 943655"/>
                <a:gd name="connsiteX0" fmla="*/ 776026 w 1170443"/>
                <a:gd name="connsiteY0" fmla="*/ 948417 h 948417"/>
                <a:gd name="connsiteX1" fmla="*/ 0 w 1170443"/>
                <a:gd name="connsiteY1" fmla="*/ 0 h 948417"/>
                <a:gd name="connsiteX2" fmla="*/ 1170443 w 1170443"/>
                <a:gd name="connsiteY2" fmla="*/ 943655 h 948417"/>
                <a:gd name="connsiteX3" fmla="*/ 776026 w 1170443"/>
                <a:gd name="connsiteY3" fmla="*/ 948417 h 948417"/>
                <a:gd name="connsiteX0" fmla="*/ 776026 w 1170443"/>
                <a:gd name="connsiteY0" fmla="*/ 948417 h 952860"/>
                <a:gd name="connsiteX1" fmla="*/ 0 w 1170443"/>
                <a:gd name="connsiteY1" fmla="*/ 0 h 952860"/>
                <a:gd name="connsiteX2" fmla="*/ 1170443 w 1170443"/>
                <a:gd name="connsiteY2" fmla="*/ 952860 h 952860"/>
                <a:gd name="connsiteX3" fmla="*/ 776026 w 1170443"/>
                <a:gd name="connsiteY3" fmla="*/ 948417 h 952860"/>
                <a:gd name="connsiteX0" fmla="*/ 776026 w 1163968"/>
                <a:gd name="connsiteY0" fmla="*/ 948417 h 952863"/>
                <a:gd name="connsiteX1" fmla="*/ 0 w 1163968"/>
                <a:gd name="connsiteY1" fmla="*/ 0 h 952863"/>
                <a:gd name="connsiteX2" fmla="*/ 1163968 w 1163968"/>
                <a:gd name="connsiteY2" fmla="*/ 952863 h 952863"/>
                <a:gd name="connsiteX3" fmla="*/ 776026 w 1163968"/>
                <a:gd name="connsiteY3" fmla="*/ 948417 h 952863"/>
                <a:gd name="connsiteX0" fmla="*/ 776026 w 1168993"/>
                <a:gd name="connsiteY0" fmla="*/ 948417 h 955244"/>
                <a:gd name="connsiteX1" fmla="*/ 0 w 1168993"/>
                <a:gd name="connsiteY1" fmla="*/ 0 h 955244"/>
                <a:gd name="connsiteX2" fmla="*/ 1168993 w 1168993"/>
                <a:gd name="connsiteY2" fmla="*/ 955244 h 955244"/>
                <a:gd name="connsiteX3" fmla="*/ 776026 w 1168993"/>
                <a:gd name="connsiteY3" fmla="*/ 948417 h 955244"/>
                <a:gd name="connsiteX0" fmla="*/ 776026 w 1161456"/>
                <a:gd name="connsiteY0" fmla="*/ 948417 h 948417"/>
                <a:gd name="connsiteX1" fmla="*/ 0 w 1161456"/>
                <a:gd name="connsiteY1" fmla="*/ 0 h 948417"/>
                <a:gd name="connsiteX2" fmla="*/ 1161456 w 1161456"/>
                <a:gd name="connsiteY2" fmla="*/ 945719 h 948417"/>
                <a:gd name="connsiteX3" fmla="*/ 776026 w 1161456"/>
                <a:gd name="connsiteY3" fmla="*/ 948417 h 948417"/>
                <a:gd name="connsiteX0" fmla="*/ 776026 w 1168992"/>
                <a:gd name="connsiteY0" fmla="*/ 948417 h 950484"/>
                <a:gd name="connsiteX1" fmla="*/ 0 w 1168992"/>
                <a:gd name="connsiteY1" fmla="*/ 0 h 950484"/>
                <a:gd name="connsiteX2" fmla="*/ 1168992 w 1168992"/>
                <a:gd name="connsiteY2" fmla="*/ 950484 h 950484"/>
                <a:gd name="connsiteX3" fmla="*/ 776026 w 1168992"/>
                <a:gd name="connsiteY3" fmla="*/ 948417 h 950484"/>
                <a:gd name="connsiteX0" fmla="*/ 776026 w 1176528"/>
                <a:gd name="connsiteY0" fmla="*/ 948417 h 950487"/>
                <a:gd name="connsiteX1" fmla="*/ 0 w 1176528"/>
                <a:gd name="connsiteY1" fmla="*/ 0 h 950487"/>
                <a:gd name="connsiteX2" fmla="*/ 1176528 w 1176528"/>
                <a:gd name="connsiteY2" fmla="*/ 950487 h 950487"/>
                <a:gd name="connsiteX3" fmla="*/ 776026 w 1176528"/>
                <a:gd name="connsiteY3" fmla="*/ 948417 h 950487"/>
                <a:gd name="connsiteX0" fmla="*/ 776026 w 1168992"/>
                <a:gd name="connsiteY0" fmla="*/ 948417 h 950490"/>
                <a:gd name="connsiteX1" fmla="*/ 0 w 1168992"/>
                <a:gd name="connsiteY1" fmla="*/ 0 h 950490"/>
                <a:gd name="connsiteX2" fmla="*/ 1168992 w 1168992"/>
                <a:gd name="connsiteY2" fmla="*/ 950490 h 950490"/>
                <a:gd name="connsiteX3" fmla="*/ 776026 w 1168992"/>
                <a:gd name="connsiteY3" fmla="*/ 948417 h 950490"/>
                <a:gd name="connsiteX0" fmla="*/ 776026 w 1168991"/>
                <a:gd name="connsiteY0" fmla="*/ 948417 h 948417"/>
                <a:gd name="connsiteX1" fmla="*/ 0 w 1168991"/>
                <a:gd name="connsiteY1" fmla="*/ 0 h 948417"/>
                <a:gd name="connsiteX2" fmla="*/ 1168991 w 1168991"/>
                <a:gd name="connsiteY2" fmla="*/ 948111 h 948417"/>
                <a:gd name="connsiteX3" fmla="*/ 776026 w 1168991"/>
                <a:gd name="connsiteY3" fmla="*/ 948417 h 948417"/>
                <a:gd name="connsiteX0" fmla="*/ 1318642 w 1711607"/>
                <a:gd name="connsiteY0" fmla="*/ 1196064 h 1196064"/>
                <a:gd name="connsiteX1" fmla="*/ 0 w 1711607"/>
                <a:gd name="connsiteY1" fmla="*/ 0 h 1196064"/>
                <a:gd name="connsiteX2" fmla="*/ 1711607 w 1711607"/>
                <a:gd name="connsiteY2" fmla="*/ 1195758 h 1196064"/>
                <a:gd name="connsiteX3" fmla="*/ 1318642 w 1711607"/>
                <a:gd name="connsiteY3" fmla="*/ 1196064 h 119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1607" h="1196064">
                  <a:moveTo>
                    <a:pt x="1318642" y="1196064"/>
                  </a:moveTo>
                  <a:lnTo>
                    <a:pt x="0" y="0"/>
                  </a:lnTo>
                  <a:lnTo>
                    <a:pt x="1711607" y="1195758"/>
                  </a:lnTo>
                  <a:lnTo>
                    <a:pt x="1318642" y="1196064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1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402A6B-4CEA-4283-893D-2187FD5898D4}"/>
              </a:ext>
            </a:extLst>
          </p:cNvPr>
          <p:cNvGrpSpPr/>
          <p:nvPr/>
        </p:nvGrpSpPr>
        <p:grpSpPr>
          <a:xfrm flipH="1" flipV="1">
            <a:off x="3983395" y="4054832"/>
            <a:ext cx="1966097" cy="1754475"/>
            <a:chOff x="4697542" y="1987706"/>
            <a:chExt cx="2693893" cy="1754475"/>
          </a:xfrm>
        </p:grpSpPr>
        <p:sp>
          <p:nvSpPr>
            <p:cNvPr id="17" name="Right Arrow 59">
              <a:extLst>
                <a:ext uri="{FF2B5EF4-FFF2-40B4-BE49-F238E27FC236}">
                  <a16:creationId xmlns:a16="http://schemas.microsoft.com/office/drawing/2014/main" id="{C064E7FD-CFA3-456E-B75F-D73BE8CD81CB}"/>
                </a:ext>
              </a:extLst>
            </p:cNvPr>
            <p:cNvSpPr/>
            <p:nvPr/>
          </p:nvSpPr>
          <p:spPr>
            <a:xfrm>
              <a:off x="5869620" y="1987706"/>
              <a:ext cx="1521815" cy="753796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" name="Isosceles Triangle 29">
              <a:extLst>
                <a:ext uri="{FF2B5EF4-FFF2-40B4-BE49-F238E27FC236}">
                  <a16:creationId xmlns:a16="http://schemas.microsoft.com/office/drawing/2014/main" id="{2BF2FF04-2598-4C8A-9EC2-D48584C4744D}"/>
                </a:ext>
              </a:extLst>
            </p:cNvPr>
            <p:cNvSpPr/>
            <p:nvPr/>
          </p:nvSpPr>
          <p:spPr>
            <a:xfrm rot="16200000">
              <a:off x="4503403" y="2371026"/>
              <a:ext cx="1565294" cy="1177015"/>
            </a:xfrm>
            <a:custGeom>
              <a:avLst/>
              <a:gdLst>
                <a:gd name="connsiteX0" fmla="*/ 0 w 389393"/>
                <a:gd name="connsiteY0" fmla="*/ 1077005 h 1077005"/>
                <a:gd name="connsiteX1" fmla="*/ 0 w 389393"/>
                <a:gd name="connsiteY1" fmla="*/ 0 h 1077005"/>
                <a:gd name="connsiteX2" fmla="*/ 389393 w 389393"/>
                <a:gd name="connsiteY2" fmla="*/ 1077005 h 1077005"/>
                <a:gd name="connsiteX3" fmla="*/ 0 w 389393"/>
                <a:gd name="connsiteY3" fmla="*/ 1077005 h 1077005"/>
                <a:gd name="connsiteX0" fmla="*/ 781050 w 1170443"/>
                <a:gd name="connsiteY0" fmla="*/ 943655 h 943655"/>
                <a:gd name="connsiteX1" fmla="*/ 0 w 1170443"/>
                <a:gd name="connsiteY1" fmla="*/ 0 h 943655"/>
                <a:gd name="connsiteX2" fmla="*/ 1170443 w 1170443"/>
                <a:gd name="connsiteY2" fmla="*/ 943655 h 943655"/>
                <a:gd name="connsiteX3" fmla="*/ 781050 w 1170443"/>
                <a:gd name="connsiteY3" fmla="*/ 943655 h 943655"/>
                <a:gd name="connsiteX0" fmla="*/ 776026 w 1170443"/>
                <a:gd name="connsiteY0" fmla="*/ 948417 h 948417"/>
                <a:gd name="connsiteX1" fmla="*/ 0 w 1170443"/>
                <a:gd name="connsiteY1" fmla="*/ 0 h 948417"/>
                <a:gd name="connsiteX2" fmla="*/ 1170443 w 1170443"/>
                <a:gd name="connsiteY2" fmla="*/ 943655 h 948417"/>
                <a:gd name="connsiteX3" fmla="*/ 776026 w 1170443"/>
                <a:gd name="connsiteY3" fmla="*/ 948417 h 948417"/>
                <a:gd name="connsiteX0" fmla="*/ 776026 w 1170443"/>
                <a:gd name="connsiteY0" fmla="*/ 948417 h 952860"/>
                <a:gd name="connsiteX1" fmla="*/ 0 w 1170443"/>
                <a:gd name="connsiteY1" fmla="*/ 0 h 952860"/>
                <a:gd name="connsiteX2" fmla="*/ 1170443 w 1170443"/>
                <a:gd name="connsiteY2" fmla="*/ 952860 h 952860"/>
                <a:gd name="connsiteX3" fmla="*/ 776026 w 1170443"/>
                <a:gd name="connsiteY3" fmla="*/ 948417 h 952860"/>
                <a:gd name="connsiteX0" fmla="*/ 776026 w 1163968"/>
                <a:gd name="connsiteY0" fmla="*/ 948417 h 952863"/>
                <a:gd name="connsiteX1" fmla="*/ 0 w 1163968"/>
                <a:gd name="connsiteY1" fmla="*/ 0 h 952863"/>
                <a:gd name="connsiteX2" fmla="*/ 1163968 w 1163968"/>
                <a:gd name="connsiteY2" fmla="*/ 952863 h 952863"/>
                <a:gd name="connsiteX3" fmla="*/ 776026 w 1163968"/>
                <a:gd name="connsiteY3" fmla="*/ 948417 h 952863"/>
                <a:gd name="connsiteX0" fmla="*/ 776026 w 1168993"/>
                <a:gd name="connsiteY0" fmla="*/ 948417 h 955244"/>
                <a:gd name="connsiteX1" fmla="*/ 0 w 1168993"/>
                <a:gd name="connsiteY1" fmla="*/ 0 h 955244"/>
                <a:gd name="connsiteX2" fmla="*/ 1168993 w 1168993"/>
                <a:gd name="connsiteY2" fmla="*/ 955244 h 955244"/>
                <a:gd name="connsiteX3" fmla="*/ 776026 w 1168993"/>
                <a:gd name="connsiteY3" fmla="*/ 948417 h 955244"/>
                <a:gd name="connsiteX0" fmla="*/ 776026 w 1161456"/>
                <a:gd name="connsiteY0" fmla="*/ 948417 h 948417"/>
                <a:gd name="connsiteX1" fmla="*/ 0 w 1161456"/>
                <a:gd name="connsiteY1" fmla="*/ 0 h 948417"/>
                <a:gd name="connsiteX2" fmla="*/ 1161456 w 1161456"/>
                <a:gd name="connsiteY2" fmla="*/ 945719 h 948417"/>
                <a:gd name="connsiteX3" fmla="*/ 776026 w 1161456"/>
                <a:gd name="connsiteY3" fmla="*/ 948417 h 948417"/>
                <a:gd name="connsiteX0" fmla="*/ 776026 w 1168992"/>
                <a:gd name="connsiteY0" fmla="*/ 948417 h 950484"/>
                <a:gd name="connsiteX1" fmla="*/ 0 w 1168992"/>
                <a:gd name="connsiteY1" fmla="*/ 0 h 950484"/>
                <a:gd name="connsiteX2" fmla="*/ 1168992 w 1168992"/>
                <a:gd name="connsiteY2" fmla="*/ 950484 h 950484"/>
                <a:gd name="connsiteX3" fmla="*/ 776026 w 1168992"/>
                <a:gd name="connsiteY3" fmla="*/ 948417 h 950484"/>
                <a:gd name="connsiteX0" fmla="*/ 776026 w 1176528"/>
                <a:gd name="connsiteY0" fmla="*/ 948417 h 950487"/>
                <a:gd name="connsiteX1" fmla="*/ 0 w 1176528"/>
                <a:gd name="connsiteY1" fmla="*/ 0 h 950487"/>
                <a:gd name="connsiteX2" fmla="*/ 1176528 w 1176528"/>
                <a:gd name="connsiteY2" fmla="*/ 950487 h 950487"/>
                <a:gd name="connsiteX3" fmla="*/ 776026 w 1176528"/>
                <a:gd name="connsiteY3" fmla="*/ 948417 h 950487"/>
                <a:gd name="connsiteX0" fmla="*/ 776026 w 1168992"/>
                <a:gd name="connsiteY0" fmla="*/ 948417 h 950490"/>
                <a:gd name="connsiteX1" fmla="*/ 0 w 1168992"/>
                <a:gd name="connsiteY1" fmla="*/ 0 h 950490"/>
                <a:gd name="connsiteX2" fmla="*/ 1168992 w 1168992"/>
                <a:gd name="connsiteY2" fmla="*/ 950490 h 950490"/>
                <a:gd name="connsiteX3" fmla="*/ 776026 w 1168992"/>
                <a:gd name="connsiteY3" fmla="*/ 948417 h 950490"/>
                <a:gd name="connsiteX0" fmla="*/ 776026 w 1168991"/>
                <a:gd name="connsiteY0" fmla="*/ 948417 h 948417"/>
                <a:gd name="connsiteX1" fmla="*/ 0 w 1168991"/>
                <a:gd name="connsiteY1" fmla="*/ 0 h 948417"/>
                <a:gd name="connsiteX2" fmla="*/ 1168991 w 1168991"/>
                <a:gd name="connsiteY2" fmla="*/ 948111 h 948417"/>
                <a:gd name="connsiteX3" fmla="*/ 776026 w 1168991"/>
                <a:gd name="connsiteY3" fmla="*/ 948417 h 948417"/>
                <a:gd name="connsiteX0" fmla="*/ 1258349 w 1651314"/>
                <a:gd name="connsiteY0" fmla="*/ 1177015 h 1177015"/>
                <a:gd name="connsiteX1" fmla="*/ 0 w 1651314"/>
                <a:gd name="connsiteY1" fmla="*/ 0 h 1177015"/>
                <a:gd name="connsiteX2" fmla="*/ 1651314 w 1651314"/>
                <a:gd name="connsiteY2" fmla="*/ 1176709 h 1177015"/>
                <a:gd name="connsiteX3" fmla="*/ 1258349 w 1651314"/>
                <a:gd name="connsiteY3" fmla="*/ 1177015 h 117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314" h="1177015">
                  <a:moveTo>
                    <a:pt x="1258349" y="1177015"/>
                  </a:moveTo>
                  <a:lnTo>
                    <a:pt x="0" y="0"/>
                  </a:lnTo>
                  <a:lnTo>
                    <a:pt x="1651314" y="1176709"/>
                  </a:lnTo>
                  <a:lnTo>
                    <a:pt x="1258349" y="117701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5">
                    <a:lumMod val="1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FE2237-EB43-4187-8BAC-0A390468E821}"/>
              </a:ext>
            </a:extLst>
          </p:cNvPr>
          <p:cNvGrpSpPr/>
          <p:nvPr/>
        </p:nvGrpSpPr>
        <p:grpSpPr>
          <a:xfrm flipH="1">
            <a:off x="3983395" y="3663235"/>
            <a:ext cx="1945242" cy="753796"/>
            <a:chOff x="4726118" y="1987706"/>
            <a:chExt cx="2665317" cy="753796"/>
          </a:xfrm>
        </p:grpSpPr>
        <p:sp>
          <p:nvSpPr>
            <p:cNvPr id="20" name="Right Arrow 57">
              <a:extLst>
                <a:ext uri="{FF2B5EF4-FFF2-40B4-BE49-F238E27FC236}">
                  <a16:creationId xmlns:a16="http://schemas.microsoft.com/office/drawing/2014/main" id="{F0064AAD-088C-460D-87C5-264AFAF9B183}"/>
                </a:ext>
              </a:extLst>
            </p:cNvPr>
            <p:cNvSpPr/>
            <p:nvPr/>
          </p:nvSpPr>
          <p:spPr>
            <a:xfrm>
              <a:off x="5869620" y="1987706"/>
              <a:ext cx="1521815" cy="753796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1" name="Isosceles Triangle 29">
              <a:extLst>
                <a:ext uri="{FF2B5EF4-FFF2-40B4-BE49-F238E27FC236}">
                  <a16:creationId xmlns:a16="http://schemas.microsoft.com/office/drawing/2014/main" id="{FD59269B-3EF5-4EA7-8CE6-71F98AF74FE2}"/>
                </a:ext>
              </a:extLst>
            </p:cNvPr>
            <p:cNvSpPr/>
            <p:nvPr/>
          </p:nvSpPr>
          <p:spPr>
            <a:xfrm rot="16200000">
              <a:off x="5114090" y="1788914"/>
              <a:ext cx="372495" cy="1148439"/>
            </a:xfrm>
            <a:custGeom>
              <a:avLst/>
              <a:gdLst>
                <a:gd name="connsiteX0" fmla="*/ 0 w 389393"/>
                <a:gd name="connsiteY0" fmla="*/ 1077005 h 1077005"/>
                <a:gd name="connsiteX1" fmla="*/ 0 w 389393"/>
                <a:gd name="connsiteY1" fmla="*/ 0 h 1077005"/>
                <a:gd name="connsiteX2" fmla="*/ 389393 w 389393"/>
                <a:gd name="connsiteY2" fmla="*/ 1077005 h 1077005"/>
                <a:gd name="connsiteX3" fmla="*/ 0 w 389393"/>
                <a:gd name="connsiteY3" fmla="*/ 1077005 h 1077005"/>
                <a:gd name="connsiteX0" fmla="*/ 781050 w 1170443"/>
                <a:gd name="connsiteY0" fmla="*/ 943655 h 943655"/>
                <a:gd name="connsiteX1" fmla="*/ 0 w 1170443"/>
                <a:gd name="connsiteY1" fmla="*/ 0 h 943655"/>
                <a:gd name="connsiteX2" fmla="*/ 1170443 w 1170443"/>
                <a:gd name="connsiteY2" fmla="*/ 943655 h 943655"/>
                <a:gd name="connsiteX3" fmla="*/ 781050 w 1170443"/>
                <a:gd name="connsiteY3" fmla="*/ 943655 h 943655"/>
                <a:gd name="connsiteX0" fmla="*/ 776026 w 1170443"/>
                <a:gd name="connsiteY0" fmla="*/ 948417 h 948417"/>
                <a:gd name="connsiteX1" fmla="*/ 0 w 1170443"/>
                <a:gd name="connsiteY1" fmla="*/ 0 h 948417"/>
                <a:gd name="connsiteX2" fmla="*/ 1170443 w 1170443"/>
                <a:gd name="connsiteY2" fmla="*/ 943655 h 948417"/>
                <a:gd name="connsiteX3" fmla="*/ 776026 w 1170443"/>
                <a:gd name="connsiteY3" fmla="*/ 948417 h 948417"/>
                <a:gd name="connsiteX0" fmla="*/ 776026 w 1170443"/>
                <a:gd name="connsiteY0" fmla="*/ 948417 h 952860"/>
                <a:gd name="connsiteX1" fmla="*/ 0 w 1170443"/>
                <a:gd name="connsiteY1" fmla="*/ 0 h 952860"/>
                <a:gd name="connsiteX2" fmla="*/ 1170443 w 1170443"/>
                <a:gd name="connsiteY2" fmla="*/ 952860 h 952860"/>
                <a:gd name="connsiteX3" fmla="*/ 776026 w 1170443"/>
                <a:gd name="connsiteY3" fmla="*/ 948417 h 952860"/>
                <a:gd name="connsiteX0" fmla="*/ 776026 w 1163968"/>
                <a:gd name="connsiteY0" fmla="*/ 948417 h 952863"/>
                <a:gd name="connsiteX1" fmla="*/ 0 w 1163968"/>
                <a:gd name="connsiteY1" fmla="*/ 0 h 952863"/>
                <a:gd name="connsiteX2" fmla="*/ 1163968 w 1163968"/>
                <a:gd name="connsiteY2" fmla="*/ 952863 h 952863"/>
                <a:gd name="connsiteX3" fmla="*/ 776026 w 1163968"/>
                <a:gd name="connsiteY3" fmla="*/ 948417 h 952863"/>
                <a:gd name="connsiteX0" fmla="*/ 776026 w 1168993"/>
                <a:gd name="connsiteY0" fmla="*/ 948417 h 955244"/>
                <a:gd name="connsiteX1" fmla="*/ 0 w 1168993"/>
                <a:gd name="connsiteY1" fmla="*/ 0 h 955244"/>
                <a:gd name="connsiteX2" fmla="*/ 1168993 w 1168993"/>
                <a:gd name="connsiteY2" fmla="*/ 955244 h 955244"/>
                <a:gd name="connsiteX3" fmla="*/ 776026 w 1168993"/>
                <a:gd name="connsiteY3" fmla="*/ 948417 h 955244"/>
                <a:gd name="connsiteX0" fmla="*/ 776026 w 1161456"/>
                <a:gd name="connsiteY0" fmla="*/ 948417 h 948417"/>
                <a:gd name="connsiteX1" fmla="*/ 0 w 1161456"/>
                <a:gd name="connsiteY1" fmla="*/ 0 h 948417"/>
                <a:gd name="connsiteX2" fmla="*/ 1161456 w 1161456"/>
                <a:gd name="connsiteY2" fmla="*/ 945719 h 948417"/>
                <a:gd name="connsiteX3" fmla="*/ 776026 w 1161456"/>
                <a:gd name="connsiteY3" fmla="*/ 948417 h 948417"/>
                <a:gd name="connsiteX0" fmla="*/ 776026 w 1168992"/>
                <a:gd name="connsiteY0" fmla="*/ 948417 h 950484"/>
                <a:gd name="connsiteX1" fmla="*/ 0 w 1168992"/>
                <a:gd name="connsiteY1" fmla="*/ 0 h 950484"/>
                <a:gd name="connsiteX2" fmla="*/ 1168992 w 1168992"/>
                <a:gd name="connsiteY2" fmla="*/ 950484 h 950484"/>
                <a:gd name="connsiteX3" fmla="*/ 776026 w 1168992"/>
                <a:gd name="connsiteY3" fmla="*/ 948417 h 950484"/>
                <a:gd name="connsiteX0" fmla="*/ 776026 w 1176528"/>
                <a:gd name="connsiteY0" fmla="*/ 948417 h 950487"/>
                <a:gd name="connsiteX1" fmla="*/ 0 w 1176528"/>
                <a:gd name="connsiteY1" fmla="*/ 0 h 950487"/>
                <a:gd name="connsiteX2" fmla="*/ 1176528 w 1176528"/>
                <a:gd name="connsiteY2" fmla="*/ 950487 h 950487"/>
                <a:gd name="connsiteX3" fmla="*/ 776026 w 1176528"/>
                <a:gd name="connsiteY3" fmla="*/ 948417 h 950487"/>
                <a:gd name="connsiteX0" fmla="*/ 776026 w 1168992"/>
                <a:gd name="connsiteY0" fmla="*/ 948417 h 950490"/>
                <a:gd name="connsiteX1" fmla="*/ 0 w 1168992"/>
                <a:gd name="connsiteY1" fmla="*/ 0 h 950490"/>
                <a:gd name="connsiteX2" fmla="*/ 1168992 w 1168992"/>
                <a:gd name="connsiteY2" fmla="*/ 950490 h 950490"/>
                <a:gd name="connsiteX3" fmla="*/ 776026 w 1168992"/>
                <a:gd name="connsiteY3" fmla="*/ 948417 h 950490"/>
                <a:gd name="connsiteX0" fmla="*/ 776026 w 1168991"/>
                <a:gd name="connsiteY0" fmla="*/ 948417 h 948417"/>
                <a:gd name="connsiteX1" fmla="*/ 0 w 1168991"/>
                <a:gd name="connsiteY1" fmla="*/ 0 h 948417"/>
                <a:gd name="connsiteX2" fmla="*/ 1168991 w 1168991"/>
                <a:gd name="connsiteY2" fmla="*/ 948111 h 948417"/>
                <a:gd name="connsiteX3" fmla="*/ 776026 w 1168991"/>
                <a:gd name="connsiteY3" fmla="*/ 948417 h 948417"/>
                <a:gd name="connsiteX0" fmla="*/ 0 w 392965"/>
                <a:gd name="connsiteY0" fmla="*/ 595989 h 595989"/>
                <a:gd name="connsiteX1" fmla="*/ 148430 w 392965"/>
                <a:gd name="connsiteY1" fmla="*/ 0 h 595989"/>
                <a:gd name="connsiteX2" fmla="*/ 392965 w 392965"/>
                <a:gd name="connsiteY2" fmla="*/ 595683 h 595989"/>
                <a:gd name="connsiteX3" fmla="*/ 0 w 392965"/>
                <a:gd name="connsiteY3" fmla="*/ 595989 h 595989"/>
                <a:gd name="connsiteX0" fmla="*/ 0 w 392965"/>
                <a:gd name="connsiteY0" fmla="*/ 1148439 h 1148439"/>
                <a:gd name="connsiteX1" fmla="*/ 148430 w 392965"/>
                <a:gd name="connsiteY1" fmla="*/ 0 h 1148439"/>
                <a:gd name="connsiteX2" fmla="*/ 392965 w 392965"/>
                <a:gd name="connsiteY2" fmla="*/ 1148133 h 1148439"/>
                <a:gd name="connsiteX3" fmla="*/ 0 w 392965"/>
                <a:gd name="connsiteY3" fmla="*/ 1148439 h 114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965" h="1148439">
                  <a:moveTo>
                    <a:pt x="0" y="1148439"/>
                  </a:moveTo>
                  <a:lnTo>
                    <a:pt x="148430" y="0"/>
                  </a:lnTo>
                  <a:lnTo>
                    <a:pt x="392965" y="1148133"/>
                  </a:lnTo>
                  <a:lnTo>
                    <a:pt x="0" y="1148439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3">
                    <a:lumMod val="10000"/>
                  </a:schemeClr>
                </a:gs>
                <a:gs pos="100000">
                  <a:schemeClr val="accent5">
                    <a:lumMod val="1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FCB489-5BA5-41CE-B373-1AC4753E64BF}"/>
              </a:ext>
            </a:extLst>
          </p:cNvPr>
          <p:cNvGrpSpPr/>
          <p:nvPr/>
        </p:nvGrpSpPr>
        <p:grpSpPr>
          <a:xfrm>
            <a:off x="9092786" y="2047994"/>
            <a:ext cx="2319700" cy="1107996"/>
            <a:chOff x="3324740" y="1715063"/>
            <a:chExt cx="1260140" cy="11079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2A4B85-4F2C-4270-9F6F-47CD2775288E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AACA51B-C06D-4206-AF80-3D622AA5500C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B4401C-D7ED-4F12-A0B2-E56913D47918}"/>
              </a:ext>
            </a:extLst>
          </p:cNvPr>
          <p:cNvGrpSpPr/>
          <p:nvPr/>
        </p:nvGrpSpPr>
        <p:grpSpPr>
          <a:xfrm>
            <a:off x="9092786" y="3481990"/>
            <a:ext cx="2319700" cy="1107996"/>
            <a:chOff x="3324740" y="1715063"/>
            <a:chExt cx="1260140" cy="11079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611EB7-F52E-498D-A006-6663A46F0401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BCD142-611E-4453-908D-8E6F444582E1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03BE3B-B3A5-4599-AEF8-FF62B62AE2B6}"/>
              </a:ext>
            </a:extLst>
          </p:cNvPr>
          <p:cNvGrpSpPr/>
          <p:nvPr/>
        </p:nvGrpSpPr>
        <p:grpSpPr>
          <a:xfrm>
            <a:off x="9092786" y="4915984"/>
            <a:ext cx="2319700" cy="1107996"/>
            <a:chOff x="3324740" y="1715063"/>
            <a:chExt cx="1260140" cy="11079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7EB88CA-BC4C-4DD1-AA77-D397D8B743C8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4D9B1-51D0-43B0-9E89-BA9270187661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A55925-5A54-4F13-9FC2-7649CC8F2E20}"/>
              </a:ext>
            </a:extLst>
          </p:cNvPr>
          <p:cNvGrpSpPr/>
          <p:nvPr/>
        </p:nvGrpSpPr>
        <p:grpSpPr>
          <a:xfrm>
            <a:off x="925433" y="2047994"/>
            <a:ext cx="2215330" cy="1107996"/>
            <a:chOff x="3324740" y="1715063"/>
            <a:chExt cx="1260140" cy="11079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744475-6976-4A63-8AE1-B1FD5C8B49C5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385AD9C-739A-481F-A8BE-9F93C6225F8D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889A521-6627-45E7-BF5A-A930D24D3EE9}"/>
              </a:ext>
            </a:extLst>
          </p:cNvPr>
          <p:cNvGrpSpPr/>
          <p:nvPr/>
        </p:nvGrpSpPr>
        <p:grpSpPr>
          <a:xfrm>
            <a:off x="925433" y="3481990"/>
            <a:ext cx="2215330" cy="1107996"/>
            <a:chOff x="3324740" y="1715063"/>
            <a:chExt cx="1260140" cy="11079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7852AA9-D858-4D02-ACF1-DBCAC92D67C3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065F06-F88A-423E-810E-89EE29F5C6BA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C3314EF-D78C-4ABA-BA3D-2F0ED8587D92}"/>
              </a:ext>
            </a:extLst>
          </p:cNvPr>
          <p:cNvGrpSpPr/>
          <p:nvPr/>
        </p:nvGrpSpPr>
        <p:grpSpPr>
          <a:xfrm>
            <a:off x="925433" y="4915984"/>
            <a:ext cx="2215330" cy="1107996"/>
            <a:chOff x="3324740" y="1715063"/>
            <a:chExt cx="1260140" cy="11079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27CDB6-E1A1-43AF-85CB-990AA82789AA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2035661-6BD5-4D9A-9393-1FD49A70FDAA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5EF6DD-4D07-46C2-9DB5-A2005A3C9ED1}"/>
              </a:ext>
            </a:extLst>
          </p:cNvPr>
          <p:cNvGrpSpPr/>
          <p:nvPr/>
        </p:nvGrpSpPr>
        <p:grpSpPr>
          <a:xfrm>
            <a:off x="5308623" y="1933788"/>
            <a:ext cx="1601067" cy="678649"/>
            <a:chOff x="3233964" y="1954419"/>
            <a:chExt cx="1601067" cy="67864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EEE8FE5-4699-436B-914C-70ECE018AF9C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A29CB1-C10A-44BA-A572-5ABFC4B5A448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DC779D5-88FB-4D4F-833C-6DF98CE15A62}"/>
              </a:ext>
            </a:extLst>
          </p:cNvPr>
          <p:cNvGrpSpPr/>
          <p:nvPr/>
        </p:nvGrpSpPr>
        <p:grpSpPr>
          <a:xfrm>
            <a:off x="5318148" y="5469982"/>
            <a:ext cx="1601067" cy="678649"/>
            <a:chOff x="3233964" y="1954419"/>
            <a:chExt cx="1601067" cy="67864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CE7CE01-3548-40D3-B8F0-2106B0BD7806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8B5C78-494B-4D5D-90FC-8BDDACCA4359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6" name="Rounded Rectangle 102">
            <a:extLst>
              <a:ext uri="{FF2B5EF4-FFF2-40B4-BE49-F238E27FC236}">
                <a16:creationId xmlns:a16="http://schemas.microsoft.com/office/drawing/2014/main" id="{3A5D1CBE-10B5-4178-975A-AB6A27D4EA9D}"/>
              </a:ext>
            </a:extLst>
          </p:cNvPr>
          <p:cNvSpPr/>
          <p:nvPr/>
        </p:nvSpPr>
        <p:spPr>
          <a:xfrm rot="18900000">
            <a:off x="5590556" y="3534923"/>
            <a:ext cx="1010420" cy="1010420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Rounded Rectangle 10">
            <a:extLst>
              <a:ext uri="{FF2B5EF4-FFF2-40B4-BE49-F238E27FC236}">
                <a16:creationId xmlns:a16="http://schemas.microsoft.com/office/drawing/2014/main" id="{46549434-1310-46FC-8739-4FC01CD1CF41}"/>
              </a:ext>
            </a:extLst>
          </p:cNvPr>
          <p:cNvSpPr/>
          <p:nvPr/>
        </p:nvSpPr>
        <p:spPr>
          <a:xfrm>
            <a:off x="8570807" y="2374532"/>
            <a:ext cx="301634" cy="399178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Rounded Rectangle 6">
            <a:extLst>
              <a:ext uri="{FF2B5EF4-FFF2-40B4-BE49-F238E27FC236}">
                <a16:creationId xmlns:a16="http://schemas.microsoft.com/office/drawing/2014/main" id="{17CE3F09-0069-4190-9B15-2C71F0E9BD88}"/>
              </a:ext>
            </a:extLst>
          </p:cNvPr>
          <p:cNvSpPr/>
          <p:nvPr/>
        </p:nvSpPr>
        <p:spPr>
          <a:xfrm>
            <a:off x="3359858" y="2405590"/>
            <a:ext cx="410625" cy="41747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Rectangle 16">
            <a:extLst>
              <a:ext uri="{FF2B5EF4-FFF2-40B4-BE49-F238E27FC236}">
                <a16:creationId xmlns:a16="http://schemas.microsoft.com/office/drawing/2014/main" id="{683A634C-C98D-4B8A-A543-8282D13B0B8B}"/>
              </a:ext>
            </a:extLst>
          </p:cNvPr>
          <p:cNvSpPr/>
          <p:nvPr/>
        </p:nvSpPr>
        <p:spPr>
          <a:xfrm rot="2700000">
            <a:off x="3427337" y="5149510"/>
            <a:ext cx="315590" cy="56579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ounded Rectangle 5">
            <a:extLst>
              <a:ext uri="{FF2B5EF4-FFF2-40B4-BE49-F238E27FC236}">
                <a16:creationId xmlns:a16="http://schemas.microsoft.com/office/drawing/2014/main" id="{291A1819-C83E-4C0E-BC78-6D49A9A181CE}"/>
              </a:ext>
            </a:extLst>
          </p:cNvPr>
          <p:cNvSpPr/>
          <p:nvPr/>
        </p:nvSpPr>
        <p:spPr>
          <a:xfrm flipH="1">
            <a:off x="8489202" y="3863098"/>
            <a:ext cx="464843" cy="38346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Teardrop 1">
            <a:extLst>
              <a:ext uri="{FF2B5EF4-FFF2-40B4-BE49-F238E27FC236}">
                <a16:creationId xmlns:a16="http://schemas.microsoft.com/office/drawing/2014/main" id="{568C61BD-97D2-47FE-932C-0C4ABFA56103}"/>
              </a:ext>
            </a:extLst>
          </p:cNvPr>
          <p:cNvSpPr/>
          <p:nvPr/>
        </p:nvSpPr>
        <p:spPr>
          <a:xfrm rot="18805991">
            <a:off x="8497996" y="5214031"/>
            <a:ext cx="447253" cy="442587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Rectangle 36">
            <a:extLst>
              <a:ext uri="{FF2B5EF4-FFF2-40B4-BE49-F238E27FC236}">
                <a16:creationId xmlns:a16="http://schemas.microsoft.com/office/drawing/2014/main" id="{35E0C768-FBCE-40AC-9B25-1242E79996B6}"/>
              </a:ext>
            </a:extLst>
          </p:cNvPr>
          <p:cNvSpPr/>
          <p:nvPr/>
        </p:nvSpPr>
        <p:spPr>
          <a:xfrm>
            <a:off x="3347881" y="3865930"/>
            <a:ext cx="462098" cy="3862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Left Arrow 1">
            <a:extLst>
              <a:ext uri="{FF2B5EF4-FFF2-40B4-BE49-F238E27FC236}">
                <a16:creationId xmlns:a16="http://schemas.microsoft.com/office/drawing/2014/main" id="{88D36856-7B10-4391-8C0B-E8C886724A0C}"/>
              </a:ext>
            </a:extLst>
          </p:cNvPr>
          <p:cNvSpPr>
            <a:spLocks noChangeAspect="1"/>
          </p:cNvSpPr>
          <p:nvPr/>
        </p:nvSpPr>
        <p:spPr>
          <a:xfrm>
            <a:off x="5766066" y="3698053"/>
            <a:ext cx="645721" cy="628487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296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aphic 17">
            <a:extLst>
              <a:ext uri="{FF2B5EF4-FFF2-40B4-BE49-F238E27FC236}">
                <a16:creationId xmlns:a16="http://schemas.microsoft.com/office/drawing/2014/main" id="{4F19E7BF-18F6-4F58-959C-809F6FB2A5EC}"/>
              </a:ext>
            </a:extLst>
          </p:cNvPr>
          <p:cNvGrpSpPr/>
          <p:nvPr/>
        </p:nvGrpSpPr>
        <p:grpSpPr>
          <a:xfrm>
            <a:off x="3516661" y="1590203"/>
            <a:ext cx="5158677" cy="3027467"/>
            <a:chOff x="2687161" y="3731096"/>
            <a:chExt cx="5158677" cy="3027467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2341EEB-1C17-4FD2-BCF1-FFF29A8DB5E5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3E0DB78-129A-49F8-8BF4-113C21C1DA04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39B1AE3-66F7-417C-A438-1AA99F308070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0D44961-20BD-4392-8A83-A1B698045BEF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353CFB3-B42E-4D3B-854D-263D91EFC0B3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256B2AE-7E7F-41B6-8203-C85458A154F2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062863-248F-451D-B331-BC20F48FFF99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AE6DE50-4102-4E9C-8CA3-C0491AF1B101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DFE4C9B-3A0D-42A4-84E5-80067722835F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1CE3664-119B-43B5-9E9E-1714DB4629A1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A792417-6987-4988-AC31-548AEC01A54B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7A44FF0-DB29-4983-B4CE-96D08FB0C8D7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FA43B76-455E-4E79-8714-01A46624AAAC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25D92DB-C429-4188-A35B-BB55609F7CBF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3CEFFB3-B767-4CC9-8432-36DE6B77190C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9DECC34-7F45-4CE7-85DC-DBDE215D008D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8FB30C8-8B29-49CE-BF1C-399D92321C14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4135B08-04F4-488E-B34B-55BB86E11339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D38B5F-E22B-44CC-9D00-C76D36FB6A58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FE394EE-AA46-4949-85A1-5BBAE13787A4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40BCE4-7990-4034-B2F8-17650F624C66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B1BF271-51E1-42A2-8444-6610EF42D1C1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4DEC910-C002-4C24-886C-F27F2FC96CE3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1654C19-2093-41E9-BEDA-32D10D444118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5E800BE-9A05-4425-8370-73059955566C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896E625-9D5E-43DD-924E-55EC8B6B0475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46D1360-7DA5-490D-AD5F-A05C7A9E578E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76E3DBD-A786-4A95-807E-174FB2F45665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7F69283-8954-4D6B-BFE3-524AE99D8A9C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93D8CD-75EE-4265-B12D-C16277B0334B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507BFE9-D078-42D5-AAED-2A542B77A376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E4C29D9-BCF7-4995-91E5-1CBCCE3C9B82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AD2ED28-AC36-4574-970E-357FEAFB1D96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5B4E7E4-329A-48BC-9892-BD907B55B718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F4ED0C1-9359-49B9-9E12-8CF1D4F18D23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8B9D30B-F69A-4169-A730-25247F70F92A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E98C6EB-566C-4891-84E1-63926207BBAB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C1C0327-A09F-421C-A984-CBDC33BC523C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16F23B1-3FE0-455E-940F-0690B50F3FA9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20894A6-83C6-4F09-BBC3-C0E3603BAA25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6400F39-3C64-40A8-B747-7CE44C590220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A4637B-BDBD-42E3-AC9E-201841621009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25DB945-11CE-47F8-A6B8-6BB7E06B9FB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F5CB4DC-D921-4842-A539-475E4C2567D3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501AD09-2A51-4509-8AF5-D6FADEA5834A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45743AB-9FD3-4A70-B88B-85F354EEF0B3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735DAF4-5494-405B-ABAF-2AB8F56D686A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B2A665E-98F9-4185-ADF2-C166B4779888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51ED69A-CCAB-4838-9BFA-9DBF9DF6A3E6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82DB6B7-32B6-4AA1-A9E8-F606CFF55905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F2C6486-6D73-4793-924D-455E522634AF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113DD5B-A994-458E-8169-50EDBFBAA4DE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BF7ED79-D0C5-4E28-AC1A-DA2126997612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CF882CE-B3A6-4163-A07A-01FE4153661E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2A7D246-DB7C-4DCB-A57E-0BBD0F9C806D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21DC190-2924-4CDE-8158-5A81DE2FB3AD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ABCB397-3973-41CC-960E-DA0048BC7B81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2A04F11-A419-4E6C-98AC-29134E7529A7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FAFEEB5-822B-47C1-BB00-8FA7C2AED42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60DBC0B-5348-4800-9D9D-14C9AE143BCE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D0D1D52-3D45-4511-BE93-3CEE3E9C2D5C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6B41855-B6A4-48BF-AC34-FFDF20DCFFA1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91106F6-75D8-44D4-BFEE-9D52DD87F54D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77EEBF9-2BC2-49DF-8B12-6D0734889A96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B2EB5C91-405A-4497-9ECF-C99E45BF6D5E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9B1C867-86AA-4056-AA33-EE2428D67986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13B1F0BE-2D92-4085-90C2-08E685734012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B72C94A-FC73-4FF1-834C-A028B86AD26C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36FF1A9-8FE8-4D69-BF73-8FE02F6A38EA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BBB853E-A877-48EE-AC56-F4E0A49A0FEC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03FDC28-6CE8-47A0-BB99-714F2BBEDA8D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5F8ED4D-DA66-4507-8C45-962AB370FD69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9AD6032-4EF8-4A54-9875-D3B2E784A5C1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173A267-FCC9-4F1D-8B8D-9139FEFC8D9D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814C2C5-C9AF-48B0-88A3-93854422DA3D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0F1A5F1-AF7A-468E-A942-5E121F15F0B0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63B57EE-15A3-4F6C-8848-FA9B1C5DA17D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B401C5C-3464-4780-B9D6-3924B23F8463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43E982B-3951-426D-883E-58B1B9F1B98F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D4628DC-3946-4214-B281-3A05A441566E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45C2424-8CA0-4490-BA0B-4CCA8DAAECA2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DF2BC49-27B7-42DB-B16C-356358550F19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E21DEA6-89FD-4B5D-9CB6-C6DA16B9D0BD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CC4EC3B9-1D47-4110-B901-A1E67C971049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FEA9DD5-9165-447A-A991-2210BEC21670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360C24A-E3BE-4B42-80C9-4AB1CED2813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79B983D-0923-4471-B808-2F6477E99062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77F8896-CF55-414B-8039-B7BE81137588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373771B-4539-480A-8DBD-08166CBCB659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2C01D57-14B7-4507-A446-361F01B5B2B6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10DD948-E664-4536-9B58-06B4029D5F6B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9D5779E-1013-43E2-B66A-B2C520E712B4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08011C1-0CC7-409A-BF71-B30C7D8E76CB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9CD084B-85C2-4FB9-88AD-6D36241D1FA5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D49E7A2-84DA-4211-837E-030692FE4FAD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6A2705A-94E3-4C70-90D7-8EC4A781B4C8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37CB771-276E-4E04-BA4B-7F378082F998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AF61D09-14CF-4F2D-904F-B753F75E3CE0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6B64477-AD8B-427A-BB84-A9550307E891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290525D-C208-4333-9D52-674E0D751C77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4B60D4B-73B5-4999-9E09-3F40E38472FB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2F01563-E06F-4305-882D-A1CBFE4C5F21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D72BA057-9A74-4BC6-85C7-DC5DAB97F45B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7A42FC6-413E-41DC-9BF4-F05380FC22EB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1B82FFD0-79D4-463D-85FB-E5412C143FCD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E29B320-F172-46A7-AFF1-A5474FD9DE7F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64849A-A1C5-40AC-B822-BA12A2B131A3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D365C1A-16D5-477A-9C61-27F6B07B1B7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5C51CC8-AB24-4C1B-890F-95C0E6AE9183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CFFE142-5FE4-4843-82C1-6B1E08222F21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A50371B-7333-45CF-97F8-E1BFB51C6255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CDDB009-E915-4363-A078-A85460D54212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Elbow Connector 39">
            <a:extLst>
              <a:ext uri="{FF2B5EF4-FFF2-40B4-BE49-F238E27FC236}">
                <a16:creationId xmlns:a16="http://schemas.microsoft.com/office/drawing/2014/main" id="{54C58EDD-0B39-4F5E-96BE-1C0064B0689D}"/>
              </a:ext>
            </a:extLst>
          </p:cNvPr>
          <p:cNvCxnSpPr>
            <a:cxnSpLocks/>
            <a:endCxn id="31" idx="3"/>
          </p:cNvCxnSpPr>
          <p:nvPr/>
        </p:nvCxnSpPr>
        <p:spPr>
          <a:xfrm rot="10800000">
            <a:off x="3085726" y="2428148"/>
            <a:ext cx="1284285" cy="286476"/>
          </a:xfrm>
          <a:prstGeom prst="bentConnector3">
            <a:avLst>
              <a:gd name="adj1" fmla="val 69854"/>
            </a:avLst>
          </a:prstGeom>
          <a:ln w="19050">
            <a:solidFill>
              <a:schemeClr val="accent2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54">
            <a:extLst>
              <a:ext uri="{FF2B5EF4-FFF2-40B4-BE49-F238E27FC236}">
                <a16:creationId xmlns:a16="http://schemas.microsoft.com/office/drawing/2014/main" id="{4366C757-1F73-4CDD-A8A9-917B90BB6D92}"/>
              </a:ext>
            </a:extLst>
          </p:cNvPr>
          <p:cNvCxnSpPr>
            <a:cxnSpLocks/>
            <a:endCxn id="34" idx="3"/>
          </p:cNvCxnSpPr>
          <p:nvPr/>
        </p:nvCxnSpPr>
        <p:spPr>
          <a:xfrm rot="10800000" flipV="1">
            <a:off x="3085726" y="3754063"/>
            <a:ext cx="2104203" cy="34725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58">
            <a:extLst>
              <a:ext uri="{FF2B5EF4-FFF2-40B4-BE49-F238E27FC236}">
                <a16:creationId xmlns:a16="http://schemas.microsoft.com/office/drawing/2014/main" id="{EA2E91DA-20FE-4634-886E-3C123D38FF03}"/>
              </a:ext>
            </a:extLst>
          </p:cNvPr>
          <p:cNvCxnSpPr>
            <a:cxnSpLocks/>
          </p:cNvCxnSpPr>
          <p:nvPr/>
        </p:nvCxnSpPr>
        <p:spPr>
          <a:xfrm>
            <a:off x="6276711" y="3517334"/>
            <a:ext cx="2668377" cy="572884"/>
          </a:xfrm>
          <a:prstGeom prst="bentConnector3">
            <a:avLst>
              <a:gd name="adj1" fmla="val 76031"/>
            </a:avLst>
          </a:prstGeom>
          <a:ln w="19050">
            <a:solidFill>
              <a:schemeClr val="accent3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62">
            <a:extLst>
              <a:ext uri="{FF2B5EF4-FFF2-40B4-BE49-F238E27FC236}">
                <a16:creationId xmlns:a16="http://schemas.microsoft.com/office/drawing/2014/main" id="{99B8E2A4-D72B-4398-B4B0-A63670CBDC33}"/>
              </a:ext>
            </a:extLst>
          </p:cNvPr>
          <p:cNvCxnSpPr>
            <a:cxnSpLocks/>
          </p:cNvCxnSpPr>
          <p:nvPr/>
        </p:nvCxnSpPr>
        <p:spPr>
          <a:xfrm flipV="1">
            <a:off x="7365119" y="2235649"/>
            <a:ext cx="1594439" cy="2400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9E9879-EB6C-49CE-B48D-8B4945DFCBD2}"/>
              </a:ext>
            </a:extLst>
          </p:cNvPr>
          <p:cNvSpPr/>
          <p:nvPr/>
        </p:nvSpPr>
        <p:spPr>
          <a:xfrm>
            <a:off x="712828" y="4741490"/>
            <a:ext cx="2700000" cy="1584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527D32-ED1E-4E62-9B2F-BB6FAEC6C22E}"/>
              </a:ext>
            </a:extLst>
          </p:cNvPr>
          <p:cNvSpPr/>
          <p:nvPr/>
        </p:nvSpPr>
        <p:spPr>
          <a:xfrm>
            <a:off x="3406743" y="4741490"/>
            <a:ext cx="2700000" cy="1584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E3372-BFD8-4102-8FCC-6A7481D376DB}"/>
              </a:ext>
            </a:extLst>
          </p:cNvPr>
          <p:cNvSpPr/>
          <p:nvPr/>
        </p:nvSpPr>
        <p:spPr>
          <a:xfrm>
            <a:off x="6100658" y="4741490"/>
            <a:ext cx="2700000" cy="15841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FCA12-C317-47BC-A907-4FC54957F520}"/>
              </a:ext>
            </a:extLst>
          </p:cNvPr>
          <p:cNvSpPr/>
          <p:nvPr/>
        </p:nvSpPr>
        <p:spPr>
          <a:xfrm>
            <a:off x="8794574" y="4741490"/>
            <a:ext cx="2700000" cy="15841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17C383-F64C-4F80-88C9-3BC434006A37}"/>
              </a:ext>
            </a:extLst>
          </p:cNvPr>
          <p:cNvGrpSpPr/>
          <p:nvPr/>
        </p:nvGrpSpPr>
        <p:grpSpPr>
          <a:xfrm>
            <a:off x="906749" y="4787705"/>
            <a:ext cx="2312159" cy="1461838"/>
            <a:chOff x="611560" y="4786266"/>
            <a:chExt cx="1851930" cy="146183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EA3D9C-1DF6-4E58-9C7B-3CB9D3AC77A8}"/>
                </a:ext>
              </a:extLst>
            </p:cNvPr>
            <p:cNvSpPr txBox="1"/>
            <p:nvPr/>
          </p:nvSpPr>
          <p:spPr>
            <a:xfrm>
              <a:off x="611560" y="4786266"/>
              <a:ext cx="185193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45</a:t>
              </a: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47CE3B-18AB-4FF1-B6B2-15E3E183C5A4}"/>
                </a:ext>
              </a:extLst>
            </p:cNvPr>
            <p:cNvSpPr txBox="1"/>
            <p:nvPr/>
          </p:nvSpPr>
          <p:spPr>
            <a:xfrm>
              <a:off x="611560" y="5417107"/>
              <a:ext cx="18519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You can simply impress your audience and add a unique zing and appeal to your Presentations.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69BCAB-7497-457A-A14B-BEC443242584}"/>
              </a:ext>
            </a:extLst>
          </p:cNvPr>
          <p:cNvGrpSpPr/>
          <p:nvPr/>
        </p:nvGrpSpPr>
        <p:grpSpPr>
          <a:xfrm>
            <a:off x="3600664" y="4787705"/>
            <a:ext cx="2312159" cy="1461838"/>
            <a:chOff x="611560" y="4786266"/>
            <a:chExt cx="1851930" cy="146183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CD2C42-D88F-407F-BCE1-750A93E9DD93}"/>
                </a:ext>
              </a:extLst>
            </p:cNvPr>
            <p:cNvSpPr txBox="1"/>
            <p:nvPr/>
          </p:nvSpPr>
          <p:spPr>
            <a:xfrm>
              <a:off x="611560" y="4786266"/>
              <a:ext cx="185193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54</a:t>
              </a: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7187E7-EE56-4BFE-B5B9-D0A04DB90D0E}"/>
                </a:ext>
              </a:extLst>
            </p:cNvPr>
            <p:cNvSpPr txBox="1"/>
            <p:nvPr/>
          </p:nvSpPr>
          <p:spPr>
            <a:xfrm>
              <a:off x="611560" y="5417107"/>
              <a:ext cx="18519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0B02F2-D0C1-454C-8918-40A5A1CC1086}"/>
              </a:ext>
            </a:extLst>
          </p:cNvPr>
          <p:cNvGrpSpPr/>
          <p:nvPr/>
        </p:nvGrpSpPr>
        <p:grpSpPr>
          <a:xfrm>
            <a:off x="6294579" y="4787705"/>
            <a:ext cx="2312159" cy="1461838"/>
            <a:chOff x="611560" y="4786266"/>
            <a:chExt cx="1851930" cy="146183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DDB5DA5-E401-4321-93A1-BCC4454BDBB6}"/>
                </a:ext>
              </a:extLst>
            </p:cNvPr>
            <p:cNvSpPr txBox="1"/>
            <p:nvPr/>
          </p:nvSpPr>
          <p:spPr>
            <a:xfrm>
              <a:off x="611560" y="4786266"/>
              <a:ext cx="185193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66</a:t>
              </a: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F7FA82-AE44-46E4-8210-21A481E4D29E}"/>
                </a:ext>
              </a:extLst>
            </p:cNvPr>
            <p:cNvSpPr txBox="1"/>
            <p:nvPr/>
          </p:nvSpPr>
          <p:spPr>
            <a:xfrm>
              <a:off x="611560" y="5417107"/>
              <a:ext cx="18519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You can simply impress your audience and add a unique zing and appeal to your Presentations.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6EF617-EDEC-48A9-B5E0-4806BEA53475}"/>
              </a:ext>
            </a:extLst>
          </p:cNvPr>
          <p:cNvGrpSpPr/>
          <p:nvPr/>
        </p:nvGrpSpPr>
        <p:grpSpPr>
          <a:xfrm>
            <a:off x="8988495" y="4787705"/>
            <a:ext cx="2312159" cy="1461838"/>
            <a:chOff x="611560" y="4786266"/>
            <a:chExt cx="1851930" cy="146183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D18066-907B-4069-914C-F9DC1212DDC5}"/>
                </a:ext>
              </a:extLst>
            </p:cNvPr>
            <p:cNvSpPr txBox="1"/>
            <p:nvPr/>
          </p:nvSpPr>
          <p:spPr>
            <a:xfrm>
              <a:off x="611560" y="4786266"/>
              <a:ext cx="185193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96</a:t>
              </a: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170C67-5245-47CC-9D39-25B9CC6F85D5}"/>
                </a:ext>
              </a:extLst>
            </p:cNvPr>
            <p:cNvSpPr txBox="1"/>
            <p:nvPr/>
          </p:nvSpPr>
          <p:spPr>
            <a:xfrm>
              <a:off x="611560" y="5417107"/>
              <a:ext cx="18519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You can simply impress your audience and add a unique zing and appeal to your Presentations.</a:t>
              </a:r>
            </a:p>
          </p:txBody>
        </p:sp>
      </p:grpSp>
      <p:grpSp>
        <p:nvGrpSpPr>
          <p:cNvPr id="23" name="Group 48">
            <a:extLst>
              <a:ext uri="{FF2B5EF4-FFF2-40B4-BE49-F238E27FC236}">
                <a16:creationId xmlns:a16="http://schemas.microsoft.com/office/drawing/2014/main" id="{5D69B27F-ABE8-4B55-BC02-322DF7600941}"/>
              </a:ext>
            </a:extLst>
          </p:cNvPr>
          <p:cNvGrpSpPr/>
          <p:nvPr/>
        </p:nvGrpSpPr>
        <p:grpSpPr>
          <a:xfrm>
            <a:off x="9139594" y="1789010"/>
            <a:ext cx="2340000" cy="962303"/>
            <a:chOff x="302738" y="4473675"/>
            <a:chExt cx="1802225" cy="96230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455638-F40B-4978-A562-82D3BCBB48B1}"/>
                </a:ext>
              </a:extLst>
            </p:cNvPr>
            <p:cNvSpPr txBox="1"/>
            <p:nvPr/>
          </p:nvSpPr>
          <p:spPr>
            <a:xfrm>
              <a:off x="302738" y="4473675"/>
              <a:ext cx="1802225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9CE7A9-C461-4C45-A388-CD461A9F63BE}"/>
                </a:ext>
              </a:extLst>
            </p:cNvPr>
            <p:cNvSpPr txBox="1"/>
            <p:nvPr/>
          </p:nvSpPr>
          <p:spPr>
            <a:xfrm>
              <a:off x="302738" y="4789647"/>
              <a:ext cx="1802225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48">
            <a:extLst>
              <a:ext uri="{FF2B5EF4-FFF2-40B4-BE49-F238E27FC236}">
                <a16:creationId xmlns:a16="http://schemas.microsoft.com/office/drawing/2014/main" id="{3DBCAF9A-389A-45E4-8931-C3B8D07BC2AD}"/>
              </a:ext>
            </a:extLst>
          </p:cNvPr>
          <p:cNvGrpSpPr/>
          <p:nvPr/>
        </p:nvGrpSpPr>
        <p:grpSpPr>
          <a:xfrm>
            <a:off x="9139594" y="3462177"/>
            <a:ext cx="2340000" cy="962303"/>
            <a:chOff x="302738" y="4473675"/>
            <a:chExt cx="1802225" cy="96230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505068-DEEE-435A-886E-8F51FE53B289}"/>
                </a:ext>
              </a:extLst>
            </p:cNvPr>
            <p:cNvSpPr txBox="1"/>
            <p:nvPr/>
          </p:nvSpPr>
          <p:spPr>
            <a:xfrm>
              <a:off x="302738" y="4473675"/>
              <a:ext cx="1802225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34A3E9-A172-4EAE-904B-74F0BE05B6D6}"/>
                </a:ext>
              </a:extLst>
            </p:cNvPr>
            <p:cNvSpPr txBox="1"/>
            <p:nvPr/>
          </p:nvSpPr>
          <p:spPr>
            <a:xfrm>
              <a:off x="302738" y="4789647"/>
              <a:ext cx="1802225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48">
            <a:extLst>
              <a:ext uri="{FF2B5EF4-FFF2-40B4-BE49-F238E27FC236}">
                <a16:creationId xmlns:a16="http://schemas.microsoft.com/office/drawing/2014/main" id="{7CFF62BC-795E-4340-A548-7FABDA9CF6D7}"/>
              </a:ext>
            </a:extLst>
          </p:cNvPr>
          <p:cNvGrpSpPr/>
          <p:nvPr/>
        </p:nvGrpSpPr>
        <p:grpSpPr>
          <a:xfrm>
            <a:off x="745725" y="1789010"/>
            <a:ext cx="2340000" cy="962303"/>
            <a:chOff x="302738" y="4473675"/>
            <a:chExt cx="1802225" cy="96230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6660916-01D3-4236-8BC1-12787F33BDD2}"/>
                </a:ext>
              </a:extLst>
            </p:cNvPr>
            <p:cNvSpPr txBox="1"/>
            <p:nvPr/>
          </p:nvSpPr>
          <p:spPr>
            <a:xfrm>
              <a:off x="302738" y="4473675"/>
              <a:ext cx="1802225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9E079A-F288-41CB-B2E9-70C52FB5B26D}"/>
                </a:ext>
              </a:extLst>
            </p:cNvPr>
            <p:cNvSpPr txBox="1"/>
            <p:nvPr/>
          </p:nvSpPr>
          <p:spPr>
            <a:xfrm>
              <a:off x="302738" y="4789647"/>
              <a:ext cx="1802225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48">
            <a:extLst>
              <a:ext uri="{FF2B5EF4-FFF2-40B4-BE49-F238E27FC236}">
                <a16:creationId xmlns:a16="http://schemas.microsoft.com/office/drawing/2014/main" id="{4E7033CE-1D51-4E27-979B-43C8DF8408D6}"/>
              </a:ext>
            </a:extLst>
          </p:cNvPr>
          <p:cNvGrpSpPr/>
          <p:nvPr/>
        </p:nvGrpSpPr>
        <p:grpSpPr>
          <a:xfrm>
            <a:off x="745725" y="3462177"/>
            <a:ext cx="2340000" cy="962303"/>
            <a:chOff x="302738" y="4473675"/>
            <a:chExt cx="1802225" cy="96230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681980-CD30-4A89-ADBC-05A79C49A54E}"/>
                </a:ext>
              </a:extLst>
            </p:cNvPr>
            <p:cNvSpPr txBox="1"/>
            <p:nvPr/>
          </p:nvSpPr>
          <p:spPr>
            <a:xfrm>
              <a:off x="302738" y="4473675"/>
              <a:ext cx="1802225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29FA9D2-818B-4950-808F-6E2075ECE26E}"/>
                </a:ext>
              </a:extLst>
            </p:cNvPr>
            <p:cNvSpPr txBox="1"/>
            <p:nvPr/>
          </p:nvSpPr>
          <p:spPr>
            <a:xfrm>
              <a:off x="302738" y="4789647"/>
              <a:ext cx="1802225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763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081F09E-2FF6-4416-9916-CAEF45D35618}"/>
              </a:ext>
            </a:extLst>
          </p:cNvPr>
          <p:cNvGrpSpPr/>
          <p:nvPr/>
        </p:nvGrpSpPr>
        <p:grpSpPr>
          <a:xfrm flipH="1">
            <a:off x="738435" y="1757828"/>
            <a:ext cx="2654919" cy="475870"/>
            <a:chOff x="2355964" y="2017026"/>
            <a:chExt cx="2083896" cy="376921"/>
          </a:xfrm>
          <a:solidFill>
            <a:srgbClr val="F5679D"/>
          </a:solidFill>
        </p:grpSpPr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9356F074-4EE1-4F4B-9546-D94054219AE1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234667-A498-4BA9-8E5F-FA73F2378FB7}"/>
                </a:ext>
              </a:extLst>
            </p:cNvPr>
            <p:cNvSpPr/>
            <p:nvPr/>
          </p:nvSpPr>
          <p:spPr>
            <a:xfrm flipH="1">
              <a:off x="2355964" y="2017026"/>
              <a:ext cx="2083896" cy="272100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3188130B-EDEC-4C89-8F5B-7E8A2F694A2F}"/>
              </a:ext>
            </a:extLst>
          </p:cNvPr>
          <p:cNvSpPr txBox="1">
            <a:spLocks/>
          </p:cNvSpPr>
          <p:nvPr/>
        </p:nvSpPr>
        <p:spPr>
          <a:xfrm>
            <a:off x="1018871" y="1749418"/>
            <a:ext cx="2087999" cy="360000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Text  Here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0E7ECD-10C4-4AF1-BD68-D565C23F2F0D}"/>
              </a:ext>
            </a:extLst>
          </p:cNvPr>
          <p:cNvGrpSpPr/>
          <p:nvPr/>
        </p:nvGrpSpPr>
        <p:grpSpPr>
          <a:xfrm>
            <a:off x="8927315" y="3693240"/>
            <a:ext cx="2557636" cy="475870"/>
            <a:chOff x="2310896" y="2017026"/>
            <a:chExt cx="2124000" cy="376921"/>
          </a:xfrm>
          <a:solidFill>
            <a:schemeClr val="accent3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A4D344-09AD-430F-A7E9-9A84D8005B99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FB18FDAE-0B67-410D-9180-680B73FC1000}"/>
                </a:ext>
              </a:extLst>
            </p:cNvPr>
            <p:cNvSpPr/>
            <p:nvPr/>
          </p:nvSpPr>
          <p:spPr>
            <a:xfrm flipH="1">
              <a:off x="2310896" y="2017026"/>
              <a:ext cx="2124000" cy="285144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4DF4103-3D15-4A8C-9947-E8730513EA00}"/>
              </a:ext>
            </a:extLst>
          </p:cNvPr>
          <p:cNvSpPr txBox="1">
            <a:spLocks/>
          </p:cNvSpPr>
          <p:nvPr/>
        </p:nvSpPr>
        <p:spPr>
          <a:xfrm>
            <a:off x="9135767" y="3690709"/>
            <a:ext cx="2088000" cy="360000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/>
              <a:t>Text  Here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DE9AA0-E404-4AC7-BAA0-EF901E9260C9}"/>
              </a:ext>
            </a:extLst>
          </p:cNvPr>
          <p:cNvSpPr txBox="1"/>
          <p:nvPr/>
        </p:nvSpPr>
        <p:spPr>
          <a:xfrm>
            <a:off x="1018871" y="2224970"/>
            <a:ext cx="208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Time, Money and Reputation.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F3259A-ED3F-4A47-A107-FC5737D70119}"/>
              </a:ext>
            </a:extLst>
          </p:cNvPr>
          <p:cNvSpPr txBox="1"/>
          <p:nvPr/>
        </p:nvSpPr>
        <p:spPr>
          <a:xfrm>
            <a:off x="9135767" y="4161871"/>
            <a:ext cx="208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Time, Money and Reputation.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75A8355-47F4-4970-9A9F-5516E217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9B24CA7-0A97-4015-8B43-2325D1D1B0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B06A493-7BCF-4A0E-8210-214A3EA010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228638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8734B7-B2FE-4CDC-80C5-74A476D452B6}"/>
              </a:ext>
            </a:extLst>
          </p:cNvPr>
          <p:cNvGrpSpPr/>
          <p:nvPr/>
        </p:nvGrpSpPr>
        <p:grpSpPr>
          <a:xfrm>
            <a:off x="4250251" y="2816750"/>
            <a:ext cx="3691501" cy="2483950"/>
            <a:chOff x="2931730" y="2533443"/>
            <a:chExt cx="3046377" cy="2049860"/>
          </a:xfrm>
          <a:solidFill>
            <a:srgbClr val="EF4A4A"/>
          </a:solidFill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A0C2E5F9-F29C-4A8E-95C4-098F0DB88B03}"/>
                </a:ext>
              </a:extLst>
            </p:cNvPr>
            <p:cNvSpPr/>
            <p:nvPr/>
          </p:nvSpPr>
          <p:spPr>
            <a:xfrm>
              <a:off x="3470458" y="2533443"/>
              <a:ext cx="914400" cy="914400"/>
            </a:xfrm>
            <a:prstGeom prst="diamond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F9C041C5-B7A1-42B9-B70C-056E6414630E}"/>
                </a:ext>
              </a:extLst>
            </p:cNvPr>
            <p:cNvSpPr/>
            <p:nvPr/>
          </p:nvSpPr>
          <p:spPr>
            <a:xfrm>
              <a:off x="4507147" y="2533443"/>
              <a:ext cx="914400" cy="914400"/>
            </a:xfrm>
            <a:prstGeom prst="diamond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ADF69369-15FF-4626-A642-1FB64FBDEFE6}"/>
                </a:ext>
              </a:extLst>
            </p:cNvPr>
            <p:cNvSpPr/>
            <p:nvPr/>
          </p:nvSpPr>
          <p:spPr>
            <a:xfrm>
              <a:off x="5063707" y="3101171"/>
              <a:ext cx="914400" cy="914400"/>
            </a:xfrm>
            <a:prstGeom prst="diamond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3D0AA973-1260-4CA8-AA53-0004643A3D90}"/>
                </a:ext>
              </a:extLst>
            </p:cNvPr>
            <p:cNvSpPr/>
            <p:nvPr/>
          </p:nvSpPr>
          <p:spPr>
            <a:xfrm>
              <a:off x="4507147" y="3668901"/>
              <a:ext cx="914400" cy="914400"/>
            </a:xfrm>
            <a:prstGeom prst="diamond">
              <a:avLst/>
            </a:prstGeom>
            <a:solidFill>
              <a:schemeClr val="accent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62FF5E53-21DA-4CC7-9C69-5F59FA99BE71}"/>
                </a:ext>
              </a:extLst>
            </p:cNvPr>
            <p:cNvSpPr/>
            <p:nvPr/>
          </p:nvSpPr>
          <p:spPr>
            <a:xfrm>
              <a:off x="3470459" y="3668903"/>
              <a:ext cx="914400" cy="914400"/>
            </a:xfrm>
            <a:prstGeom prst="diamond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90508596-581B-42FC-80EB-3B802257DF0F}"/>
                </a:ext>
              </a:extLst>
            </p:cNvPr>
            <p:cNvSpPr/>
            <p:nvPr/>
          </p:nvSpPr>
          <p:spPr>
            <a:xfrm>
              <a:off x="2931730" y="3101171"/>
              <a:ext cx="914400" cy="914400"/>
            </a:xfrm>
            <a:prstGeom prst="diamond">
              <a:avLst/>
            </a:prstGeom>
            <a:solidFill>
              <a:schemeClr val="accent5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EF4E4E-F803-4DD5-9F89-C33A4985AE44}"/>
              </a:ext>
            </a:extLst>
          </p:cNvPr>
          <p:cNvGrpSpPr/>
          <p:nvPr/>
        </p:nvGrpSpPr>
        <p:grpSpPr>
          <a:xfrm>
            <a:off x="2168094" y="1866481"/>
            <a:ext cx="3228748" cy="856491"/>
            <a:chOff x="-475010" y="1129566"/>
            <a:chExt cx="3859356" cy="8564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794435-AE5B-47EA-9FEF-CF1471365F69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2C895F-7A9B-4A72-BAAF-25A417556B97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856DB3-4BD0-4575-A704-0B946B6A4C9D}"/>
              </a:ext>
            </a:extLst>
          </p:cNvPr>
          <p:cNvGrpSpPr/>
          <p:nvPr/>
        </p:nvGrpSpPr>
        <p:grpSpPr>
          <a:xfrm>
            <a:off x="770122" y="3638865"/>
            <a:ext cx="3228748" cy="856491"/>
            <a:chOff x="-475010" y="1129566"/>
            <a:chExt cx="3859356" cy="8564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6B014F-BE7D-4097-8156-F42442DEC467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62B01D-3757-4485-938B-5E56F6313B55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8B5DE1-1DB6-4E9C-9733-2811009C42E5}"/>
              </a:ext>
            </a:extLst>
          </p:cNvPr>
          <p:cNvGrpSpPr/>
          <p:nvPr/>
        </p:nvGrpSpPr>
        <p:grpSpPr>
          <a:xfrm>
            <a:off x="2168094" y="5356059"/>
            <a:ext cx="3228748" cy="856491"/>
            <a:chOff x="-475010" y="1129566"/>
            <a:chExt cx="3859356" cy="85649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0EFD11-B663-484B-89B4-5B26B1C382A8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DEE5D2-EDBD-46E3-AABD-763FCF37EB85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36D872-5795-42F2-B7D6-C4E2BBD28854}"/>
              </a:ext>
            </a:extLst>
          </p:cNvPr>
          <p:cNvGrpSpPr/>
          <p:nvPr/>
        </p:nvGrpSpPr>
        <p:grpSpPr>
          <a:xfrm>
            <a:off x="6812797" y="1866481"/>
            <a:ext cx="3228748" cy="856491"/>
            <a:chOff x="-475010" y="1129566"/>
            <a:chExt cx="3859356" cy="85649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A2E66D-1111-41B7-A7A5-ED65777C5F92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B29EE6B-910D-4709-9C37-1882D773BFC3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8F2155-A8D1-41DB-803C-3301B7224B06}"/>
              </a:ext>
            </a:extLst>
          </p:cNvPr>
          <p:cNvGrpSpPr/>
          <p:nvPr/>
        </p:nvGrpSpPr>
        <p:grpSpPr>
          <a:xfrm>
            <a:off x="8221258" y="3638865"/>
            <a:ext cx="3228748" cy="856491"/>
            <a:chOff x="-475010" y="1129566"/>
            <a:chExt cx="3859356" cy="85649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85B4C9-FF96-4681-B3A7-BA559BEBB612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E402A7-F886-4BC6-8400-B92F922EC5B6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45DD2C-0E01-4F7F-AF31-BD10408C2914}"/>
              </a:ext>
            </a:extLst>
          </p:cNvPr>
          <p:cNvGrpSpPr/>
          <p:nvPr/>
        </p:nvGrpSpPr>
        <p:grpSpPr>
          <a:xfrm>
            <a:off x="6795158" y="5356059"/>
            <a:ext cx="3228748" cy="856491"/>
            <a:chOff x="-475010" y="1129566"/>
            <a:chExt cx="3859356" cy="85649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25F2A6D-2D68-470A-9310-87D1B000ADBC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770817-7CF9-4E57-8E92-25F2E11DB81E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28" name="Isosceles Triangle 51">
            <a:extLst>
              <a:ext uri="{FF2B5EF4-FFF2-40B4-BE49-F238E27FC236}">
                <a16:creationId xmlns:a16="http://schemas.microsoft.com/office/drawing/2014/main" id="{01E0CE0B-9287-4A7A-822E-458B887821C4}"/>
              </a:ext>
            </a:extLst>
          </p:cNvPr>
          <p:cNvSpPr/>
          <p:nvPr/>
        </p:nvSpPr>
        <p:spPr>
          <a:xfrm>
            <a:off x="5302338" y="3258742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41637D13-1CBC-4810-827C-5DC61783D455}"/>
              </a:ext>
            </a:extLst>
          </p:cNvPr>
          <p:cNvSpPr/>
          <p:nvPr/>
        </p:nvSpPr>
        <p:spPr>
          <a:xfrm>
            <a:off x="6559633" y="3195624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8295EB5D-94E3-4B09-B673-0816696AD72E}"/>
              </a:ext>
            </a:extLst>
          </p:cNvPr>
          <p:cNvSpPr/>
          <p:nvPr/>
        </p:nvSpPr>
        <p:spPr>
          <a:xfrm>
            <a:off x="4665137" y="3899083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32">
            <a:extLst>
              <a:ext uri="{FF2B5EF4-FFF2-40B4-BE49-F238E27FC236}">
                <a16:creationId xmlns:a16="http://schemas.microsoft.com/office/drawing/2014/main" id="{2576FD16-93E6-436F-8A29-5A412431AF53}"/>
              </a:ext>
            </a:extLst>
          </p:cNvPr>
          <p:cNvSpPr/>
          <p:nvPr/>
        </p:nvSpPr>
        <p:spPr>
          <a:xfrm>
            <a:off x="6554205" y="4586744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266993DD-573F-4F77-9D7B-B0336FFEFA09}"/>
              </a:ext>
            </a:extLst>
          </p:cNvPr>
          <p:cNvSpPr/>
          <p:nvPr/>
        </p:nvSpPr>
        <p:spPr>
          <a:xfrm>
            <a:off x="5293099" y="461274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Frame 17">
            <a:extLst>
              <a:ext uri="{FF2B5EF4-FFF2-40B4-BE49-F238E27FC236}">
                <a16:creationId xmlns:a16="http://schemas.microsoft.com/office/drawing/2014/main" id="{EFE1FD69-7D21-46C9-9C32-2D408E07F8A8}"/>
              </a:ext>
            </a:extLst>
          </p:cNvPr>
          <p:cNvSpPr/>
          <p:nvPr/>
        </p:nvSpPr>
        <p:spPr>
          <a:xfrm>
            <a:off x="7228402" y="3897382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38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A33F84-80D8-4D4F-80ED-ED9AC3B1E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26539"/>
              </p:ext>
            </p:extLst>
          </p:nvPr>
        </p:nvGraphicFramePr>
        <p:xfrm>
          <a:off x="921602" y="1876476"/>
          <a:ext cx="10348796" cy="4326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2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2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22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775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58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$ 1200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$1000</a:t>
                      </a: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$600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$500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60B90CB7-9C6D-4BF6-9118-5D63AB031092}"/>
              </a:ext>
            </a:extLst>
          </p:cNvPr>
          <p:cNvGrpSpPr/>
          <p:nvPr/>
        </p:nvGrpSpPr>
        <p:grpSpPr>
          <a:xfrm>
            <a:off x="1934543" y="2461167"/>
            <a:ext cx="458391" cy="488950"/>
            <a:chOff x="1091208" y="819149"/>
            <a:chExt cx="2553891" cy="272415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3B071B5-63E0-4BB9-BB92-6392806FC45E}"/>
                </a:ext>
              </a:extLst>
            </p:cNvPr>
            <p:cNvSpPr/>
            <p:nvPr/>
          </p:nvSpPr>
          <p:spPr>
            <a:xfrm rot="10800000">
              <a:off x="1412965" y="2287389"/>
              <a:ext cx="1916563" cy="1255910"/>
            </a:xfrm>
            <a:custGeom>
              <a:avLst/>
              <a:gdLst>
                <a:gd name="connsiteX0" fmla="*/ 514180 w 1916563"/>
                <a:gd name="connsiteY0" fmla="*/ 952499 h 1255910"/>
                <a:gd name="connsiteX1" fmla="*/ 585617 w 1916563"/>
                <a:gd name="connsiteY1" fmla="*/ 881062 h 1255910"/>
                <a:gd name="connsiteX2" fmla="*/ 585617 w 1916563"/>
                <a:gd name="connsiteY2" fmla="*/ 185736 h 1255910"/>
                <a:gd name="connsiteX3" fmla="*/ 514180 w 1916563"/>
                <a:gd name="connsiteY3" fmla="*/ 114299 h 1255910"/>
                <a:gd name="connsiteX4" fmla="*/ 442743 w 1916563"/>
                <a:gd name="connsiteY4" fmla="*/ 185736 h 1255910"/>
                <a:gd name="connsiteX5" fmla="*/ 442743 w 1916563"/>
                <a:gd name="connsiteY5" fmla="*/ 881062 h 1255910"/>
                <a:gd name="connsiteX6" fmla="*/ 514180 w 1916563"/>
                <a:gd name="connsiteY6" fmla="*/ 952499 h 1255910"/>
                <a:gd name="connsiteX7" fmla="*/ 958282 w 1916563"/>
                <a:gd name="connsiteY7" fmla="*/ 952499 h 1255910"/>
                <a:gd name="connsiteX8" fmla="*/ 1029719 w 1916563"/>
                <a:gd name="connsiteY8" fmla="*/ 881062 h 1255910"/>
                <a:gd name="connsiteX9" fmla="*/ 1029719 w 1916563"/>
                <a:gd name="connsiteY9" fmla="*/ 185736 h 1255910"/>
                <a:gd name="connsiteX10" fmla="*/ 958282 w 1916563"/>
                <a:gd name="connsiteY10" fmla="*/ 114299 h 1255910"/>
                <a:gd name="connsiteX11" fmla="*/ 886845 w 1916563"/>
                <a:gd name="connsiteY11" fmla="*/ 185736 h 1255910"/>
                <a:gd name="connsiteX12" fmla="*/ 886845 w 1916563"/>
                <a:gd name="connsiteY12" fmla="*/ 881062 h 1255910"/>
                <a:gd name="connsiteX13" fmla="*/ 958282 w 1916563"/>
                <a:gd name="connsiteY13" fmla="*/ 952499 h 1255910"/>
                <a:gd name="connsiteX14" fmla="*/ 1402384 w 1916563"/>
                <a:gd name="connsiteY14" fmla="*/ 952499 h 1255910"/>
                <a:gd name="connsiteX15" fmla="*/ 1473821 w 1916563"/>
                <a:gd name="connsiteY15" fmla="*/ 881062 h 1255910"/>
                <a:gd name="connsiteX16" fmla="*/ 1473821 w 1916563"/>
                <a:gd name="connsiteY16" fmla="*/ 185736 h 1255910"/>
                <a:gd name="connsiteX17" fmla="*/ 1402384 w 1916563"/>
                <a:gd name="connsiteY17" fmla="*/ 114299 h 1255910"/>
                <a:gd name="connsiteX18" fmla="*/ 1330947 w 1916563"/>
                <a:gd name="connsiteY18" fmla="*/ 185736 h 1255910"/>
                <a:gd name="connsiteX19" fmla="*/ 1330947 w 1916563"/>
                <a:gd name="connsiteY19" fmla="*/ 881062 h 1255910"/>
                <a:gd name="connsiteX20" fmla="*/ 1402384 w 1916563"/>
                <a:gd name="connsiteY20" fmla="*/ 952499 h 1255910"/>
                <a:gd name="connsiteX21" fmla="*/ 1407467 w 1916563"/>
                <a:gd name="connsiteY21" fmla="*/ 1255910 h 1255910"/>
                <a:gd name="connsiteX22" fmla="*/ 1290141 w 1916563"/>
                <a:gd name="connsiteY22" fmla="*/ 1192228 h 1255910"/>
                <a:gd name="connsiteX23" fmla="*/ 999128 w 1916563"/>
                <a:gd name="connsiteY23" fmla="*/ 1133475 h 1255910"/>
                <a:gd name="connsiteX24" fmla="*/ 708114 w 1916563"/>
                <a:gd name="connsiteY24" fmla="*/ 1192228 h 1255910"/>
                <a:gd name="connsiteX25" fmla="*/ 606827 w 1916563"/>
                <a:gd name="connsiteY25" fmla="*/ 1247205 h 1255910"/>
                <a:gd name="connsiteX26" fmla="*/ 596836 w 1916563"/>
                <a:gd name="connsiteY26" fmla="*/ 1238962 h 1255910"/>
                <a:gd name="connsiteX27" fmla="*/ 251493 w 1916563"/>
                <a:gd name="connsiteY27" fmla="*/ 1133475 h 1255910"/>
                <a:gd name="connsiteX28" fmla="*/ 11070 w 1916563"/>
                <a:gd name="connsiteY28" fmla="*/ 1182014 h 1255910"/>
                <a:gd name="connsiteX29" fmla="*/ 0 w 1916563"/>
                <a:gd name="connsiteY29" fmla="*/ 1188023 h 1255910"/>
                <a:gd name="connsiteX30" fmla="*/ 297006 w 1916563"/>
                <a:gd name="connsiteY30" fmla="*/ 0 h 1255910"/>
                <a:gd name="connsiteX31" fmla="*/ 1625743 w 1916563"/>
                <a:gd name="connsiteY31" fmla="*/ 0 h 1255910"/>
                <a:gd name="connsiteX32" fmla="*/ 1916563 w 1916563"/>
                <a:gd name="connsiteY32" fmla="*/ 1163282 h 1255910"/>
                <a:gd name="connsiteX33" fmla="*/ 1856027 w 1916563"/>
                <a:gd name="connsiteY33" fmla="*/ 1144490 h 1255910"/>
                <a:gd name="connsiteX34" fmla="*/ 1746763 w 1916563"/>
                <a:gd name="connsiteY34" fmla="*/ 1133475 h 1255910"/>
                <a:gd name="connsiteX35" fmla="*/ 1443637 w 1916563"/>
                <a:gd name="connsiteY35" fmla="*/ 1226068 h 125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16563" h="1255910">
                  <a:moveTo>
                    <a:pt x="514180" y="952499"/>
                  </a:moveTo>
                  <a:cubicBezTo>
                    <a:pt x="553634" y="952499"/>
                    <a:pt x="585617" y="920516"/>
                    <a:pt x="585617" y="881062"/>
                  </a:cubicBezTo>
                  <a:lnTo>
                    <a:pt x="585617" y="185736"/>
                  </a:lnTo>
                  <a:cubicBezTo>
                    <a:pt x="585617" y="146282"/>
                    <a:pt x="553634" y="114299"/>
                    <a:pt x="514180" y="114299"/>
                  </a:cubicBezTo>
                  <a:cubicBezTo>
                    <a:pt x="474726" y="114299"/>
                    <a:pt x="442743" y="146282"/>
                    <a:pt x="442743" y="185736"/>
                  </a:cubicBezTo>
                  <a:lnTo>
                    <a:pt x="442743" y="881062"/>
                  </a:lnTo>
                  <a:cubicBezTo>
                    <a:pt x="442743" y="920516"/>
                    <a:pt x="474726" y="952499"/>
                    <a:pt x="514180" y="952499"/>
                  </a:cubicBezTo>
                  <a:close/>
                  <a:moveTo>
                    <a:pt x="958282" y="952499"/>
                  </a:moveTo>
                  <a:cubicBezTo>
                    <a:pt x="997736" y="952499"/>
                    <a:pt x="1029719" y="920516"/>
                    <a:pt x="1029719" y="881062"/>
                  </a:cubicBezTo>
                  <a:lnTo>
                    <a:pt x="1029719" y="185736"/>
                  </a:lnTo>
                  <a:cubicBezTo>
                    <a:pt x="1029719" y="146282"/>
                    <a:pt x="997736" y="114299"/>
                    <a:pt x="958282" y="114299"/>
                  </a:cubicBezTo>
                  <a:cubicBezTo>
                    <a:pt x="918828" y="114299"/>
                    <a:pt x="886845" y="146282"/>
                    <a:pt x="886845" y="185736"/>
                  </a:cubicBezTo>
                  <a:lnTo>
                    <a:pt x="886845" y="881062"/>
                  </a:lnTo>
                  <a:cubicBezTo>
                    <a:pt x="886845" y="920516"/>
                    <a:pt x="918828" y="952499"/>
                    <a:pt x="958282" y="952499"/>
                  </a:cubicBezTo>
                  <a:close/>
                  <a:moveTo>
                    <a:pt x="1402384" y="952499"/>
                  </a:moveTo>
                  <a:cubicBezTo>
                    <a:pt x="1441838" y="952499"/>
                    <a:pt x="1473821" y="920516"/>
                    <a:pt x="1473821" y="881062"/>
                  </a:cubicBezTo>
                  <a:lnTo>
                    <a:pt x="1473821" y="185736"/>
                  </a:lnTo>
                  <a:cubicBezTo>
                    <a:pt x="1473821" y="146282"/>
                    <a:pt x="1441838" y="114299"/>
                    <a:pt x="1402384" y="114299"/>
                  </a:cubicBezTo>
                  <a:cubicBezTo>
                    <a:pt x="1362930" y="114299"/>
                    <a:pt x="1330947" y="146282"/>
                    <a:pt x="1330947" y="185736"/>
                  </a:cubicBezTo>
                  <a:lnTo>
                    <a:pt x="1330947" y="881062"/>
                  </a:lnTo>
                  <a:cubicBezTo>
                    <a:pt x="1330947" y="920516"/>
                    <a:pt x="1362930" y="952499"/>
                    <a:pt x="1402384" y="952499"/>
                  </a:cubicBezTo>
                  <a:close/>
                  <a:moveTo>
                    <a:pt x="1407467" y="1255910"/>
                  </a:moveTo>
                  <a:lnTo>
                    <a:pt x="1290141" y="1192228"/>
                  </a:lnTo>
                  <a:cubicBezTo>
                    <a:pt x="1200696" y="1154396"/>
                    <a:pt x="1102354" y="1133475"/>
                    <a:pt x="999128" y="1133475"/>
                  </a:cubicBezTo>
                  <a:cubicBezTo>
                    <a:pt x="895901" y="1133475"/>
                    <a:pt x="797560" y="1154396"/>
                    <a:pt x="708114" y="1192228"/>
                  </a:cubicBezTo>
                  <a:lnTo>
                    <a:pt x="606827" y="1247205"/>
                  </a:lnTo>
                  <a:lnTo>
                    <a:pt x="596836" y="1238962"/>
                  </a:lnTo>
                  <a:cubicBezTo>
                    <a:pt x="498256" y="1172363"/>
                    <a:pt x="379416" y="1133475"/>
                    <a:pt x="251493" y="1133475"/>
                  </a:cubicBezTo>
                  <a:cubicBezTo>
                    <a:pt x="166211" y="1133475"/>
                    <a:pt x="84966" y="1150759"/>
                    <a:pt x="11070" y="1182014"/>
                  </a:cubicBezTo>
                  <a:lnTo>
                    <a:pt x="0" y="1188023"/>
                  </a:lnTo>
                  <a:lnTo>
                    <a:pt x="297006" y="0"/>
                  </a:lnTo>
                  <a:lnTo>
                    <a:pt x="1625743" y="0"/>
                  </a:lnTo>
                  <a:lnTo>
                    <a:pt x="1916563" y="1163282"/>
                  </a:lnTo>
                  <a:lnTo>
                    <a:pt x="1856027" y="1144490"/>
                  </a:lnTo>
                  <a:cubicBezTo>
                    <a:pt x="1820733" y="1137268"/>
                    <a:pt x="1784191" y="1133475"/>
                    <a:pt x="1746763" y="1133475"/>
                  </a:cubicBezTo>
                  <a:cubicBezTo>
                    <a:pt x="1634478" y="1133475"/>
                    <a:pt x="1530166" y="1167609"/>
                    <a:pt x="1443637" y="122606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C2B33EB-6BAF-40FF-9C76-172C4C4D4B61}"/>
                </a:ext>
              </a:extLst>
            </p:cNvPr>
            <p:cNvSpPr/>
            <p:nvPr/>
          </p:nvSpPr>
          <p:spPr>
            <a:xfrm>
              <a:off x="1091208" y="819149"/>
              <a:ext cx="2553891" cy="1438276"/>
            </a:xfrm>
            <a:custGeom>
              <a:avLst/>
              <a:gdLst>
                <a:gd name="connsiteX0" fmla="*/ 859731 w 2553891"/>
                <a:gd name="connsiteY0" fmla="*/ 448666 h 1438276"/>
                <a:gd name="connsiteX1" fmla="*/ 788788 w 2553891"/>
                <a:gd name="connsiteY1" fmla="*/ 519609 h 1438276"/>
                <a:gd name="connsiteX2" fmla="*/ 859731 w 2553891"/>
                <a:gd name="connsiteY2" fmla="*/ 590552 h 1438276"/>
                <a:gd name="connsiteX3" fmla="*/ 930674 w 2553891"/>
                <a:gd name="connsiteY3" fmla="*/ 519609 h 1438276"/>
                <a:gd name="connsiteX4" fmla="*/ 859731 w 2553891"/>
                <a:gd name="connsiteY4" fmla="*/ 448666 h 1438276"/>
                <a:gd name="connsiteX5" fmla="*/ 1586111 w 2553891"/>
                <a:gd name="connsiteY5" fmla="*/ 351035 h 1438276"/>
                <a:gd name="connsiteX6" fmla="*/ 1452761 w 2553891"/>
                <a:gd name="connsiteY6" fmla="*/ 484385 h 1438276"/>
                <a:gd name="connsiteX7" fmla="*/ 1586111 w 2553891"/>
                <a:gd name="connsiteY7" fmla="*/ 617735 h 1438276"/>
                <a:gd name="connsiteX8" fmla="*/ 1719461 w 2553891"/>
                <a:gd name="connsiteY8" fmla="*/ 484385 h 1438276"/>
                <a:gd name="connsiteX9" fmla="*/ 1586111 w 2553891"/>
                <a:gd name="connsiteY9" fmla="*/ 351035 h 1438276"/>
                <a:gd name="connsiteX10" fmla="*/ 1191220 w 2553891"/>
                <a:gd name="connsiteY10" fmla="*/ 217685 h 1438276"/>
                <a:gd name="connsiteX11" fmla="*/ 1093588 w 2553891"/>
                <a:gd name="connsiteY11" fmla="*/ 315317 h 1438276"/>
                <a:gd name="connsiteX12" fmla="*/ 1191220 w 2553891"/>
                <a:gd name="connsiteY12" fmla="*/ 412949 h 1438276"/>
                <a:gd name="connsiteX13" fmla="*/ 1288852 w 2553891"/>
                <a:gd name="connsiteY13" fmla="*/ 315317 h 1438276"/>
                <a:gd name="connsiteX14" fmla="*/ 1191220 w 2553891"/>
                <a:gd name="connsiteY14" fmla="*/ 217685 h 1438276"/>
                <a:gd name="connsiteX15" fmla="*/ 1240632 w 2553891"/>
                <a:gd name="connsiteY15" fmla="*/ 0 h 1438276"/>
                <a:gd name="connsiteX16" fmla="*/ 1749140 w 2553891"/>
                <a:gd name="connsiteY16" fmla="*/ 210631 h 1438276"/>
                <a:gd name="connsiteX17" fmla="*/ 1801481 w 2553891"/>
                <a:gd name="connsiteY17" fmla="*/ 274070 h 1438276"/>
                <a:gd name="connsiteX18" fmla="*/ 1840033 w 2553891"/>
                <a:gd name="connsiteY18" fmla="*/ 262103 h 1438276"/>
                <a:gd name="connsiteX19" fmla="*/ 1959769 w 2553891"/>
                <a:gd name="connsiteY19" fmla="*/ 250032 h 1438276"/>
                <a:gd name="connsiteX20" fmla="*/ 2553891 w 2553891"/>
                <a:gd name="connsiteY20" fmla="*/ 844154 h 1438276"/>
                <a:gd name="connsiteX21" fmla="*/ 1959769 w 2553891"/>
                <a:gd name="connsiteY21" fmla="*/ 1438276 h 1438276"/>
                <a:gd name="connsiteX22" fmla="*/ 1627590 w 2553891"/>
                <a:gd name="connsiteY22" fmla="*/ 1336810 h 1438276"/>
                <a:gd name="connsiteX23" fmla="*/ 1617980 w 2553891"/>
                <a:gd name="connsiteY23" fmla="*/ 1328881 h 1438276"/>
                <a:gd name="connsiteX24" fmla="*/ 1520553 w 2553891"/>
                <a:gd name="connsiteY24" fmla="*/ 1381763 h 1438276"/>
                <a:gd name="connsiteX25" fmla="*/ 1240632 w 2553891"/>
                <a:gd name="connsiteY25" fmla="*/ 1438276 h 1438276"/>
                <a:gd name="connsiteX26" fmla="*/ 960711 w 2553891"/>
                <a:gd name="connsiteY26" fmla="*/ 1381763 h 1438276"/>
                <a:gd name="connsiteX27" fmla="*/ 847857 w 2553891"/>
                <a:gd name="connsiteY27" fmla="*/ 1320508 h 1438276"/>
                <a:gd name="connsiteX28" fmla="*/ 813066 w 2553891"/>
                <a:gd name="connsiteY28" fmla="*/ 1349213 h 1438276"/>
                <a:gd name="connsiteX29" fmla="*/ 521494 w 2553891"/>
                <a:gd name="connsiteY29" fmla="*/ 1438276 h 1438276"/>
                <a:gd name="connsiteX30" fmla="*/ 0 w 2553891"/>
                <a:gd name="connsiteY30" fmla="*/ 916782 h 1438276"/>
                <a:gd name="connsiteX31" fmla="*/ 521494 w 2553891"/>
                <a:gd name="connsiteY31" fmla="*/ 395288 h 1438276"/>
                <a:gd name="connsiteX32" fmla="*/ 597682 w 2553891"/>
                <a:gd name="connsiteY32" fmla="*/ 402969 h 1438276"/>
                <a:gd name="connsiteX33" fmla="*/ 644311 w 2553891"/>
                <a:gd name="connsiteY33" fmla="*/ 317061 h 1438276"/>
                <a:gd name="connsiteX34" fmla="*/ 1240632 w 2553891"/>
                <a:gd name="connsiteY34" fmla="*/ 0 h 143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553891" h="1438276">
                  <a:moveTo>
                    <a:pt x="859731" y="448666"/>
                  </a:moveTo>
                  <a:cubicBezTo>
                    <a:pt x="820550" y="448666"/>
                    <a:pt x="788788" y="480428"/>
                    <a:pt x="788788" y="519609"/>
                  </a:cubicBezTo>
                  <a:cubicBezTo>
                    <a:pt x="788788" y="558790"/>
                    <a:pt x="820550" y="590552"/>
                    <a:pt x="859731" y="590552"/>
                  </a:cubicBezTo>
                  <a:cubicBezTo>
                    <a:pt x="898912" y="590552"/>
                    <a:pt x="930674" y="558790"/>
                    <a:pt x="930674" y="519609"/>
                  </a:cubicBezTo>
                  <a:cubicBezTo>
                    <a:pt x="930674" y="480428"/>
                    <a:pt x="898912" y="448666"/>
                    <a:pt x="859731" y="448666"/>
                  </a:cubicBezTo>
                  <a:close/>
                  <a:moveTo>
                    <a:pt x="1586111" y="351035"/>
                  </a:moveTo>
                  <a:cubicBezTo>
                    <a:pt x="1512464" y="351035"/>
                    <a:pt x="1452761" y="410738"/>
                    <a:pt x="1452761" y="484385"/>
                  </a:cubicBezTo>
                  <a:cubicBezTo>
                    <a:pt x="1452761" y="558032"/>
                    <a:pt x="1512464" y="617735"/>
                    <a:pt x="1586111" y="617735"/>
                  </a:cubicBezTo>
                  <a:cubicBezTo>
                    <a:pt x="1659758" y="617735"/>
                    <a:pt x="1719461" y="558032"/>
                    <a:pt x="1719461" y="484385"/>
                  </a:cubicBezTo>
                  <a:cubicBezTo>
                    <a:pt x="1719461" y="410738"/>
                    <a:pt x="1659758" y="351035"/>
                    <a:pt x="1586111" y="351035"/>
                  </a:cubicBezTo>
                  <a:close/>
                  <a:moveTo>
                    <a:pt x="1191220" y="217685"/>
                  </a:moveTo>
                  <a:cubicBezTo>
                    <a:pt x="1137299" y="217685"/>
                    <a:pt x="1093588" y="261396"/>
                    <a:pt x="1093588" y="315317"/>
                  </a:cubicBezTo>
                  <a:cubicBezTo>
                    <a:pt x="1093588" y="369238"/>
                    <a:pt x="1137299" y="412949"/>
                    <a:pt x="1191220" y="412949"/>
                  </a:cubicBezTo>
                  <a:cubicBezTo>
                    <a:pt x="1245141" y="412949"/>
                    <a:pt x="1288852" y="369238"/>
                    <a:pt x="1288852" y="315317"/>
                  </a:cubicBezTo>
                  <a:cubicBezTo>
                    <a:pt x="1288852" y="261396"/>
                    <a:pt x="1245141" y="217685"/>
                    <a:pt x="1191220" y="217685"/>
                  </a:cubicBezTo>
                  <a:close/>
                  <a:moveTo>
                    <a:pt x="1240632" y="0"/>
                  </a:moveTo>
                  <a:cubicBezTo>
                    <a:pt x="1439217" y="0"/>
                    <a:pt x="1619001" y="80492"/>
                    <a:pt x="1749140" y="210631"/>
                  </a:cubicBezTo>
                  <a:lnTo>
                    <a:pt x="1801481" y="274070"/>
                  </a:lnTo>
                  <a:lnTo>
                    <a:pt x="1840033" y="262103"/>
                  </a:lnTo>
                  <a:cubicBezTo>
                    <a:pt x="1878709" y="254188"/>
                    <a:pt x="1918753" y="250032"/>
                    <a:pt x="1959769" y="250032"/>
                  </a:cubicBezTo>
                  <a:cubicBezTo>
                    <a:pt x="2287894" y="250032"/>
                    <a:pt x="2553891" y="516029"/>
                    <a:pt x="2553891" y="844154"/>
                  </a:cubicBezTo>
                  <a:cubicBezTo>
                    <a:pt x="2553891" y="1172279"/>
                    <a:pt x="2287894" y="1438276"/>
                    <a:pt x="1959769" y="1438276"/>
                  </a:cubicBezTo>
                  <a:cubicBezTo>
                    <a:pt x="1836722" y="1438276"/>
                    <a:pt x="1722412" y="1400870"/>
                    <a:pt x="1627590" y="1336810"/>
                  </a:cubicBezTo>
                  <a:lnTo>
                    <a:pt x="1617980" y="1328881"/>
                  </a:lnTo>
                  <a:lnTo>
                    <a:pt x="1520553" y="1381763"/>
                  </a:lnTo>
                  <a:cubicBezTo>
                    <a:pt x="1434517" y="1418153"/>
                    <a:pt x="1339924" y="1438276"/>
                    <a:pt x="1240632" y="1438276"/>
                  </a:cubicBezTo>
                  <a:cubicBezTo>
                    <a:pt x="1141340" y="1438276"/>
                    <a:pt x="1046747" y="1418153"/>
                    <a:pt x="960711" y="1381763"/>
                  </a:cubicBezTo>
                  <a:lnTo>
                    <a:pt x="847857" y="1320508"/>
                  </a:lnTo>
                  <a:lnTo>
                    <a:pt x="813066" y="1349213"/>
                  </a:lnTo>
                  <a:cubicBezTo>
                    <a:pt x="729835" y="1405443"/>
                    <a:pt x="629499" y="1438276"/>
                    <a:pt x="521494" y="1438276"/>
                  </a:cubicBezTo>
                  <a:cubicBezTo>
                    <a:pt x="233481" y="1438276"/>
                    <a:pt x="0" y="1204795"/>
                    <a:pt x="0" y="916782"/>
                  </a:cubicBezTo>
                  <a:cubicBezTo>
                    <a:pt x="0" y="628769"/>
                    <a:pt x="233481" y="395288"/>
                    <a:pt x="521494" y="395288"/>
                  </a:cubicBezTo>
                  <a:lnTo>
                    <a:pt x="597682" y="402969"/>
                  </a:lnTo>
                  <a:lnTo>
                    <a:pt x="644311" y="317061"/>
                  </a:lnTo>
                  <a:cubicBezTo>
                    <a:pt x="773546" y="125769"/>
                    <a:pt x="992401" y="0"/>
                    <a:pt x="1240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3782041-ED0B-4099-9A40-E762C7E7DEB4}"/>
              </a:ext>
            </a:extLst>
          </p:cNvPr>
          <p:cNvGrpSpPr/>
          <p:nvPr/>
        </p:nvGrpSpPr>
        <p:grpSpPr>
          <a:xfrm>
            <a:off x="9721304" y="2473078"/>
            <a:ext cx="575269" cy="485993"/>
            <a:chOff x="1960454" y="5041163"/>
            <a:chExt cx="1743075" cy="147256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D1AC3C3-8EDA-4BB9-B64C-B746F20F7F51}"/>
                </a:ext>
              </a:extLst>
            </p:cNvPr>
            <p:cNvSpPr/>
            <p:nvPr/>
          </p:nvSpPr>
          <p:spPr>
            <a:xfrm>
              <a:off x="1960454" y="5646954"/>
              <a:ext cx="1743075" cy="866775"/>
            </a:xfrm>
            <a:custGeom>
              <a:avLst/>
              <a:gdLst>
                <a:gd name="connsiteX0" fmla="*/ 1677443 w 1743075"/>
                <a:gd name="connsiteY0" fmla="*/ 330518 h 866775"/>
                <a:gd name="connsiteX1" fmla="*/ 1438365 w 1743075"/>
                <a:gd name="connsiteY1" fmla="*/ 142875 h 866775"/>
                <a:gd name="connsiteX2" fmla="*/ 1195478 w 1743075"/>
                <a:gd name="connsiteY2" fmla="*/ 384810 h 866775"/>
                <a:gd name="connsiteX3" fmla="*/ 1186905 w 1743075"/>
                <a:gd name="connsiteY3" fmla="*/ 381953 h 866775"/>
                <a:gd name="connsiteX4" fmla="*/ 1350735 w 1743075"/>
                <a:gd name="connsiteY4" fmla="*/ 97155 h 866775"/>
                <a:gd name="connsiteX5" fmla="*/ 1239293 w 1743075"/>
                <a:gd name="connsiteY5" fmla="*/ 55245 h 866775"/>
                <a:gd name="connsiteX6" fmla="*/ 922110 w 1743075"/>
                <a:gd name="connsiteY6" fmla="*/ 351472 h 866775"/>
                <a:gd name="connsiteX7" fmla="*/ 913538 w 1743075"/>
                <a:gd name="connsiteY7" fmla="*/ 348615 h 866775"/>
                <a:gd name="connsiteX8" fmla="*/ 1108800 w 1743075"/>
                <a:gd name="connsiteY8" fmla="*/ 23813 h 866775"/>
                <a:gd name="connsiteX9" fmla="*/ 997358 w 1743075"/>
                <a:gd name="connsiteY9" fmla="*/ 8572 h 866775"/>
                <a:gd name="connsiteX10" fmla="*/ 612548 w 1743075"/>
                <a:gd name="connsiteY10" fmla="*/ 350520 h 866775"/>
                <a:gd name="connsiteX11" fmla="*/ 603975 w 1743075"/>
                <a:gd name="connsiteY11" fmla="*/ 347663 h 866775"/>
                <a:gd name="connsiteX12" fmla="*/ 818288 w 1743075"/>
                <a:gd name="connsiteY12" fmla="*/ 0 h 866775"/>
                <a:gd name="connsiteX13" fmla="*/ 746850 w 1743075"/>
                <a:gd name="connsiteY13" fmla="*/ 7620 h 866775"/>
                <a:gd name="connsiteX14" fmla="*/ 696368 w 1743075"/>
                <a:gd name="connsiteY14" fmla="*/ 13335 h 866775"/>
                <a:gd name="connsiteX15" fmla="*/ 319178 w 1743075"/>
                <a:gd name="connsiteY15" fmla="*/ 350520 h 866775"/>
                <a:gd name="connsiteX16" fmla="*/ 310605 w 1743075"/>
                <a:gd name="connsiteY16" fmla="*/ 347663 h 866775"/>
                <a:gd name="connsiteX17" fmla="*/ 474435 w 1743075"/>
                <a:gd name="connsiteY17" fmla="*/ 62865 h 866775"/>
                <a:gd name="connsiteX18" fmla="*/ 329655 w 1743075"/>
                <a:gd name="connsiteY18" fmla="*/ 126682 h 866775"/>
                <a:gd name="connsiteX19" fmla="*/ 222975 w 1743075"/>
                <a:gd name="connsiteY19" fmla="*/ 192405 h 866775"/>
                <a:gd name="connsiteX20" fmla="*/ 21045 w 1743075"/>
                <a:gd name="connsiteY20" fmla="*/ 421957 h 866775"/>
                <a:gd name="connsiteX21" fmla="*/ 137250 w 1743075"/>
                <a:gd name="connsiteY21" fmla="*/ 749618 h 866775"/>
                <a:gd name="connsiteX22" fmla="*/ 305843 w 1743075"/>
                <a:gd name="connsiteY22" fmla="*/ 816293 h 866775"/>
                <a:gd name="connsiteX23" fmla="*/ 1135470 w 1743075"/>
                <a:gd name="connsiteY23" fmla="*/ 860107 h 866775"/>
                <a:gd name="connsiteX24" fmla="*/ 1544093 w 1743075"/>
                <a:gd name="connsiteY24" fmla="*/ 781050 h 866775"/>
                <a:gd name="connsiteX25" fmla="*/ 1677443 w 1743075"/>
                <a:gd name="connsiteY25" fmla="*/ 330518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43075" h="866775">
                  <a:moveTo>
                    <a:pt x="1677443" y="330518"/>
                  </a:moveTo>
                  <a:cubicBezTo>
                    <a:pt x="1617435" y="242888"/>
                    <a:pt x="1528853" y="193357"/>
                    <a:pt x="1438365" y="142875"/>
                  </a:cubicBezTo>
                  <a:cubicBezTo>
                    <a:pt x="1335495" y="220028"/>
                    <a:pt x="1230720" y="311468"/>
                    <a:pt x="1195478" y="384810"/>
                  </a:cubicBezTo>
                  <a:cubicBezTo>
                    <a:pt x="1193573" y="389572"/>
                    <a:pt x="1185953" y="387668"/>
                    <a:pt x="1186905" y="381953"/>
                  </a:cubicBezTo>
                  <a:cubicBezTo>
                    <a:pt x="1198335" y="310515"/>
                    <a:pt x="1270725" y="200025"/>
                    <a:pt x="1350735" y="97155"/>
                  </a:cubicBezTo>
                  <a:cubicBezTo>
                    <a:pt x="1316445" y="80963"/>
                    <a:pt x="1279298" y="66675"/>
                    <a:pt x="1239293" y="55245"/>
                  </a:cubicBezTo>
                  <a:cubicBezTo>
                    <a:pt x="1119278" y="140018"/>
                    <a:pt x="965925" y="260032"/>
                    <a:pt x="922110" y="351472"/>
                  </a:cubicBezTo>
                  <a:cubicBezTo>
                    <a:pt x="920205" y="356235"/>
                    <a:pt x="912585" y="354330"/>
                    <a:pt x="913538" y="348615"/>
                  </a:cubicBezTo>
                  <a:cubicBezTo>
                    <a:pt x="926873" y="267653"/>
                    <a:pt x="1018313" y="137160"/>
                    <a:pt x="1108800" y="23813"/>
                  </a:cubicBezTo>
                  <a:cubicBezTo>
                    <a:pt x="1072605" y="17145"/>
                    <a:pt x="1035458" y="12382"/>
                    <a:pt x="997358" y="8572"/>
                  </a:cubicBezTo>
                  <a:cubicBezTo>
                    <a:pt x="875438" y="89535"/>
                    <a:pt x="664935" y="240982"/>
                    <a:pt x="612548" y="350520"/>
                  </a:cubicBezTo>
                  <a:cubicBezTo>
                    <a:pt x="610643" y="355282"/>
                    <a:pt x="603023" y="353378"/>
                    <a:pt x="603975" y="347663"/>
                  </a:cubicBezTo>
                  <a:cubicBezTo>
                    <a:pt x="618263" y="260985"/>
                    <a:pt x="721133" y="118110"/>
                    <a:pt x="818288" y="0"/>
                  </a:cubicBezTo>
                  <a:cubicBezTo>
                    <a:pt x="794475" y="953"/>
                    <a:pt x="772568" y="3810"/>
                    <a:pt x="746850" y="7620"/>
                  </a:cubicBezTo>
                  <a:cubicBezTo>
                    <a:pt x="729705" y="9525"/>
                    <a:pt x="712560" y="11430"/>
                    <a:pt x="696368" y="13335"/>
                  </a:cubicBezTo>
                  <a:cubicBezTo>
                    <a:pt x="573495" y="95250"/>
                    <a:pt x="370613" y="242888"/>
                    <a:pt x="319178" y="350520"/>
                  </a:cubicBezTo>
                  <a:cubicBezTo>
                    <a:pt x="317273" y="355282"/>
                    <a:pt x="309653" y="353378"/>
                    <a:pt x="310605" y="347663"/>
                  </a:cubicBezTo>
                  <a:cubicBezTo>
                    <a:pt x="322035" y="276225"/>
                    <a:pt x="395378" y="165735"/>
                    <a:pt x="474435" y="62865"/>
                  </a:cubicBezTo>
                  <a:cubicBezTo>
                    <a:pt x="421095" y="80963"/>
                    <a:pt x="372518" y="102870"/>
                    <a:pt x="329655" y="126682"/>
                  </a:cubicBezTo>
                  <a:cubicBezTo>
                    <a:pt x="292508" y="145732"/>
                    <a:pt x="256313" y="167640"/>
                    <a:pt x="222975" y="192405"/>
                  </a:cubicBezTo>
                  <a:cubicBezTo>
                    <a:pt x="135345" y="258128"/>
                    <a:pt x="60098" y="316230"/>
                    <a:pt x="21045" y="421957"/>
                  </a:cubicBezTo>
                  <a:cubicBezTo>
                    <a:pt x="-29437" y="559118"/>
                    <a:pt x="11520" y="674370"/>
                    <a:pt x="137250" y="749618"/>
                  </a:cubicBezTo>
                  <a:cubicBezTo>
                    <a:pt x="189638" y="781050"/>
                    <a:pt x="246788" y="802005"/>
                    <a:pt x="305843" y="816293"/>
                  </a:cubicBezTo>
                  <a:cubicBezTo>
                    <a:pt x="576353" y="881063"/>
                    <a:pt x="860198" y="876300"/>
                    <a:pt x="1135470" y="860107"/>
                  </a:cubicBezTo>
                  <a:cubicBezTo>
                    <a:pt x="1271678" y="852488"/>
                    <a:pt x="1416458" y="834390"/>
                    <a:pt x="1544093" y="781050"/>
                  </a:cubicBezTo>
                  <a:cubicBezTo>
                    <a:pt x="1753643" y="695325"/>
                    <a:pt x="1805078" y="516255"/>
                    <a:pt x="1677443" y="33051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6A8AA90-329E-4B77-8B79-7E450FDA3CF9}"/>
                </a:ext>
              </a:extLst>
            </p:cNvPr>
            <p:cNvSpPr/>
            <p:nvPr/>
          </p:nvSpPr>
          <p:spPr>
            <a:xfrm>
              <a:off x="3229274" y="5527891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solidFill>
              <a:srgbClr val="00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8AF6DA-8BA6-4A14-89E9-37AF261C6392}"/>
                </a:ext>
              </a:extLst>
            </p:cNvPr>
            <p:cNvSpPr/>
            <p:nvPr/>
          </p:nvSpPr>
          <p:spPr>
            <a:xfrm>
              <a:off x="3120559" y="5041163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8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0050"/>
                    <a:pt x="67757" y="313372"/>
                    <a:pt x="141100" y="242888"/>
                  </a:cubicBezTo>
                  <a:cubicBezTo>
                    <a:pt x="142052" y="242888"/>
                    <a:pt x="142052" y="242888"/>
                    <a:pt x="141100" y="242888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01B6FD8-CFCF-4D50-B1E5-BC53E302F663}"/>
                </a:ext>
              </a:extLst>
            </p:cNvPr>
            <p:cNvSpPr/>
            <p:nvPr/>
          </p:nvSpPr>
          <p:spPr>
            <a:xfrm>
              <a:off x="2908282" y="5540273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solidFill>
              <a:srgbClr val="00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79EAE5-AC71-4F36-A159-96135DDF7D7F}"/>
                </a:ext>
              </a:extLst>
            </p:cNvPr>
            <p:cNvSpPr/>
            <p:nvPr/>
          </p:nvSpPr>
          <p:spPr>
            <a:xfrm>
              <a:off x="2800519" y="5053546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7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8"/>
                    <a:pt x="107762" y="485775"/>
                  </a:cubicBezTo>
                  <a:cubicBezTo>
                    <a:pt x="55375" y="400050"/>
                    <a:pt x="66805" y="313373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1788A26-6E9A-4B93-9C9F-017F5B581B8C}"/>
                </a:ext>
              </a:extLst>
            </p:cNvPr>
            <p:cNvSpPr/>
            <p:nvPr/>
          </p:nvSpPr>
          <p:spPr>
            <a:xfrm>
              <a:off x="2589194" y="5539321"/>
              <a:ext cx="9525" cy="9525"/>
            </a:xfrm>
            <a:custGeom>
              <a:avLst/>
              <a:gdLst>
                <a:gd name="connsiteX0" fmla="*/ 2858 w 0"/>
                <a:gd name="connsiteY0" fmla="*/ 952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2"/>
                  </a:moveTo>
                  <a:cubicBezTo>
                    <a:pt x="1905" y="952"/>
                    <a:pt x="953" y="0"/>
                    <a:pt x="0" y="0"/>
                  </a:cubicBezTo>
                </a:path>
              </a:pathLst>
            </a:custGeom>
            <a:solidFill>
              <a:srgbClr val="00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8D95C13-A5B3-460B-93B1-12768C3F964A}"/>
                </a:ext>
              </a:extLst>
            </p:cNvPr>
            <p:cNvSpPr/>
            <p:nvPr/>
          </p:nvSpPr>
          <p:spPr>
            <a:xfrm>
              <a:off x="2481432" y="5052594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1003"/>
                    <a:pt x="67757" y="313372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EB0E00-9B58-4218-B829-674E2C441494}"/>
              </a:ext>
            </a:extLst>
          </p:cNvPr>
          <p:cNvGrpSpPr/>
          <p:nvPr/>
        </p:nvGrpSpPr>
        <p:grpSpPr>
          <a:xfrm>
            <a:off x="4466500" y="2459857"/>
            <a:ext cx="604034" cy="499214"/>
            <a:chOff x="7159682" y="2774673"/>
            <a:chExt cx="1554048" cy="1284369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FF396BF-9913-4D36-8F00-58C120330F2F}"/>
                </a:ext>
              </a:extLst>
            </p:cNvPr>
            <p:cNvSpPr/>
            <p:nvPr/>
          </p:nvSpPr>
          <p:spPr>
            <a:xfrm rot="353867">
              <a:off x="7226762" y="3100984"/>
              <a:ext cx="1486968" cy="351294"/>
            </a:xfrm>
            <a:custGeom>
              <a:avLst/>
              <a:gdLst>
                <a:gd name="connsiteX0" fmla="*/ 501391 w 1486968"/>
                <a:gd name="connsiteY0" fmla="*/ 0 h 351294"/>
                <a:gd name="connsiteX1" fmla="*/ 1486968 w 1486968"/>
                <a:gd name="connsiteY1" fmla="*/ 351294 h 351294"/>
                <a:gd name="connsiteX2" fmla="*/ 0 w 1486968"/>
                <a:gd name="connsiteY2" fmla="*/ 351294 h 3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6968" h="351294">
                  <a:moveTo>
                    <a:pt x="501391" y="0"/>
                  </a:moveTo>
                  <a:lnTo>
                    <a:pt x="1486968" y="351294"/>
                  </a:lnTo>
                  <a:lnTo>
                    <a:pt x="0" y="3512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6C9BBAF-360A-4D02-87CC-19B730541A51}"/>
                </a:ext>
              </a:extLst>
            </p:cNvPr>
            <p:cNvSpPr/>
            <p:nvPr/>
          </p:nvSpPr>
          <p:spPr>
            <a:xfrm rot="20708099" flipH="1">
              <a:off x="7613429" y="2774673"/>
              <a:ext cx="385295" cy="501689"/>
            </a:xfrm>
            <a:custGeom>
              <a:avLst/>
              <a:gdLst>
                <a:gd name="connsiteX0" fmla="*/ 576705 w 1433451"/>
                <a:gd name="connsiteY0" fmla="*/ 1217596 h 1866484"/>
                <a:gd name="connsiteX1" fmla="*/ 596096 w 1433451"/>
                <a:gd name="connsiteY1" fmla="*/ 1219496 h 1866484"/>
                <a:gd name="connsiteX2" fmla="*/ 601425 w 1433451"/>
                <a:gd name="connsiteY2" fmla="*/ 1316747 h 1866484"/>
                <a:gd name="connsiteX3" fmla="*/ 522062 w 1433451"/>
                <a:gd name="connsiteY3" fmla="*/ 1373205 h 1866484"/>
                <a:gd name="connsiteX4" fmla="*/ 516733 w 1433451"/>
                <a:gd name="connsiteY4" fmla="*/ 1275954 h 1866484"/>
                <a:gd name="connsiteX5" fmla="*/ 576705 w 1433451"/>
                <a:gd name="connsiteY5" fmla="*/ 1217596 h 1866484"/>
                <a:gd name="connsiteX6" fmla="*/ 528944 w 1433451"/>
                <a:gd name="connsiteY6" fmla="*/ 13883 h 1866484"/>
                <a:gd name="connsiteX7" fmla="*/ 329475 w 1433451"/>
                <a:gd name="connsiteY7" fmla="*/ 176666 h 1866484"/>
                <a:gd name="connsiteX8" fmla="*/ 329475 w 1433451"/>
                <a:gd name="connsiteY8" fmla="*/ 301751 h 1866484"/>
                <a:gd name="connsiteX9" fmla="*/ 320283 w 1433451"/>
                <a:gd name="connsiteY9" fmla="*/ 298686 h 1866484"/>
                <a:gd name="connsiteX10" fmla="*/ 88784 w 1433451"/>
                <a:gd name="connsiteY10" fmla="*/ 279082 h 1866484"/>
                <a:gd name="connsiteX11" fmla="*/ 73332 w 1433451"/>
                <a:gd name="connsiteY11" fmla="*/ 400277 h 1866484"/>
                <a:gd name="connsiteX12" fmla="*/ 595082 w 1433451"/>
                <a:gd name="connsiteY12" fmla="*/ 565401 h 1866484"/>
                <a:gd name="connsiteX13" fmla="*/ 768413 w 1433451"/>
                <a:gd name="connsiteY13" fmla="*/ 1010246 h 1866484"/>
                <a:gd name="connsiteX14" fmla="*/ 775661 w 1433451"/>
                <a:gd name="connsiteY14" fmla="*/ 1063851 h 1866484"/>
                <a:gd name="connsiteX15" fmla="*/ 751330 w 1433451"/>
                <a:gd name="connsiteY15" fmla="*/ 1073568 h 1866484"/>
                <a:gd name="connsiteX16" fmla="*/ 478694 w 1433451"/>
                <a:gd name="connsiteY16" fmla="*/ 1177410 h 1866484"/>
                <a:gd name="connsiteX17" fmla="*/ 450558 w 1433451"/>
                <a:gd name="connsiteY17" fmla="*/ 1481089 h 1866484"/>
                <a:gd name="connsiteX18" fmla="*/ 1048801 w 1433451"/>
                <a:gd name="connsiteY18" fmla="*/ 1852544 h 1866484"/>
                <a:gd name="connsiteX19" fmla="*/ 1420256 w 1433451"/>
                <a:gd name="connsiteY19" fmla="*/ 1254301 h 1866484"/>
                <a:gd name="connsiteX20" fmla="*/ 1086525 w 1433451"/>
                <a:gd name="connsiteY20" fmla="*/ 911839 h 1866484"/>
                <a:gd name="connsiteX21" fmla="*/ 968757 w 1433451"/>
                <a:gd name="connsiteY21" fmla="*/ 914422 h 1866484"/>
                <a:gd name="connsiteX22" fmla="*/ 854287 w 1433451"/>
                <a:gd name="connsiteY22" fmla="*/ 1015549 h 1866484"/>
                <a:gd name="connsiteX23" fmla="*/ 836541 w 1433451"/>
                <a:gd name="connsiteY23" fmla="*/ 1030241 h 1866484"/>
                <a:gd name="connsiteX24" fmla="*/ 832182 w 1433451"/>
                <a:gd name="connsiteY24" fmla="*/ 960893 h 1866484"/>
                <a:gd name="connsiteX25" fmla="*/ 658318 w 1433451"/>
                <a:gd name="connsiteY25" fmla="*/ 497232 h 1866484"/>
                <a:gd name="connsiteX26" fmla="*/ 473870 w 1433451"/>
                <a:gd name="connsiteY26" fmla="*/ 358872 h 1866484"/>
                <a:gd name="connsiteX27" fmla="*/ 461632 w 1433451"/>
                <a:gd name="connsiteY27" fmla="*/ 353331 h 1866484"/>
                <a:gd name="connsiteX28" fmla="*/ 656069 w 1433451"/>
                <a:gd name="connsiteY28" fmla="*/ 353331 h 1866484"/>
                <a:gd name="connsiteX29" fmla="*/ 982662 w 1433451"/>
                <a:gd name="connsiteY29" fmla="*/ 176666 h 1866484"/>
                <a:gd name="connsiteX30" fmla="*/ 982662 w 1433451"/>
                <a:gd name="connsiteY30" fmla="*/ 0 h 1866484"/>
                <a:gd name="connsiteX31" fmla="*/ 656069 w 1433451"/>
                <a:gd name="connsiteY31" fmla="*/ 0 h 1866484"/>
                <a:gd name="connsiteX32" fmla="*/ 528944 w 1433451"/>
                <a:gd name="connsiteY32" fmla="*/ 13883 h 186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33451" h="1866484">
                  <a:moveTo>
                    <a:pt x="576705" y="1217596"/>
                  </a:moveTo>
                  <a:cubicBezTo>
                    <a:pt x="583644" y="1216148"/>
                    <a:pt x="590250" y="1216680"/>
                    <a:pt x="596096" y="1219496"/>
                  </a:cubicBezTo>
                  <a:cubicBezTo>
                    <a:pt x="619483" y="1230760"/>
                    <a:pt x="621869" y="1274301"/>
                    <a:pt x="601425" y="1316747"/>
                  </a:cubicBezTo>
                  <a:cubicBezTo>
                    <a:pt x="580981" y="1359193"/>
                    <a:pt x="545448" y="1384469"/>
                    <a:pt x="522062" y="1373205"/>
                  </a:cubicBezTo>
                  <a:cubicBezTo>
                    <a:pt x="498675" y="1361941"/>
                    <a:pt x="496289" y="1318400"/>
                    <a:pt x="516733" y="1275954"/>
                  </a:cubicBezTo>
                  <a:cubicBezTo>
                    <a:pt x="532066" y="1244120"/>
                    <a:pt x="555887" y="1221943"/>
                    <a:pt x="576705" y="1217596"/>
                  </a:cubicBezTo>
                  <a:close/>
                  <a:moveTo>
                    <a:pt x="528944" y="13883"/>
                  </a:moveTo>
                  <a:cubicBezTo>
                    <a:pt x="411725" y="40702"/>
                    <a:pt x="329475" y="103489"/>
                    <a:pt x="329475" y="176666"/>
                  </a:cubicBezTo>
                  <a:lnTo>
                    <a:pt x="329475" y="301751"/>
                  </a:lnTo>
                  <a:lnTo>
                    <a:pt x="320283" y="298686"/>
                  </a:lnTo>
                  <a:cubicBezTo>
                    <a:pt x="241100" y="276887"/>
                    <a:pt x="160573" y="268658"/>
                    <a:pt x="88784" y="279082"/>
                  </a:cubicBezTo>
                  <a:cubicBezTo>
                    <a:pt x="-49256" y="317099"/>
                    <a:pt x="-3750" y="407418"/>
                    <a:pt x="73332" y="400277"/>
                  </a:cubicBezTo>
                  <a:cubicBezTo>
                    <a:pt x="298357" y="368749"/>
                    <a:pt x="503664" y="461411"/>
                    <a:pt x="595082" y="565401"/>
                  </a:cubicBezTo>
                  <a:cubicBezTo>
                    <a:pt x="665074" y="645019"/>
                    <a:pt x="740623" y="850241"/>
                    <a:pt x="768413" y="1010246"/>
                  </a:cubicBezTo>
                  <a:lnTo>
                    <a:pt x="775661" y="1063851"/>
                  </a:lnTo>
                  <a:lnTo>
                    <a:pt x="751330" y="1073568"/>
                  </a:lnTo>
                  <a:cubicBezTo>
                    <a:pt x="651531" y="1103537"/>
                    <a:pt x="597498" y="1055680"/>
                    <a:pt x="478694" y="1177410"/>
                  </a:cubicBezTo>
                  <a:cubicBezTo>
                    <a:pt x="422160" y="1248681"/>
                    <a:pt x="404791" y="1327036"/>
                    <a:pt x="450558" y="1481089"/>
                  </a:cubicBezTo>
                  <a:cubicBezTo>
                    <a:pt x="534154" y="1762478"/>
                    <a:pt x="781026" y="1915170"/>
                    <a:pt x="1048801" y="1852544"/>
                  </a:cubicBezTo>
                  <a:cubicBezTo>
                    <a:pt x="1316576" y="1789918"/>
                    <a:pt x="1482882" y="1522075"/>
                    <a:pt x="1420256" y="1254301"/>
                  </a:cubicBezTo>
                  <a:cubicBezTo>
                    <a:pt x="1381115" y="1086941"/>
                    <a:pt x="1271050" y="953535"/>
                    <a:pt x="1086525" y="911839"/>
                  </a:cubicBezTo>
                  <a:cubicBezTo>
                    <a:pt x="1032559" y="905544"/>
                    <a:pt x="995718" y="907270"/>
                    <a:pt x="968757" y="914422"/>
                  </a:cubicBezTo>
                  <a:cubicBezTo>
                    <a:pt x="908096" y="930513"/>
                    <a:pt x="897450" y="974072"/>
                    <a:pt x="854287" y="1015549"/>
                  </a:cubicBezTo>
                  <a:lnTo>
                    <a:pt x="836541" y="1030241"/>
                  </a:lnTo>
                  <a:lnTo>
                    <a:pt x="832182" y="960893"/>
                  </a:lnTo>
                  <a:cubicBezTo>
                    <a:pt x="814597" y="780852"/>
                    <a:pt x="753651" y="605262"/>
                    <a:pt x="658318" y="497232"/>
                  </a:cubicBezTo>
                  <a:cubicBezTo>
                    <a:pt x="611624" y="444320"/>
                    <a:pt x="546781" y="396505"/>
                    <a:pt x="473870" y="358872"/>
                  </a:cubicBezTo>
                  <a:lnTo>
                    <a:pt x="461632" y="353331"/>
                  </a:lnTo>
                  <a:lnTo>
                    <a:pt x="656069" y="353331"/>
                  </a:lnTo>
                  <a:cubicBezTo>
                    <a:pt x="836441" y="353331"/>
                    <a:pt x="982661" y="274235"/>
                    <a:pt x="982662" y="176666"/>
                  </a:cubicBezTo>
                  <a:lnTo>
                    <a:pt x="982662" y="0"/>
                  </a:lnTo>
                  <a:lnTo>
                    <a:pt x="656069" y="0"/>
                  </a:lnTo>
                  <a:cubicBezTo>
                    <a:pt x="610976" y="0"/>
                    <a:pt x="568017" y="4944"/>
                    <a:pt x="528944" y="1388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451E4BB-9257-4965-8814-BAB6A05FA2E5}"/>
                </a:ext>
              </a:extLst>
            </p:cNvPr>
            <p:cNvSpPr/>
            <p:nvPr/>
          </p:nvSpPr>
          <p:spPr>
            <a:xfrm rot="353867">
              <a:off x="7159682" y="3498747"/>
              <a:ext cx="1552759" cy="560295"/>
            </a:xfrm>
            <a:custGeom>
              <a:avLst/>
              <a:gdLst>
                <a:gd name="connsiteX0" fmla="*/ 47504 w 1552759"/>
                <a:gd name="connsiteY0" fmla="*/ 459865 h 560295"/>
                <a:gd name="connsiteX1" fmla="*/ 1542860 w 1552759"/>
                <a:gd name="connsiteY1" fmla="*/ 464471 h 560295"/>
                <a:gd name="connsiteX2" fmla="*/ 1552759 w 1552759"/>
                <a:gd name="connsiteY2" fmla="*/ 560295 h 560295"/>
                <a:gd name="connsiteX3" fmla="*/ 57094 w 1552759"/>
                <a:gd name="connsiteY3" fmla="*/ 552699 h 560295"/>
                <a:gd name="connsiteX4" fmla="*/ 31845 w 1552759"/>
                <a:gd name="connsiteY4" fmla="*/ 308272 h 560295"/>
                <a:gd name="connsiteX5" fmla="*/ 1527201 w 1552759"/>
                <a:gd name="connsiteY5" fmla="*/ 312878 h 560295"/>
                <a:gd name="connsiteX6" fmla="*/ 1538136 w 1552759"/>
                <a:gd name="connsiteY6" fmla="*/ 418737 h 560295"/>
                <a:gd name="connsiteX7" fmla="*/ 42780 w 1552759"/>
                <a:gd name="connsiteY7" fmla="*/ 414130 h 560295"/>
                <a:gd name="connsiteX8" fmla="*/ 16185 w 1552759"/>
                <a:gd name="connsiteY8" fmla="*/ 156678 h 560295"/>
                <a:gd name="connsiteX9" fmla="*/ 1511541 w 1552759"/>
                <a:gd name="connsiteY9" fmla="*/ 161285 h 560295"/>
                <a:gd name="connsiteX10" fmla="*/ 1522476 w 1552759"/>
                <a:gd name="connsiteY10" fmla="*/ 267144 h 560295"/>
                <a:gd name="connsiteX11" fmla="*/ 27120 w 1552759"/>
                <a:gd name="connsiteY11" fmla="*/ 262537 h 560295"/>
                <a:gd name="connsiteX12" fmla="*/ 0 w 1552759"/>
                <a:gd name="connsiteY12" fmla="*/ 0 h 560295"/>
                <a:gd name="connsiteX13" fmla="*/ 1495665 w 1552759"/>
                <a:gd name="connsiteY13" fmla="*/ 7596 h 560295"/>
                <a:gd name="connsiteX14" fmla="*/ 1506817 w 1552759"/>
                <a:gd name="connsiteY14" fmla="*/ 115550 h 560295"/>
                <a:gd name="connsiteX15" fmla="*/ 11460 w 1552759"/>
                <a:gd name="connsiteY15" fmla="*/ 110944 h 560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52759" h="560295">
                  <a:moveTo>
                    <a:pt x="47504" y="459865"/>
                  </a:moveTo>
                  <a:lnTo>
                    <a:pt x="1542860" y="464471"/>
                  </a:lnTo>
                  <a:lnTo>
                    <a:pt x="1552759" y="560295"/>
                  </a:lnTo>
                  <a:lnTo>
                    <a:pt x="57094" y="552699"/>
                  </a:lnTo>
                  <a:close/>
                  <a:moveTo>
                    <a:pt x="31845" y="308272"/>
                  </a:moveTo>
                  <a:lnTo>
                    <a:pt x="1527201" y="312878"/>
                  </a:lnTo>
                  <a:lnTo>
                    <a:pt x="1538136" y="418737"/>
                  </a:lnTo>
                  <a:lnTo>
                    <a:pt x="42780" y="414130"/>
                  </a:lnTo>
                  <a:close/>
                  <a:moveTo>
                    <a:pt x="16185" y="156678"/>
                  </a:moveTo>
                  <a:lnTo>
                    <a:pt x="1511541" y="161285"/>
                  </a:lnTo>
                  <a:lnTo>
                    <a:pt x="1522476" y="267144"/>
                  </a:lnTo>
                  <a:lnTo>
                    <a:pt x="27120" y="262537"/>
                  </a:lnTo>
                  <a:close/>
                  <a:moveTo>
                    <a:pt x="0" y="0"/>
                  </a:moveTo>
                  <a:lnTo>
                    <a:pt x="1495665" y="7596"/>
                  </a:lnTo>
                  <a:lnTo>
                    <a:pt x="1506817" y="115550"/>
                  </a:lnTo>
                  <a:lnTo>
                    <a:pt x="11460" y="11094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00DE1CA-B921-4EC8-9E5B-649E1CF4BD40}"/>
              </a:ext>
            </a:extLst>
          </p:cNvPr>
          <p:cNvGrpSpPr/>
          <p:nvPr/>
        </p:nvGrpSpPr>
        <p:grpSpPr>
          <a:xfrm>
            <a:off x="7112377" y="2443910"/>
            <a:ext cx="472614" cy="476699"/>
            <a:chOff x="913058" y="4064523"/>
            <a:chExt cx="1247775" cy="1258559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73106A1-E6BE-4B96-B13A-46F0414CA88D}"/>
                </a:ext>
              </a:extLst>
            </p:cNvPr>
            <p:cNvSpPr/>
            <p:nvPr/>
          </p:nvSpPr>
          <p:spPr>
            <a:xfrm>
              <a:off x="924475" y="4237232"/>
              <a:ext cx="1228725" cy="1085850"/>
            </a:xfrm>
            <a:custGeom>
              <a:avLst/>
              <a:gdLst>
                <a:gd name="connsiteX0" fmla="*/ 1232284 w 1228725"/>
                <a:gd name="connsiteY0" fmla="*/ 840126 h 1085850"/>
                <a:gd name="connsiteX1" fmla="*/ 1132271 w 1228725"/>
                <a:gd name="connsiteY1" fmla="*/ 181949 h 1085850"/>
                <a:gd name="connsiteX2" fmla="*/ 1054166 w 1228725"/>
                <a:gd name="connsiteY2" fmla="*/ 76221 h 1085850"/>
                <a:gd name="connsiteX3" fmla="*/ 428374 w 1228725"/>
                <a:gd name="connsiteY3" fmla="*/ 8594 h 1085850"/>
                <a:gd name="connsiteX4" fmla="*/ 191201 w 1228725"/>
                <a:gd name="connsiteY4" fmla="*/ 72411 h 1085850"/>
                <a:gd name="connsiteX5" fmla="*/ 103571 w 1228725"/>
                <a:gd name="connsiteY5" fmla="*/ 191474 h 1085850"/>
                <a:gd name="connsiteX6" fmla="*/ 7369 w 1228725"/>
                <a:gd name="connsiteY6" fmla="*/ 850604 h 1085850"/>
                <a:gd name="connsiteX7" fmla="*/ 106429 w 1228725"/>
                <a:gd name="connsiteY7" fmla="*/ 1001099 h 1085850"/>
                <a:gd name="connsiteX8" fmla="*/ 1120841 w 1228725"/>
                <a:gd name="connsiteY8" fmla="*/ 1004909 h 1085850"/>
                <a:gd name="connsiteX9" fmla="*/ 1232284 w 1228725"/>
                <a:gd name="connsiteY9" fmla="*/ 840126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725" h="1085850">
                  <a:moveTo>
                    <a:pt x="1232284" y="840126"/>
                  </a:moveTo>
                  <a:cubicBezTo>
                    <a:pt x="1228474" y="828696"/>
                    <a:pt x="1138939" y="249576"/>
                    <a:pt x="1132271" y="181949"/>
                  </a:cubicBezTo>
                  <a:cubicBezTo>
                    <a:pt x="1127509" y="129561"/>
                    <a:pt x="1099886" y="95271"/>
                    <a:pt x="1054166" y="76221"/>
                  </a:cubicBezTo>
                  <a:cubicBezTo>
                    <a:pt x="802706" y="-30459"/>
                    <a:pt x="462664" y="4784"/>
                    <a:pt x="428374" y="8594"/>
                  </a:cubicBezTo>
                  <a:cubicBezTo>
                    <a:pt x="345506" y="17166"/>
                    <a:pt x="266449" y="36216"/>
                    <a:pt x="191201" y="72411"/>
                  </a:cubicBezTo>
                  <a:cubicBezTo>
                    <a:pt x="139766" y="97176"/>
                    <a:pt x="108334" y="132419"/>
                    <a:pt x="103571" y="191474"/>
                  </a:cubicBezTo>
                  <a:cubicBezTo>
                    <a:pt x="98809" y="242909"/>
                    <a:pt x="7369" y="838221"/>
                    <a:pt x="7369" y="850604"/>
                  </a:cubicBezTo>
                  <a:cubicBezTo>
                    <a:pt x="-7871" y="968714"/>
                    <a:pt x="-9776" y="962046"/>
                    <a:pt x="106429" y="1001099"/>
                  </a:cubicBezTo>
                  <a:cubicBezTo>
                    <a:pt x="443614" y="1116351"/>
                    <a:pt x="782704" y="1116351"/>
                    <a:pt x="1120841" y="1004909"/>
                  </a:cubicBezTo>
                  <a:cubicBezTo>
                    <a:pt x="1243714" y="962999"/>
                    <a:pt x="1242761" y="960141"/>
                    <a:pt x="1232284" y="84012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4D30D3A-8F48-4062-BA35-B21FDD6A1A24}"/>
                </a:ext>
              </a:extLst>
            </p:cNvPr>
            <p:cNvSpPr/>
            <p:nvPr/>
          </p:nvSpPr>
          <p:spPr>
            <a:xfrm>
              <a:off x="913058" y="4969726"/>
              <a:ext cx="1247775" cy="161925"/>
            </a:xfrm>
            <a:custGeom>
              <a:avLst/>
              <a:gdLst>
                <a:gd name="connsiteX0" fmla="*/ 34026 w 1247775"/>
                <a:gd name="connsiteY0" fmla="*/ 0 h 161925"/>
                <a:gd name="connsiteX1" fmla="*/ 109274 w 1247775"/>
                <a:gd name="connsiteY1" fmla="*/ 80963 h 161925"/>
                <a:gd name="connsiteX2" fmla="*/ 1175122 w 1247775"/>
                <a:gd name="connsiteY2" fmla="*/ 74295 h 161925"/>
                <a:gd name="connsiteX3" fmla="*/ 1247512 w 1247775"/>
                <a:gd name="connsiteY3" fmla="*/ 150495 h 161925"/>
                <a:gd name="connsiteX4" fmla="*/ 1175122 w 1247775"/>
                <a:gd name="connsiteY4" fmla="*/ 103823 h 161925"/>
                <a:gd name="connsiteX5" fmla="*/ 27359 w 1247775"/>
                <a:gd name="connsiteY5" fmla="*/ 89535 h 161925"/>
                <a:gd name="connsiteX6" fmla="*/ 34026 w 1247775"/>
                <a:gd name="connsiteY6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7775" h="161925">
                  <a:moveTo>
                    <a:pt x="34026" y="0"/>
                  </a:moveTo>
                  <a:cubicBezTo>
                    <a:pt x="22596" y="60960"/>
                    <a:pt x="47361" y="68580"/>
                    <a:pt x="109274" y="80963"/>
                  </a:cubicBezTo>
                  <a:cubicBezTo>
                    <a:pt x="465509" y="150495"/>
                    <a:pt x="819839" y="150495"/>
                    <a:pt x="1175122" y="74295"/>
                  </a:cubicBezTo>
                  <a:cubicBezTo>
                    <a:pt x="1234177" y="68580"/>
                    <a:pt x="1272277" y="81915"/>
                    <a:pt x="1247512" y="150495"/>
                  </a:cubicBezTo>
                  <a:cubicBezTo>
                    <a:pt x="1242749" y="103823"/>
                    <a:pt x="1223699" y="93345"/>
                    <a:pt x="1175122" y="103823"/>
                  </a:cubicBezTo>
                  <a:cubicBezTo>
                    <a:pt x="792216" y="184785"/>
                    <a:pt x="408359" y="182880"/>
                    <a:pt x="27359" y="89535"/>
                  </a:cubicBezTo>
                  <a:cubicBezTo>
                    <a:pt x="-25981" y="53340"/>
                    <a:pt x="11166" y="29528"/>
                    <a:pt x="340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3FCA84A-A164-4BD7-B3D2-69BF170DBCF9}"/>
                </a:ext>
              </a:extLst>
            </p:cNvPr>
            <p:cNvSpPr/>
            <p:nvPr/>
          </p:nvSpPr>
          <p:spPr>
            <a:xfrm>
              <a:off x="1117582" y="4299166"/>
              <a:ext cx="847725" cy="180975"/>
            </a:xfrm>
            <a:custGeom>
              <a:avLst/>
              <a:gdLst>
                <a:gd name="connsiteX0" fmla="*/ 849630 w 847725"/>
                <a:gd name="connsiteY0" fmla="*/ 91440 h 180975"/>
                <a:gd name="connsiteX1" fmla="*/ 424815 w 847725"/>
                <a:gd name="connsiteY1" fmla="*/ 182880 h 180975"/>
                <a:gd name="connsiteX2" fmla="*/ 0 w 847725"/>
                <a:gd name="connsiteY2" fmla="*/ 91440 h 180975"/>
                <a:gd name="connsiteX3" fmla="*/ 424815 w 847725"/>
                <a:gd name="connsiteY3" fmla="*/ 0 h 180975"/>
                <a:gd name="connsiteX4" fmla="*/ 849630 w 847725"/>
                <a:gd name="connsiteY4" fmla="*/ 9144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725" h="180975">
                  <a:moveTo>
                    <a:pt x="849630" y="91440"/>
                  </a:moveTo>
                  <a:cubicBezTo>
                    <a:pt x="849630" y="141941"/>
                    <a:pt x="659434" y="182880"/>
                    <a:pt x="424815" y="182880"/>
                  </a:cubicBezTo>
                  <a:cubicBezTo>
                    <a:pt x="190196" y="182880"/>
                    <a:pt x="0" y="141941"/>
                    <a:pt x="0" y="91440"/>
                  </a:cubicBezTo>
                  <a:cubicBezTo>
                    <a:pt x="0" y="40939"/>
                    <a:pt x="190196" y="0"/>
                    <a:pt x="424815" y="0"/>
                  </a:cubicBezTo>
                  <a:cubicBezTo>
                    <a:pt x="659434" y="0"/>
                    <a:pt x="849630" y="40939"/>
                    <a:pt x="849630" y="9144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5C70147-EEF5-4576-BF48-E02353CA427A}"/>
                </a:ext>
              </a:extLst>
            </p:cNvPr>
            <p:cNvSpPr/>
            <p:nvPr/>
          </p:nvSpPr>
          <p:spPr>
            <a:xfrm>
              <a:off x="945764" y="4769701"/>
              <a:ext cx="1190625" cy="161925"/>
            </a:xfrm>
            <a:custGeom>
              <a:avLst/>
              <a:gdLst>
                <a:gd name="connsiteX0" fmla="*/ 32752 w 1190625"/>
                <a:gd name="connsiteY0" fmla="*/ 0 h 161925"/>
                <a:gd name="connsiteX1" fmla="*/ 104190 w 1190625"/>
                <a:gd name="connsiteY1" fmla="*/ 80963 h 161925"/>
                <a:gd name="connsiteX2" fmla="*/ 1117650 w 1190625"/>
                <a:gd name="connsiteY2" fmla="*/ 74295 h 161925"/>
                <a:gd name="connsiteX3" fmla="*/ 1186230 w 1190625"/>
                <a:gd name="connsiteY3" fmla="*/ 150495 h 161925"/>
                <a:gd name="connsiteX4" fmla="*/ 1116698 w 1190625"/>
                <a:gd name="connsiteY4" fmla="*/ 103823 h 161925"/>
                <a:gd name="connsiteX5" fmla="*/ 25132 w 1190625"/>
                <a:gd name="connsiteY5" fmla="*/ 89535 h 161925"/>
                <a:gd name="connsiteX6" fmla="*/ 32752 w 1190625"/>
                <a:gd name="connsiteY6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0625" h="161925">
                  <a:moveTo>
                    <a:pt x="32752" y="0"/>
                  </a:moveTo>
                  <a:cubicBezTo>
                    <a:pt x="22275" y="60960"/>
                    <a:pt x="45135" y="68580"/>
                    <a:pt x="104190" y="80963"/>
                  </a:cubicBezTo>
                  <a:cubicBezTo>
                    <a:pt x="443280" y="150495"/>
                    <a:pt x="780465" y="150495"/>
                    <a:pt x="1117650" y="74295"/>
                  </a:cubicBezTo>
                  <a:cubicBezTo>
                    <a:pt x="1173848" y="68580"/>
                    <a:pt x="1210043" y="81915"/>
                    <a:pt x="1186230" y="150495"/>
                  </a:cubicBezTo>
                  <a:cubicBezTo>
                    <a:pt x="1181468" y="103823"/>
                    <a:pt x="1163370" y="93345"/>
                    <a:pt x="1116698" y="103823"/>
                  </a:cubicBezTo>
                  <a:cubicBezTo>
                    <a:pt x="751890" y="184785"/>
                    <a:pt x="388035" y="182880"/>
                    <a:pt x="25132" y="89535"/>
                  </a:cubicBezTo>
                  <a:cubicBezTo>
                    <a:pt x="-24398" y="53340"/>
                    <a:pt x="10845" y="30480"/>
                    <a:pt x="3275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A6DDCF1-A87E-427A-83E7-C79E5EBB21CA}"/>
                </a:ext>
              </a:extLst>
            </p:cNvPr>
            <p:cNvSpPr/>
            <p:nvPr/>
          </p:nvSpPr>
          <p:spPr>
            <a:xfrm>
              <a:off x="973940" y="4570629"/>
              <a:ext cx="1133475" cy="161925"/>
            </a:xfrm>
            <a:custGeom>
              <a:avLst/>
              <a:gdLst>
                <a:gd name="connsiteX0" fmla="*/ 31247 w 1133475"/>
                <a:gd name="connsiteY0" fmla="*/ 0 h 161925"/>
                <a:gd name="connsiteX1" fmla="*/ 98874 w 1133475"/>
                <a:gd name="connsiteY1" fmla="*/ 80963 h 161925"/>
                <a:gd name="connsiteX2" fmla="*/ 1061852 w 1133475"/>
                <a:gd name="connsiteY2" fmla="*/ 74295 h 161925"/>
                <a:gd name="connsiteX3" fmla="*/ 1126622 w 1133475"/>
                <a:gd name="connsiteY3" fmla="*/ 150495 h 161925"/>
                <a:gd name="connsiteX4" fmla="*/ 1060899 w 1133475"/>
                <a:gd name="connsiteY4" fmla="*/ 103822 h 161925"/>
                <a:gd name="connsiteX5" fmla="*/ 23627 w 1133475"/>
                <a:gd name="connsiteY5" fmla="*/ 89535 h 161925"/>
                <a:gd name="connsiteX6" fmla="*/ 31247 w 1133475"/>
                <a:gd name="connsiteY6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3475" h="161925">
                  <a:moveTo>
                    <a:pt x="31247" y="0"/>
                  </a:moveTo>
                  <a:cubicBezTo>
                    <a:pt x="21722" y="60960"/>
                    <a:pt x="42677" y="68580"/>
                    <a:pt x="98874" y="80963"/>
                  </a:cubicBezTo>
                  <a:cubicBezTo>
                    <a:pt x="420819" y="150495"/>
                    <a:pt x="740859" y="150495"/>
                    <a:pt x="1061852" y="74295"/>
                  </a:cubicBezTo>
                  <a:cubicBezTo>
                    <a:pt x="1115192" y="68580"/>
                    <a:pt x="1149482" y="81915"/>
                    <a:pt x="1126622" y="150495"/>
                  </a:cubicBezTo>
                  <a:cubicBezTo>
                    <a:pt x="1121859" y="103822"/>
                    <a:pt x="1104714" y="93345"/>
                    <a:pt x="1060899" y="103822"/>
                  </a:cubicBezTo>
                  <a:cubicBezTo>
                    <a:pt x="714189" y="184785"/>
                    <a:pt x="368432" y="182880"/>
                    <a:pt x="23627" y="89535"/>
                  </a:cubicBezTo>
                  <a:cubicBezTo>
                    <a:pt x="-23046" y="53340"/>
                    <a:pt x="10292" y="29528"/>
                    <a:pt x="3124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E554584-A994-4D82-AC82-B6CC70C28DAD}"/>
                </a:ext>
              </a:extLst>
            </p:cNvPr>
            <p:cNvSpPr/>
            <p:nvPr/>
          </p:nvSpPr>
          <p:spPr>
            <a:xfrm>
              <a:off x="1420465" y="4064523"/>
              <a:ext cx="342900" cy="342900"/>
            </a:xfrm>
            <a:custGeom>
              <a:avLst/>
              <a:gdLst>
                <a:gd name="connsiteX0" fmla="*/ 273379 w 342900"/>
                <a:gd name="connsiteY0" fmla="*/ 208925 h 342900"/>
                <a:gd name="connsiteX1" fmla="*/ 248614 w 342900"/>
                <a:gd name="connsiteY1" fmla="*/ 128915 h 342900"/>
                <a:gd name="connsiteX2" fmla="*/ 176224 w 342900"/>
                <a:gd name="connsiteY2" fmla="*/ 117485 h 342900"/>
                <a:gd name="connsiteX3" fmla="*/ 220991 w 342900"/>
                <a:gd name="connsiteY3" fmla="*/ 46048 h 342900"/>
                <a:gd name="connsiteX4" fmla="*/ 334339 w 342900"/>
                <a:gd name="connsiteY4" fmla="*/ 28903 h 342900"/>
                <a:gd name="connsiteX5" fmla="*/ 334339 w 342900"/>
                <a:gd name="connsiteY5" fmla="*/ 4138 h 342900"/>
                <a:gd name="connsiteX6" fmla="*/ 209561 w 342900"/>
                <a:gd name="connsiteY6" fmla="*/ 30808 h 342900"/>
                <a:gd name="connsiteX7" fmla="*/ 160031 w 342900"/>
                <a:gd name="connsiteY7" fmla="*/ 116533 h 342900"/>
                <a:gd name="connsiteX8" fmla="*/ 155269 w 342900"/>
                <a:gd name="connsiteY8" fmla="*/ 115580 h 342900"/>
                <a:gd name="connsiteX9" fmla="*/ 69544 w 342900"/>
                <a:gd name="connsiteY9" fmla="*/ 93673 h 342900"/>
                <a:gd name="connsiteX10" fmla="*/ 11 w 342900"/>
                <a:gd name="connsiteY10" fmla="*/ 205115 h 342900"/>
                <a:gd name="connsiteX11" fmla="*/ 134314 w 342900"/>
                <a:gd name="connsiteY11" fmla="*/ 344180 h 342900"/>
                <a:gd name="connsiteX12" fmla="*/ 273379 w 342900"/>
                <a:gd name="connsiteY12" fmla="*/ 20892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2900" h="342900">
                  <a:moveTo>
                    <a:pt x="273379" y="208925"/>
                  </a:moveTo>
                  <a:cubicBezTo>
                    <a:pt x="277189" y="165110"/>
                    <a:pt x="267664" y="145108"/>
                    <a:pt x="248614" y="128915"/>
                  </a:cubicBezTo>
                  <a:cubicBezTo>
                    <a:pt x="213371" y="105103"/>
                    <a:pt x="200036" y="116533"/>
                    <a:pt x="176224" y="117485"/>
                  </a:cubicBezTo>
                  <a:cubicBezTo>
                    <a:pt x="187654" y="88910"/>
                    <a:pt x="205751" y="58430"/>
                    <a:pt x="220991" y="46048"/>
                  </a:cubicBezTo>
                  <a:cubicBezTo>
                    <a:pt x="242899" y="27950"/>
                    <a:pt x="288619" y="15568"/>
                    <a:pt x="334339" y="28903"/>
                  </a:cubicBezTo>
                  <a:cubicBezTo>
                    <a:pt x="350531" y="32713"/>
                    <a:pt x="361961" y="15568"/>
                    <a:pt x="334339" y="4138"/>
                  </a:cubicBezTo>
                  <a:cubicBezTo>
                    <a:pt x="295286" y="-7292"/>
                    <a:pt x="239089" y="6043"/>
                    <a:pt x="209561" y="30808"/>
                  </a:cubicBezTo>
                  <a:cubicBezTo>
                    <a:pt x="186701" y="48905"/>
                    <a:pt x="169556" y="81290"/>
                    <a:pt x="160031" y="116533"/>
                  </a:cubicBezTo>
                  <a:cubicBezTo>
                    <a:pt x="158126" y="116533"/>
                    <a:pt x="157174" y="115580"/>
                    <a:pt x="155269" y="115580"/>
                  </a:cubicBezTo>
                  <a:cubicBezTo>
                    <a:pt x="116216" y="106055"/>
                    <a:pt x="125741" y="74623"/>
                    <a:pt x="69544" y="93673"/>
                  </a:cubicBezTo>
                  <a:cubicBezTo>
                    <a:pt x="22871" y="115580"/>
                    <a:pt x="964" y="157490"/>
                    <a:pt x="11" y="205115"/>
                  </a:cubicBezTo>
                  <a:cubicBezTo>
                    <a:pt x="-941" y="280363"/>
                    <a:pt x="59066" y="342275"/>
                    <a:pt x="134314" y="344180"/>
                  </a:cubicBezTo>
                  <a:cubicBezTo>
                    <a:pt x="210514" y="345133"/>
                    <a:pt x="267664" y="289888"/>
                    <a:pt x="273379" y="20892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EE0D2B-76E7-4E6C-BADB-FC035285007A}"/>
              </a:ext>
            </a:extLst>
          </p:cNvPr>
          <p:cNvGrpSpPr/>
          <p:nvPr/>
        </p:nvGrpSpPr>
        <p:grpSpPr>
          <a:xfrm flipH="1">
            <a:off x="10672367" y="677009"/>
            <a:ext cx="1519633" cy="3455377"/>
            <a:chOff x="0" y="2486173"/>
            <a:chExt cx="1738265" cy="3952510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F61A0CC4-8132-4CC8-8FF3-7D21CB0BE944}"/>
                </a:ext>
              </a:extLst>
            </p:cNvPr>
            <p:cNvSpPr/>
            <p:nvPr/>
          </p:nvSpPr>
          <p:spPr>
            <a:xfrm>
              <a:off x="0" y="2486173"/>
              <a:ext cx="1738265" cy="1030107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B4D974D1-BC1F-41A2-8ED5-5FED5B812D38}"/>
                </a:ext>
              </a:extLst>
            </p:cNvPr>
            <p:cNvSpPr/>
            <p:nvPr/>
          </p:nvSpPr>
          <p:spPr>
            <a:xfrm>
              <a:off x="0" y="3947375"/>
              <a:ext cx="1738265" cy="103010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90497BF9-CAC1-4E2C-AAF2-A99D986F87AC}"/>
                </a:ext>
              </a:extLst>
            </p:cNvPr>
            <p:cNvSpPr/>
            <p:nvPr/>
          </p:nvSpPr>
          <p:spPr>
            <a:xfrm>
              <a:off x="0" y="5408576"/>
              <a:ext cx="1738265" cy="1030107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3C1D61C-3A3E-4B1F-9212-AE0CD16F4D39}"/>
              </a:ext>
            </a:extLst>
          </p:cNvPr>
          <p:cNvSpPr/>
          <p:nvPr/>
        </p:nvSpPr>
        <p:spPr>
          <a:xfrm>
            <a:off x="11188364" y="911027"/>
            <a:ext cx="424232" cy="432507"/>
          </a:xfrm>
          <a:custGeom>
            <a:avLst/>
            <a:gdLst>
              <a:gd name="connsiteX0" fmla="*/ 34014 w 3613607"/>
              <a:gd name="connsiteY0" fmla="*/ 2896554 h 3684088"/>
              <a:gd name="connsiteX1" fmla="*/ 46584 w 3613607"/>
              <a:gd name="connsiteY1" fmla="*/ 2906811 h 3684088"/>
              <a:gd name="connsiteX2" fmla="*/ 3400562 w 3613607"/>
              <a:gd name="connsiteY2" fmla="*/ 2948563 h 3684088"/>
              <a:gd name="connsiteX3" fmla="*/ 3604836 w 3613607"/>
              <a:gd name="connsiteY3" fmla="*/ 3038674 h 3684088"/>
              <a:gd name="connsiteX4" fmla="*/ 3610280 w 3613607"/>
              <a:gd name="connsiteY4" fmla="*/ 3073352 h 3684088"/>
              <a:gd name="connsiteX5" fmla="*/ 3610487 w 3613607"/>
              <a:gd name="connsiteY5" fmla="*/ 3076053 h 3684088"/>
              <a:gd name="connsiteX6" fmla="*/ 3275306 w 3613607"/>
              <a:gd name="connsiteY6" fmla="*/ 3441221 h 3684088"/>
              <a:gd name="connsiteX7" fmla="*/ 311005 w 3613607"/>
              <a:gd name="connsiteY7" fmla="*/ 3430088 h 3684088"/>
              <a:gd name="connsiteX8" fmla="*/ 21533 w 3613607"/>
              <a:gd name="connsiteY8" fmla="*/ 2990313 h 3684088"/>
              <a:gd name="connsiteX9" fmla="*/ 27372 w 3613607"/>
              <a:gd name="connsiteY9" fmla="*/ 2943532 h 3684088"/>
              <a:gd name="connsiteX10" fmla="*/ 121046 w 3613607"/>
              <a:gd name="connsiteY10" fmla="*/ 2309478 h 3684088"/>
              <a:gd name="connsiteX11" fmla="*/ 135650 w 3613607"/>
              <a:gd name="connsiteY11" fmla="*/ 2322301 h 3684088"/>
              <a:gd name="connsiteX12" fmla="*/ 3325410 w 3613607"/>
              <a:gd name="connsiteY12" fmla="*/ 2364053 h 3684088"/>
              <a:gd name="connsiteX13" fmla="*/ 3510156 w 3613607"/>
              <a:gd name="connsiteY13" fmla="*/ 2417285 h 3684088"/>
              <a:gd name="connsiteX14" fmla="*/ 3516403 w 3613607"/>
              <a:gd name="connsiteY14" fmla="*/ 2437659 h 3684088"/>
              <a:gd name="connsiteX15" fmla="*/ 3532170 w 3613607"/>
              <a:gd name="connsiteY15" fmla="*/ 2538616 h 3684088"/>
              <a:gd name="connsiteX16" fmla="*/ 3587522 w 3613607"/>
              <a:gd name="connsiteY16" fmla="*/ 2884683 h 3684088"/>
              <a:gd name="connsiteX17" fmla="*/ 3587831 w 3613607"/>
              <a:gd name="connsiteY17" fmla="*/ 2886513 h 3684088"/>
              <a:gd name="connsiteX18" fmla="*/ 3562412 w 3613607"/>
              <a:gd name="connsiteY18" fmla="*/ 2872552 h 3684088"/>
              <a:gd name="connsiteX19" fmla="*/ 3400562 w 3613607"/>
              <a:gd name="connsiteY19" fmla="*/ 2862277 h 3684088"/>
              <a:gd name="connsiteX20" fmla="*/ 285955 w 3613607"/>
              <a:gd name="connsiteY20" fmla="*/ 2881762 h 3684088"/>
              <a:gd name="connsiteX21" fmla="*/ 60891 w 3613607"/>
              <a:gd name="connsiteY21" fmla="*/ 2752203 h 3684088"/>
              <a:gd name="connsiteX22" fmla="*/ 59411 w 3613607"/>
              <a:gd name="connsiteY22" fmla="*/ 2722925 h 3684088"/>
              <a:gd name="connsiteX23" fmla="*/ 67722 w 3613607"/>
              <a:gd name="connsiteY23" fmla="*/ 2666768 h 3684088"/>
              <a:gd name="connsiteX24" fmla="*/ 97993 w 3613607"/>
              <a:gd name="connsiteY24" fmla="*/ 2463613 h 3684088"/>
              <a:gd name="connsiteX25" fmla="*/ 206960 w 3613607"/>
              <a:gd name="connsiteY25" fmla="*/ 1734378 h 3684088"/>
              <a:gd name="connsiteX26" fmla="*/ 213588 w 3613607"/>
              <a:gd name="connsiteY26" fmla="*/ 1740575 h 3684088"/>
              <a:gd name="connsiteX27" fmla="*/ 3244690 w 3613607"/>
              <a:gd name="connsiteY27" fmla="*/ 1782324 h 3684088"/>
              <a:gd name="connsiteX28" fmla="*/ 3418870 w 3613607"/>
              <a:gd name="connsiteY28" fmla="*/ 1835557 h 3684088"/>
              <a:gd name="connsiteX29" fmla="*/ 3429279 w 3613607"/>
              <a:gd name="connsiteY29" fmla="*/ 1870848 h 3684088"/>
              <a:gd name="connsiteX30" fmla="*/ 3457967 w 3613607"/>
              <a:gd name="connsiteY30" fmla="*/ 2059618 h 3684088"/>
              <a:gd name="connsiteX31" fmla="*/ 3483761 w 3613607"/>
              <a:gd name="connsiteY31" fmla="*/ 2227368 h 3684088"/>
              <a:gd name="connsiteX32" fmla="*/ 3494249 w 3613607"/>
              <a:gd name="connsiteY32" fmla="*/ 2295062 h 3684088"/>
              <a:gd name="connsiteX33" fmla="*/ 3482116 w 3613607"/>
              <a:gd name="connsiteY33" fmla="*/ 2288042 h 3684088"/>
              <a:gd name="connsiteX34" fmla="*/ 3328192 w 3613607"/>
              <a:gd name="connsiteY34" fmla="*/ 2277767 h 3684088"/>
              <a:gd name="connsiteX35" fmla="*/ 366672 w 3613607"/>
              <a:gd name="connsiteY35" fmla="*/ 2297252 h 3684088"/>
              <a:gd name="connsiteX36" fmla="*/ 151018 w 3613607"/>
              <a:gd name="connsiteY36" fmla="*/ 2120490 h 3684088"/>
              <a:gd name="connsiteX37" fmla="*/ 156706 w 3613607"/>
              <a:gd name="connsiteY37" fmla="*/ 2071163 h 3684088"/>
              <a:gd name="connsiteX38" fmla="*/ 182532 w 3613607"/>
              <a:gd name="connsiteY38" fmla="*/ 1898361 h 3684088"/>
              <a:gd name="connsiteX39" fmla="*/ 1417483 w 3613607"/>
              <a:gd name="connsiteY39" fmla="*/ 515735 h 3684088"/>
              <a:gd name="connsiteX40" fmla="*/ 1417350 w 3613607"/>
              <a:gd name="connsiteY40" fmla="*/ 516053 h 3684088"/>
              <a:gd name="connsiteX41" fmla="*/ 1401965 w 3613607"/>
              <a:gd name="connsiteY41" fmla="*/ 628661 h 3684088"/>
              <a:gd name="connsiteX42" fmla="*/ 1408302 w 3613607"/>
              <a:gd name="connsiteY42" fmla="*/ 700935 h 3684088"/>
              <a:gd name="connsiteX43" fmla="*/ 1322477 w 3613607"/>
              <a:gd name="connsiteY43" fmla="*/ 706670 h 3684088"/>
              <a:gd name="connsiteX44" fmla="*/ 564293 w 3613607"/>
              <a:gd name="connsiteY44" fmla="*/ 952876 h 3684088"/>
              <a:gd name="connsiteX45" fmla="*/ 1805682 w 3613607"/>
              <a:gd name="connsiteY45" fmla="*/ 1220081 h 3684088"/>
              <a:gd name="connsiteX46" fmla="*/ 3047071 w 3613607"/>
              <a:gd name="connsiteY46" fmla="*/ 952876 h 3684088"/>
              <a:gd name="connsiteX47" fmla="*/ 2288887 w 3613607"/>
              <a:gd name="connsiteY47" fmla="*/ 706670 h 3684088"/>
              <a:gd name="connsiteX48" fmla="*/ 2286125 w 3613607"/>
              <a:gd name="connsiteY48" fmla="*/ 706485 h 3684088"/>
              <a:gd name="connsiteX49" fmla="*/ 2296213 w 3613607"/>
              <a:gd name="connsiteY49" fmla="*/ 641124 h 3684088"/>
              <a:gd name="connsiteX50" fmla="*/ 2297576 w 3613607"/>
              <a:gd name="connsiteY50" fmla="*/ 547211 h 3684088"/>
              <a:gd name="connsiteX51" fmla="*/ 2295184 w 3613607"/>
              <a:gd name="connsiteY51" fmla="*/ 534958 h 3684088"/>
              <a:gd name="connsiteX52" fmla="*/ 2424680 w 3613607"/>
              <a:gd name="connsiteY52" fmla="*/ 551537 h 3684088"/>
              <a:gd name="connsiteX53" fmla="*/ 3080469 w 3613607"/>
              <a:gd name="connsiteY53" fmla="*/ 727420 h 3684088"/>
              <a:gd name="connsiteX54" fmla="*/ 3308707 w 3613607"/>
              <a:gd name="connsiteY54" fmla="*/ 1036377 h 3684088"/>
              <a:gd name="connsiteX55" fmla="*/ 3382882 w 3613607"/>
              <a:gd name="connsiteY55" fmla="*/ 1563300 h 3684088"/>
              <a:gd name="connsiteX56" fmla="*/ 3405404 w 3613607"/>
              <a:gd name="connsiteY56" fmla="*/ 1713609 h 3684088"/>
              <a:gd name="connsiteX57" fmla="*/ 3393473 w 3613607"/>
              <a:gd name="connsiteY57" fmla="*/ 1706316 h 3684088"/>
              <a:gd name="connsiteX58" fmla="*/ 3247475 w 3613607"/>
              <a:gd name="connsiteY58" fmla="*/ 1696041 h 3684088"/>
              <a:gd name="connsiteX59" fmla="*/ 433473 w 3613607"/>
              <a:gd name="connsiteY59" fmla="*/ 1715526 h 3684088"/>
              <a:gd name="connsiteX60" fmla="*/ 231897 w 3613607"/>
              <a:gd name="connsiteY60" fmla="*/ 1585967 h 3684088"/>
              <a:gd name="connsiteX61" fmla="*/ 231175 w 3613607"/>
              <a:gd name="connsiteY61" fmla="*/ 1570999 h 3684088"/>
              <a:gd name="connsiteX62" fmla="*/ 231286 w 3613607"/>
              <a:gd name="connsiteY62" fmla="*/ 1570252 h 3684088"/>
              <a:gd name="connsiteX63" fmla="*/ 302653 w 3613607"/>
              <a:gd name="connsiteY63" fmla="*/ 1064211 h 3684088"/>
              <a:gd name="connsiteX64" fmla="*/ 558724 w 3613607"/>
              <a:gd name="connsiteY64" fmla="*/ 716287 h 3684088"/>
              <a:gd name="connsiteX65" fmla="*/ 1251788 w 3613607"/>
              <a:gd name="connsiteY65" fmla="*/ 529801 h 3684088"/>
              <a:gd name="connsiteX66" fmla="*/ 1368164 w 3613607"/>
              <a:gd name="connsiteY66" fmla="*/ 519142 h 3684088"/>
              <a:gd name="connsiteX67" fmla="*/ 2333392 w 3613607"/>
              <a:gd name="connsiteY67" fmla="*/ 1 h 3684088"/>
              <a:gd name="connsiteX68" fmla="*/ 2426375 w 3613607"/>
              <a:gd name="connsiteY68" fmla="*/ 12091 h 3684088"/>
              <a:gd name="connsiteX69" fmla="*/ 2426375 w 3613607"/>
              <a:gd name="connsiteY69" fmla="*/ 84459 h 3684088"/>
              <a:gd name="connsiteX70" fmla="*/ 2095151 w 3613607"/>
              <a:gd name="connsiteY70" fmla="*/ 134560 h 3684088"/>
              <a:gd name="connsiteX71" fmla="*/ 1964334 w 3613607"/>
              <a:gd name="connsiteY71" fmla="*/ 343312 h 3684088"/>
              <a:gd name="connsiteX72" fmla="*/ 2175871 w 3613607"/>
              <a:gd name="connsiteY72" fmla="*/ 376713 h 3684088"/>
              <a:gd name="connsiteX73" fmla="*/ 2248239 w 3613607"/>
              <a:gd name="connsiteY73" fmla="*/ 610517 h 3684088"/>
              <a:gd name="connsiteX74" fmla="*/ 1841865 w 3613607"/>
              <a:gd name="connsiteY74" fmla="*/ 1005758 h 3684088"/>
              <a:gd name="connsiteX75" fmla="*/ 1449406 w 3613607"/>
              <a:gd name="connsiteY75" fmla="*/ 599384 h 3684088"/>
              <a:gd name="connsiteX76" fmla="*/ 1652595 w 3613607"/>
              <a:gd name="connsiteY76" fmla="*/ 273729 h 3684088"/>
              <a:gd name="connsiteX77" fmla="*/ 1903099 w 3613607"/>
              <a:gd name="connsiteY77" fmla="*/ 337745 h 3684088"/>
              <a:gd name="connsiteX78" fmla="*/ 1917015 w 3613607"/>
              <a:gd name="connsiteY78" fmla="*/ 340530 h 3684088"/>
              <a:gd name="connsiteX79" fmla="*/ 2061751 w 3613607"/>
              <a:gd name="connsiteY79" fmla="*/ 90026 h 3684088"/>
              <a:gd name="connsiteX80" fmla="*/ 2333392 w 3613607"/>
              <a:gd name="connsiteY80" fmla="*/ 1 h 368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613607" h="3684088">
                <a:moveTo>
                  <a:pt x="34014" y="2896554"/>
                </a:moveTo>
                <a:lnTo>
                  <a:pt x="46584" y="2906811"/>
                </a:lnTo>
                <a:cubicBezTo>
                  <a:pt x="1159938" y="3179583"/>
                  <a:pt x="2281639" y="3185149"/>
                  <a:pt x="3400562" y="2948563"/>
                </a:cubicBezTo>
                <a:cubicBezTo>
                  <a:pt x="3524770" y="2921772"/>
                  <a:pt x="3582916" y="2941865"/>
                  <a:pt x="3604836" y="3038674"/>
                </a:cubicBezTo>
                <a:lnTo>
                  <a:pt x="3610280" y="3073352"/>
                </a:lnTo>
                <a:lnTo>
                  <a:pt x="3610487" y="3076053"/>
                </a:lnTo>
                <a:cubicBezTo>
                  <a:pt x="3626622" y="3314272"/>
                  <a:pt x="3589482" y="3334061"/>
                  <a:pt x="3275306" y="3441221"/>
                </a:cubicBezTo>
                <a:cubicBezTo>
                  <a:pt x="2287206" y="3766876"/>
                  <a:pt x="1296322" y="3766876"/>
                  <a:pt x="311005" y="3430088"/>
                </a:cubicBezTo>
                <a:cubicBezTo>
                  <a:pt x="-28568" y="3315968"/>
                  <a:pt x="-23002" y="3335453"/>
                  <a:pt x="21533" y="2990313"/>
                </a:cubicBezTo>
                <a:cubicBezTo>
                  <a:pt x="21533" y="2987133"/>
                  <a:pt x="23597" y="2970794"/>
                  <a:pt x="27372" y="2943532"/>
                </a:cubicBezTo>
                <a:close/>
                <a:moveTo>
                  <a:pt x="121046" y="2309478"/>
                </a:moveTo>
                <a:lnTo>
                  <a:pt x="135650" y="2322301"/>
                </a:lnTo>
                <a:cubicBezTo>
                  <a:pt x="1196120" y="2595073"/>
                  <a:pt x="2259372" y="2600639"/>
                  <a:pt x="3325410" y="2364053"/>
                </a:cubicBezTo>
                <a:cubicBezTo>
                  <a:pt x="3427698" y="2341089"/>
                  <a:pt x="3483018" y="2352571"/>
                  <a:pt x="3510156" y="2417285"/>
                </a:cubicBezTo>
                <a:lnTo>
                  <a:pt x="3516403" y="2437659"/>
                </a:lnTo>
                <a:lnTo>
                  <a:pt x="3532170" y="2538616"/>
                </a:lnTo>
                <a:cubicBezTo>
                  <a:pt x="3555527" y="2687492"/>
                  <a:pt x="3575201" y="2810679"/>
                  <a:pt x="3587522" y="2884683"/>
                </a:cubicBezTo>
                <a:lnTo>
                  <a:pt x="3587831" y="2886513"/>
                </a:lnTo>
                <a:lnTo>
                  <a:pt x="3562412" y="2872552"/>
                </a:lnTo>
                <a:cubicBezTo>
                  <a:pt x="3521379" y="2857580"/>
                  <a:pt x="3465276" y="2856015"/>
                  <a:pt x="3400562" y="2862277"/>
                </a:cubicBezTo>
                <a:cubicBezTo>
                  <a:pt x="2362359" y="3084948"/>
                  <a:pt x="1326941" y="3084948"/>
                  <a:pt x="285955" y="2881762"/>
                </a:cubicBezTo>
                <a:cubicBezTo>
                  <a:pt x="150264" y="2854623"/>
                  <a:pt x="75634" y="2835313"/>
                  <a:pt x="60891" y="2752203"/>
                </a:cubicBezTo>
                <a:lnTo>
                  <a:pt x="59411" y="2722925"/>
                </a:lnTo>
                <a:lnTo>
                  <a:pt x="67722" y="2666768"/>
                </a:lnTo>
                <a:cubicBezTo>
                  <a:pt x="76926" y="2604757"/>
                  <a:pt x="87134" y="2536293"/>
                  <a:pt x="97993" y="2463613"/>
                </a:cubicBezTo>
                <a:close/>
                <a:moveTo>
                  <a:pt x="206960" y="1734378"/>
                </a:moveTo>
                <a:lnTo>
                  <a:pt x="213588" y="1740575"/>
                </a:lnTo>
                <a:cubicBezTo>
                  <a:pt x="1221172" y="2013347"/>
                  <a:pt x="2231539" y="2018913"/>
                  <a:pt x="3244690" y="1782324"/>
                </a:cubicBezTo>
                <a:cubicBezTo>
                  <a:pt x="3340717" y="1759363"/>
                  <a:pt x="3392906" y="1770843"/>
                  <a:pt x="3418870" y="1835557"/>
                </a:cubicBezTo>
                <a:lnTo>
                  <a:pt x="3429279" y="1870848"/>
                </a:lnTo>
                <a:lnTo>
                  <a:pt x="3457967" y="2059618"/>
                </a:lnTo>
                <a:cubicBezTo>
                  <a:pt x="3466621" y="2116112"/>
                  <a:pt x="3475260" y="2172285"/>
                  <a:pt x="3483761" y="2227368"/>
                </a:cubicBezTo>
                <a:lnTo>
                  <a:pt x="3494249" y="2295062"/>
                </a:lnTo>
                <a:lnTo>
                  <a:pt x="3482116" y="2288042"/>
                </a:lnTo>
                <a:cubicBezTo>
                  <a:pt x="3443138" y="2273070"/>
                  <a:pt x="3389775" y="2271505"/>
                  <a:pt x="3328192" y="2277767"/>
                </a:cubicBezTo>
                <a:cubicBezTo>
                  <a:pt x="2342874" y="2500438"/>
                  <a:pt x="1357556" y="2500438"/>
                  <a:pt x="366672" y="2297252"/>
                </a:cubicBezTo>
                <a:cubicBezTo>
                  <a:pt x="215673" y="2265590"/>
                  <a:pt x="145654" y="2244584"/>
                  <a:pt x="151018" y="2120490"/>
                </a:cubicBezTo>
                <a:lnTo>
                  <a:pt x="156706" y="2071163"/>
                </a:lnTo>
                <a:lnTo>
                  <a:pt x="182532" y="1898361"/>
                </a:lnTo>
                <a:close/>
                <a:moveTo>
                  <a:pt x="1417483" y="515735"/>
                </a:moveTo>
                <a:lnTo>
                  <a:pt x="1417350" y="516053"/>
                </a:lnTo>
                <a:cubicBezTo>
                  <a:pt x="1407808" y="551933"/>
                  <a:pt x="1402745" y="589713"/>
                  <a:pt x="1401965" y="628661"/>
                </a:cubicBezTo>
                <a:lnTo>
                  <a:pt x="1408302" y="700935"/>
                </a:lnTo>
                <a:lnTo>
                  <a:pt x="1322477" y="706670"/>
                </a:lnTo>
                <a:cubicBezTo>
                  <a:pt x="876924" y="747233"/>
                  <a:pt x="564293" y="842196"/>
                  <a:pt x="564293" y="952876"/>
                </a:cubicBezTo>
                <a:cubicBezTo>
                  <a:pt x="564293" y="1100449"/>
                  <a:pt x="1120081" y="1220081"/>
                  <a:pt x="1805682" y="1220081"/>
                </a:cubicBezTo>
                <a:cubicBezTo>
                  <a:pt x="2491283" y="1220081"/>
                  <a:pt x="3047071" y="1100449"/>
                  <a:pt x="3047071" y="952876"/>
                </a:cubicBezTo>
                <a:cubicBezTo>
                  <a:pt x="3047071" y="842196"/>
                  <a:pt x="2734441" y="747233"/>
                  <a:pt x="2288887" y="706670"/>
                </a:cubicBezTo>
                <a:lnTo>
                  <a:pt x="2286125" y="706485"/>
                </a:lnTo>
                <a:lnTo>
                  <a:pt x="2296213" y="641124"/>
                </a:lnTo>
                <a:cubicBezTo>
                  <a:pt x="2299329" y="605292"/>
                  <a:pt x="2299718" y="574329"/>
                  <a:pt x="2297576" y="547211"/>
                </a:cubicBezTo>
                <a:lnTo>
                  <a:pt x="2295184" y="534958"/>
                </a:lnTo>
                <a:lnTo>
                  <a:pt x="2424680" y="551537"/>
                </a:lnTo>
                <a:cubicBezTo>
                  <a:pt x="2646662" y="584873"/>
                  <a:pt x="2873803" y="639744"/>
                  <a:pt x="3080469" y="727420"/>
                </a:cubicBezTo>
                <a:cubicBezTo>
                  <a:pt x="3214071" y="783088"/>
                  <a:pt x="3294791" y="883290"/>
                  <a:pt x="3308707" y="1036377"/>
                </a:cubicBezTo>
                <a:cubicBezTo>
                  <a:pt x="3314796" y="1098133"/>
                  <a:pt x="3344533" y="1305854"/>
                  <a:pt x="3382882" y="1563300"/>
                </a:cubicBezTo>
                <a:lnTo>
                  <a:pt x="3405404" y="1713609"/>
                </a:lnTo>
                <a:lnTo>
                  <a:pt x="3393473" y="1706316"/>
                </a:lnTo>
                <a:cubicBezTo>
                  <a:pt x="3356549" y="1691344"/>
                  <a:pt x="3305926" y="1689779"/>
                  <a:pt x="3247475" y="1696041"/>
                </a:cubicBezTo>
                <a:cubicBezTo>
                  <a:pt x="2309474" y="1918712"/>
                  <a:pt x="1374257" y="1918712"/>
                  <a:pt x="433473" y="1715526"/>
                </a:cubicBezTo>
                <a:cubicBezTo>
                  <a:pt x="310310" y="1688387"/>
                  <a:pt x="245075" y="1669077"/>
                  <a:pt x="231897" y="1585967"/>
                </a:cubicBezTo>
                <a:lnTo>
                  <a:pt x="231175" y="1570999"/>
                </a:lnTo>
                <a:lnTo>
                  <a:pt x="231286" y="1570252"/>
                </a:lnTo>
                <a:cubicBezTo>
                  <a:pt x="269220" y="1313357"/>
                  <a:pt x="298304" y="1111181"/>
                  <a:pt x="302653" y="1064211"/>
                </a:cubicBezTo>
                <a:cubicBezTo>
                  <a:pt x="316571" y="891641"/>
                  <a:pt x="408422" y="788655"/>
                  <a:pt x="558724" y="716287"/>
                </a:cubicBezTo>
                <a:cubicBezTo>
                  <a:pt x="778613" y="610518"/>
                  <a:pt x="1009632" y="554850"/>
                  <a:pt x="1251788" y="529801"/>
                </a:cubicBezTo>
                <a:cubicBezTo>
                  <a:pt x="1268227" y="527975"/>
                  <a:pt x="1308716" y="523676"/>
                  <a:pt x="1368164" y="519142"/>
                </a:cubicBezTo>
                <a:close/>
                <a:moveTo>
                  <a:pt x="2333392" y="1"/>
                </a:moveTo>
                <a:cubicBezTo>
                  <a:pt x="2366184" y="-86"/>
                  <a:pt x="2397845" y="3741"/>
                  <a:pt x="2426375" y="12091"/>
                </a:cubicBezTo>
                <a:cubicBezTo>
                  <a:pt x="2507092" y="45491"/>
                  <a:pt x="2473691" y="95592"/>
                  <a:pt x="2426375" y="84459"/>
                </a:cubicBezTo>
                <a:cubicBezTo>
                  <a:pt x="2292773" y="45491"/>
                  <a:pt x="2159171" y="81674"/>
                  <a:pt x="2095151" y="134560"/>
                </a:cubicBezTo>
                <a:cubicBezTo>
                  <a:pt x="2050617" y="170742"/>
                  <a:pt x="1997734" y="259811"/>
                  <a:pt x="1964334" y="343312"/>
                </a:cubicBezTo>
                <a:cubicBezTo>
                  <a:pt x="2033917" y="340530"/>
                  <a:pt x="2072884" y="307130"/>
                  <a:pt x="2175871" y="376713"/>
                </a:cubicBezTo>
                <a:cubicBezTo>
                  <a:pt x="2231539" y="424032"/>
                  <a:pt x="2259372" y="482481"/>
                  <a:pt x="2248239" y="610517"/>
                </a:cubicBezTo>
                <a:cubicBezTo>
                  <a:pt x="2231539" y="847106"/>
                  <a:pt x="2064536" y="1008542"/>
                  <a:pt x="1841865" y="1005758"/>
                </a:cubicBezTo>
                <a:cubicBezTo>
                  <a:pt x="1621976" y="1000191"/>
                  <a:pt x="1446624" y="819272"/>
                  <a:pt x="1449406" y="599384"/>
                </a:cubicBezTo>
                <a:cubicBezTo>
                  <a:pt x="1452191" y="460214"/>
                  <a:pt x="1516208" y="337745"/>
                  <a:pt x="1652595" y="273729"/>
                </a:cubicBezTo>
                <a:cubicBezTo>
                  <a:pt x="1816813" y="218061"/>
                  <a:pt x="1788979" y="309911"/>
                  <a:pt x="1903099" y="337745"/>
                </a:cubicBezTo>
                <a:cubicBezTo>
                  <a:pt x="1908666" y="337745"/>
                  <a:pt x="1911448" y="340530"/>
                  <a:pt x="1917015" y="340530"/>
                </a:cubicBezTo>
                <a:cubicBezTo>
                  <a:pt x="1944849" y="237543"/>
                  <a:pt x="1994949" y="142908"/>
                  <a:pt x="2061751" y="90026"/>
                </a:cubicBezTo>
                <a:cubicBezTo>
                  <a:pt x="2126466" y="35750"/>
                  <a:pt x="2235017" y="262"/>
                  <a:pt x="2333392" y="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EDF0C7A-6BDB-40FB-A6B6-C3C7757B0135}"/>
              </a:ext>
            </a:extLst>
          </p:cNvPr>
          <p:cNvSpPr/>
          <p:nvPr/>
        </p:nvSpPr>
        <p:spPr>
          <a:xfrm>
            <a:off x="11132999" y="2268004"/>
            <a:ext cx="549778" cy="273387"/>
          </a:xfrm>
          <a:custGeom>
            <a:avLst/>
            <a:gdLst>
              <a:gd name="connsiteX0" fmla="*/ 1677443 w 1743075"/>
              <a:gd name="connsiteY0" fmla="*/ 330518 h 866775"/>
              <a:gd name="connsiteX1" fmla="*/ 1438365 w 1743075"/>
              <a:gd name="connsiteY1" fmla="*/ 142875 h 866775"/>
              <a:gd name="connsiteX2" fmla="*/ 1195478 w 1743075"/>
              <a:gd name="connsiteY2" fmla="*/ 384810 h 866775"/>
              <a:gd name="connsiteX3" fmla="*/ 1186905 w 1743075"/>
              <a:gd name="connsiteY3" fmla="*/ 381953 h 866775"/>
              <a:gd name="connsiteX4" fmla="*/ 1350735 w 1743075"/>
              <a:gd name="connsiteY4" fmla="*/ 97155 h 866775"/>
              <a:gd name="connsiteX5" fmla="*/ 1239293 w 1743075"/>
              <a:gd name="connsiteY5" fmla="*/ 55245 h 866775"/>
              <a:gd name="connsiteX6" fmla="*/ 922110 w 1743075"/>
              <a:gd name="connsiteY6" fmla="*/ 351472 h 866775"/>
              <a:gd name="connsiteX7" fmla="*/ 913538 w 1743075"/>
              <a:gd name="connsiteY7" fmla="*/ 348615 h 866775"/>
              <a:gd name="connsiteX8" fmla="*/ 1108800 w 1743075"/>
              <a:gd name="connsiteY8" fmla="*/ 23813 h 866775"/>
              <a:gd name="connsiteX9" fmla="*/ 997358 w 1743075"/>
              <a:gd name="connsiteY9" fmla="*/ 8572 h 866775"/>
              <a:gd name="connsiteX10" fmla="*/ 612548 w 1743075"/>
              <a:gd name="connsiteY10" fmla="*/ 350520 h 866775"/>
              <a:gd name="connsiteX11" fmla="*/ 603975 w 1743075"/>
              <a:gd name="connsiteY11" fmla="*/ 347663 h 866775"/>
              <a:gd name="connsiteX12" fmla="*/ 818288 w 1743075"/>
              <a:gd name="connsiteY12" fmla="*/ 0 h 866775"/>
              <a:gd name="connsiteX13" fmla="*/ 746850 w 1743075"/>
              <a:gd name="connsiteY13" fmla="*/ 7620 h 866775"/>
              <a:gd name="connsiteX14" fmla="*/ 696368 w 1743075"/>
              <a:gd name="connsiteY14" fmla="*/ 13335 h 866775"/>
              <a:gd name="connsiteX15" fmla="*/ 319178 w 1743075"/>
              <a:gd name="connsiteY15" fmla="*/ 350520 h 866775"/>
              <a:gd name="connsiteX16" fmla="*/ 310605 w 1743075"/>
              <a:gd name="connsiteY16" fmla="*/ 347663 h 866775"/>
              <a:gd name="connsiteX17" fmla="*/ 474435 w 1743075"/>
              <a:gd name="connsiteY17" fmla="*/ 62865 h 866775"/>
              <a:gd name="connsiteX18" fmla="*/ 329655 w 1743075"/>
              <a:gd name="connsiteY18" fmla="*/ 126682 h 866775"/>
              <a:gd name="connsiteX19" fmla="*/ 222975 w 1743075"/>
              <a:gd name="connsiteY19" fmla="*/ 192405 h 866775"/>
              <a:gd name="connsiteX20" fmla="*/ 21045 w 1743075"/>
              <a:gd name="connsiteY20" fmla="*/ 421957 h 866775"/>
              <a:gd name="connsiteX21" fmla="*/ 137250 w 1743075"/>
              <a:gd name="connsiteY21" fmla="*/ 749618 h 866775"/>
              <a:gd name="connsiteX22" fmla="*/ 305843 w 1743075"/>
              <a:gd name="connsiteY22" fmla="*/ 816293 h 866775"/>
              <a:gd name="connsiteX23" fmla="*/ 1135470 w 1743075"/>
              <a:gd name="connsiteY23" fmla="*/ 860107 h 866775"/>
              <a:gd name="connsiteX24" fmla="*/ 1544093 w 1743075"/>
              <a:gd name="connsiteY24" fmla="*/ 781050 h 866775"/>
              <a:gd name="connsiteX25" fmla="*/ 1677443 w 1743075"/>
              <a:gd name="connsiteY25" fmla="*/ 330518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43075" h="866775">
                <a:moveTo>
                  <a:pt x="1677443" y="330518"/>
                </a:moveTo>
                <a:cubicBezTo>
                  <a:pt x="1617435" y="242888"/>
                  <a:pt x="1528853" y="193357"/>
                  <a:pt x="1438365" y="142875"/>
                </a:cubicBezTo>
                <a:cubicBezTo>
                  <a:pt x="1335495" y="220028"/>
                  <a:pt x="1230720" y="311468"/>
                  <a:pt x="1195478" y="384810"/>
                </a:cubicBezTo>
                <a:cubicBezTo>
                  <a:pt x="1193573" y="389572"/>
                  <a:pt x="1185953" y="387668"/>
                  <a:pt x="1186905" y="381953"/>
                </a:cubicBezTo>
                <a:cubicBezTo>
                  <a:pt x="1198335" y="310515"/>
                  <a:pt x="1270725" y="200025"/>
                  <a:pt x="1350735" y="97155"/>
                </a:cubicBezTo>
                <a:cubicBezTo>
                  <a:pt x="1316445" y="80963"/>
                  <a:pt x="1279298" y="66675"/>
                  <a:pt x="1239293" y="55245"/>
                </a:cubicBezTo>
                <a:cubicBezTo>
                  <a:pt x="1119278" y="140018"/>
                  <a:pt x="965925" y="260032"/>
                  <a:pt x="922110" y="351472"/>
                </a:cubicBezTo>
                <a:cubicBezTo>
                  <a:pt x="920205" y="356235"/>
                  <a:pt x="912585" y="354330"/>
                  <a:pt x="913538" y="348615"/>
                </a:cubicBezTo>
                <a:cubicBezTo>
                  <a:pt x="926873" y="267653"/>
                  <a:pt x="1018313" y="137160"/>
                  <a:pt x="1108800" y="23813"/>
                </a:cubicBezTo>
                <a:cubicBezTo>
                  <a:pt x="1072605" y="17145"/>
                  <a:pt x="1035458" y="12382"/>
                  <a:pt x="997358" y="8572"/>
                </a:cubicBezTo>
                <a:cubicBezTo>
                  <a:pt x="875438" y="89535"/>
                  <a:pt x="664935" y="240982"/>
                  <a:pt x="612548" y="350520"/>
                </a:cubicBezTo>
                <a:cubicBezTo>
                  <a:pt x="610643" y="355282"/>
                  <a:pt x="603023" y="353378"/>
                  <a:pt x="603975" y="347663"/>
                </a:cubicBezTo>
                <a:cubicBezTo>
                  <a:pt x="618263" y="260985"/>
                  <a:pt x="721133" y="118110"/>
                  <a:pt x="818288" y="0"/>
                </a:cubicBezTo>
                <a:cubicBezTo>
                  <a:pt x="794475" y="953"/>
                  <a:pt x="772568" y="3810"/>
                  <a:pt x="746850" y="7620"/>
                </a:cubicBezTo>
                <a:cubicBezTo>
                  <a:pt x="729705" y="9525"/>
                  <a:pt x="712560" y="11430"/>
                  <a:pt x="696368" y="13335"/>
                </a:cubicBezTo>
                <a:cubicBezTo>
                  <a:pt x="573495" y="95250"/>
                  <a:pt x="370613" y="242888"/>
                  <a:pt x="319178" y="350520"/>
                </a:cubicBezTo>
                <a:cubicBezTo>
                  <a:pt x="317273" y="355282"/>
                  <a:pt x="309653" y="353378"/>
                  <a:pt x="310605" y="347663"/>
                </a:cubicBezTo>
                <a:cubicBezTo>
                  <a:pt x="322035" y="276225"/>
                  <a:pt x="395378" y="165735"/>
                  <a:pt x="474435" y="62865"/>
                </a:cubicBezTo>
                <a:cubicBezTo>
                  <a:pt x="421095" y="80963"/>
                  <a:pt x="372518" y="102870"/>
                  <a:pt x="329655" y="126682"/>
                </a:cubicBezTo>
                <a:cubicBezTo>
                  <a:pt x="292508" y="145732"/>
                  <a:pt x="256313" y="167640"/>
                  <a:pt x="222975" y="192405"/>
                </a:cubicBezTo>
                <a:cubicBezTo>
                  <a:pt x="135345" y="258128"/>
                  <a:pt x="60098" y="316230"/>
                  <a:pt x="21045" y="421957"/>
                </a:cubicBezTo>
                <a:cubicBezTo>
                  <a:pt x="-29437" y="559118"/>
                  <a:pt x="11520" y="674370"/>
                  <a:pt x="137250" y="749618"/>
                </a:cubicBezTo>
                <a:cubicBezTo>
                  <a:pt x="189638" y="781050"/>
                  <a:pt x="246788" y="802005"/>
                  <a:pt x="305843" y="816293"/>
                </a:cubicBezTo>
                <a:cubicBezTo>
                  <a:pt x="576353" y="881063"/>
                  <a:pt x="860198" y="876300"/>
                  <a:pt x="1135470" y="860107"/>
                </a:cubicBezTo>
                <a:cubicBezTo>
                  <a:pt x="1271678" y="852488"/>
                  <a:pt x="1416458" y="834390"/>
                  <a:pt x="1544093" y="781050"/>
                </a:cubicBezTo>
                <a:cubicBezTo>
                  <a:pt x="1753643" y="695325"/>
                  <a:pt x="1805078" y="516255"/>
                  <a:pt x="1677443" y="33051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BB6DC64-F3D4-4652-8250-C5AE28B4B222}"/>
              </a:ext>
            </a:extLst>
          </p:cNvPr>
          <p:cNvSpPr/>
          <p:nvPr/>
        </p:nvSpPr>
        <p:spPr>
          <a:xfrm rot="10800000">
            <a:off x="11178722" y="3443263"/>
            <a:ext cx="458332" cy="488887"/>
          </a:xfrm>
          <a:custGeom>
            <a:avLst/>
            <a:gdLst>
              <a:gd name="connsiteX0" fmla="*/ 573862 w 1766292"/>
              <a:gd name="connsiteY0" fmla="*/ 658757 h 1884045"/>
              <a:gd name="connsiteX1" fmla="*/ 623269 w 1766292"/>
              <a:gd name="connsiteY1" fmla="*/ 609350 h 1884045"/>
              <a:gd name="connsiteX2" fmla="*/ 623269 w 1766292"/>
              <a:gd name="connsiteY2" fmla="*/ 128457 h 1884045"/>
              <a:gd name="connsiteX3" fmla="*/ 573862 w 1766292"/>
              <a:gd name="connsiteY3" fmla="*/ 79050 h 1884045"/>
              <a:gd name="connsiteX4" fmla="*/ 524456 w 1766292"/>
              <a:gd name="connsiteY4" fmla="*/ 128457 h 1884045"/>
              <a:gd name="connsiteX5" fmla="*/ 524456 w 1766292"/>
              <a:gd name="connsiteY5" fmla="*/ 609350 h 1884045"/>
              <a:gd name="connsiteX6" fmla="*/ 573862 w 1766292"/>
              <a:gd name="connsiteY6" fmla="*/ 658757 h 1884045"/>
              <a:gd name="connsiteX7" fmla="*/ 881007 w 1766292"/>
              <a:gd name="connsiteY7" fmla="*/ 658757 h 1884045"/>
              <a:gd name="connsiteX8" fmla="*/ 930413 w 1766292"/>
              <a:gd name="connsiteY8" fmla="*/ 609350 h 1884045"/>
              <a:gd name="connsiteX9" fmla="*/ 930413 w 1766292"/>
              <a:gd name="connsiteY9" fmla="*/ 128457 h 1884045"/>
              <a:gd name="connsiteX10" fmla="*/ 881007 w 1766292"/>
              <a:gd name="connsiteY10" fmla="*/ 79050 h 1884045"/>
              <a:gd name="connsiteX11" fmla="*/ 831601 w 1766292"/>
              <a:gd name="connsiteY11" fmla="*/ 128457 h 1884045"/>
              <a:gd name="connsiteX12" fmla="*/ 831601 w 1766292"/>
              <a:gd name="connsiteY12" fmla="*/ 609350 h 1884045"/>
              <a:gd name="connsiteX13" fmla="*/ 881007 w 1766292"/>
              <a:gd name="connsiteY13" fmla="*/ 658757 h 1884045"/>
              <a:gd name="connsiteX14" fmla="*/ 1188152 w 1766292"/>
              <a:gd name="connsiteY14" fmla="*/ 658757 h 1884045"/>
              <a:gd name="connsiteX15" fmla="*/ 1237558 w 1766292"/>
              <a:gd name="connsiteY15" fmla="*/ 609350 h 1884045"/>
              <a:gd name="connsiteX16" fmla="*/ 1237558 w 1766292"/>
              <a:gd name="connsiteY16" fmla="*/ 128457 h 1884045"/>
              <a:gd name="connsiteX17" fmla="*/ 1188152 w 1766292"/>
              <a:gd name="connsiteY17" fmla="*/ 79050 h 1884045"/>
              <a:gd name="connsiteX18" fmla="*/ 1138745 w 1766292"/>
              <a:gd name="connsiteY18" fmla="*/ 128457 h 1884045"/>
              <a:gd name="connsiteX19" fmla="*/ 1138745 w 1766292"/>
              <a:gd name="connsiteY19" fmla="*/ 609350 h 1884045"/>
              <a:gd name="connsiteX20" fmla="*/ 1188152 w 1766292"/>
              <a:gd name="connsiteY20" fmla="*/ 658757 h 1884045"/>
              <a:gd name="connsiteX21" fmla="*/ 1191667 w 1766292"/>
              <a:gd name="connsiteY21" fmla="*/ 868598 h 1884045"/>
              <a:gd name="connsiteX22" fmla="*/ 1110523 w 1766292"/>
              <a:gd name="connsiteY22" fmla="*/ 824555 h 1884045"/>
              <a:gd name="connsiteX23" fmla="*/ 909256 w 1766292"/>
              <a:gd name="connsiteY23" fmla="*/ 783921 h 1884045"/>
              <a:gd name="connsiteX24" fmla="*/ 707988 w 1766292"/>
              <a:gd name="connsiteY24" fmla="*/ 824555 h 1884045"/>
              <a:gd name="connsiteX25" fmla="*/ 637937 w 1766292"/>
              <a:gd name="connsiteY25" fmla="*/ 862578 h 1884045"/>
              <a:gd name="connsiteX26" fmla="*/ 631028 w 1766292"/>
              <a:gd name="connsiteY26" fmla="*/ 856877 h 1884045"/>
              <a:gd name="connsiteX27" fmla="*/ 392186 w 1766292"/>
              <a:gd name="connsiteY27" fmla="*/ 783921 h 1884045"/>
              <a:gd name="connsiteX28" fmla="*/ 225907 w 1766292"/>
              <a:gd name="connsiteY28" fmla="*/ 817491 h 1884045"/>
              <a:gd name="connsiteX29" fmla="*/ 218251 w 1766292"/>
              <a:gd name="connsiteY29" fmla="*/ 821647 h 1884045"/>
              <a:gd name="connsiteX30" fmla="*/ 423663 w 1766292"/>
              <a:gd name="connsiteY30" fmla="*/ 0 h 1884045"/>
              <a:gd name="connsiteX31" fmla="*/ 1342628 w 1766292"/>
              <a:gd name="connsiteY31" fmla="*/ 0 h 1884045"/>
              <a:gd name="connsiteX32" fmla="*/ 1543762 w 1766292"/>
              <a:gd name="connsiteY32" fmla="*/ 804536 h 1884045"/>
              <a:gd name="connsiteX33" fmla="*/ 1501895 w 1766292"/>
              <a:gd name="connsiteY33" fmla="*/ 791539 h 1884045"/>
              <a:gd name="connsiteX34" fmla="*/ 1426327 w 1766292"/>
              <a:gd name="connsiteY34" fmla="*/ 783921 h 1884045"/>
              <a:gd name="connsiteX35" fmla="*/ 1216682 w 1766292"/>
              <a:gd name="connsiteY35" fmla="*/ 847959 h 1884045"/>
              <a:gd name="connsiteX36" fmla="*/ 1171695 w 1766292"/>
              <a:gd name="connsiteY36" fmla="*/ 1573744 h 1884045"/>
              <a:gd name="connsiteX37" fmla="*/ 1220760 w 1766292"/>
              <a:gd name="connsiteY37" fmla="*/ 1524679 h 1884045"/>
              <a:gd name="connsiteX38" fmla="*/ 1171695 w 1766292"/>
              <a:gd name="connsiteY38" fmla="*/ 1475614 h 1884045"/>
              <a:gd name="connsiteX39" fmla="*/ 1122630 w 1766292"/>
              <a:gd name="connsiteY39" fmla="*/ 1524679 h 1884045"/>
              <a:gd name="connsiteX40" fmla="*/ 1171695 w 1766292"/>
              <a:gd name="connsiteY40" fmla="*/ 1573744 h 1884045"/>
              <a:gd name="connsiteX41" fmla="*/ 669324 w 1766292"/>
              <a:gd name="connsiteY41" fmla="*/ 1641266 h 1884045"/>
              <a:gd name="connsiteX42" fmla="*/ 761550 w 1766292"/>
              <a:gd name="connsiteY42" fmla="*/ 1549040 h 1884045"/>
              <a:gd name="connsiteX43" fmla="*/ 669324 w 1766292"/>
              <a:gd name="connsiteY43" fmla="*/ 1456814 h 1884045"/>
              <a:gd name="connsiteX44" fmla="*/ 577098 w 1766292"/>
              <a:gd name="connsiteY44" fmla="*/ 1549040 h 1884045"/>
              <a:gd name="connsiteX45" fmla="*/ 669324 w 1766292"/>
              <a:gd name="connsiteY45" fmla="*/ 1641266 h 1884045"/>
              <a:gd name="connsiteX46" fmla="*/ 942434 w 1766292"/>
              <a:gd name="connsiteY46" fmla="*/ 1733492 h 1884045"/>
              <a:gd name="connsiteX47" fmla="*/ 1009957 w 1766292"/>
              <a:gd name="connsiteY47" fmla="*/ 1665969 h 1884045"/>
              <a:gd name="connsiteX48" fmla="*/ 942434 w 1766292"/>
              <a:gd name="connsiteY48" fmla="*/ 1598446 h 1884045"/>
              <a:gd name="connsiteX49" fmla="*/ 874911 w 1766292"/>
              <a:gd name="connsiteY49" fmla="*/ 1665969 h 1884045"/>
              <a:gd name="connsiteX50" fmla="*/ 942434 w 1766292"/>
              <a:gd name="connsiteY50" fmla="*/ 1733492 h 1884045"/>
              <a:gd name="connsiteX51" fmla="*/ 908261 w 1766292"/>
              <a:gd name="connsiteY51" fmla="*/ 1884045 h 1884045"/>
              <a:gd name="connsiteX52" fmla="*/ 556572 w 1766292"/>
              <a:gd name="connsiteY52" fmla="*/ 1738371 h 1884045"/>
              <a:gd name="connsiteX53" fmla="*/ 520373 w 1766292"/>
              <a:gd name="connsiteY53" fmla="*/ 1694496 h 1884045"/>
              <a:gd name="connsiteX54" fmla="*/ 493710 w 1766292"/>
              <a:gd name="connsiteY54" fmla="*/ 1702773 h 1884045"/>
              <a:gd name="connsiteX55" fmla="*/ 410899 w 1766292"/>
              <a:gd name="connsiteY55" fmla="*/ 1711121 h 1884045"/>
              <a:gd name="connsiteX56" fmla="*/ 0 w 1766292"/>
              <a:gd name="connsiteY56" fmla="*/ 1300221 h 1884045"/>
              <a:gd name="connsiteX57" fmla="*/ 410899 w 1766292"/>
              <a:gd name="connsiteY57" fmla="*/ 889321 h 1884045"/>
              <a:gd name="connsiteX58" fmla="*/ 640637 w 1766292"/>
              <a:gd name="connsiteY58" fmla="*/ 959496 h 1884045"/>
              <a:gd name="connsiteX59" fmla="*/ 647284 w 1766292"/>
              <a:gd name="connsiteY59" fmla="*/ 964980 h 1884045"/>
              <a:gd name="connsiteX60" fmla="*/ 714665 w 1766292"/>
              <a:gd name="connsiteY60" fmla="*/ 928406 h 1884045"/>
              <a:gd name="connsiteX61" fmla="*/ 908261 w 1766292"/>
              <a:gd name="connsiteY61" fmla="*/ 889321 h 1884045"/>
              <a:gd name="connsiteX62" fmla="*/ 1101856 w 1766292"/>
              <a:gd name="connsiteY62" fmla="*/ 928406 h 1884045"/>
              <a:gd name="connsiteX63" fmla="*/ 1179907 w 1766292"/>
              <a:gd name="connsiteY63" fmla="*/ 970771 h 1884045"/>
              <a:gd name="connsiteX64" fmla="*/ 1203969 w 1766292"/>
              <a:gd name="connsiteY64" fmla="*/ 950918 h 1884045"/>
              <a:gd name="connsiteX65" fmla="*/ 1405622 w 1766292"/>
              <a:gd name="connsiteY65" fmla="*/ 889321 h 1884045"/>
              <a:gd name="connsiteX66" fmla="*/ 1766292 w 1766292"/>
              <a:gd name="connsiteY66" fmla="*/ 1249991 h 1884045"/>
              <a:gd name="connsiteX67" fmla="*/ 1405622 w 1766292"/>
              <a:gd name="connsiteY67" fmla="*/ 1610661 h 1884045"/>
              <a:gd name="connsiteX68" fmla="*/ 1352930 w 1766292"/>
              <a:gd name="connsiteY68" fmla="*/ 1605348 h 1884045"/>
              <a:gd name="connsiteX69" fmla="*/ 1320681 w 1766292"/>
              <a:gd name="connsiteY69" fmla="*/ 1664763 h 1884045"/>
              <a:gd name="connsiteX70" fmla="*/ 908261 w 1766292"/>
              <a:gd name="connsiteY70" fmla="*/ 1884045 h 188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766292" h="1884045">
                <a:moveTo>
                  <a:pt x="573862" y="658757"/>
                </a:moveTo>
                <a:cubicBezTo>
                  <a:pt x="601149" y="658757"/>
                  <a:pt x="623269" y="636637"/>
                  <a:pt x="623269" y="609350"/>
                </a:cubicBezTo>
                <a:lnTo>
                  <a:pt x="623269" y="128457"/>
                </a:lnTo>
                <a:cubicBezTo>
                  <a:pt x="623269" y="101170"/>
                  <a:pt x="601149" y="79050"/>
                  <a:pt x="573862" y="79050"/>
                </a:cubicBezTo>
                <a:cubicBezTo>
                  <a:pt x="546576" y="79050"/>
                  <a:pt x="524456" y="101170"/>
                  <a:pt x="524456" y="128457"/>
                </a:cubicBezTo>
                <a:lnTo>
                  <a:pt x="524456" y="609350"/>
                </a:lnTo>
                <a:cubicBezTo>
                  <a:pt x="524456" y="636637"/>
                  <a:pt x="546576" y="658757"/>
                  <a:pt x="573862" y="658757"/>
                </a:cubicBezTo>
                <a:close/>
                <a:moveTo>
                  <a:pt x="881007" y="658757"/>
                </a:moveTo>
                <a:cubicBezTo>
                  <a:pt x="908294" y="658757"/>
                  <a:pt x="930413" y="636637"/>
                  <a:pt x="930413" y="609350"/>
                </a:cubicBezTo>
                <a:lnTo>
                  <a:pt x="930413" y="128457"/>
                </a:lnTo>
                <a:cubicBezTo>
                  <a:pt x="930413" y="101170"/>
                  <a:pt x="908294" y="79050"/>
                  <a:pt x="881007" y="79050"/>
                </a:cubicBezTo>
                <a:cubicBezTo>
                  <a:pt x="853720" y="79050"/>
                  <a:pt x="831601" y="101170"/>
                  <a:pt x="831601" y="128457"/>
                </a:cubicBezTo>
                <a:lnTo>
                  <a:pt x="831601" y="609350"/>
                </a:lnTo>
                <a:cubicBezTo>
                  <a:pt x="831601" y="636637"/>
                  <a:pt x="853720" y="658757"/>
                  <a:pt x="881007" y="658757"/>
                </a:cubicBezTo>
                <a:close/>
                <a:moveTo>
                  <a:pt x="1188152" y="658757"/>
                </a:moveTo>
                <a:cubicBezTo>
                  <a:pt x="1215438" y="658757"/>
                  <a:pt x="1237558" y="636637"/>
                  <a:pt x="1237558" y="609350"/>
                </a:cubicBezTo>
                <a:lnTo>
                  <a:pt x="1237558" y="128457"/>
                </a:lnTo>
                <a:cubicBezTo>
                  <a:pt x="1237558" y="101170"/>
                  <a:pt x="1215438" y="79050"/>
                  <a:pt x="1188152" y="79050"/>
                </a:cubicBezTo>
                <a:cubicBezTo>
                  <a:pt x="1160865" y="79050"/>
                  <a:pt x="1138745" y="101170"/>
                  <a:pt x="1138745" y="128457"/>
                </a:cubicBezTo>
                <a:lnTo>
                  <a:pt x="1138745" y="609350"/>
                </a:lnTo>
                <a:cubicBezTo>
                  <a:pt x="1138745" y="636637"/>
                  <a:pt x="1160865" y="658757"/>
                  <a:pt x="1188152" y="658757"/>
                </a:cubicBezTo>
                <a:close/>
                <a:moveTo>
                  <a:pt x="1191667" y="868598"/>
                </a:moveTo>
                <a:lnTo>
                  <a:pt x="1110523" y="824555"/>
                </a:lnTo>
                <a:cubicBezTo>
                  <a:pt x="1048662" y="798390"/>
                  <a:pt x="980648" y="783921"/>
                  <a:pt x="909256" y="783921"/>
                </a:cubicBezTo>
                <a:cubicBezTo>
                  <a:pt x="837863" y="783921"/>
                  <a:pt x="769850" y="798390"/>
                  <a:pt x="707988" y="824555"/>
                </a:cubicBezTo>
                <a:lnTo>
                  <a:pt x="637937" y="862578"/>
                </a:lnTo>
                <a:lnTo>
                  <a:pt x="631028" y="856877"/>
                </a:lnTo>
                <a:cubicBezTo>
                  <a:pt x="562849" y="810816"/>
                  <a:pt x="480658" y="783921"/>
                  <a:pt x="392186" y="783921"/>
                </a:cubicBezTo>
                <a:cubicBezTo>
                  <a:pt x="333204" y="783921"/>
                  <a:pt x="277014" y="795875"/>
                  <a:pt x="225907" y="817491"/>
                </a:cubicBezTo>
                <a:lnTo>
                  <a:pt x="218251" y="821647"/>
                </a:lnTo>
                <a:lnTo>
                  <a:pt x="423663" y="0"/>
                </a:lnTo>
                <a:lnTo>
                  <a:pt x="1342628" y="0"/>
                </a:lnTo>
                <a:lnTo>
                  <a:pt x="1543762" y="804536"/>
                </a:lnTo>
                <a:lnTo>
                  <a:pt x="1501895" y="791539"/>
                </a:lnTo>
                <a:cubicBezTo>
                  <a:pt x="1477485" y="786544"/>
                  <a:pt x="1452212" y="783921"/>
                  <a:pt x="1426327" y="783921"/>
                </a:cubicBezTo>
                <a:cubicBezTo>
                  <a:pt x="1348670" y="783921"/>
                  <a:pt x="1276527" y="807528"/>
                  <a:pt x="1216682" y="847959"/>
                </a:cubicBezTo>
                <a:close/>
                <a:moveTo>
                  <a:pt x="1171695" y="1573744"/>
                </a:moveTo>
                <a:cubicBezTo>
                  <a:pt x="1198793" y="1573744"/>
                  <a:pt x="1220760" y="1551777"/>
                  <a:pt x="1220760" y="1524679"/>
                </a:cubicBezTo>
                <a:cubicBezTo>
                  <a:pt x="1220760" y="1497581"/>
                  <a:pt x="1198793" y="1475614"/>
                  <a:pt x="1171695" y="1475614"/>
                </a:cubicBezTo>
                <a:cubicBezTo>
                  <a:pt x="1144597" y="1475614"/>
                  <a:pt x="1122630" y="1497581"/>
                  <a:pt x="1122630" y="1524679"/>
                </a:cubicBezTo>
                <a:cubicBezTo>
                  <a:pt x="1122630" y="1551777"/>
                  <a:pt x="1144597" y="1573744"/>
                  <a:pt x="1171695" y="1573744"/>
                </a:cubicBezTo>
                <a:close/>
                <a:moveTo>
                  <a:pt x="669324" y="1641266"/>
                </a:moveTo>
                <a:cubicBezTo>
                  <a:pt x="720259" y="1641266"/>
                  <a:pt x="761550" y="1599975"/>
                  <a:pt x="761550" y="1549040"/>
                </a:cubicBezTo>
                <a:cubicBezTo>
                  <a:pt x="761550" y="1498106"/>
                  <a:pt x="720259" y="1456814"/>
                  <a:pt x="669324" y="1456814"/>
                </a:cubicBezTo>
                <a:cubicBezTo>
                  <a:pt x="618390" y="1456814"/>
                  <a:pt x="577098" y="1498106"/>
                  <a:pt x="577098" y="1549040"/>
                </a:cubicBezTo>
                <a:cubicBezTo>
                  <a:pt x="577098" y="1599975"/>
                  <a:pt x="618390" y="1641266"/>
                  <a:pt x="669324" y="1641266"/>
                </a:cubicBezTo>
                <a:close/>
                <a:moveTo>
                  <a:pt x="942434" y="1733492"/>
                </a:moveTo>
                <a:cubicBezTo>
                  <a:pt x="979727" y="1733492"/>
                  <a:pt x="1009957" y="1703262"/>
                  <a:pt x="1009957" y="1665969"/>
                </a:cubicBezTo>
                <a:cubicBezTo>
                  <a:pt x="1009957" y="1628677"/>
                  <a:pt x="979727" y="1598446"/>
                  <a:pt x="942434" y="1598446"/>
                </a:cubicBezTo>
                <a:cubicBezTo>
                  <a:pt x="905142" y="1598446"/>
                  <a:pt x="874911" y="1628677"/>
                  <a:pt x="874911" y="1665969"/>
                </a:cubicBezTo>
                <a:cubicBezTo>
                  <a:pt x="874911" y="1703262"/>
                  <a:pt x="905142" y="1733492"/>
                  <a:pt x="942434" y="1733492"/>
                </a:cubicBezTo>
                <a:close/>
                <a:moveTo>
                  <a:pt x="908261" y="1884045"/>
                </a:moveTo>
                <a:cubicBezTo>
                  <a:pt x="770918" y="1884045"/>
                  <a:pt x="646577" y="1828376"/>
                  <a:pt x="556572" y="1738371"/>
                </a:cubicBezTo>
                <a:lnTo>
                  <a:pt x="520373" y="1694496"/>
                </a:lnTo>
                <a:lnTo>
                  <a:pt x="493710" y="1702773"/>
                </a:lnTo>
                <a:cubicBezTo>
                  <a:pt x="466961" y="1708247"/>
                  <a:pt x="439266" y="1711121"/>
                  <a:pt x="410899" y="1711121"/>
                </a:cubicBezTo>
                <a:cubicBezTo>
                  <a:pt x="183966" y="1711121"/>
                  <a:pt x="0" y="1527155"/>
                  <a:pt x="0" y="1300221"/>
                </a:cubicBezTo>
                <a:cubicBezTo>
                  <a:pt x="0" y="1073287"/>
                  <a:pt x="183966" y="889321"/>
                  <a:pt x="410899" y="889321"/>
                </a:cubicBezTo>
                <a:cubicBezTo>
                  <a:pt x="496000" y="889321"/>
                  <a:pt x="575058" y="915192"/>
                  <a:pt x="640637" y="959496"/>
                </a:cubicBezTo>
                <a:lnTo>
                  <a:pt x="647284" y="964980"/>
                </a:lnTo>
                <a:lnTo>
                  <a:pt x="714665" y="928406"/>
                </a:lnTo>
                <a:cubicBezTo>
                  <a:pt x="774168" y="903238"/>
                  <a:pt x="839589" y="889321"/>
                  <a:pt x="908261" y="889321"/>
                </a:cubicBezTo>
                <a:cubicBezTo>
                  <a:pt x="976932" y="889321"/>
                  <a:pt x="1042353" y="903238"/>
                  <a:pt x="1101856" y="928406"/>
                </a:cubicBezTo>
                <a:lnTo>
                  <a:pt x="1179907" y="970771"/>
                </a:lnTo>
                <a:lnTo>
                  <a:pt x="1203969" y="950918"/>
                </a:lnTo>
                <a:cubicBezTo>
                  <a:pt x="1261532" y="912029"/>
                  <a:pt x="1330925" y="889321"/>
                  <a:pt x="1405622" y="889321"/>
                </a:cubicBezTo>
                <a:cubicBezTo>
                  <a:pt x="1604815" y="889321"/>
                  <a:pt x="1766292" y="1050799"/>
                  <a:pt x="1766292" y="1249991"/>
                </a:cubicBezTo>
                <a:cubicBezTo>
                  <a:pt x="1766292" y="1449183"/>
                  <a:pt x="1604815" y="1610661"/>
                  <a:pt x="1405622" y="1610661"/>
                </a:cubicBezTo>
                <a:lnTo>
                  <a:pt x="1352930" y="1605348"/>
                </a:lnTo>
                <a:lnTo>
                  <a:pt x="1320681" y="1664763"/>
                </a:lnTo>
                <a:cubicBezTo>
                  <a:pt x="1231301" y="1797062"/>
                  <a:pt x="1079939" y="1884045"/>
                  <a:pt x="908261" y="18840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그룹 14">
            <a:extLst>
              <a:ext uri="{FF2B5EF4-FFF2-40B4-BE49-F238E27FC236}">
                <a16:creationId xmlns:a16="http://schemas.microsoft.com/office/drawing/2014/main" id="{FB3AA561-3B55-49A3-AC4B-CBA7EBF811E4}"/>
              </a:ext>
            </a:extLst>
          </p:cNvPr>
          <p:cNvGrpSpPr/>
          <p:nvPr/>
        </p:nvGrpSpPr>
        <p:grpSpPr>
          <a:xfrm>
            <a:off x="6482281" y="3231105"/>
            <a:ext cx="4071313" cy="901281"/>
            <a:chOff x="7742163" y="5284704"/>
            <a:chExt cx="3816000" cy="90128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FA1CC0-5B40-42DE-A10A-EB24A43B838A}"/>
                </a:ext>
              </a:extLst>
            </p:cNvPr>
            <p:cNvSpPr txBox="1"/>
            <p:nvPr/>
          </p:nvSpPr>
          <p:spPr>
            <a:xfrm>
              <a:off x="7742163" y="5284704"/>
              <a:ext cx="3816000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D403F6-30CB-408D-9443-AD4ACD2935E6}"/>
                </a:ext>
              </a:extLst>
            </p:cNvPr>
            <p:cNvSpPr txBox="1"/>
            <p:nvPr/>
          </p:nvSpPr>
          <p:spPr>
            <a:xfrm>
              <a:off x="7742163" y="5539654"/>
              <a:ext cx="3816000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21" name="그룹 11">
            <a:extLst>
              <a:ext uri="{FF2B5EF4-FFF2-40B4-BE49-F238E27FC236}">
                <a16:creationId xmlns:a16="http://schemas.microsoft.com/office/drawing/2014/main" id="{C737E9C3-88F1-4353-AF3A-E70B03FB9E83}"/>
              </a:ext>
            </a:extLst>
          </p:cNvPr>
          <p:cNvGrpSpPr/>
          <p:nvPr/>
        </p:nvGrpSpPr>
        <p:grpSpPr>
          <a:xfrm>
            <a:off x="6482282" y="677009"/>
            <a:ext cx="4071313" cy="901281"/>
            <a:chOff x="7742163" y="4136536"/>
            <a:chExt cx="3816000" cy="90128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2FE6BE-0E20-4695-83AD-3753E3304120}"/>
                </a:ext>
              </a:extLst>
            </p:cNvPr>
            <p:cNvSpPr txBox="1"/>
            <p:nvPr/>
          </p:nvSpPr>
          <p:spPr>
            <a:xfrm>
              <a:off x="7742163" y="4136536"/>
              <a:ext cx="3816000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5469EF-4266-427F-A08B-28F921FE544A}"/>
                </a:ext>
              </a:extLst>
            </p:cNvPr>
            <p:cNvSpPr txBox="1"/>
            <p:nvPr/>
          </p:nvSpPr>
          <p:spPr>
            <a:xfrm>
              <a:off x="7742163" y="4391486"/>
              <a:ext cx="3816000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24" name="그룹 8">
            <a:extLst>
              <a:ext uri="{FF2B5EF4-FFF2-40B4-BE49-F238E27FC236}">
                <a16:creationId xmlns:a16="http://schemas.microsoft.com/office/drawing/2014/main" id="{A6FE7470-9FF0-4043-883D-D78FBFA65E2C}"/>
              </a:ext>
            </a:extLst>
          </p:cNvPr>
          <p:cNvGrpSpPr/>
          <p:nvPr/>
        </p:nvGrpSpPr>
        <p:grpSpPr>
          <a:xfrm>
            <a:off x="6482282" y="1953689"/>
            <a:ext cx="4071313" cy="901281"/>
            <a:chOff x="7742163" y="2999254"/>
            <a:chExt cx="3816000" cy="90128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39D656-54C1-4CF5-80DF-7F90A8133C61}"/>
                </a:ext>
              </a:extLst>
            </p:cNvPr>
            <p:cNvSpPr txBox="1"/>
            <p:nvPr/>
          </p:nvSpPr>
          <p:spPr>
            <a:xfrm>
              <a:off x="7742163" y="2999254"/>
              <a:ext cx="3816000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7FBE7E-3B82-4245-B4F0-EC029CCF5F14}"/>
                </a:ext>
              </a:extLst>
            </p:cNvPr>
            <p:cNvSpPr txBox="1"/>
            <p:nvPr/>
          </p:nvSpPr>
          <p:spPr>
            <a:xfrm>
              <a:off x="7742163" y="3254204"/>
              <a:ext cx="3816000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27" name="제목 3">
            <a:extLst>
              <a:ext uri="{FF2B5EF4-FFF2-40B4-BE49-F238E27FC236}">
                <a16:creationId xmlns:a16="http://schemas.microsoft.com/office/drawing/2014/main" id="{0C968BC8-3BF4-4B0E-A1A7-F33CE31075C9}"/>
              </a:ext>
            </a:extLst>
          </p:cNvPr>
          <p:cNvSpPr txBox="1">
            <a:spLocks/>
          </p:cNvSpPr>
          <p:nvPr/>
        </p:nvSpPr>
        <p:spPr>
          <a:xfrm>
            <a:off x="6779105" y="4905024"/>
            <a:ext cx="4653078" cy="159369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dirty="0">
                <a:solidFill>
                  <a:schemeClr val="bg1"/>
                </a:solidFill>
              </a:rPr>
              <a:t>Simple Portfolio Designed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18D19A-9FEF-4FFB-879B-B781F5FFB511}"/>
              </a:ext>
            </a:extLst>
          </p:cNvPr>
          <p:cNvGrpSpPr/>
          <p:nvPr/>
        </p:nvGrpSpPr>
        <p:grpSpPr>
          <a:xfrm>
            <a:off x="4252308" y="2188220"/>
            <a:ext cx="3687387" cy="3574990"/>
            <a:chOff x="3288723" y="2581130"/>
            <a:chExt cx="2581734" cy="2503039"/>
          </a:xfrm>
        </p:grpSpPr>
        <p:sp>
          <p:nvSpPr>
            <p:cNvPr id="4" name="Regular Pentagon 15">
              <a:extLst>
                <a:ext uri="{FF2B5EF4-FFF2-40B4-BE49-F238E27FC236}">
                  <a16:creationId xmlns:a16="http://schemas.microsoft.com/office/drawing/2014/main" id="{761089DE-AC36-4906-A52E-8521CB75CFA5}"/>
                </a:ext>
              </a:extLst>
            </p:cNvPr>
            <p:cNvSpPr/>
            <p:nvPr/>
          </p:nvSpPr>
          <p:spPr>
            <a:xfrm rot="2164840">
              <a:off x="4247108" y="2581130"/>
              <a:ext cx="1197658" cy="876467"/>
            </a:xfrm>
            <a:custGeom>
              <a:avLst/>
              <a:gdLst/>
              <a:ahLst/>
              <a:cxnLst/>
              <a:rect l="l" t="t" r="r" b="b"/>
              <a:pathLst>
                <a:path w="1197658" h="876467">
                  <a:moveTo>
                    <a:pt x="127345" y="238132"/>
                  </a:moveTo>
                  <a:lnTo>
                    <a:pt x="535403" y="237828"/>
                  </a:lnTo>
                  <a:lnTo>
                    <a:pt x="862290" y="0"/>
                  </a:lnTo>
                  <a:lnTo>
                    <a:pt x="1197658" y="243999"/>
                  </a:lnTo>
                  <a:lnTo>
                    <a:pt x="1069559" y="638797"/>
                  </a:lnTo>
                  <a:lnTo>
                    <a:pt x="662192" y="638797"/>
                  </a:lnTo>
                  <a:lnTo>
                    <a:pt x="336034" y="876467"/>
                  </a:lnTo>
                  <a:lnTo>
                    <a:pt x="0" y="6328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gular Pentagon 35">
              <a:extLst>
                <a:ext uri="{FF2B5EF4-FFF2-40B4-BE49-F238E27FC236}">
                  <a16:creationId xmlns:a16="http://schemas.microsoft.com/office/drawing/2014/main" id="{689D4895-AD12-4214-BD98-49EA2F1D8222}"/>
                </a:ext>
              </a:extLst>
            </p:cNvPr>
            <p:cNvSpPr/>
            <p:nvPr/>
          </p:nvSpPr>
          <p:spPr>
            <a:xfrm rot="6473068">
              <a:off x="4833395" y="3385789"/>
              <a:ext cx="1197658" cy="876467"/>
            </a:xfrm>
            <a:custGeom>
              <a:avLst/>
              <a:gdLst/>
              <a:ahLst/>
              <a:cxnLst/>
              <a:rect l="l" t="t" r="r" b="b"/>
              <a:pathLst>
                <a:path w="1197658" h="876467">
                  <a:moveTo>
                    <a:pt x="0" y="632836"/>
                  </a:moveTo>
                  <a:lnTo>
                    <a:pt x="127345" y="238132"/>
                  </a:lnTo>
                  <a:lnTo>
                    <a:pt x="535403" y="237828"/>
                  </a:lnTo>
                  <a:lnTo>
                    <a:pt x="862290" y="0"/>
                  </a:lnTo>
                  <a:lnTo>
                    <a:pt x="1197658" y="243999"/>
                  </a:lnTo>
                  <a:lnTo>
                    <a:pt x="1069559" y="638797"/>
                  </a:lnTo>
                  <a:lnTo>
                    <a:pt x="662192" y="638797"/>
                  </a:lnTo>
                  <a:lnTo>
                    <a:pt x="336035" y="87646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gular Pentagon 37">
              <a:extLst>
                <a:ext uri="{FF2B5EF4-FFF2-40B4-BE49-F238E27FC236}">
                  <a16:creationId xmlns:a16="http://schemas.microsoft.com/office/drawing/2014/main" id="{48ADDA4B-552E-43CE-95F5-1FA6B5F6BCFB}"/>
                </a:ext>
              </a:extLst>
            </p:cNvPr>
            <p:cNvSpPr/>
            <p:nvPr/>
          </p:nvSpPr>
          <p:spPr>
            <a:xfrm rot="8632343">
              <a:off x="4243030" y="4205463"/>
              <a:ext cx="1196928" cy="878706"/>
            </a:xfrm>
            <a:custGeom>
              <a:avLst/>
              <a:gdLst/>
              <a:ahLst/>
              <a:cxnLst/>
              <a:rect l="l" t="t" r="r" b="b"/>
              <a:pathLst>
                <a:path w="1196928" h="878706">
                  <a:moveTo>
                    <a:pt x="128099" y="638797"/>
                  </a:moveTo>
                  <a:lnTo>
                    <a:pt x="0" y="244000"/>
                  </a:lnTo>
                  <a:lnTo>
                    <a:pt x="335369" y="0"/>
                  </a:lnTo>
                  <a:lnTo>
                    <a:pt x="665336" y="240070"/>
                  </a:lnTo>
                  <a:lnTo>
                    <a:pt x="1069585" y="240372"/>
                  </a:lnTo>
                  <a:lnTo>
                    <a:pt x="1196928" y="635075"/>
                  </a:lnTo>
                  <a:lnTo>
                    <a:pt x="860895" y="878706"/>
                  </a:lnTo>
                  <a:lnTo>
                    <a:pt x="531665" y="6387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egular Pentagon 41">
              <a:extLst>
                <a:ext uri="{FF2B5EF4-FFF2-40B4-BE49-F238E27FC236}">
                  <a16:creationId xmlns:a16="http://schemas.microsoft.com/office/drawing/2014/main" id="{F9EE3D86-7A8C-4D30-ABBF-AF4ED63BE9A6}"/>
                </a:ext>
              </a:extLst>
            </p:cNvPr>
            <p:cNvSpPr/>
            <p:nvPr/>
          </p:nvSpPr>
          <p:spPr>
            <a:xfrm rot="15152844">
              <a:off x="3277556" y="3892313"/>
              <a:ext cx="1197658" cy="876467"/>
            </a:xfrm>
            <a:custGeom>
              <a:avLst/>
              <a:gdLst/>
              <a:ahLst/>
              <a:cxnLst/>
              <a:rect l="l" t="t" r="r" b="b"/>
              <a:pathLst>
                <a:path w="1197658" h="876467">
                  <a:moveTo>
                    <a:pt x="1197658" y="243999"/>
                  </a:moveTo>
                  <a:lnTo>
                    <a:pt x="1069559" y="638797"/>
                  </a:lnTo>
                  <a:lnTo>
                    <a:pt x="662192" y="638797"/>
                  </a:lnTo>
                  <a:lnTo>
                    <a:pt x="336034" y="876467"/>
                  </a:lnTo>
                  <a:lnTo>
                    <a:pt x="0" y="632836"/>
                  </a:lnTo>
                  <a:lnTo>
                    <a:pt x="127344" y="238132"/>
                  </a:lnTo>
                  <a:lnTo>
                    <a:pt x="535402" y="237828"/>
                  </a:lnTo>
                  <a:lnTo>
                    <a:pt x="862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egular Pentagon 44">
              <a:extLst>
                <a:ext uri="{FF2B5EF4-FFF2-40B4-BE49-F238E27FC236}">
                  <a16:creationId xmlns:a16="http://schemas.microsoft.com/office/drawing/2014/main" id="{FA18541C-AC5A-4E7C-939F-50C0B0820E60}"/>
                </a:ext>
              </a:extLst>
            </p:cNvPr>
            <p:cNvSpPr/>
            <p:nvPr/>
          </p:nvSpPr>
          <p:spPr>
            <a:xfrm rot="19485148">
              <a:off x="3288723" y="2884626"/>
              <a:ext cx="1197657" cy="876466"/>
            </a:xfrm>
            <a:custGeom>
              <a:avLst/>
              <a:gdLst/>
              <a:ahLst/>
              <a:cxnLst/>
              <a:rect l="l" t="t" r="r" b="b"/>
              <a:pathLst>
                <a:path w="1197657" h="876466">
                  <a:moveTo>
                    <a:pt x="862289" y="0"/>
                  </a:moveTo>
                  <a:lnTo>
                    <a:pt x="1197657" y="243999"/>
                  </a:lnTo>
                  <a:lnTo>
                    <a:pt x="1069558" y="638797"/>
                  </a:lnTo>
                  <a:lnTo>
                    <a:pt x="662191" y="638797"/>
                  </a:lnTo>
                  <a:lnTo>
                    <a:pt x="336034" y="876466"/>
                  </a:lnTo>
                  <a:lnTo>
                    <a:pt x="0" y="632836"/>
                  </a:lnTo>
                  <a:lnTo>
                    <a:pt x="127344" y="238131"/>
                  </a:lnTo>
                  <a:lnTo>
                    <a:pt x="535402" y="2378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5DA1CE-B431-4151-A8FC-737F32BA9FE1}"/>
              </a:ext>
            </a:extLst>
          </p:cNvPr>
          <p:cNvGrpSpPr/>
          <p:nvPr/>
        </p:nvGrpSpPr>
        <p:grpSpPr>
          <a:xfrm>
            <a:off x="7325758" y="5201568"/>
            <a:ext cx="3384000" cy="923330"/>
            <a:chOff x="2551706" y="4283314"/>
            <a:chExt cx="1682085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30F500-7C8F-4CE8-AF3F-588BF136C9AE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316007-7B99-41AA-A127-2CAFC9753B8B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37532F-35C2-4C9E-93BA-2CDCF117865A}"/>
              </a:ext>
            </a:extLst>
          </p:cNvPr>
          <p:cNvGrpSpPr/>
          <p:nvPr/>
        </p:nvGrpSpPr>
        <p:grpSpPr>
          <a:xfrm>
            <a:off x="7969189" y="3510216"/>
            <a:ext cx="3384000" cy="923330"/>
            <a:chOff x="2551706" y="4283314"/>
            <a:chExt cx="1682085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8BC6D84-B65D-445E-8E5E-55328BB21352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BE1B79F-4B68-4039-9212-453CEFD4D6A8}"/>
                </a:ext>
              </a:extLst>
            </p:cNvPr>
            <p:cNvSpPr txBox="1"/>
            <p:nvPr/>
          </p:nvSpPr>
          <p:spPr>
            <a:xfrm>
              <a:off x="2551706" y="4283314"/>
              <a:ext cx="1682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4D318A-3B04-4875-B74E-F040F79956CD}"/>
              </a:ext>
            </a:extLst>
          </p:cNvPr>
          <p:cNvGrpSpPr/>
          <p:nvPr/>
        </p:nvGrpSpPr>
        <p:grpSpPr>
          <a:xfrm>
            <a:off x="7325758" y="1818864"/>
            <a:ext cx="3384000" cy="923330"/>
            <a:chOff x="2551706" y="4283314"/>
            <a:chExt cx="1682085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019B5C-06B1-46BD-8F30-83C8FACECE54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F60BEB-3760-497C-B289-120EEE79AB70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7E3B6-3C54-40EB-BD67-D63971E72D13}"/>
              </a:ext>
            </a:extLst>
          </p:cNvPr>
          <p:cNvGrpSpPr/>
          <p:nvPr/>
        </p:nvGrpSpPr>
        <p:grpSpPr>
          <a:xfrm>
            <a:off x="883164" y="4338308"/>
            <a:ext cx="3384000" cy="923330"/>
            <a:chOff x="2551706" y="4283314"/>
            <a:chExt cx="1682085" cy="9233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111377-165B-485D-9E8C-30B441926FE5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8210C5-8FE0-41A2-8465-4B3CF8B8DB03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CC9410-53BC-47BC-AAF1-F9B825B6883B}"/>
              </a:ext>
            </a:extLst>
          </p:cNvPr>
          <p:cNvGrpSpPr/>
          <p:nvPr/>
        </p:nvGrpSpPr>
        <p:grpSpPr>
          <a:xfrm>
            <a:off x="883164" y="2682124"/>
            <a:ext cx="3384000" cy="923330"/>
            <a:chOff x="2551706" y="4283314"/>
            <a:chExt cx="1682085" cy="9233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CBE272-52AF-477F-9C77-5329CD0AE667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A4047E5-D276-4942-8C80-43A7C87513CF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7" name="Rectangle 16">
            <a:extLst>
              <a:ext uri="{FF2B5EF4-FFF2-40B4-BE49-F238E27FC236}">
                <a16:creationId xmlns:a16="http://schemas.microsoft.com/office/drawing/2014/main" id="{50A41517-D61A-4CE4-88A3-401849C59866}"/>
              </a:ext>
            </a:extLst>
          </p:cNvPr>
          <p:cNvSpPr/>
          <p:nvPr/>
        </p:nvSpPr>
        <p:spPr>
          <a:xfrm rot="2700000">
            <a:off x="4985401" y="446322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3A3ECA5A-FFFD-4EC2-B703-A560B79D458E}"/>
              </a:ext>
            </a:extLst>
          </p:cNvPr>
          <p:cNvSpPr/>
          <p:nvPr/>
        </p:nvSpPr>
        <p:spPr>
          <a:xfrm>
            <a:off x="4976378" y="3072485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440486B5-8191-4E4D-BDA6-A20F9B282FD7}"/>
              </a:ext>
            </a:extLst>
          </p:cNvPr>
          <p:cNvSpPr/>
          <p:nvPr/>
        </p:nvSpPr>
        <p:spPr>
          <a:xfrm>
            <a:off x="6302620" y="495752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 Same Side Corner Rectangle 36">
            <a:extLst>
              <a:ext uri="{FF2B5EF4-FFF2-40B4-BE49-F238E27FC236}">
                <a16:creationId xmlns:a16="http://schemas.microsoft.com/office/drawing/2014/main" id="{FAB934EC-A772-40F2-9113-FEBC7A1CF7DE}"/>
              </a:ext>
            </a:extLst>
          </p:cNvPr>
          <p:cNvSpPr>
            <a:spLocks noChangeAspect="1"/>
          </p:cNvSpPr>
          <p:nvPr/>
        </p:nvSpPr>
        <p:spPr>
          <a:xfrm>
            <a:off x="6304013" y="2636802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850666D0-4F50-4683-8F52-6322F1AB9339}"/>
              </a:ext>
            </a:extLst>
          </p:cNvPr>
          <p:cNvSpPr>
            <a:spLocks noChangeAspect="1"/>
          </p:cNvSpPr>
          <p:nvPr/>
        </p:nvSpPr>
        <p:spPr>
          <a:xfrm>
            <a:off x="7134806" y="3771780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EAA5757-F210-4597-AFAE-F01C28EB9C8D}"/>
              </a:ext>
            </a:extLst>
          </p:cNvPr>
          <p:cNvGrpSpPr/>
          <p:nvPr/>
        </p:nvGrpSpPr>
        <p:grpSpPr>
          <a:xfrm>
            <a:off x="5620459" y="3475700"/>
            <a:ext cx="951082" cy="959302"/>
            <a:chOff x="913058" y="4064523"/>
            <a:chExt cx="1247775" cy="1258559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044C276-F52F-4403-A6C7-EC0C954AD5D4}"/>
                </a:ext>
              </a:extLst>
            </p:cNvPr>
            <p:cNvSpPr/>
            <p:nvPr/>
          </p:nvSpPr>
          <p:spPr>
            <a:xfrm>
              <a:off x="924475" y="4237232"/>
              <a:ext cx="1228725" cy="1085850"/>
            </a:xfrm>
            <a:custGeom>
              <a:avLst/>
              <a:gdLst>
                <a:gd name="connsiteX0" fmla="*/ 1232284 w 1228725"/>
                <a:gd name="connsiteY0" fmla="*/ 840126 h 1085850"/>
                <a:gd name="connsiteX1" fmla="*/ 1132271 w 1228725"/>
                <a:gd name="connsiteY1" fmla="*/ 181949 h 1085850"/>
                <a:gd name="connsiteX2" fmla="*/ 1054166 w 1228725"/>
                <a:gd name="connsiteY2" fmla="*/ 76221 h 1085850"/>
                <a:gd name="connsiteX3" fmla="*/ 428374 w 1228725"/>
                <a:gd name="connsiteY3" fmla="*/ 8594 h 1085850"/>
                <a:gd name="connsiteX4" fmla="*/ 191201 w 1228725"/>
                <a:gd name="connsiteY4" fmla="*/ 72411 h 1085850"/>
                <a:gd name="connsiteX5" fmla="*/ 103571 w 1228725"/>
                <a:gd name="connsiteY5" fmla="*/ 191474 h 1085850"/>
                <a:gd name="connsiteX6" fmla="*/ 7369 w 1228725"/>
                <a:gd name="connsiteY6" fmla="*/ 850604 h 1085850"/>
                <a:gd name="connsiteX7" fmla="*/ 106429 w 1228725"/>
                <a:gd name="connsiteY7" fmla="*/ 1001099 h 1085850"/>
                <a:gd name="connsiteX8" fmla="*/ 1120841 w 1228725"/>
                <a:gd name="connsiteY8" fmla="*/ 1004909 h 1085850"/>
                <a:gd name="connsiteX9" fmla="*/ 1232284 w 1228725"/>
                <a:gd name="connsiteY9" fmla="*/ 840126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725" h="1085850">
                  <a:moveTo>
                    <a:pt x="1232284" y="840126"/>
                  </a:moveTo>
                  <a:cubicBezTo>
                    <a:pt x="1228474" y="828696"/>
                    <a:pt x="1138939" y="249576"/>
                    <a:pt x="1132271" y="181949"/>
                  </a:cubicBezTo>
                  <a:cubicBezTo>
                    <a:pt x="1127509" y="129561"/>
                    <a:pt x="1099886" y="95271"/>
                    <a:pt x="1054166" y="76221"/>
                  </a:cubicBezTo>
                  <a:cubicBezTo>
                    <a:pt x="802706" y="-30459"/>
                    <a:pt x="462664" y="4784"/>
                    <a:pt x="428374" y="8594"/>
                  </a:cubicBezTo>
                  <a:cubicBezTo>
                    <a:pt x="345506" y="17166"/>
                    <a:pt x="266449" y="36216"/>
                    <a:pt x="191201" y="72411"/>
                  </a:cubicBezTo>
                  <a:cubicBezTo>
                    <a:pt x="139766" y="97176"/>
                    <a:pt x="108334" y="132419"/>
                    <a:pt x="103571" y="191474"/>
                  </a:cubicBezTo>
                  <a:cubicBezTo>
                    <a:pt x="98809" y="242909"/>
                    <a:pt x="7369" y="838221"/>
                    <a:pt x="7369" y="850604"/>
                  </a:cubicBezTo>
                  <a:cubicBezTo>
                    <a:pt x="-7871" y="968714"/>
                    <a:pt x="-9776" y="962046"/>
                    <a:pt x="106429" y="1001099"/>
                  </a:cubicBezTo>
                  <a:cubicBezTo>
                    <a:pt x="443614" y="1116351"/>
                    <a:pt x="782704" y="1116351"/>
                    <a:pt x="1120841" y="1004909"/>
                  </a:cubicBezTo>
                  <a:cubicBezTo>
                    <a:pt x="1243714" y="962999"/>
                    <a:pt x="1242761" y="960141"/>
                    <a:pt x="1232284" y="8401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397BBF3-067A-424F-B1D7-11105496674A}"/>
                </a:ext>
              </a:extLst>
            </p:cNvPr>
            <p:cNvSpPr/>
            <p:nvPr/>
          </p:nvSpPr>
          <p:spPr>
            <a:xfrm>
              <a:off x="913058" y="4969726"/>
              <a:ext cx="1247775" cy="161925"/>
            </a:xfrm>
            <a:custGeom>
              <a:avLst/>
              <a:gdLst>
                <a:gd name="connsiteX0" fmla="*/ 34026 w 1247775"/>
                <a:gd name="connsiteY0" fmla="*/ 0 h 161925"/>
                <a:gd name="connsiteX1" fmla="*/ 109274 w 1247775"/>
                <a:gd name="connsiteY1" fmla="*/ 80963 h 161925"/>
                <a:gd name="connsiteX2" fmla="*/ 1175122 w 1247775"/>
                <a:gd name="connsiteY2" fmla="*/ 74295 h 161925"/>
                <a:gd name="connsiteX3" fmla="*/ 1247512 w 1247775"/>
                <a:gd name="connsiteY3" fmla="*/ 150495 h 161925"/>
                <a:gd name="connsiteX4" fmla="*/ 1175122 w 1247775"/>
                <a:gd name="connsiteY4" fmla="*/ 103823 h 161925"/>
                <a:gd name="connsiteX5" fmla="*/ 27359 w 1247775"/>
                <a:gd name="connsiteY5" fmla="*/ 89535 h 161925"/>
                <a:gd name="connsiteX6" fmla="*/ 34026 w 1247775"/>
                <a:gd name="connsiteY6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7775" h="161925">
                  <a:moveTo>
                    <a:pt x="34026" y="0"/>
                  </a:moveTo>
                  <a:cubicBezTo>
                    <a:pt x="22596" y="60960"/>
                    <a:pt x="47361" y="68580"/>
                    <a:pt x="109274" y="80963"/>
                  </a:cubicBezTo>
                  <a:cubicBezTo>
                    <a:pt x="465509" y="150495"/>
                    <a:pt x="819839" y="150495"/>
                    <a:pt x="1175122" y="74295"/>
                  </a:cubicBezTo>
                  <a:cubicBezTo>
                    <a:pt x="1234177" y="68580"/>
                    <a:pt x="1272277" y="81915"/>
                    <a:pt x="1247512" y="150495"/>
                  </a:cubicBezTo>
                  <a:cubicBezTo>
                    <a:pt x="1242749" y="103823"/>
                    <a:pt x="1223699" y="93345"/>
                    <a:pt x="1175122" y="103823"/>
                  </a:cubicBezTo>
                  <a:cubicBezTo>
                    <a:pt x="792216" y="184785"/>
                    <a:pt x="408359" y="182880"/>
                    <a:pt x="27359" y="89535"/>
                  </a:cubicBezTo>
                  <a:cubicBezTo>
                    <a:pt x="-25981" y="53340"/>
                    <a:pt x="11166" y="29528"/>
                    <a:pt x="340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7317562-D654-43AC-8963-FCEFC4BBD6A8}"/>
                </a:ext>
              </a:extLst>
            </p:cNvPr>
            <p:cNvSpPr/>
            <p:nvPr/>
          </p:nvSpPr>
          <p:spPr>
            <a:xfrm>
              <a:off x="1117582" y="4299166"/>
              <a:ext cx="847725" cy="180975"/>
            </a:xfrm>
            <a:custGeom>
              <a:avLst/>
              <a:gdLst>
                <a:gd name="connsiteX0" fmla="*/ 849630 w 847725"/>
                <a:gd name="connsiteY0" fmla="*/ 91440 h 180975"/>
                <a:gd name="connsiteX1" fmla="*/ 424815 w 847725"/>
                <a:gd name="connsiteY1" fmla="*/ 182880 h 180975"/>
                <a:gd name="connsiteX2" fmla="*/ 0 w 847725"/>
                <a:gd name="connsiteY2" fmla="*/ 91440 h 180975"/>
                <a:gd name="connsiteX3" fmla="*/ 424815 w 847725"/>
                <a:gd name="connsiteY3" fmla="*/ 0 h 180975"/>
                <a:gd name="connsiteX4" fmla="*/ 849630 w 847725"/>
                <a:gd name="connsiteY4" fmla="*/ 9144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725" h="180975">
                  <a:moveTo>
                    <a:pt x="849630" y="91440"/>
                  </a:moveTo>
                  <a:cubicBezTo>
                    <a:pt x="849630" y="141941"/>
                    <a:pt x="659434" y="182880"/>
                    <a:pt x="424815" y="182880"/>
                  </a:cubicBezTo>
                  <a:cubicBezTo>
                    <a:pt x="190196" y="182880"/>
                    <a:pt x="0" y="141941"/>
                    <a:pt x="0" y="91440"/>
                  </a:cubicBezTo>
                  <a:cubicBezTo>
                    <a:pt x="0" y="40939"/>
                    <a:pt x="190196" y="0"/>
                    <a:pt x="424815" y="0"/>
                  </a:cubicBezTo>
                  <a:cubicBezTo>
                    <a:pt x="659434" y="0"/>
                    <a:pt x="849630" y="40939"/>
                    <a:pt x="849630" y="9144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7BF4DCA-59A5-4D58-A5F4-2047F79EF956}"/>
                </a:ext>
              </a:extLst>
            </p:cNvPr>
            <p:cNvSpPr/>
            <p:nvPr/>
          </p:nvSpPr>
          <p:spPr>
            <a:xfrm>
              <a:off x="945764" y="4769701"/>
              <a:ext cx="1190625" cy="161925"/>
            </a:xfrm>
            <a:custGeom>
              <a:avLst/>
              <a:gdLst>
                <a:gd name="connsiteX0" fmla="*/ 32752 w 1190625"/>
                <a:gd name="connsiteY0" fmla="*/ 0 h 161925"/>
                <a:gd name="connsiteX1" fmla="*/ 104190 w 1190625"/>
                <a:gd name="connsiteY1" fmla="*/ 80963 h 161925"/>
                <a:gd name="connsiteX2" fmla="*/ 1117650 w 1190625"/>
                <a:gd name="connsiteY2" fmla="*/ 74295 h 161925"/>
                <a:gd name="connsiteX3" fmla="*/ 1186230 w 1190625"/>
                <a:gd name="connsiteY3" fmla="*/ 150495 h 161925"/>
                <a:gd name="connsiteX4" fmla="*/ 1116698 w 1190625"/>
                <a:gd name="connsiteY4" fmla="*/ 103823 h 161925"/>
                <a:gd name="connsiteX5" fmla="*/ 25132 w 1190625"/>
                <a:gd name="connsiteY5" fmla="*/ 89535 h 161925"/>
                <a:gd name="connsiteX6" fmla="*/ 32752 w 1190625"/>
                <a:gd name="connsiteY6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0625" h="161925">
                  <a:moveTo>
                    <a:pt x="32752" y="0"/>
                  </a:moveTo>
                  <a:cubicBezTo>
                    <a:pt x="22275" y="60960"/>
                    <a:pt x="45135" y="68580"/>
                    <a:pt x="104190" y="80963"/>
                  </a:cubicBezTo>
                  <a:cubicBezTo>
                    <a:pt x="443280" y="150495"/>
                    <a:pt x="780465" y="150495"/>
                    <a:pt x="1117650" y="74295"/>
                  </a:cubicBezTo>
                  <a:cubicBezTo>
                    <a:pt x="1173848" y="68580"/>
                    <a:pt x="1210043" y="81915"/>
                    <a:pt x="1186230" y="150495"/>
                  </a:cubicBezTo>
                  <a:cubicBezTo>
                    <a:pt x="1181468" y="103823"/>
                    <a:pt x="1163370" y="93345"/>
                    <a:pt x="1116698" y="103823"/>
                  </a:cubicBezTo>
                  <a:cubicBezTo>
                    <a:pt x="751890" y="184785"/>
                    <a:pt x="388035" y="182880"/>
                    <a:pt x="25132" y="89535"/>
                  </a:cubicBezTo>
                  <a:cubicBezTo>
                    <a:pt x="-24398" y="53340"/>
                    <a:pt x="10845" y="30480"/>
                    <a:pt x="3275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EDE566B-42F5-44BE-A6A0-46DCB54C37FA}"/>
                </a:ext>
              </a:extLst>
            </p:cNvPr>
            <p:cNvSpPr/>
            <p:nvPr/>
          </p:nvSpPr>
          <p:spPr>
            <a:xfrm>
              <a:off x="973940" y="4570629"/>
              <a:ext cx="1133475" cy="161925"/>
            </a:xfrm>
            <a:custGeom>
              <a:avLst/>
              <a:gdLst>
                <a:gd name="connsiteX0" fmla="*/ 31247 w 1133475"/>
                <a:gd name="connsiteY0" fmla="*/ 0 h 161925"/>
                <a:gd name="connsiteX1" fmla="*/ 98874 w 1133475"/>
                <a:gd name="connsiteY1" fmla="*/ 80963 h 161925"/>
                <a:gd name="connsiteX2" fmla="*/ 1061852 w 1133475"/>
                <a:gd name="connsiteY2" fmla="*/ 74295 h 161925"/>
                <a:gd name="connsiteX3" fmla="*/ 1126622 w 1133475"/>
                <a:gd name="connsiteY3" fmla="*/ 150495 h 161925"/>
                <a:gd name="connsiteX4" fmla="*/ 1060899 w 1133475"/>
                <a:gd name="connsiteY4" fmla="*/ 103822 h 161925"/>
                <a:gd name="connsiteX5" fmla="*/ 23627 w 1133475"/>
                <a:gd name="connsiteY5" fmla="*/ 89535 h 161925"/>
                <a:gd name="connsiteX6" fmla="*/ 31247 w 1133475"/>
                <a:gd name="connsiteY6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3475" h="161925">
                  <a:moveTo>
                    <a:pt x="31247" y="0"/>
                  </a:moveTo>
                  <a:cubicBezTo>
                    <a:pt x="21722" y="60960"/>
                    <a:pt x="42677" y="68580"/>
                    <a:pt x="98874" y="80963"/>
                  </a:cubicBezTo>
                  <a:cubicBezTo>
                    <a:pt x="420819" y="150495"/>
                    <a:pt x="740859" y="150495"/>
                    <a:pt x="1061852" y="74295"/>
                  </a:cubicBezTo>
                  <a:cubicBezTo>
                    <a:pt x="1115192" y="68580"/>
                    <a:pt x="1149482" y="81915"/>
                    <a:pt x="1126622" y="150495"/>
                  </a:cubicBezTo>
                  <a:cubicBezTo>
                    <a:pt x="1121859" y="103822"/>
                    <a:pt x="1104714" y="93345"/>
                    <a:pt x="1060899" y="103822"/>
                  </a:cubicBezTo>
                  <a:cubicBezTo>
                    <a:pt x="714189" y="184785"/>
                    <a:pt x="368432" y="182880"/>
                    <a:pt x="23627" y="89535"/>
                  </a:cubicBezTo>
                  <a:cubicBezTo>
                    <a:pt x="-23046" y="53340"/>
                    <a:pt x="10292" y="29528"/>
                    <a:pt x="3124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EAA2A1F-7C97-4355-A94A-F2A38C657EC2}"/>
                </a:ext>
              </a:extLst>
            </p:cNvPr>
            <p:cNvSpPr/>
            <p:nvPr/>
          </p:nvSpPr>
          <p:spPr>
            <a:xfrm>
              <a:off x="1420465" y="4064523"/>
              <a:ext cx="342900" cy="342900"/>
            </a:xfrm>
            <a:custGeom>
              <a:avLst/>
              <a:gdLst>
                <a:gd name="connsiteX0" fmla="*/ 273379 w 342900"/>
                <a:gd name="connsiteY0" fmla="*/ 208925 h 342900"/>
                <a:gd name="connsiteX1" fmla="*/ 248614 w 342900"/>
                <a:gd name="connsiteY1" fmla="*/ 128915 h 342900"/>
                <a:gd name="connsiteX2" fmla="*/ 176224 w 342900"/>
                <a:gd name="connsiteY2" fmla="*/ 117485 h 342900"/>
                <a:gd name="connsiteX3" fmla="*/ 220991 w 342900"/>
                <a:gd name="connsiteY3" fmla="*/ 46048 h 342900"/>
                <a:gd name="connsiteX4" fmla="*/ 334339 w 342900"/>
                <a:gd name="connsiteY4" fmla="*/ 28903 h 342900"/>
                <a:gd name="connsiteX5" fmla="*/ 334339 w 342900"/>
                <a:gd name="connsiteY5" fmla="*/ 4138 h 342900"/>
                <a:gd name="connsiteX6" fmla="*/ 209561 w 342900"/>
                <a:gd name="connsiteY6" fmla="*/ 30808 h 342900"/>
                <a:gd name="connsiteX7" fmla="*/ 160031 w 342900"/>
                <a:gd name="connsiteY7" fmla="*/ 116533 h 342900"/>
                <a:gd name="connsiteX8" fmla="*/ 155269 w 342900"/>
                <a:gd name="connsiteY8" fmla="*/ 115580 h 342900"/>
                <a:gd name="connsiteX9" fmla="*/ 69544 w 342900"/>
                <a:gd name="connsiteY9" fmla="*/ 93673 h 342900"/>
                <a:gd name="connsiteX10" fmla="*/ 11 w 342900"/>
                <a:gd name="connsiteY10" fmla="*/ 205115 h 342900"/>
                <a:gd name="connsiteX11" fmla="*/ 134314 w 342900"/>
                <a:gd name="connsiteY11" fmla="*/ 344180 h 342900"/>
                <a:gd name="connsiteX12" fmla="*/ 273379 w 342900"/>
                <a:gd name="connsiteY12" fmla="*/ 20892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2900" h="342900">
                  <a:moveTo>
                    <a:pt x="273379" y="208925"/>
                  </a:moveTo>
                  <a:cubicBezTo>
                    <a:pt x="277189" y="165110"/>
                    <a:pt x="267664" y="145108"/>
                    <a:pt x="248614" y="128915"/>
                  </a:cubicBezTo>
                  <a:cubicBezTo>
                    <a:pt x="213371" y="105103"/>
                    <a:pt x="200036" y="116533"/>
                    <a:pt x="176224" y="117485"/>
                  </a:cubicBezTo>
                  <a:cubicBezTo>
                    <a:pt x="187654" y="88910"/>
                    <a:pt x="205751" y="58430"/>
                    <a:pt x="220991" y="46048"/>
                  </a:cubicBezTo>
                  <a:cubicBezTo>
                    <a:pt x="242899" y="27950"/>
                    <a:pt x="288619" y="15568"/>
                    <a:pt x="334339" y="28903"/>
                  </a:cubicBezTo>
                  <a:cubicBezTo>
                    <a:pt x="350531" y="32713"/>
                    <a:pt x="361961" y="15568"/>
                    <a:pt x="334339" y="4138"/>
                  </a:cubicBezTo>
                  <a:cubicBezTo>
                    <a:pt x="295286" y="-7292"/>
                    <a:pt x="239089" y="6043"/>
                    <a:pt x="209561" y="30808"/>
                  </a:cubicBezTo>
                  <a:cubicBezTo>
                    <a:pt x="186701" y="48905"/>
                    <a:pt x="169556" y="81290"/>
                    <a:pt x="160031" y="116533"/>
                  </a:cubicBezTo>
                  <a:cubicBezTo>
                    <a:pt x="158126" y="116533"/>
                    <a:pt x="157174" y="115580"/>
                    <a:pt x="155269" y="115580"/>
                  </a:cubicBezTo>
                  <a:cubicBezTo>
                    <a:pt x="116216" y="106055"/>
                    <a:pt x="125741" y="74623"/>
                    <a:pt x="69544" y="93673"/>
                  </a:cubicBezTo>
                  <a:cubicBezTo>
                    <a:pt x="22871" y="115580"/>
                    <a:pt x="964" y="157490"/>
                    <a:pt x="11" y="205115"/>
                  </a:cubicBezTo>
                  <a:cubicBezTo>
                    <a:pt x="-941" y="280363"/>
                    <a:pt x="59066" y="342275"/>
                    <a:pt x="134314" y="344180"/>
                  </a:cubicBezTo>
                  <a:cubicBezTo>
                    <a:pt x="210514" y="345133"/>
                    <a:pt x="267664" y="289888"/>
                    <a:pt x="273379" y="208925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35" name="Rounded Rectangle 51">
            <a:extLst>
              <a:ext uri="{FF2B5EF4-FFF2-40B4-BE49-F238E27FC236}">
                <a16:creationId xmlns:a16="http://schemas.microsoft.com/office/drawing/2014/main" id="{C3DF4284-C0E5-420B-BC0F-B361DD478144}"/>
              </a:ext>
            </a:extLst>
          </p:cNvPr>
          <p:cNvSpPr/>
          <p:nvPr/>
        </p:nvSpPr>
        <p:spPr>
          <a:xfrm>
            <a:off x="1110375" y="4577982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6" name="Rounded Rectangle 52">
            <a:extLst>
              <a:ext uri="{FF2B5EF4-FFF2-40B4-BE49-F238E27FC236}">
                <a16:creationId xmlns:a16="http://schemas.microsoft.com/office/drawing/2014/main" id="{D57257EF-A9B0-4057-89F0-B5A4D146CB7B}"/>
              </a:ext>
            </a:extLst>
          </p:cNvPr>
          <p:cNvSpPr/>
          <p:nvPr/>
        </p:nvSpPr>
        <p:spPr>
          <a:xfrm>
            <a:off x="2952091" y="4379960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7" name="Rounded Rectangle 53">
            <a:extLst>
              <a:ext uri="{FF2B5EF4-FFF2-40B4-BE49-F238E27FC236}">
                <a16:creationId xmlns:a16="http://schemas.microsoft.com/office/drawing/2014/main" id="{AC95CF4C-234A-44A4-AD7F-B27B47779063}"/>
              </a:ext>
            </a:extLst>
          </p:cNvPr>
          <p:cNvSpPr/>
          <p:nvPr/>
        </p:nvSpPr>
        <p:spPr>
          <a:xfrm>
            <a:off x="4793807" y="4181938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" name="Rounded Rectangle 54">
            <a:extLst>
              <a:ext uri="{FF2B5EF4-FFF2-40B4-BE49-F238E27FC236}">
                <a16:creationId xmlns:a16="http://schemas.microsoft.com/office/drawing/2014/main" id="{7E9E6E82-EA68-4110-875D-1D0EE2C3826B}"/>
              </a:ext>
            </a:extLst>
          </p:cNvPr>
          <p:cNvSpPr/>
          <p:nvPr/>
        </p:nvSpPr>
        <p:spPr>
          <a:xfrm>
            <a:off x="6635523" y="3958578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9" name="Rounded Rectangle 55">
            <a:extLst>
              <a:ext uri="{FF2B5EF4-FFF2-40B4-BE49-F238E27FC236}">
                <a16:creationId xmlns:a16="http://schemas.microsoft.com/office/drawing/2014/main" id="{C5A97E41-64BA-4F80-BC20-EF7384209010}"/>
              </a:ext>
            </a:extLst>
          </p:cNvPr>
          <p:cNvSpPr/>
          <p:nvPr/>
        </p:nvSpPr>
        <p:spPr>
          <a:xfrm>
            <a:off x="8477239" y="3785894"/>
            <a:ext cx="2160000" cy="108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3239AFE-0B64-43A3-8127-4660DDF406E1}"/>
              </a:ext>
            </a:extLst>
          </p:cNvPr>
          <p:cNvGrpSpPr/>
          <p:nvPr/>
        </p:nvGrpSpPr>
        <p:grpSpPr>
          <a:xfrm>
            <a:off x="1197472" y="2795775"/>
            <a:ext cx="1607390" cy="1446550"/>
            <a:chOff x="1704484" y="1766707"/>
            <a:chExt cx="1038452" cy="144655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5F18386-D784-435F-8BF9-809D17220BD1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3AD7B62-A62D-4214-9A2C-1CACA71B1322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51CA93-D745-435E-81C8-F6B921C93C4C}"/>
              </a:ext>
            </a:extLst>
          </p:cNvPr>
          <p:cNvGrpSpPr/>
          <p:nvPr/>
        </p:nvGrpSpPr>
        <p:grpSpPr>
          <a:xfrm>
            <a:off x="3039188" y="2594609"/>
            <a:ext cx="1607390" cy="1446550"/>
            <a:chOff x="1704484" y="1766707"/>
            <a:chExt cx="1038452" cy="144655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FED2562-FF77-4EC8-BB35-0EEF649DD7F0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F9E14AB-FDEC-4CCA-A7BC-48B73FAA1CE9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8B87A32-0EEA-456A-A66D-63B155C15682}"/>
              </a:ext>
            </a:extLst>
          </p:cNvPr>
          <p:cNvGrpSpPr/>
          <p:nvPr/>
        </p:nvGrpSpPr>
        <p:grpSpPr>
          <a:xfrm>
            <a:off x="4880904" y="2393443"/>
            <a:ext cx="1607390" cy="1446550"/>
            <a:chOff x="1704484" y="1766707"/>
            <a:chExt cx="1038452" cy="144655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E2F708-2AA0-4E38-8C57-DF6A1636E5FF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9743CEE-2A1B-4107-88A3-2F22CA35F22E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486B3B9-CD0D-453E-85D3-648AE07BBCAA}"/>
              </a:ext>
            </a:extLst>
          </p:cNvPr>
          <p:cNvGrpSpPr/>
          <p:nvPr/>
        </p:nvGrpSpPr>
        <p:grpSpPr>
          <a:xfrm>
            <a:off x="6722620" y="2192277"/>
            <a:ext cx="1607390" cy="1446550"/>
            <a:chOff x="1704484" y="1766707"/>
            <a:chExt cx="1038452" cy="144655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7C7B43F-A4C5-4F8C-8FB6-04D0B75DF0F7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0CA182-6EE8-4A24-A443-7EA29E3494FB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D397F80-6BCF-41CF-978A-167C2ED4FE82}"/>
              </a:ext>
            </a:extLst>
          </p:cNvPr>
          <p:cNvGrpSpPr/>
          <p:nvPr/>
        </p:nvGrpSpPr>
        <p:grpSpPr>
          <a:xfrm>
            <a:off x="8564336" y="1991111"/>
            <a:ext cx="1607390" cy="1446550"/>
            <a:chOff x="1704484" y="1766707"/>
            <a:chExt cx="1038452" cy="14465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7FA19C6-69C8-4339-ABDE-490A4D625ECE}"/>
                </a:ext>
              </a:extLst>
            </p:cNvPr>
            <p:cNvSpPr txBox="1"/>
            <p:nvPr/>
          </p:nvSpPr>
          <p:spPr>
            <a:xfrm>
              <a:off x="1724504" y="2012928"/>
              <a:ext cx="10184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97E7293-87C1-40A9-B6DA-4F1E7C626372}"/>
                </a:ext>
              </a:extLst>
            </p:cNvPr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70FC97-8003-4F6C-B5E3-15B8D4807008}"/>
              </a:ext>
            </a:extLst>
          </p:cNvPr>
          <p:cNvSpPr txBox="1"/>
          <p:nvPr/>
        </p:nvSpPr>
        <p:spPr>
          <a:xfrm>
            <a:off x="2384818" y="4723264"/>
            <a:ext cx="88555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339E83-F676-4523-83A0-3BA143CBFB38}"/>
              </a:ext>
            </a:extLst>
          </p:cNvPr>
          <p:cNvSpPr txBox="1"/>
          <p:nvPr/>
        </p:nvSpPr>
        <p:spPr>
          <a:xfrm>
            <a:off x="4226534" y="4525242"/>
            <a:ext cx="88555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C87501-EC08-4EB0-8766-B1767993967B}"/>
              </a:ext>
            </a:extLst>
          </p:cNvPr>
          <p:cNvSpPr txBox="1"/>
          <p:nvPr/>
        </p:nvSpPr>
        <p:spPr>
          <a:xfrm>
            <a:off x="6068250" y="4327220"/>
            <a:ext cx="88555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A25A6A6-C8C7-4898-BD6A-D5DE466FE6A2}"/>
              </a:ext>
            </a:extLst>
          </p:cNvPr>
          <p:cNvSpPr txBox="1"/>
          <p:nvPr/>
        </p:nvSpPr>
        <p:spPr>
          <a:xfrm>
            <a:off x="7909966" y="4103860"/>
            <a:ext cx="88555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E4C14F-E52C-4D12-9432-0C2ADD0E0656}"/>
              </a:ext>
            </a:extLst>
          </p:cNvPr>
          <p:cNvSpPr txBox="1"/>
          <p:nvPr/>
        </p:nvSpPr>
        <p:spPr>
          <a:xfrm>
            <a:off x="9751682" y="3931176"/>
            <a:ext cx="88555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1" name="직사각형 1">
            <a:extLst>
              <a:ext uri="{FF2B5EF4-FFF2-40B4-BE49-F238E27FC236}">
                <a16:creationId xmlns:a16="http://schemas.microsoft.com/office/drawing/2014/main" id="{79030CA1-3C24-4681-A451-2F482016535D}"/>
              </a:ext>
            </a:extLst>
          </p:cNvPr>
          <p:cNvSpPr/>
          <p:nvPr/>
        </p:nvSpPr>
        <p:spPr>
          <a:xfrm>
            <a:off x="2489139" y="5229535"/>
            <a:ext cx="17373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2016.05 Text here  </a:t>
            </a:r>
          </a:p>
          <a:p>
            <a:r>
              <a:rPr lang="en-US" altLang="ko-KR" sz="1200" dirty="0">
                <a:solidFill>
                  <a:schemeClr val="accent1"/>
                </a:solidFill>
              </a:rPr>
              <a:t>2016.08 Contents here</a:t>
            </a:r>
          </a:p>
          <a:p>
            <a:r>
              <a:rPr lang="en-US" altLang="ko-KR" sz="1200" dirty="0">
                <a:solidFill>
                  <a:schemeClr val="accent1"/>
                </a:solidFill>
              </a:rPr>
              <a:t>2016.10 Presentation</a:t>
            </a:r>
          </a:p>
          <a:p>
            <a:r>
              <a:rPr lang="en-US" altLang="ko-KR" sz="1200" dirty="0">
                <a:solidFill>
                  <a:schemeClr val="accent1"/>
                </a:solidFill>
              </a:rPr>
              <a:t>2016.11 Template</a:t>
            </a:r>
          </a:p>
        </p:txBody>
      </p:sp>
      <p:sp>
        <p:nvSpPr>
          <p:cNvPr id="62" name="직사각형 1">
            <a:extLst>
              <a:ext uri="{FF2B5EF4-FFF2-40B4-BE49-F238E27FC236}">
                <a16:creationId xmlns:a16="http://schemas.microsoft.com/office/drawing/2014/main" id="{E2460BD2-48A5-4F03-9BED-E54AB5F8AAAD}"/>
              </a:ext>
            </a:extLst>
          </p:cNvPr>
          <p:cNvSpPr/>
          <p:nvPr/>
        </p:nvSpPr>
        <p:spPr>
          <a:xfrm>
            <a:off x="4330854" y="5229535"/>
            <a:ext cx="17373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2017.05 Text here  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2017.08 Contents here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2017.10 Presentation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2017.11 Template</a:t>
            </a:r>
          </a:p>
        </p:txBody>
      </p:sp>
      <p:sp>
        <p:nvSpPr>
          <p:cNvPr id="63" name="직사각형 1">
            <a:extLst>
              <a:ext uri="{FF2B5EF4-FFF2-40B4-BE49-F238E27FC236}">
                <a16:creationId xmlns:a16="http://schemas.microsoft.com/office/drawing/2014/main" id="{45262742-C9D3-4CC2-9DE4-36B537A62216}"/>
              </a:ext>
            </a:extLst>
          </p:cNvPr>
          <p:cNvSpPr/>
          <p:nvPr/>
        </p:nvSpPr>
        <p:spPr>
          <a:xfrm>
            <a:off x="6172569" y="5229535"/>
            <a:ext cx="17373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2018.05 Text here  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2018.08 Contents here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2018.10 Presentation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2018.11 Template</a:t>
            </a:r>
          </a:p>
        </p:txBody>
      </p:sp>
      <p:sp>
        <p:nvSpPr>
          <p:cNvPr id="64" name="직사각형 1">
            <a:extLst>
              <a:ext uri="{FF2B5EF4-FFF2-40B4-BE49-F238E27FC236}">
                <a16:creationId xmlns:a16="http://schemas.microsoft.com/office/drawing/2014/main" id="{056BB03F-2E39-4D62-BECE-AFD6B72182B6}"/>
              </a:ext>
            </a:extLst>
          </p:cNvPr>
          <p:cNvSpPr/>
          <p:nvPr/>
        </p:nvSpPr>
        <p:spPr>
          <a:xfrm>
            <a:off x="8014284" y="5229535"/>
            <a:ext cx="17373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2019.05 Text here  </a:t>
            </a:r>
          </a:p>
          <a:p>
            <a:r>
              <a:rPr lang="en-US" altLang="ko-KR" sz="1200" dirty="0">
                <a:solidFill>
                  <a:schemeClr val="accent4"/>
                </a:solidFill>
              </a:rPr>
              <a:t>2019.08 Contents here</a:t>
            </a:r>
          </a:p>
          <a:p>
            <a:r>
              <a:rPr lang="en-US" altLang="ko-KR" sz="1200" dirty="0">
                <a:solidFill>
                  <a:schemeClr val="accent4"/>
                </a:solidFill>
              </a:rPr>
              <a:t>2019.10 Presentation</a:t>
            </a:r>
          </a:p>
          <a:p>
            <a:r>
              <a:rPr lang="en-US" altLang="ko-KR" sz="1200" dirty="0">
                <a:solidFill>
                  <a:schemeClr val="accent4"/>
                </a:solidFill>
              </a:rPr>
              <a:t>2019.11 Template</a:t>
            </a:r>
          </a:p>
        </p:txBody>
      </p:sp>
      <p:sp>
        <p:nvSpPr>
          <p:cNvPr id="65" name="직사각형 1">
            <a:extLst>
              <a:ext uri="{FF2B5EF4-FFF2-40B4-BE49-F238E27FC236}">
                <a16:creationId xmlns:a16="http://schemas.microsoft.com/office/drawing/2014/main" id="{52918BD0-260E-4638-BC88-947F1A759650}"/>
              </a:ext>
            </a:extLst>
          </p:cNvPr>
          <p:cNvSpPr/>
          <p:nvPr/>
        </p:nvSpPr>
        <p:spPr>
          <a:xfrm>
            <a:off x="9855999" y="5229535"/>
            <a:ext cx="17373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2020.05 Text here  </a:t>
            </a:r>
          </a:p>
          <a:p>
            <a:r>
              <a:rPr lang="en-US" altLang="ko-KR" sz="1200" dirty="0">
                <a:solidFill>
                  <a:schemeClr val="accent5"/>
                </a:solidFill>
              </a:rPr>
              <a:t>2020.08 Contents here</a:t>
            </a:r>
          </a:p>
          <a:p>
            <a:r>
              <a:rPr lang="en-US" altLang="ko-KR" sz="1200" dirty="0">
                <a:solidFill>
                  <a:schemeClr val="accent5"/>
                </a:solidFill>
              </a:rPr>
              <a:t>2020.10 Presentation</a:t>
            </a:r>
          </a:p>
          <a:p>
            <a:r>
              <a:rPr lang="en-US" altLang="ko-KR" sz="1200" dirty="0">
                <a:solidFill>
                  <a:schemeClr val="accent5"/>
                </a:solidFill>
              </a:rPr>
              <a:t>2020.11 Template</a:t>
            </a: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232341-E870-4DBB-A495-3707A4629701}"/>
              </a:ext>
            </a:extLst>
          </p:cNvPr>
          <p:cNvGrpSpPr/>
          <p:nvPr/>
        </p:nvGrpSpPr>
        <p:grpSpPr>
          <a:xfrm>
            <a:off x="4204088" y="1936645"/>
            <a:ext cx="4525172" cy="711174"/>
            <a:chOff x="3131840" y="2220253"/>
            <a:chExt cx="3096344" cy="71117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75D346-5FBD-4196-911B-8C1E97589EA2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BC6666-3FF9-4964-9754-7C50A22B70E9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F0279D-3BBF-4EBC-B900-5027AE710DDE}"/>
              </a:ext>
            </a:extLst>
          </p:cNvPr>
          <p:cNvGrpSpPr/>
          <p:nvPr/>
        </p:nvGrpSpPr>
        <p:grpSpPr>
          <a:xfrm>
            <a:off x="4204088" y="5517508"/>
            <a:ext cx="4525172" cy="711174"/>
            <a:chOff x="3131840" y="2220253"/>
            <a:chExt cx="3096344" cy="71117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B298B0-A352-4A30-B982-27E90F6CD22A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F0BE74-7FA1-4392-904E-A9A95E0CC8D9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Pentagon 24">
            <a:extLst>
              <a:ext uri="{FF2B5EF4-FFF2-40B4-BE49-F238E27FC236}">
                <a16:creationId xmlns:a16="http://schemas.microsoft.com/office/drawing/2014/main" id="{F8336DEB-D04E-46BF-A9C5-F1E2ACA6F9DF}"/>
              </a:ext>
            </a:extLst>
          </p:cNvPr>
          <p:cNvSpPr/>
          <p:nvPr/>
        </p:nvSpPr>
        <p:spPr>
          <a:xfrm>
            <a:off x="912674" y="1944340"/>
            <a:ext cx="3156908" cy="695785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8" name="Pentagon 27">
            <a:extLst>
              <a:ext uri="{FF2B5EF4-FFF2-40B4-BE49-F238E27FC236}">
                <a16:creationId xmlns:a16="http://schemas.microsoft.com/office/drawing/2014/main" id="{23C7F0BB-E792-4854-A350-197E2005CBFF}"/>
              </a:ext>
            </a:extLst>
          </p:cNvPr>
          <p:cNvSpPr/>
          <p:nvPr/>
        </p:nvSpPr>
        <p:spPr>
          <a:xfrm>
            <a:off x="912674" y="5525203"/>
            <a:ext cx="3156908" cy="69578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A13658-83A4-4B74-9C64-EDD218FB468D}"/>
              </a:ext>
            </a:extLst>
          </p:cNvPr>
          <p:cNvSpPr/>
          <p:nvPr/>
        </p:nvSpPr>
        <p:spPr>
          <a:xfrm>
            <a:off x="9327600" y="1944340"/>
            <a:ext cx="1943303" cy="695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889C75-70EA-4E9F-BB21-D28C4584AFDA}"/>
              </a:ext>
            </a:extLst>
          </p:cNvPr>
          <p:cNvSpPr/>
          <p:nvPr/>
        </p:nvSpPr>
        <p:spPr>
          <a:xfrm>
            <a:off x="8729260" y="5525203"/>
            <a:ext cx="2551168" cy="6957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Pentagon 41">
            <a:extLst>
              <a:ext uri="{FF2B5EF4-FFF2-40B4-BE49-F238E27FC236}">
                <a16:creationId xmlns:a16="http://schemas.microsoft.com/office/drawing/2014/main" id="{731ECC57-5B85-4568-8164-58B299BBEB48}"/>
              </a:ext>
            </a:extLst>
          </p:cNvPr>
          <p:cNvSpPr/>
          <p:nvPr/>
        </p:nvSpPr>
        <p:spPr>
          <a:xfrm>
            <a:off x="912675" y="1944340"/>
            <a:ext cx="1969776" cy="695785"/>
          </a:xfrm>
          <a:prstGeom prst="homePlate">
            <a:avLst/>
          </a:prstGeom>
          <a:gradFill>
            <a:gsLst>
              <a:gs pos="0">
                <a:schemeClr val="accent4">
                  <a:lumMod val="85000"/>
                </a:schemeClr>
              </a:gs>
              <a:gs pos="100000">
                <a:schemeClr val="accent4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Pentagon 44">
            <a:extLst>
              <a:ext uri="{FF2B5EF4-FFF2-40B4-BE49-F238E27FC236}">
                <a16:creationId xmlns:a16="http://schemas.microsoft.com/office/drawing/2014/main" id="{F9EE776C-3B2C-41CC-B807-A24EA5BAAA24}"/>
              </a:ext>
            </a:extLst>
          </p:cNvPr>
          <p:cNvSpPr/>
          <p:nvPr/>
        </p:nvSpPr>
        <p:spPr>
          <a:xfrm>
            <a:off x="912675" y="5525203"/>
            <a:ext cx="1578452" cy="695785"/>
          </a:xfrm>
          <a:prstGeom prst="homePlate">
            <a:avLst/>
          </a:prstGeom>
          <a:gradFill>
            <a:gsLst>
              <a:gs pos="0">
                <a:schemeClr val="accent1">
                  <a:lumMod val="8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35885E-3168-49EA-9A54-C106ADB73245}"/>
              </a:ext>
            </a:extLst>
          </p:cNvPr>
          <p:cNvSpPr txBox="1"/>
          <p:nvPr/>
        </p:nvSpPr>
        <p:spPr>
          <a:xfrm>
            <a:off x="9661113" y="2153733"/>
            <a:ext cx="106186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F216BB-0E6C-4D3E-B4A5-7D66DFE3712E}"/>
              </a:ext>
            </a:extLst>
          </p:cNvPr>
          <p:cNvSpPr txBox="1"/>
          <p:nvPr/>
        </p:nvSpPr>
        <p:spPr>
          <a:xfrm>
            <a:off x="9113249" y="5734596"/>
            <a:ext cx="196976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Content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A41A43F9-B643-4C95-A5AD-2FF7F2C829D1}"/>
              </a:ext>
            </a:extLst>
          </p:cNvPr>
          <p:cNvSpPr/>
          <p:nvPr/>
        </p:nvSpPr>
        <p:spPr>
          <a:xfrm rot="2700000">
            <a:off x="3373510" y="205386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59F354-F33A-471C-B3E9-AB1BED122768}"/>
              </a:ext>
            </a:extLst>
          </p:cNvPr>
          <p:cNvGrpSpPr/>
          <p:nvPr/>
        </p:nvGrpSpPr>
        <p:grpSpPr>
          <a:xfrm>
            <a:off x="4204088" y="3130266"/>
            <a:ext cx="4525172" cy="711174"/>
            <a:chOff x="3131840" y="2220253"/>
            <a:chExt cx="3096344" cy="7111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861546-3556-43BF-B2EE-E5FC3F75816A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43A94D-7CB1-47D9-A098-67826E438B28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Pentagon 25">
            <a:extLst>
              <a:ext uri="{FF2B5EF4-FFF2-40B4-BE49-F238E27FC236}">
                <a16:creationId xmlns:a16="http://schemas.microsoft.com/office/drawing/2014/main" id="{A448B1FF-9B87-40AA-9201-2F1ADC620FA6}"/>
              </a:ext>
            </a:extLst>
          </p:cNvPr>
          <p:cNvSpPr/>
          <p:nvPr/>
        </p:nvSpPr>
        <p:spPr>
          <a:xfrm>
            <a:off x="912674" y="3137961"/>
            <a:ext cx="3156908" cy="69578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84ECE2-F776-4254-9BC7-BBC749E812FD}"/>
              </a:ext>
            </a:extLst>
          </p:cNvPr>
          <p:cNvSpPr/>
          <p:nvPr/>
        </p:nvSpPr>
        <p:spPr>
          <a:xfrm>
            <a:off x="8982082" y="3137961"/>
            <a:ext cx="2288822" cy="6957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4" name="Pentagon 42">
            <a:extLst>
              <a:ext uri="{FF2B5EF4-FFF2-40B4-BE49-F238E27FC236}">
                <a16:creationId xmlns:a16="http://schemas.microsoft.com/office/drawing/2014/main" id="{BBF9B8A1-12C2-41E1-848D-F75C6B0E8EAE}"/>
              </a:ext>
            </a:extLst>
          </p:cNvPr>
          <p:cNvSpPr/>
          <p:nvPr/>
        </p:nvSpPr>
        <p:spPr>
          <a:xfrm>
            <a:off x="912675" y="3137961"/>
            <a:ext cx="1969776" cy="695785"/>
          </a:xfrm>
          <a:prstGeom prst="homePlate">
            <a:avLst/>
          </a:prstGeom>
          <a:gradFill>
            <a:gsLst>
              <a:gs pos="0">
                <a:schemeClr val="accent3">
                  <a:lumMod val="8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52EE80-76DF-4257-860E-70F72DEBE766}"/>
              </a:ext>
            </a:extLst>
          </p:cNvPr>
          <p:cNvSpPr txBox="1"/>
          <p:nvPr/>
        </p:nvSpPr>
        <p:spPr>
          <a:xfrm>
            <a:off x="9257264" y="3347354"/>
            <a:ext cx="132169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73A9E87E-33C8-4081-A64F-CF5066D4EBB7}"/>
              </a:ext>
            </a:extLst>
          </p:cNvPr>
          <p:cNvSpPr/>
          <p:nvPr/>
        </p:nvSpPr>
        <p:spPr>
          <a:xfrm>
            <a:off x="3274202" y="3323112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 Same Side Corner Rectangle 36">
            <a:extLst>
              <a:ext uri="{FF2B5EF4-FFF2-40B4-BE49-F238E27FC236}">
                <a16:creationId xmlns:a16="http://schemas.microsoft.com/office/drawing/2014/main" id="{E45A0E01-D74A-49A8-BA9A-21E9B34FB8E7}"/>
              </a:ext>
            </a:extLst>
          </p:cNvPr>
          <p:cNvSpPr>
            <a:spLocks noChangeAspect="1"/>
          </p:cNvSpPr>
          <p:nvPr/>
        </p:nvSpPr>
        <p:spPr>
          <a:xfrm>
            <a:off x="3308470" y="5716553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553723-59BD-4CC9-86F2-5AED5BF98AC9}"/>
              </a:ext>
            </a:extLst>
          </p:cNvPr>
          <p:cNvGrpSpPr/>
          <p:nvPr/>
        </p:nvGrpSpPr>
        <p:grpSpPr>
          <a:xfrm>
            <a:off x="4204088" y="4323887"/>
            <a:ext cx="4525172" cy="711174"/>
            <a:chOff x="3131840" y="2220253"/>
            <a:chExt cx="3096344" cy="71117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CF8CF7-9CF2-4E34-A13E-48725E94B9FC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FC7FC5-C8EC-4376-98F9-E189EEDE89CD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Pentagon 26">
            <a:extLst>
              <a:ext uri="{FF2B5EF4-FFF2-40B4-BE49-F238E27FC236}">
                <a16:creationId xmlns:a16="http://schemas.microsoft.com/office/drawing/2014/main" id="{646C6FD0-27BE-46FC-B090-5EAF93F20044}"/>
              </a:ext>
            </a:extLst>
          </p:cNvPr>
          <p:cNvSpPr/>
          <p:nvPr/>
        </p:nvSpPr>
        <p:spPr>
          <a:xfrm>
            <a:off x="912674" y="4331582"/>
            <a:ext cx="3156908" cy="695785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AC687A-36EA-4E16-BF3E-D7CB021F7665}"/>
              </a:ext>
            </a:extLst>
          </p:cNvPr>
          <p:cNvSpPr/>
          <p:nvPr/>
        </p:nvSpPr>
        <p:spPr>
          <a:xfrm>
            <a:off x="9585742" y="4331582"/>
            <a:ext cx="1685162" cy="695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5" name="Pentagon 43">
            <a:extLst>
              <a:ext uri="{FF2B5EF4-FFF2-40B4-BE49-F238E27FC236}">
                <a16:creationId xmlns:a16="http://schemas.microsoft.com/office/drawing/2014/main" id="{55DC4D35-8385-429F-A272-DFB888CD9CFE}"/>
              </a:ext>
            </a:extLst>
          </p:cNvPr>
          <p:cNvSpPr/>
          <p:nvPr/>
        </p:nvSpPr>
        <p:spPr>
          <a:xfrm>
            <a:off x="912676" y="4331582"/>
            <a:ext cx="1336638" cy="695785"/>
          </a:xfrm>
          <a:prstGeom prst="homePlate">
            <a:avLst/>
          </a:prstGeom>
          <a:gradFill>
            <a:gsLst>
              <a:gs pos="0">
                <a:schemeClr val="accent2">
                  <a:lumMod val="85000"/>
                </a:schemeClr>
              </a:gs>
              <a:gs pos="100000">
                <a:schemeClr val="accent2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46D3E4-66E8-4370-98FA-14CD29F80EC4}"/>
              </a:ext>
            </a:extLst>
          </p:cNvPr>
          <p:cNvSpPr txBox="1"/>
          <p:nvPr/>
        </p:nvSpPr>
        <p:spPr>
          <a:xfrm>
            <a:off x="9949145" y="4540975"/>
            <a:ext cx="106186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Oval 21">
            <a:extLst>
              <a:ext uri="{FF2B5EF4-FFF2-40B4-BE49-F238E27FC236}">
                <a16:creationId xmlns:a16="http://schemas.microsoft.com/office/drawing/2014/main" id="{3A7D368B-8D5E-4FB3-BF90-03EE6AD4CD28}"/>
              </a:ext>
            </a:extLst>
          </p:cNvPr>
          <p:cNvSpPr>
            <a:spLocks noChangeAspect="1"/>
          </p:cNvSpPr>
          <p:nvPr/>
        </p:nvSpPr>
        <p:spPr>
          <a:xfrm>
            <a:off x="3321339" y="4500655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21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06956FA9-D0DA-4E16-A923-DC3E1D17F7AC}"/>
              </a:ext>
            </a:extLst>
          </p:cNvPr>
          <p:cNvSpPr txBox="1">
            <a:spLocks/>
          </p:cNvSpPr>
          <p:nvPr/>
        </p:nvSpPr>
        <p:spPr>
          <a:xfrm>
            <a:off x="6638925" y="4739177"/>
            <a:ext cx="3434528" cy="204689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</a:t>
            </a:r>
          </a:p>
          <a:p>
            <a:pPr marL="0" indent="0" algn="r"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0EE8F-6C5F-4A1A-8C7F-E555D2ACD86B}"/>
              </a:ext>
            </a:extLst>
          </p:cNvPr>
          <p:cNvSpPr txBox="1"/>
          <p:nvPr/>
        </p:nvSpPr>
        <p:spPr>
          <a:xfrm>
            <a:off x="534639" y="1384759"/>
            <a:ext cx="63188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570A5-3ECE-4A40-A342-2C8CC9B2A2B9}"/>
              </a:ext>
            </a:extLst>
          </p:cNvPr>
          <p:cNvSpPr txBox="1"/>
          <p:nvPr/>
        </p:nvSpPr>
        <p:spPr>
          <a:xfrm>
            <a:off x="534638" y="760344"/>
            <a:ext cx="631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You can simply impress your audience and add a unique zing.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CCFF808D-EDF7-432E-A2FB-2D2699968C69}"/>
              </a:ext>
            </a:extLst>
          </p:cNvPr>
          <p:cNvSpPr txBox="1">
            <a:spLocks/>
          </p:cNvSpPr>
          <p:nvPr/>
        </p:nvSpPr>
        <p:spPr>
          <a:xfrm>
            <a:off x="466725" y="4598606"/>
            <a:ext cx="3434528" cy="204689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</a:t>
            </a:r>
          </a:p>
          <a:p>
            <a:pPr marL="0" indent="0"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Infographic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66213-088A-428A-9D50-89AE7B2A6D8A}"/>
              </a:ext>
            </a:extLst>
          </p:cNvPr>
          <p:cNvSpPr txBox="1"/>
          <p:nvPr/>
        </p:nvSpPr>
        <p:spPr>
          <a:xfrm>
            <a:off x="4797757" y="3429000"/>
            <a:ext cx="31308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</a:r>
          </a:p>
          <a:p>
            <a:pPr algn="just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AD716-58CF-4C6A-9F59-04A853AADA3A}"/>
              </a:ext>
            </a:extLst>
          </p:cNvPr>
          <p:cNvSpPr txBox="1"/>
          <p:nvPr/>
        </p:nvSpPr>
        <p:spPr>
          <a:xfrm>
            <a:off x="4797758" y="2259449"/>
            <a:ext cx="31308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FA2792-8E9C-476E-8CB6-EE36CEE82C4F}"/>
              </a:ext>
            </a:extLst>
          </p:cNvPr>
          <p:cNvSpPr txBox="1"/>
          <p:nvPr/>
        </p:nvSpPr>
        <p:spPr>
          <a:xfrm>
            <a:off x="8417634" y="3429000"/>
            <a:ext cx="31308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</a:r>
          </a:p>
          <a:p>
            <a:pPr algn="just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08CF4-5FA4-4B72-9213-472C1F187C21}"/>
              </a:ext>
            </a:extLst>
          </p:cNvPr>
          <p:cNvSpPr txBox="1"/>
          <p:nvPr/>
        </p:nvSpPr>
        <p:spPr>
          <a:xfrm>
            <a:off x="8417635" y="2259449"/>
            <a:ext cx="31308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4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592E2E2-310C-4056-8EC9-309CCF469575}"/>
              </a:ext>
            </a:extLst>
          </p:cNvPr>
          <p:cNvGrpSpPr/>
          <p:nvPr/>
        </p:nvGrpSpPr>
        <p:grpSpPr>
          <a:xfrm>
            <a:off x="3754528" y="3165347"/>
            <a:ext cx="4797245" cy="1568448"/>
            <a:chOff x="3821817" y="2740193"/>
            <a:chExt cx="4797245" cy="15684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28E8D6-DAF3-46D9-BCEA-BB443F46182B}"/>
                </a:ext>
              </a:extLst>
            </p:cNvPr>
            <p:cNvSpPr txBox="1"/>
            <p:nvPr/>
          </p:nvSpPr>
          <p:spPr>
            <a:xfrm>
              <a:off x="3821817" y="2740193"/>
              <a:ext cx="4777152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DEF1E8-CC8D-4716-8CE9-13746510D55F}"/>
                </a:ext>
              </a:extLst>
            </p:cNvPr>
            <p:cNvSpPr txBox="1"/>
            <p:nvPr/>
          </p:nvSpPr>
          <p:spPr>
            <a:xfrm>
              <a:off x="3841966" y="3928985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 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F5B932-ADC3-4908-B9FC-83E3F0AFD388}"/>
              </a:ext>
            </a:extLst>
          </p:cNvPr>
          <p:cNvGrpSpPr/>
          <p:nvPr/>
        </p:nvGrpSpPr>
        <p:grpSpPr>
          <a:xfrm flipH="1" flipV="1">
            <a:off x="3901481" y="4179216"/>
            <a:ext cx="4480561" cy="126084"/>
            <a:chOff x="5069840" y="3310420"/>
            <a:chExt cx="4480561" cy="230341"/>
          </a:xfrm>
          <a:solidFill>
            <a:schemeClr val="accent3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3A192F-1695-4106-8776-E243BC02A884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51B94BB-8F05-4EEB-8A71-083846A73308}"/>
                </a:ext>
              </a:extLst>
            </p:cNvPr>
            <p:cNvSpPr/>
            <p:nvPr/>
          </p:nvSpPr>
          <p:spPr>
            <a:xfrm>
              <a:off x="6990081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9CC477-B0AB-4334-96B8-8790641A3797}"/>
              </a:ext>
            </a:extLst>
          </p:cNvPr>
          <p:cNvGrpSpPr/>
          <p:nvPr/>
        </p:nvGrpSpPr>
        <p:grpSpPr>
          <a:xfrm>
            <a:off x="8126445" y="1011451"/>
            <a:ext cx="3735577" cy="3082030"/>
            <a:chOff x="386862" y="1249725"/>
            <a:chExt cx="6344936" cy="523487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5A9B830-522F-43B3-B7DA-05C7611117AE}"/>
                </a:ext>
              </a:extLst>
            </p:cNvPr>
            <p:cNvGrpSpPr/>
            <p:nvPr/>
          </p:nvGrpSpPr>
          <p:grpSpPr>
            <a:xfrm>
              <a:off x="386862" y="1249725"/>
              <a:ext cx="3932730" cy="5224135"/>
              <a:chOff x="457481" y="3133210"/>
              <a:chExt cx="2534244" cy="3366424"/>
            </a:xfrm>
            <a:solidFill>
              <a:schemeClr val="accent3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83CC1F2-3929-45C2-83A3-33FA34745A36}"/>
                  </a:ext>
                </a:extLst>
              </p:cNvPr>
              <p:cNvSpPr/>
              <p:nvPr/>
            </p:nvSpPr>
            <p:spPr>
              <a:xfrm>
                <a:off x="827009" y="3133210"/>
                <a:ext cx="1588341" cy="2003413"/>
              </a:xfrm>
              <a:custGeom>
                <a:avLst/>
                <a:gdLst>
                  <a:gd name="connsiteX0" fmla="*/ 687060 w 1588341"/>
                  <a:gd name="connsiteY0" fmla="*/ 478632 h 2003413"/>
                  <a:gd name="connsiteX1" fmla="*/ 675992 w 1588341"/>
                  <a:gd name="connsiteY1" fmla="*/ 459815 h 2003413"/>
                  <a:gd name="connsiteX2" fmla="*/ 513837 w 1588341"/>
                  <a:gd name="connsiteY2" fmla="*/ 217967 h 2003413"/>
                  <a:gd name="connsiteX3" fmla="*/ 350022 w 1588341"/>
                  <a:gd name="connsiteY3" fmla="*/ 107281 h 2003413"/>
                  <a:gd name="connsiteX4" fmla="*/ 181226 w 1588341"/>
                  <a:gd name="connsiteY4" fmla="*/ 156536 h 2003413"/>
                  <a:gd name="connsiteX5" fmla="*/ 138612 w 1588341"/>
                  <a:gd name="connsiteY5" fmla="*/ 298214 h 2003413"/>
                  <a:gd name="connsiteX6" fmla="*/ 146914 w 1588341"/>
                  <a:gd name="connsiteY6" fmla="*/ 473651 h 2003413"/>
                  <a:gd name="connsiteX7" fmla="*/ 169051 w 1588341"/>
                  <a:gd name="connsiteY7" fmla="*/ 600386 h 2003413"/>
                  <a:gd name="connsiteX8" fmla="*/ 221627 w 1588341"/>
                  <a:gd name="connsiteY8" fmla="*/ 781911 h 2003413"/>
                  <a:gd name="connsiteX9" fmla="*/ 285824 w 1588341"/>
                  <a:gd name="connsiteY9" fmla="*/ 945172 h 2003413"/>
                  <a:gd name="connsiteX10" fmla="*/ 384888 w 1588341"/>
                  <a:gd name="connsiteY10" fmla="*/ 1122270 h 2003413"/>
                  <a:gd name="connsiteX11" fmla="*/ 564753 w 1588341"/>
                  <a:gd name="connsiteY11" fmla="*/ 1288298 h 2003413"/>
                  <a:gd name="connsiteX12" fmla="*/ 741296 w 1588341"/>
                  <a:gd name="connsiteY12" fmla="*/ 1304348 h 2003413"/>
                  <a:gd name="connsiteX13" fmla="*/ 927249 w 1588341"/>
                  <a:gd name="connsiteY13" fmla="*/ 1231295 h 2003413"/>
                  <a:gd name="connsiteX14" fmla="*/ 1272035 w 1588341"/>
                  <a:gd name="connsiteY14" fmla="*/ 1158243 h 2003413"/>
                  <a:gd name="connsiteX15" fmla="*/ 1485105 w 1588341"/>
                  <a:gd name="connsiteY15" fmla="*/ 1217460 h 2003413"/>
                  <a:gd name="connsiteX16" fmla="*/ 1589703 w 1588341"/>
                  <a:gd name="connsiteY16" fmla="*/ 1410053 h 2003413"/>
                  <a:gd name="connsiteX17" fmla="*/ 1515544 w 1588341"/>
                  <a:gd name="connsiteY17" fmla="*/ 1687874 h 2003413"/>
                  <a:gd name="connsiteX18" fmla="*/ 1291958 w 1588341"/>
                  <a:gd name="connsiteY18" fmla="*/ 1953520 h 2003413"/>
                  <a:gd name="connsiteX19" fmla="*/ 1182379 w 1588341"/>
                  <a:gd name="connsiteY19" fmla="*/ 2007203 h 2003413"/>
                  <a:gd name="connsiteX20" fmla="*/ 1229421 w 1588341"/>
                  <a:gd name="connsiteY20" fmla="*/ 1940238 h 2003413"/>
                  <a:gd name="connsiteX21" fmla="*/ 1358923 w 1588341"/>
                  <a:gd name="connsiteY21" fmla="*/ 1770335 h 2003413"/>
                  <a:gd name="connsiteX22" fmla="*/ 1453006 w 1588341"/>
                  <a:gd name="connsiteY22" fmla="*/ 1470930 h 2003413"/>
                  <a:gd name="connsiteX23" fmla="*/ 1441938 w 1588341"/>
                  <a:gd name="connsiteY23" fmla="*/ 1385149 h 2003413"/>
                  <a:gd name="connsiteX24" fmla="*/ 1420907 w 1588341"/>
                  <a:gd name="connsiteY24" fmla="*/ 1348069 h 2003413"/>
                  <a:gd name="connsiteX25" fmla="*/ 1283104 w 1588341"/>
                  <a:gd name="connsiteY25" fmla="*/ 1266715 h 2003413"/>
                  <a:gd name="connsiteX26" fmla="*/ 1087190 w 1588341"/>
                  <a:gd name="connsiteY26" fmla="*/ 1278890 h 2003413"/>
                  <a:gd name="connsiteX27" fmla="*/ 860837 w 1588341"/>
                  <a:gd name="connsiteY27" fmla="*/ 1353050 h 2003413"/>
                  <a:gd name="connsiteX28" fmla="*/ 460155 w 1588341"/>
                  <a:gd name="connsiteY28" fmla="*/ 1282211 h 2003413"/>
                  <a:gd name="connsiteX29" fmla="*/ 279737 w 1588341"/>
                  <a:gd name="connsiteY29" fmla="*/ 1072461 h 2003413"/>
                  <a:gd name="connsiteX30" fmla="*/ 138059 w 1588341"/>
                  <a:gd name="connsiteY30" fmla="*/ 782464 h 2003413"/>
                  <a:gd name="connsiteX31" fmla="*/ 39548 w 1588341"/>
                  <a:gd name="connsiteY31" fmla="*/ 491361 h 2003413"/>
                  <a:gd name="connsiteX32" fmla="*/ 1362 w 1588341"/>
                  <a:gd name="connsiteY32" fmla="*/ 311496 h 2003413"/>
                  <a:gd name="connsiteX33" fmla="*/ 5236 w 1588341"/>
                  <a:gd name="connsiteY33" fmla="*/ 153769 h 2003413"/>
                  <a:gd name="connsiteX34" fmla="*/ 102639 w 1588341"/>
                  <a:gd name="connsiteY34" fmla="*/ 23713 h 2003413"/>
                  <a:gd name="connsiteX35" fmla="*/ 286378 w 1588341"/>
                  <a:gd name="connsiteY35" fmla="*/ 15965 h 2003413"/>
                  <a:gd name="connsiteX36" fmla="*/ 622309 w 1588341"/>
                  <a:gd name="connsiteY36" fmla="*/ 305409 h 2003413"/>
                  <a:gd name="connsiteX37" fmla="*/ 686507 w 1588341"/>
                  <a:gd name="connsiteY37" fmla="*/ 453174 h 2003413"/>
                  <a:gd name="connsiteX38" fmla="*/ 689274 w 1588341"/>
                  <a:gd name="connsiteY38" fmla="*/ 478078 h 2003413"/>
                  <a:gd name="connsiteX39" fmla="*/ 687060 w 1588341"/>
                  <a:gd name="connsiteY39" fmla="*/ 478632 h 2003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88341" h="2003413">
                    <a:moveTo>
                      <a:pt x="687060" y="478632"/>
                    </a:moveTo>
                    <a:cubicBezTo>
                      <a:pt x="683186" y="472544"/>
                      <a:pt x="679312" y="466456"/>
                      <a:pt x="675992" y="459815"/>
                    </a:cubicBezTo>
                    <a:cubicBezTo>
                      <a:pt x="631718" y="372373"/>
                      <a:pt x="579142" y="290466"/>
                      <a:pt x="513837" y="217967"/>
                    </a:cubicBezTo>
                    <a:cubicBezTo>
                      <a:pt x="468456" y="167605"/>
                      <a:pt x="416434" y="126651"/>
                      <a:pt x="350022" y="107281"/>
                    </a:cubicBezTo>
                    <a:cubicBezTo>
                      <a:pt x="284164" y="88464"/>
                      <a:pt x="226054" y="105067"/>
                      <a:pt x="181226" y="156536"/>
                    </a:cubicBezTo>
                    <a:cubicBezTo>
                      <a:pt x="146360" y="196383"/>
                      <a:pt x="136952" y="246745"/>
                      <a:pt x="138612" y="298214"/>
                    </a:cubicBezTo>
                    <a:cubicBezTo>
                      <a:pt x="140273" y="356877"/>
                      <a:pt x="141379" y="414987"/>
                      <a:pt x="146914" y="473651"/>
                    </a:cubicBezTo>
                    <a:cubicBezTo>
                      <a:pt x="150788" y="516265"/>
                      <a:pt x="159089" y="558879"/>
                      <a:pt x="169051" y="600386"/>
                    </a:cubicBezTo>
                    <a:cubicBezTo>
                      <a:pt x="184547" y="661263"/>
                      <a:pt x="201703" y="722141"/>
                      <a:pt x="221627" y="781911"/>
                    </a:cubicBezTo>
                    <a:cubicBezTo>
                      <a:pt x="240443" y="837254"/>
                      <a:pt x="264794" y="890936"/>
                      <a:pt x="285824" y="945172"/>
                    </a:cubicBezTo>
                    <a:cubicBezTo>
                      <a:pt x="310729" y="1008817"/>
                      <a:pt x="345041" y="1066927"/>
                      <a:pt x="384888" y="1122270"/>
                    </a:cubicBezTo>
                    <a:cubicBezTo>
                      <a:pt x="434143" y="1189235"/>
                      <a:pt x="491700" y="1247898"/>
                      <a:pt x="564753" y="1288298"/>
                    </a:cubicBezTo>
                    <a:cubicBezTo>
                      <a:pt x="621202" y="1319844"/>
                      <a:pt x="680973" y="1325378"/>
                      <a:pt x="741296" y="1304348"/>
                    </a:cubicBezTo>
                    <a:cubicBezTo>
                      <a:pt x="804387" y="1282211"/>
                      <a:pt x="865818" y="1256753"/>
                      <a:pt x="927249" y="1231295"/>
                    </a:cubicBezTo>
                    <a:cubicBezTo>
                      <a:pt x="1037934" y="1185361"/>
                      <a:pt x="1151387" y="1155476"/>
                      <a:pt x="1272035" y="1158243"/>
                    </a:cubicBezTo>
                    <a:cubicBezTo>
                      <a:pt x="1347855" y="1160456"/>
                      <a:pt x="1420907" y="1174292"/>
                      <a:pt x="1485105" y="1217460"/>
                    </a:cubicBezTo>
                    <a:cubicBezTo>
                      <a:pt x="1553730" y="1263394"/>
                      <a:pt x="1585276" y="1329252"/>
                      <a:pt x="1589703" y="1410053"/>
                    </a:cubicBezTo>
                    <a:cubicBezTo>
                      <a:pt x="1595238" y="1510777"/>
                      <a:pt x="1565906" y="1602093"/>
                      <a:pt x="1515544" y="1687874"/>
                    </a:cubicBezTo>
                    <a:cubicBezTo>
                      <a:pt x="1455773" y="1789152"/>
                      <a:pt x="1384381" y="1880468"/>
                      <a:pt x="1291958" y="1953520"/>
                    </a:cubicBezTo>
                    <a:cubicBezTo>
                      <a:pt x="1260413" y="1978425"/>
                      <a:pt x="1225547" y="1999455"/>
                      <a:pt x="1182379" y="2007203"/>
                    </a:cubicBezTo>
                    <a:cubicBezTo>
                      <a:pt x="1197876" y="1985066"/>
                      <a:pt x="1213372" y="1962375"/>
                      <a:pt x="1229421" y="1940238"/>
                    </a:cubicBezTo>
                    <a:cubicBezTo>
                      <a:pt x="1272588" y="1883235"/>
                      <a:pt x="1318523" y="1828445"/>
                      <a:pt x="1358923" y="1770335"/>
                    </a:cubicBezTo>
                    <a:cubicBezTo>
                      <a:pt x="1421461" y="1680680"/>
                      <a:pt x="1459647" y="1582169"/>
                      <a:pt x="1453006" y="1470930"/>
                    </a:cubicBezTo>
                    <a:cubicBezTo>
                      <a:pt x="1451346" y="1442152"/>
                      <a:pt x="1448025" y="1412820"/>
                      <a:pt x="1441938" y="1385149"/>
                    </a:cubicBezTo>
                    <a:cubicBezTo>
                      <a:pt x="1439170" y="1371866"/>
                      <a:pt x="1429209" y="1359137"/>
                      <a:pt x="1420907" y="1348069"/>
                    </a:cubicBezTo>
                    <a:cubicBezTo>
                      <a:pt x="1386041" y="1302688"/>
                      <a:pt x="1337893" y="1279444"/>
                      <a:pt x="1283104" y="1266715"/>
                    </a:cubicBezTo>
                    <a:cubicBezTo>
                      <a:pt x="1216692" y="1251772"/>
                      <a:pt x="1150834" y="1260627"/>
                      <a:pt x="1087190" y="1278890"/>
                    </a:cubicBezTo>
                    <a:cubicBezTo>
                      <a:pt x="1010816" y="1301027"/>
                      <a:pt x="936657" y="1329252"/>
                      <a:pt x="860837" y="1353050"/>
                    </a:cubicBezTo>
                    <a:cubicBezTo>
                      <a:pt x="715285" y="1398984"/>
                      <a:pt x="581356" y="1375740"/>
                      <a:pt x="460155" y="1282211"/>
                    </a:cubicBezTo>
                    <a:cubicBezTo>
                      <a:pt x="385995" y="1224654"/>
                      <a:pt x="328992" y="1151602"/>
                      <a:pt x="279737" y="1072461"/>
                    </a:cubicBezTo>
                    <a:cubicBezTo>
                      <a:pt x="222180" y="980592"/>
                      <a:pt x="174585" y="883742"/>
                      <a:pt x="138059" y="782464"/>
                    </a:cubicBezTo>
                    <a:cubicBezTo>
                      <a:pt x="103193" y="686168"/>
                      <a:pt x="73308" y="588211"/>
                      <a:pt x="39548" y="491361"/>
                    </a:cubicBezTo>
                    <a:cubicBezTo>
                      <a:pt x="19625" y="432697"/>
                      <a:pt x="4682" y="372927"/>
                      <a:pt x="1362" y="311496"/>
                    </a:cubicBezTo>
                    <a:cubicBezTo>
                      <a:pt x="-1959" y="258921"/>
                      <a:pt x="1362" y="206345"/>
                      <a:pt x="5236" y="153769"/>
                    </a:cubicBezTo>
                    <a:cubicBezTo>
                      <a:pt x="10217" y="90678"/>
                      <a:pt x="49510" y="50278"/>
                      <a:pt x="102639" y="23713"/>
                    </a:cubicBezTo>
                    <a:cubicBezTo>
                      <a:pt x="161856" y="-6172"/>
                      <a:pt x="222733" y="-6725"/>
                      <a:pt x="286378" y="15965"/>
                    </a:cubicBezTo>
                    <a:cubicBezTo>
                      <a:pt x="435250" y="70201"/>
                      <a:pt x="538188" y="175906"/>
                      <a:pt x="622309" y="305409"/>
                    </a:cubicBezTo>
                    <a:cubicBezTo>
                      <a:pt x="651641" y="351343"/>
                      <a:pt x="674885" y="399492"/>
                      <a:pt x="686507" y="453174"/>
                    </a:cubicBezTo>
                    <a:cubicBezTo>
                      <a:pt x="688167" y="461476"/>
                      <a:pt x="688167" y="469777"/>
                      <a:pt x="689274" y="478078"/>
                    </a:cubicBezTo>
                    <a:cubicBezTo>
                      <a:pt x="689274" y="478078"/>
                      <a:pt x="688167" y="478632"/>
                      <a:pt x="687060" y="478632"/>
                    </a:cubicBezTo>
                    <a:close/>
                  </a:path>
                </a:pathLst>
              </a:custGeom>
              <a:grpFill/>
              <a:ln w="5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98E1DED-5FFF-4FDD-8810-9A1781FEDA9D}"/>
                  </a:ext>
                </a:extLst>
              </p:cNvPr>
              <p:cNvSpPr/>
              <p:nvPr/>
            </p:nvSpPr>
            <p:spPr>
              <a:xfrm>
                <a:off x="694564" y="5055184"/>
                <a:ext cx="2003413" cy="1444450"/>
              </a:xfrm>
              <a:custGeom>
                <a:avLst/>
                <a:gdLst>
                  <a:gd name="connsiteX0" fmla="*/ 293748 w 2003413"/>
                  <a:gd name="connsiteY0" fmla="*/ 0 h 1444449"/>
                  <a:gd name="connsiteX1" fmla="*/ 327507 w 2003413"/>
                  <a:gd name="connsiteY1" fmla="*/ 121754 h 1444449"/>
                  <a:gd name="connsiteX2" fmla="*/ 399453 w 2003413"/>
                  <a:gd name="connsiteY2" fmla="*/ 322649 h 1444449"/>
                  <a:gd name="connsiteX3" fmla="*/ 519547 w 2003413"/>
                  <a:gd name="connsiteY3" fmla="*/ 539593 h 1444449"/>
                  <a:gd name="connsiteX4" fmla="*/ 797368 w 2003413"/>
                  <a:gd name="connsiteY4" fmla="*/ 791957 h 1444449"/>
                  <a:gd name="connsiteX5" fmla="*/ 936832 w 2003413"/>
                  <a:gd name="connsiteY5" fmla="*/ 873864 h 1444449"/>
                  <a:gd name="connsiteX6" fmla="*/ 948454 w 2003413"/>
                  <a:gd name="connsiteY6" fmla="*/ 881059 h 1444449"/>
                  <a:gd name="connsiteX7" fmla="*/ 986641 w 2003413"/>
                  <a:gd name="connsiteY7" fmla="*/ 786423 h 1444449"/>
                  <a:gd name="connsiteX8" fmla="*/ 1126105 w 2003413"/>
                  <a:gd name="connsiteY8" fmla="*/ 681271 h 1444449"/>
                  <a:gd name="connsiteX9" fmla="*/ 1520700 w 2003413"/>
                  <a:gd name="connsiteY9" fmla="*/ 669649 h 1444449"/>
                  <a:gd name="connsiteX10" fmla="*/ 1664592 w 2003413"/>
                  <a:gd name="connsiteY10" fmla="*/ 724992 h 1444449"/>
                  <a:gd name="connsiteX11" fmla="*/ 1685068 w 2003413"/>
                  <a:gd name="connsiteY11" fmla="*/ 744362 h 1444449"/>
                  <a:gd name="connsiteX12" fmla="*/ 1645221 w 2003413"/>
                  <a:gd name="connsiteY12" fmla="*/ 732740 h 1444449"/>
                  <a:gd name="connsiteX13" fmla="*/ 1393965 w 2003413"/>
                  <a:gd name="connsiteY13" fmla="*/ 680718 h 1444449"/>
                  <a:gd name="connsiteX14" fmla="*/ 1198051 w 2003413"/>
                  <a:gd name="connsiteY14" fmla="*/ 715584 h 1444449"/>
                  <a:gd name="connsiteX15" fmla="*/ 1138280 w 2003413"/>
                  <a:gd name="connsiteY15" fmla="*/ 938062 h 1444449"/>
                  <a:gd name="connsiteX16" fmla="*/ 1328660 w 2003413"/>
                  <a:gd name="connsiteY16" fmla="*/ 1125675 h 1444449"/>
                  <a:gd name="connsiteX17" fmla="*/ 1687835 w 2003413"/>
                  <a:gd name="connsiteY17" fmla="*/ 1311073 h 1444449"/>
                  <a:gd name="connsiteX18" fmla="*/ 1997202 w 2003413"/>
                  <a:gd name="connsiteY18" fmla="*/ 1437255 h 1444449"/>
                  <a:gd name="connsiteX19" fmla="*/ 2006057 w 2003413"/>
                  <a:gd name="connsiteY19" fmla="*/ 1446110 h 1444449"/>
                  <a:gd name="connsiteX20" fmla="*/ 1938539 w 2003413"/>
                  <a:gd name="connsiteY20" fmla="*/ 1440022 h 1444449"/>
                  <a:gd name="connsiteX21" fmla="*/ 1697244 w 2003413"/>
                  <a:gd name="connsiteY21" fmla="*/ 1383019 h 1444449"/>
                  <a:gd name="connsiteX22" fmla="*/ 1260588 w 2003413"/>
                  <a:gd name="connsiteY22" fmla="*/ 1208689 h 1444449"/>
                  <a:gd name="connsiteX23" fmla="*/ 996603 w 2003413"/>
                  <a:gd name="connsiteY23" fmla="*/ 1006687 h 1444449"/>
                  <a:gd name="connsiteX24" fmla="*/ 953435 w 2003413"/>
                  <a:gd name="connsiteY24" fmla="*/ 902643 h 1444449"/>
                  <a:gd name="connsiteX25" fmla="*/ 940706 w 2003413"/>
                  <a:gd name="connsiteY25" fmla="*/ 887700 h 1444449"/>
                  <a:gd name="connsiteX26" fmla="*/ 804563 w 2003413"/>
                  <a:gd name="connsiteY26" fmla="*/ 821842 h 1444449"/>
                  <a:gd name="connsiteX27" fmla="*/ 625805 w 2003413"/>
                  <a:gd name="connsiteY27" fmla="*/ 712263 h 1444449"/>
                  <a:gd name="connsiteX28" fmla="*/ 439300 w 2003413"/>
                  <a:gd name="connsiteY28" fmla="*/ 602131 h 1444449"/>
                  <a:gd name="connsiteX29" fmla="*/ 272164 w 2003413"/>
                  <a:gd name="connsiteY29" fmla="*/ 543467 h 1444449"/>
                  <a:gd name="connsiteX30" fmla="*/ 118311 w 2003413"/>
                  <a:gd name="connsiteY30" fmla="*/ 475396 h 1444449"/>
                  <a:gd name="connsiteX31" fmla="*/ 4304 w 2003413"/>
                  <a:gd name="connsiteY31" fmla="*/ 330951 h 1444449"/>
                  <a:gd name="connsiteX32" fmla="*/ 132146 w 2003413"/>
                  <a:gd name="connsiteY32" fmla="*/ 142785 h 1444449"/>
                  <a:gd name="connsiteX33" fmla="*/ 288767 w 2003413"/>
                  <a:gd name="connsiteY33" fmla="*/ 178758 h 1444449"/>
                  <a:gd name="connsiteX34" fmla="*/ 309797 w 2003413"/>
                  <a:gd name="connsiteY34" fmla="*/ 192593 h 1444449"/>
                  <a:gd name="connsiteX35" fmla="*/ 295408 w 2003413"/>
                  <a:gd name="connsiteY35" fmla="*/ 95190 h 1444449"/>
                  <a:gd name="connsiteX36" fmla="*/ 289874 w 2003413"/>
                  <a:gd name="connsiteY36" fmla="*/ 553 h 1444449"/>
                  <a:gd name="connsiteX37" fmla="*/ 293748 w 2003413"/>
                  <a:gd name="connsiteY37" fmla="*/ 0 h 1444449"/>
                  <a:gd name="connsiteX38" fmla="*/ 155944 w 2003413"/>
                  <a:gd name="connsiteY38" fmla="*/ 283356 h 1444449"/>
                  <a:gd name="connsiteX39" fmla="*/ 194684 w 2003413"/>
                  <a:gd name="connsiteY39" fmla="*/ 400129 h 1444449"/>
                  <a:gd name="connsiteX40" fmla="*/ 221249 w 2003413"/>
                  <a:gd name="connsiteY40" fmla="*/ 405664 h 1444449"/>
                  <a:gd name="connsiteX41" fmla="*/ 339682 w 2003413"/>
                  <a:gd name="connsiteY41" fmla="*/ 344233 h 1444449"/>
                  <a:gd name="connsiteX42" fmla="*/ 346323 w 2003413"/>
                  <a:gd name="connsiteY42" fmla="*/ 326523 h 1444449"/>
                  <a:gd name="connsiteX43" fmla="*/ 314778 w 2003413"/>
                  <a:gd name="connsiteY43" fmla="*/ 225799 h 1444449"/>
                  <a:gd name="connsiteX44" fmla="*/ 296515 w 2003413"/>
                  <a:gd name="connsiteY44" fmla="*/ 209196 h 1444449"/>
                  <a:gd name="connsiteX45" fmla="*/ 231210 w 2003413"/>
                  <a:gd name="connsiteY45" fmla="*/ 204769 h 1444449"/>
                  <a:gd name="connsiteX46" fmla="*/ 155944 w 2003413"/>
                  <a:gd name="connsiteY46" fmla="*/ 283356 h 1444449"/>
                  <a:gd name="connsiteX47" fmla="*/ 216268 w 2003413"/>
                  <a:gd name="connsiteY47" fmla="*/ 419499 h 1444449"/>
                  <a:gd name="connsiteX48" fmla="*/ 479700 w 2003413"/>
                  <a:gd name="connsiteY48" fmla="*/ 557303 h 1444449"/>
                  <a:gd name="connsiteX49" fmla="*/ 355732 w 2003413"/>
                  <a:gd name="connsiteY49" fmla="*/ 349767 h 1444449"/>
                  <a:gd name="connsiteX50" fmla="*/ 216268 w 2003413"/>
                  <a:gd name="connsiteY50" fmla="*/ 419499 h 1444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2003413" h="1444449">
                    <a:moveTo>
                      <a:pt x="293748" y="0"/>
                    </a:moveTo>
                    <a:cubicBezTo>
                      <a:pt x="304816" y="40954"/>
                      <a:pt x="314225" y="81908"/>
                      <a:pt x="327507" y="121754"/>
                    </a:cubicBezTo>
                    <a:cubicBezTo>
                      <a:pt x="349644" y="189273"/>
                      <a:pt x="370121" y="258451"/>
                      <a:pt x="399453" y="322649"/>
                    </a:cubicBezTo>
                    <a:cubicBezTo>
                      <a:pt x="434319" y="397362"/>
                      <a:pt x="472505" y="472075"/>
                      <a:pt x="519547" y="539593"/>
                    </a:cubicBezTo>
                    <a:cubicBezTo>
                      <a:pt x="591493" y="644191"/>
                      <a:pt x="681148" y="732740"/>
                      <a:pt x="797368" y="791957"/>
                    </a:cubicBezTo>
                    <a:cubicBezTo>
                      <a:pt x="845517" y="816308"/>
                      <a:pt x="890344" y="846193"/>
                      <a:pt x="936832" y="873864"/>
                    </a:cubicBezTo>
                    <a:cubicBezTo>
                      <a:pt x="941813" y="876632"/>
                      <a:pt x="946241" y="879952"/>
                      <a:pt x="948454" y="881059"/>
                    </a:cubicBezTo>
                    <a:cubicBezTo>
                      <a:pt x="961183" y="848960"/>
                      <a:pt x="970591" y="815754"/>
                      <a:pt x="986641" y="786423"/>
                    </a:cubicBezTo>
                    <a:cubicBezTo>
                      <a:pt x="1016526" y="731080"/>
                      <a:pt x="1067995" y="701748"/>
                      <a:pt x="1126105" y="681271"/>
                    </a:cubicBezTo>
                    <a:cubicBezTo>
                      <a:pt x="1256714" y="635890"/>
                      <a:pt x="1387877" y="639211"/>
                      <a:pt x="1520700" y="669649"/>
                    </a:cubicBezTo>
                    <a:cubicBezTo>
                      <a:pt x="1571615" y="681271"/>
                      <a:pt x="1619764" y="698981"/>
                      <a:pt x="1664592" y="724992"/>
                    </a:cubicBezTo>
                    <a:cubicBezTo>
                      <a:pt x="1672339" y="729420"/>
                      <a:pt x="1679534" y="735507"/>
                      <a:pt x="1685068" y="744362"/>
                    </a:cubicBezTo>
                    <a:cubicBezTo>
                      <a:pt x="1671786" y="740488"/>
                      <a:pt x="1658504" y="736614"/>
                      <a:pt x="1645221" y="732740"/>
                    </a:cubicBezTo>
                    <a:cubicBezTo>
                      <a:pt x="1562761" y="707836"/>
                      <a:pt x="1479746" y="686252"/>
                      <a:pt x="1393965" y="680718"/>
                    </a:cubicBezTo>
                    <a:cubicBezTo>
                      <a:pt x="1326446" y="676290"/>
                      <a:pt x="1260035" y="682378"/>
                      <a:pt x="1198051" y="715584"/>
                    </a:cubicBezTo>
                    <a:cubicBezTo>
                      <a:pt x="1116697" y="758751"/>
                      <a:pt x="1095666" y="866116"/>
                      <a:pt x="1138280" y="938062"/>
                    </a:cubicBezTo>
                    <a:cubicBezTo>
                      <a:pt x="1185322" y="1017756"/>
                      <a:pt x="1255054" y="1073653"/>
                      <a:pt x="1328660" y="1125675"/>
                    </a:cubicBezTo>
                    <a:cubicBezTo>
                      <a:pt x="1439899" y="1204262"/>
                      <a:pt x="1562761" y="1260158"/>
                      <a:pt x="1687835" y="1311073"/>
                    </a:cubicBezTo>
                    <a:cubicBezTo>
                      <a:pt x="1790773" y="1353134"/>
                      <a:pt x="1893711" y="1395195"/>
                      <a:pt x="1997202" y="1437255"/>
                    </a:cubicBezTo>
                    <a:cubicBezTo>
                      <a:pt x="2000523" y="1438362"/>
                      <a:pt x="2003290" y="1440022"/>
                      <a:pt x="2006057" y="1446110"/>
                    </a:cubicBezTo>
                    <a:cubicBezTo>
                      <a:pt x="1983367" y="1443896"/>
                      <a:pt x="1961230" y="1442789"/>
                      <a:pt x="1938539" y="1440022"/>
                    </a:cubicBezTo>
                    <a:cubicBezTo>
                      <a:pt x="1856078" y="1428954"/>
                      <a:pt x="1776384" y="1406817"/>
                      <a:pt x="1697244" y="1383019"/>
                    </a:cubicBezTo>
                    <a:cubicBezTo>
                      <a:pt x="1546711" y="1337638"/>
                      <a:pt x="1402819" y="1274547"/>
                      <a:pt x="1260588" y="1208689"/>
                    </a:cubicBezTo>
                    <a:cubicBezTo>
                      <a:pt x="1157650" y="1160541"/>
                      <a:pt x="1068548" y="1094683"/>
                      <a:pt x="996603" y="1006687"/>
                    </a:cubicBezTo>
                    <a:cubicBezTo>
                      <a:pt x="972252" y="976802"/>
                      <a:pt x="953435" y="943597"/>
                      <a:pt x="953435" y="902643"/>
                    </a:cubicBezTo>
                    <a:cubicBezTo>
                      <a:pt x="953435" y="897662"/>
                      <a:pt x="946241" y="890467"/>
                      <a:pt x="940706" y="887700"/>
                    </a:cubicBezTo>
                    <a:cubicBezTo>
                      <a:pt x="895325" y="865563"/>
                      <a:pt x="848284" y="846193"/>
                      <a:pt x="804563" y="821842"/>
                    </a:cubicBezTo>
                    <a:cubicBezTo>
                      <a:pt x="743686" y="787530"/>
                      <a:pt x="683915" y="751003"/>
                      <a:pt x="625805" y="712263"/>
                    </a:cubicBezTo>
                    <a:cubicBezTo>
                      <a:pt x="565481" y="671863"/>
                      <a:pt x="507925" y="627588"/>
                      <a:pt x="439300" y="602131"/>
                    </a:cubicBezTo>
                    <a:cubicBezTo>
                      <a:pt x="383957" y="581654"/>
                      <a:pt x="326953" y="565051"/>
                      <a:pt x="272164" y="543467"/>
                    </a:cubicBezTo>
                    <a:cubicBezTo>
                      <a:pt x="220142" y="522990"/>
                      <a:pt x="167012" y="502514"/>
                      <a:pt x="118311" y="475396"/>
                    </a:cubicBezTo>
                    <a:cubicBezTo>
                      <a:pt x="61308" y="444404"/>
                      <a:pt x="19800" y="395702"/>
                      <a:pt x="4304" y="330951"/>
                    </a:cubicBezTo>
                    <a:cubicBezTo>
                      <a:pt x="-15619" y="249043"/>
                      <a:pt x="34743" y="159388"/>
                      <a:pt x="132146" y="142785"/>
                    </a:cubicBezTo>
                    <a:cubicBezTo>
                      <a:pt x="189150" y="133376"/>
                      <a:pt x="241725" y="143892"/>
                      <a:pt x="288767" y="178758"/>
                    </a:cubicBezTo>
                    <a:cubicBezTo>
                      <a:pt x="294855" y="183185"/>
                      <a:pt x="300942" y="186506"/>
                      <a:pt x="309797" y="192593"/>
                    </a:cubicBezTo>
                    <a:cubicBezTo>
                      <a:pt x="304816" y="157727"/>
                      <a:pt x="298729" y="126735"/>
                      <a:pt x="295408" y="95190"/>
                    </a:cubicBezTo>
                    <a:cubicBezTo>
                      <a:pt x="292087" y="63644"/>
                      <a:pt x="291534" y="32099"/>
                      <a:pt x="289874" y="553"/>
                    </a:cubicBezTo>
                    <a:cubicBezTo>
                      <a:pt x="290981" y="0"/>
                      <a:pt x="292087" y="0"/>
                      <a:pt x="293748" y="0"/>
                    </a:cubicBezTo>
                    <a:close/>
                    <a:moveTo>
                      <a:pt x="155944" y="283356"/>
                    </a:moveTo>
                    <a:cubicBezTo>
                      <a:pt x="155390" y="330397"/>
                      <a:pt x="173100" y="365817"/>
                      <a:pt x="194684" y="400129"/>
                    </a:cubicBezTo>
                    <a:cubicBezTo>
                      <a:pt x="202432" y="411751"/>
                      <a:pt x="209073" y="412858"/>
                      <a:pt x="221249" y="405664"/>
                    </a:cubicBezTo>
                    <a:cubicBezTo>
                      <a:pt x="259989" y="384080"/>
                      <a:pt x="299835" y="364156"/>
                      <a:pt x="339682" y="344233"/>
                    </a:cubicBezTo>
                    <a:cubicBezTo>
                      <a:pt x="349644" y="339252"/>
                      <a:pt x="348537" y="334271"/>
                      <a:pt x="346323" y="326523"/>
                    </a:cubicBezTo>
                    <a:cubicBezTo>
                      <a:pt x="335808" y="292764"/>
                      <a:pt x="326400" y="259005"/>
                      <a:pt x="314778" y="225799"/>
                    </a:cubicBezTo>
                    <a:cubicBezTo>
                      <a:pt x="312564" y="218604"/>
                      <a:pt x="303156" y="210303"/>
                      <a:pt x="296515" y="209196"/>
                    </a:cubicBezTo>
                    <a:cubicBezTo>
                      <a:pt x="274931" y="205876"/>
                      <a:pt x="252794" y="203109"/>
                      <a:pt x="231210" y="204769"/>
                    </a:cubicBezTo>
                    <a:cubicBezTo>
                      <a:pt x="185276" y="206982"/>
                      <a:pt x="155390" y="241849"/>
                      <a:pt x="155944" y="283356"/>
                    </a:cubicBezTo>
                    <a:close/>
                    <a:moveTo>
                      <a:pt x="216268" y="419499"/>
                    </a:moveTo>
                    <a:cubicBezTo>
                      <a:pt x="252794" y="459346"/>
                      <a:pt x="432658" y="552876"/>
                      <a:pt x="479700" y="557303"/>
                    </a:cubicBezTo>
                    <a:cubicBezTo>
                      <a:pt x="431552" y="492552"/>
                      <a:pt x="384510" y="427801"/>
                      <a:pt x="355732" y="349767"/>
                    </a:cubicBezTo>
                    <a:cubicBezTo>
                      <a:pt x="305370" y="366924"/>
                      <a:pt x="258328" y="387400"/>
                      <a:pt x="216268" y="419499"/>
                    </a:cubicBezTo>
                    <a:close/>
                  </a:path>
                </a:pathLst>
              </a:custGeom>
              <a:grpFill/>
              <a:ln w="5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982C9F1-777A-4AA7-83EA-9D43D835B636}"/>
                  </a:ext>
                </a:extLst>
              </p:cNvPr>
              <p:cNvSpPr/>
              <p:nvPr/>
            </p:nvSpPr>
            <p:spPr>
              <a:xfrm>
                <a:off x="457481" y="4158227"/>
                <a:ext cx="2069825" cy="1106858"/>
              </a:xfrm>
              <a:custGeom>
                <a:avLst/>
                <a:gdLst>
                  <a:gd name="connsiteX0" fmla="*/ 579532 w 2069824"/>
                  <a:gd name="connsiteY0" fmla="*/ 774097 h 1106858"/>
                  <a:gd name="connsiteX1" fmla="*/ 565143 w 2069824"/>
                  <a:gd name="connsiteY1" fmla="*/ 786272 h 1106858"/>
                  <a:gd name="connsiteX2" fmla="*/ 554628 w 2069824"/>
                  <a:gd name="connsiteY2" fmla="*/ 870393 h 1106858"/>
                  <a:gd name="connsiteX3" fmla="*/ 633768 w 2069824"/>
                  <a:gd name="connsiteY3" fmla="*/ 944553 h 1106858"/>
                  <a:gd name="connsiteX4" fmla="*/ 693539 w 2069824"/>
                  <a:gd name="connsiteY4" fmla="*/ 976651 h 1106858"/>
                  <a:gd name="connsiteX5" fmla="*/ 711802 w 2069824"/>
                  <a:gd name="connsiteY5" fmla="*/ 975545 h 1106858"/>
                  <a:gd name="connsiteX6" fmla="*/ 891113 w 2069824"/>
                  <a:gd name="connsiteY6" fmla="*/ 873714 h 1106858"/>
                  <a:gd name="connsiteX7" fmla="*/ 898861 w 2069824"/>
                  <a:gd name="connsiteY7" fmla="*/ 869840 h 1106858"/>
                  <a:gd name="connsiteX8" fmla="*/ 776553 w 2069824"/>
                  <a:gd name="connsiteY8" fmla="*/ 811730 h 1106858"/>
                  <a:gd name="connsiteX9" fmla="*/ 344325 w 2069824"/>
                  <a:gd name="connsiteY9" fmla="*/ 580396 h 1106858"/>
                  <a:gd name="connsiteX10" fmla="*/ 72591 w 2069824"/>
                  <a:gd name="connsiteY10" fmla="*/ 351830 h 1106858"/>
                  <a:gd name="connsiteX11" fmla="*/ 13928 w 2069824"/>
                  <a:gd name="connsiteY11" fmla="*/ 85631 h 1106858"/>
                  <a:gd name="connsiteX12" fmla="*/ 57095 w 2069824"/>
                  <a:gd name="connsiteY12" fmla="*/ 19773 h 1106858"/>
                  <a:gd name="connsiteX13" fmla="*/ 145090 w 2069824"/>
                  <a:gd name="connsiteY13" fmla="*/ 13132 h 1106858"/>
                  <a:gd name="connsiteX14" fmla="*/ 209288 w 2069824"/>
                  <a:gd name="connsiteY14" fmla="*/ 74009 h 1106858"/>
                  <a:gd name="connsiteX15" fmla="*/ 181617 w 2069824"/>
                  <a:gd name="connsiteY15" fmla="*/ 127691 h 1106858"/>
                  <a:gd name="connsiteX16" fmla="*/ 208735 w 2069824"/>
                  <a:gd name="connsiteY16" fmla="*/ 316964 h 1106858"/>
                  <a:gd name="connsiteX17" fmla="*/ 317207 w 2069824"/>
                  <a:gd name="connsiteY17" fmla="*/ 466943 h 1106858"/>
                  <a:gd name="connsiteX18" fmla="*/ 722870 w 2069824"/>
                  <a:gd name="connsiteY18" fmla="*/ 741998 h 1106858"/>
                  <a:gd name="connsiteX19" fmla="*/ 872296 w 2069824"/>
                  <a:gd name="connsiteY19" fmla="*/ 816710 h 1106858"/>
                  <a:gd name="connsiteX20" fmla="*/ 1147904 w 2069824"/>
                  <a:gd name="connsiteY20" fmla="*/ 986613 h 1106858"/>
                  <a:gd name="connsiteX21" fmla="*/ 1221510 w 2069824"/>
                  <a:gd name="connsiteY21" fmla="*/ 1050258 h 1106858"/>
                  <a:gd name="connsiteX22" fmla="*/ 1281834 w 2069824"/>
                  <a:gd name="connsiteY22" fmla="*/ 1074608 h 1106858"/>
                  <a:gd name="connsiteX23" fmla="*/ 1569063 w 2069824"/>
                  <a:gd name="connsiteY23" fmla="*/ 1069074 h 1106858"/>
                  <a:gd name="connsiteX24" fmla="*/ 2022875 w 2069824"/>
                  <a:gd name="connsiteY24" fmla="*/ 1015945 h 1106858"/>
                  <a:gd name="connsiteX25" fmla="*/ 2050547 w 2069824"/>
                  <a:gd name="connsiteY25" fmla="*/ 1012624 h 1106858"/>
                  <a:gd name="connsiteX26" fmla="*/ 2070470 w 2069824"/>
                  <a:gd name="connsiteY26" fmla="*/ 1004876 h 1106858"/>
                  <a:gd name="connsiteX27" fmla="*/ 2058295 w 2069824"/>
                  <a:gd name="connsiteY27" fmla="*/ 1018159 h 1106858"/>
                  <a:gd name="connsiteX28" fmla="*/ 1883964 w 2069824"/>
                  <a:gd name="connsiteY28" fmla="*/ 1051364 h 1106858"/>
                  <a:gd name="connsiteX29" fmla="*/ 1492690 w 2069824"/>
                  <a:gd name="connsiteY29" fmla="*/ 1102833 h 1106858"/>
                  <a:gd name="connsiteX30" fmla="*/ 1163953 w 2069824"/>
                  <a:gd name="connsiteY30" fmla="*/ 1106154 h 1106858"/>
                  <a:gd name="connsiteX31" fmla="*/ 928746 w 2069824"/>
                  <a:gd name="connsiteY31" fmla="*/ 1083463 h 1106858"/>
                  <a:gd name="connsiteX32" fmla="*/ 712909 w 2069824"/>
                  <a:gd name="connsiteY32" fmla="*/ 1024246 h 1106858"/>
                  <a:gd name="connsiteX33" fmla="*/ 562376 w 2069824"/>
                  <a:gd name="connsiteY33" fmla="*/ 917435 h 1106858"/>
                  <a:gd name="connsiteX34" fmla="*/ 544666 w 2069824"/>
                  <a:gd name="connsiteY34" fmla="*/ 803982 h 1106858"/>
                  <a:gd name="connsiteX35" fmla="*/ 573444 w 2069824"/>
                  <a:gd name="connsiteY35" fmla="*/ 769116 h 1106858"/>
                  <a:gd name="connsiteX36" fmla="*/ 579532 w 2069824"/>
                  <a:gd name="connsiteY36" fmla="*/ 774097 h 1106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069824" h="1106858">
                    <a:moveTo>
                      <a:pt x="579532" y="774097"/>
                    </a:moveTo>
                    <a:cubicBezTo>
                      <a:pt x="574551" y="777970"/>
                      <a:pt x="569571" y="781845"/>
                      <a:pt x="565143" y="786272"/>
                    </a:cubicBezTo>
                    <a:cubicBezTo>
                      <a:pt x="540239" y="810623"/>
                      <a:pt x="536918" y="839955"/>
                      <a:pt x="554628" y="870393"/>
                    </a:cubicBezTo>
                    <a:cubicBezTo>
                      <a:pt x="573444" y="903045"/>
                      <a:pt x="602776" y="925183"/>
                      <a:pt x="633768" y="944553"/>
                    </a:cubicBezTo>
                    <a:cubicBezTo>
                      <a:pt x="652585" y="956728"/>
                      <a:pt x="673062" y="967243"/>
                      <a:pt x="693539" y="976651"/>
                    </a:cubicBezTo>
                    <a:cubicBezTo>
                      <a:pt x="698519" y="978865"/>
                      <a:pt x="707374" y="978312"/>
                      <a:pt x="711802" y="975545"/>
                    </a:cubicBezTo>
                    <a:cubicBezTo>
                      <a:pt x="767145" y="933484"/>
                      <a:pt x="824701" y="896404"/>
                      <a:pt x="891113" y="873714"/>
                    </a:cubicBezTo>
                    <a:cubicBezTo>
                      <a:pt x="892773" y="873160"/>
                      <a:pt x="894433" y="872053"/>
                      <a:pt x="898861" y="869840"/>
                    </a:cubicBezTo>
                    <a:cubicBezTo>
                      <a:pt x="855693" y="849363"/>
                      <a:pt x="816400" y="829993"/>
                      <a:pt x="776553" y="811730"/>
                    </a:cubicBezTo>
                    <a:cubicBezTo>
                      <a:pt x="627681" y="743658"/>
                      <a:pt x="482682" y="668392"/>
                      <a:pt x="344325" y="580396"/>
                    </a:cubicBezTo>
                    <a:cubicBezTo>
                      <a:pt x="244154" y="516199"/>
                      <a:pt x="147304" y="445913"/>
                      <a:pt x="72591" y="351830"/>
                    </a:cubicBezTo>
                    <a:cubicBezTo>
                      <a:pt x="9500" y="274904"/>
                      <a:pt x="-19278" y="186355"/>
                      <a:pt x="13928" y="85631"/>
                    </a:cubicBezTo>
                    <a:cubicBezTo>
                      <a:pt x="22229" y="59620"/>
                      <a:pt x="37172" y="38036"/>
                      <a:pt x="57095" y="19773"/>
                    </a:cubicBezTo>
                    <a:cubicBezTo>
                      <a:pt x="81999" y="-2918"/>
                      <a:pt x="117972" y="-7345"/>
                      <a:pt x="145090" y="13132"/>
                    </a:cubicBezTo>
                    <a:cubicBezTo>
                      <a:pt x="167781" y="30288"/>
                      <a:pt x="186598" y="52425"/>
                      <a:pt x="209288" y="74009"/>
                    </a:cubicBezTo>
                    <a:cubicBezTo>
                      <a:pt x="184937" y="87844"/>
                      <a:pt x="184937" y="108875"/>
                      <a:pt x="181617" y="127691"/>
                    </a:cubicBezTo>
                    <a:cubicBezTo>
                      <a:pt x="169441" y="193549"/>
                      <a:pt x="181063" y="256087"/>
                      <a:pt x="208735" y="316964"/>
                    </a:cubicBezTo>
                    <a:cubicBezTo>
                      <a:pt x="234746" y="374521"/>
                      <a:pt x="272933" y="422669"/>
                      <a:pt x="317207" y="466943"/>
                    </a:cubicBezTo>
                    <a:cubicBezTo>
                      <a:pt x="435087" y="584270"/>
                      <a:pt x="576212" y="666731"/>
                      <a:pt x="722870" y="741998"/>
                    </a:cubicBezTo>
                    <a:cubicBezTo>
                      <a:pt x="772126" y="767455"/>
                      <a:pt x="821934" y="792913"/>
                      <a:pt x="872296" y="816710"/>
                    </a:cubicBezTo>
                    <a:cubicBezTo>
                      <a:pt x="970253" y="863752"/>
                      <a:pt x="1062122" y="919648"/>
                      <a:pt x="1147904" y="986613"/>
                    </a:cubicBezTo>
                    <a:cubicBezTo>
                      <a:pt x="1173362" y="1006537"/>
                      <a:pt x="1197712" y="1028120"/>
                      <a:pt x="1221510" y="1050258"/>
                    </a:cubicBezTo>
                    <a:cubicBezTo>
                      <a:pt x="1239220" y="1066861"/>
                      <a:pt x="1256929" y="1075162"/>
                      <a:pt x="1281834" y="1074608"/>
                    </a:cubicBezTo>
                    <a:cubicBezTo>
                      <a:pt x="1377577" y="1071841"/>
                      <a:pt x="1473320" y="1073502"/>
                      <a:pt x="1569063" y="1069074"/>
                    </a:cubicBezTo>
                    <a:cubicBezTo>
                      <a:pt x="1721810" y="1062433"/>
                      <a:pt x="1872896" y="1043616"/>
                      <a:pt x="2022875" y="1015945"/>
                    </a:cubicBezTo>
                    <a:cubicBezTo>
                      <a:pt x="2031730" y="1014285"/>
                      <a:pt x="2041692" y="1014285"/>
                      <a:pt x="2050547" y="1012624"/>
                    </a:cubicBezTo>
                    <a:cubicBezTo>
                      <a:pt x="2057188" y="1011518"/>
                      <a:pt x="2062722" y="1008197"/>
                      <a:pt x="2070470" y="1004876"/>
                    </a:cubicBezTo>
                    <a:cubicBezTo>
                      <a:pt x="2074344" y="1014838"/>
                      <a:pt x="2066596" y="1016498"/>
                      <a:pt x="2058295" y="1018159"/>
                    </a:cubicBezTo>
                    <a:cubicBezTo>
                      <a:pt x="2000185" y="1029227"/>
                      <a:pt x="1942628" y="1043063"/>
                      <a:pt x="1883964" y="1051364"/>
                    </a:cubicBezTo>
                    <a:cubicBezTo>
                      <a:pt x="1753909" y="1070181"/>
                      <a:pt x="1623299" y="1087891"/>
                      <a:pt x="1492690" y="1102833"/>
                    </a:cubicBezTo>
                    <a:cubicBezTo>
                      <a:pt x="1383665" y="1115009"/>
                      <a:pt x="1273532" y="1113349"/>
                      <a:pt x="1163953" y="1106154"/>
                    </a:cubicBezTo>
                    <a:cubicBezTo>
                      <a:pt x="1085366" y="1101173"/>
                      <a:pt x="1006226" y="1095639"/>
                      <a:pt x="928746" y="1083463"/>
                    </a:cubicBezTo>
                    <a:cubicBezTo>
                      <a:pt x="855140" y="1071841"/>
                      <a:pt x="781534" y="1055238"/>
                      <a:pt x="712909" y="1024246"/>
                    </a:cubicBezTo>
                    <a:cubicBezTo>
                      <a:pt x="655905" y="998789"/>
                      <a:pt x="603883" y="965030"/>
                      <a:pt x="562376" y="917435"/>
                    </a:cubicBezTo>
                    <a:cubicBezTo>
                      <a:pt x="529170" y="879248"/>
                      <a:pt x="523636" y="839401"/>
                      <a:pt x="544666" y="803982"/>
                    </a:cubicBezTo>
                    <a:cubicBezTo>
                      <a:pt x="552414" y="791253"/>
                      <a:pt x="564036" y="780738"/>
                      <a:pt x="573444" y="769116"/>
                    </a:cubicBezTo>
                    <a:cubicBezTo>
                      <a:pt x="575658" y="770776"/>
                      <a:pt x="577872" y="772436"/>
                      <a:pt x="579532" y="774097"/>
                    </a:cubicBezTo>
                    <a:close/>
                  </a:path>
                </a:pathLst>
              </a:custGeom>
              <a:grpFill/>
              <a:ln w="5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0CCFA18-AE10-4FF3-BA5B-0A4EE01F208E}"/>
                  </a:ext>
                </a:extLst>
              </p:cNvPr>
              <p:cNvSpPr/>
              <p:nvPr/>
            </p:nvSpPr>
            <p:spPr>
              <a:xfrm>
                <a:off x="677455" y="4284258"/>
                <a:ext cx="1416778" cy="907624"/>
              </a:xfrm>
              <a:custGeom>
                <a:avLst/>
                <a:gdLst>
                  <a:gd name="connsiteX0" fmla="*/ 4810 w 1416778"/>
                  <a:gd name="connsiteY0" fmla="*/ 0 h 907623"/>
                  <a:gd name="connsiteX1" fmla="*/ 38570 w 1416778"/>
                  <a:gd name="connsiteY1" fmla="*/ 66411 h 907623"/>
                  <a:gd name="connsiteX2" fmla="*/ 130439 w 1416778"/>
                  <a:gd name="connsiteY2" fmla="*/ 203108 h 907623"/>
                  <a:gd name="connsiteX3" fmla="*/ 316391 w 1416778"/>
                  <a:gd name="connsiteY3" fmla="*/ 395702 h 907623"/>
                  <a:gd name="connsiteX4" fmla="*/ 655643 w 1416778"/>
                  <a:gd name="connsiteY4" fmla="*/ 623714 h 907623"/>
                  <a:gd name="connsiteX5" fmla="*/ 752493 w 1416778"/>
                  <a:gd name="connsiteY5" fmla="*/ 675183 h 907623"/>
                  <a:gd name="connsiteX6" fmla="*/ 874801 w 1416778"/>
                  <a:gd name="connsiteY6" fmla="*/ 700088 h 907623"/>
                  <a:gd name="connsiteX7" fmla="*/ 1096726 w 1416778"/>
                  <a:gd name="connsiteY7" fmla="*/ 680164 h 907623"/>
                  <a:gd name="connsiteX8" fmla="*/ 1400558 w 1416778"/>
                  <a:gd name="connsiteY8" fmla="*/ 664668 h 907623"/>
                  <a:gd name="connsiteX9" fmla="*/ 1416608 w 1416778"/>
                  <a:gd name="connsiteY9" fmla="*/ 665775 h 907623"/>
                  <a:gd name="connsiteX10" fmla="*/ 1417161 w 1416778"/>
                  <a:gd name="connsiteY10" fmla="*/ 670203 h 907623"/>
                  <a:gd name="connsiteX11" fmla="*/ 1289873 w 1416778"/>
                  <a:gd name="connsiteY11" fmla="*/ 683485 h 907623"/>
                  <a:gd name="connsiteX12" fmla="*/ 1117756 w 1416778"/>
                  <a:gd name="connsiteY12" fmla="*/ 715584 h 907623"/>
                  <a:gd name="connsiteX13" fmla="*/ 1040830 w 1416778"/>
                  <a:gd name="connsiteY13" fmla="*/ 758198 h 907623"/>
                  <a:gd name="connsiteX14" fmla="*/ 1032528 w 1416778"/>
                  <a:gd name="connsiteY14" fmla="*/ 835678 h 907623"/>
                  <a:gd name="connsiteX15" fmla="*/ 1091192 w 1416778"/>
                  <a:gd name="connsiteY15" fmla="*/ 899322 h 907623"/>
                  <a:gd name="connsiteX16" fmla="*/ 1096172 w 1416778"/>
                  <a:gd name="connsiteY16" fmla="*/ 908730 h 907623"/>
                  <a:gd name="connsiteX17" fmla="*/ 1006517 w 1416778"/>
                  <a:gd name="connsiteY17" fmla="*/ 857262 h 907623"/>
                  <a:gd name="connsiteX18" fmla="*/ 769649 w 1416778"/>
                  <a:gd name="connsiteY18" fmla="*/ 732740 h 907623"/>
                  <a:gd name="connsiteX19" fmla="*/ 227842 w 1416778"/>
                  <a:gd name="connsiteY19" fmla="*/ 411751 h 907623"/>
                  <a:gd name="connsiteX20" fmla="*/ 35802 w 1416778"/>
                  <a:gd name="connsiteY20" fmla="*/ 190380 h 907623"/>
                  <a:gd name="connsiteX21" fmla="*/ 4810 w 1416778"/>
                  <a:gd name="connsiteY21" fmla="*/ 0 h 90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16778" h="907623">
                    <a:moveTo>
                      <a:pt x="4810" y="0"/>
                    </a:moveTo>
                    <a:cubicBezTo>
                      <a:pt x="16432" y="23244"/>
                      <a:pt x="25841" y="45935"/>
                      <a:pt x="38570" y="66411"/>
                    </a:cubicBezTo>
                    <a:cubicBezTo>
                      <a:pt x="67901" y="112899"/>
                      <a:pt x="94466" y="162155"/>
                      <a:pt x="130439" y="203108"/>
                    </a:cubicBezTo>
                    <a:cubicBezTo>
                      <a:pt x="189102" y="270073"/>
                      <a:pt x="253300" y="332057"/>
                      <a:pt x="316391" y="395702"/>
                    </a:cubicBezTo>
                    <a:cubicBezTo>
                      <a:pt x="414348" y="494212"/>
                      <a:pt x="534995" y="558963"/>
                      <a:pt x="655643" y="623714"/>
                    </a:cubicBezTo>
                    <a:cubicBezTo>
                      <a:pt x="687742" y="640871"/>
                      <a:pt x="720394" y="657474"/>
                      <a:pt x="752493" y="675183"/>
                    </a:cubicBezTo>
                    <a:cubicBezTo>
                      <a:pt x="790680" y="696214"/>
                      <a:pt x="831080" y="704515"/>
                      <a:pt x="874801" y="700088"/>
                    </a:cubicBezTo>
                    <a:cubicBezTo>
                      <a:pt x="948407" y="692340"/>
                      <a:pt x="1022566" y="686805"/>
                      <a:pt x="1096726" y="680164"/>
                    </a:cubicBezTo>
                    <a:cubicBezTo>
                      <a:pt x="1198003" y="671309"/>
                      <a:pt x="1298727" y="660794"/>
                      <a:pt x="1400558" y="664668"/>
                    </a:cubicBezTo>
                    <a:cubicBezTo>
                      <a:pt x="1406093" y="664668"/>
                      <a:pt x="1411627" y="665222"/>
                      <a:pt x="1416608" y="665775"/>
                    </a:cubicBezTo>
                    <a:cubicBezTo>
                      <a:pt x="1416608" y="667435"/>
                      <a:pt x="1416608" y="669096"/>
                      <a:pt x="1417161" y="670203"/>
                    </a:cubicBezTo>
                    <a:cubicBezTo>
                      <a:pt x="1374547" y="674630"/>
                      <a:pt x="1332487" y="679611"/>
                      <a:pt x="1289873" y="683485"/>
                    </a:cubicBezTo>
                    <a:cubicBezTo>
                      <a:pt x="1231209" y="689019"/>
                      <a:pt x="1172546" y="693447"/>
                      <a:pt x="1117756" y="715584"/>
                    </a:cubicBezTo>
                    <a:cubicBezTo>
                      <a:pt x="1090638" y="726652"/>
                      <a:pt x="1064074" y="741041"/>
                      <a:pt x="1040830" y="758198"/>
                    </a:cubicBezTo>
                    <a:cubicBezTo>
                      <a:pt x="1016479" y="776461"/>
                      <a:pt x="1013711" y="811880"/>
                      <a:pt x="1032528" y="835678"/>
                    </a:cubicBezTo>
                    <a:cubicBezTo>
                      <a:pt x="1050238" y="858368"/>
                      <a:pt x="1071268" y="878292"/>
                      <a:pt x="1091192" y="899322"/>
                    </a:cubicBezTo>
                    <a:cubicBezTo>
                      <a:pt x="1093405" y="901536"/>
                      <a:pt x="1095619" y="903750"/>
                      <a:pt x="1096172" y="908730"/>
                    </a:cubicBezTo>
                    <a:cubicBezTo>
                      <a:pt x="1066287" y="891574"/>
                      <a:pt x="1036956" y="873311"/>
                      <a:pt x="1006517" y="857262"/>
                    </a:cubicBezTo>
                    <a:cubicBezTo>
                      <a:pt x="927930" y="815201"/>
                      <a:pt x="849343" y="772587"/>
                      <a:pt x="769649" y="732740"/>
                    </a:cubicBezTo>
                    <a:cubicBezTo>
                      <a:pt x="581483" y="638104"/>
                      <a:pt x="392764" y="545128"/>
                      <a:pt x="227842" y="411751"/>
                    </a:cubicBezTo>
                    <a:cubicBezTo>
                      <a:pt x="150916" y="349214"/>
                      <a:pt x="80630" y="280588"/>
                      <a:pt x="35802" y="190380"/>
                    </a:cubicBezTo>
                    <a:cubicBezTo>
                      <a:pt x="5364" y="130609"/>
                      <a:pt x="-7919" y="68625"/>
                      <a:pt x="4810" y="0"/>
                    </a:cubicBezTo>
                    <a:close/>
                  </a:path>
                </a:pathLst>
              </a:custGeom>
              <a:grpFill/>
              <a:ln w="5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F1F18AE-FBA1-4A22-962B-BF85604F6A79}"/>
                  </a:ext>
                </a:extLst>
              </p:cNvPr>
              <p:cNvSpPr/>
              <p:nvPr/>
            </p:nvSpPr>
            <p:spPr>
              <a:xfrm>
                <a:off x="2460433" y="5574262"/>
                <a:ext cx="531292" cy="874418"/>
              </a:xfrm>
              <a:custGeom>
                <a:avLst/>
                <a:gdLst>
                  <a:gd name="connsiteX0" fmla="*/ 0 w 531291"/>
                  <a:gd name="connsiteY0" fmla="*/ 226944 h 874417"/>
                  <a:gd name="connsiteX1" fmla="*/ 103491 w 531291"/>
                  <a:gd name="connsiteY1" fmla="*/ 77518 h 874417"/>
                  <a:gd name="connsiteX2" fmla="*/ 396809 w 531291"/>
                  <a:gd name="connsiteY2" fmla="*/ 11107 h 874417"/>
                  <a:gd name="connsiteX3" fmla="*/ 474289 w 531291"/>
                  <a:gd name="connsiteY3" fmla="*/ 61469 h 874417"/>
                  <a:gd name="connsiteX4" fmla="*/ 530738 w 531291"/>
                  <a:gd name="connsiteY4" fmla="*/ 163300 h 874417"/>
                  <a:gd name="connsiteX5" fmla="*/ 520777 w 531291"/>
                  <a:gd name="connsiteY5" fmla="*/ 280073 h 874417"/>
                  <a:gd name="connsiteX6" fmla="*/ 446064 w 531291"/>
                  <a:gd name="connsiteY6" fmla="*/ 449423 h 874417"/>
                  <a:gd name="connsiteX7" fmla="*/ 379099 w 531291"/>
                  <a:gd name="connsiteY7" fmla="*/ 613238 h 874417"/>
                  <a:gd name="connsiteX8" fmla="*/ 341466 w 531291"/>
                  <a:gd name="connsiteY8" fmla="*/ 759343 h 874417"/>
                  <a:gd name="connsiteX9" fmla="*/ 321542 w 531291"/>
                  <a:gd name="connsiteY9" fmla="*/ 876670 h 874417"/>
                  <a:gd name="connsiteX10" fmla="*/ 314348 w 531291"/>
                  <a:gd name="connsiteY10" fmla="*/ 819113 h 874417"/>
                  <a:gd name="connsiteX11" fmla="*/ 363049 w 531291"/>
                  <a:gd name="connsiteY11" fmla="*/ 575605 h 874417"/>
                  <a:gd name="connsiteX12" fmla="*/ 461007 w 531291"/>
                  <a:gd name="connsiteY12" fmla="*/ 350912 h 874417"/>
                  <a:gd name="connsiteX13" fmla="*/ 492552 w 531291"/>
                  <a:gd name="connsiteY13" fmla="*/ 194292 h 874417"/>
                  <a:gd name="connsiteX14" fmla="*/ 344786 w 531291"/>
                  <a:gd name="connsiteY14" fmla="*/ 44866 h 874417"/>
                  <a:gd name="connsiteX15" fmla="*/ 104598 w 531291"/>
                  <a:gd name="connsiteY15" fmla="*/ 115152 h 874417"/>
                  <a:gd name="connsiteX16" fmla="*/ 0 w 531291"/>
                  <a:gd name="connsiteY16" fmla="*/ 226944 h 874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1291" h="874417">
                    <a:moveTo>
                      <a:pt x="0" y="226944"/>
                    </a:moveTo>
                    <a:cubicBezTo>
                      <a:pt x="17156" y="164960"/>
                      <a:pt x="54789" y="117365"/>
                      <a:pt x="103491" y="77518"/>
                    </a:cubicBezTo>
                    <a:cubicBezTo>
                      <a:pt x="189826" y="6679"/>
                      <a:pt x="289444" y="-16011"/>
                      <a:pt x="396809" y="11107"/>
                    </a:cubicBezTo>
                    <a:cubicBezTo>
                      <a:pt x="425034" y="18302"/>
                      <a:pt x="451045" y="41546"/>
                      <a:pt x="474289" y="61469"/>
                    </a:cubicBezTo>
                    <a:cubicBezTo>
                      <a:pt x="504727" y="88034"/>
                      <a:pt x="524097" y="123453"/>
                      <a:pt x="530738" y="163300"/>
                    </a:cubicBezTo>
                    <a:cubicBezTo>
                      <a:pt x="536826" y="202593"/>
                      <a:pt x="531845" y="241887"/>
                      <a:pt x="520777" y="280073"/>
                    </a:cubicBezTo>
                    <a:cubicBezTo>
                      <a:pt x="503620" y="339844"/>
                      <a:pt x="472628" y="394080"/>
                      <a:pt x="446064" y="449423"/>
                    </a:cubicBezTo>
                    <a:cubicBezTo>
                      <a:pt x="420606" y="502552"/>
                      <a:pt x="397915" y="557342"/>
                      <a:pt x="379099" y="613238"/>
                    </a:cubicBezTo>
                    <a:cubicBezTo>
                      <a:pt x="363049" y="660832"/>
                      <a:pt x="351981" y="710088"/>
                      <a:pt x="341466" y="759343"/>
                    </a:cubicBezTo>
                    <a:cubicBezTo>
                      <a:pt x="333718" y="797530"/>
                      <a:pt x="330397" y="836823"/>
                      <a:pt x="321542" y="876670"/>
                    </a:cubicBezTo>
                    <a:cubicBezTo>
                      <a:pt x="318775" y="857300"/>
                      <a:pt x="314901" y="838483"/>
                      <a:pt x="314348" y="819113"/>
                    </a:cubicBezTo>
                    <a:cubicBezTo>
                      <a:pt x="309920" y="733885"/>
                      <a:pt x="330951" y="653638"/>
                      <a:pt x="363049" y="575605"/>
                    </a:cubicBezTo>
                    <a:cubicBezTo>
                      <a:pt x="394595" y="500338"/>
                      <a:pt x="430014" y="426732"/>
                      <a:pt x="461007" y="350912"/>
                    </a:cubicBezTo>
                    <a:cubicBezTo>
                      <a:pt x="481483" y="301104"/>
                      <a:pt x="500853" y="249635"/>
                      <a:pt x="492552" y="194292"/>
                    </a:cubicBezTo>
                    <a:cubicBezTo>
                      <a:pt x="480377" y="110724"/>
                      <a:pt x="428908" y="53721"/>
                      <a:pt x="344786" y="44866"/>
                    </a:cubicBezTo>
                    <a:cubicBezTo>
                      <a:pt x="255684" y="35458"/>
                      <a:pt x="177097" y="64790"/>
                      <a:pt x="104598" y="115152"/>
                    </a:cubicBezTo>
                    <a:cubicBezTo>
                      <a:pt x="61431" y="144483"/>
                      <a:pt x="26011" y="181563"/>
                      <a:pt x="0" y="226944"/>
                    </a:cubicBezTo>
                    <a:close/>
                  </a:path>
                </a:pathLst>
              </a:custGeom>
              <a:grpFill/>
              <a:ln w="5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957680F-6B0F-4359-B1CF-D1FB8ECC6EEA}"/>
                  </a:ext>
                </a:extLst>
              </p:cNvPr>
              <p:cNvSpPr/>
              <p:nvPr/>
            </p:nvSpPr>
            <p:spPr>
              <a:xfrm>
                <a:off x="1297125" y="3383321"/>
                <a:ext cx="691786" cy="686252"/>
              </a:xfrm>
              <a:custGeom>
                <a:avLst/>
                <a:gdLst>
                  <a:gd name="connsiteX0" fmla="*/ 0 w 691786"/>
                  <a:gd name="connsiteY0" fmla="*/ 688974 h 686251"/>
                  <a:gd name="connsiteX1" fmla="*/ 97404 w 691786"/>
                  <a:gd name="connsiteY1" fmla="*/ 594337 h 686251"/>
                  <a:gd name="connsiteX2" fmla="*/ 407877 w 691786"/>
                  <a:gd name="connsiteY2" fmla="*/ 465942 h 686251"/>
                  <a:gd name="connsiteX3" fmla="*/ 565051 w 691786"/>
                  <a:gd name="connsiteY3" fmla="*/ 401744 h 686251"/>
                  <a:gd name="connsiteX4" fmla="*/ 607112 w 691786"/>
                  <a:gd name="connsiteY4" fmla="*/ 139419 h 686251"/>
                  <a:gd name="connsiteX5" fmla="*/ 343126 w 691786"/>
                  <a:gd name="connsiteY5" fmla="*/ 24859 h 686251"/>
                  <a:gd name="connsiteX6" fmla="*/ 242955 w 691786"/>
                  <a:gd name="connsiteY6" fmla="*/ 30947 h 686251"/>
                  <a:gd name="connsiteX7" fmla="*/ 346447 w 691786"/>
                  <a:gd name="connsiteY7" fmla="*/ 1062 h 686251"/>
                  <a:gd name="connsiteX8" fmla="*/ 587742 w 691786"/>
                  <a:gd name="connsiteY8" fmla="*/ 61939 h 686251"/>
                  <a:gd name="connsiteX9" fmla="*/ 679611 w 691786"/>
                  <a:gd name="connsiteY9" fmla="*/ 158235 h 686251"/>
                  <a:gd name="connsiteX10" fmla="*/ 695107 w 691786"/>
                  <a:gd name="connsiteY10" fmla="*/ 260066 h 686251"/>
                  <a:gd name="connsiteX11" fmla="*/ 570032 w 691786"/>
                  <a:gd name="connsiteY11" fmla="*/ 438270 h 686251"/>
                  <a:gd name="connsiteX12" fmla="*/ 409537 w 691786"/>
                  <a:gd name="connsiteY12" fmla="*/ 494167 h 686251"/>
                  <a:gd name="connsiteX13" fmla="*/ 198681 w 691786"/>
                  <a:gd name="connsiteY13" fmla="*/ 569987 h 686251"/>
                  <a:gd name="connsiteX14" fmla="*/ 0 w 691786"/>
                  <a:gd name="connsiteY14" fmla="*/ 688974 h 68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1786" h="686251">
                    <a:moveTo>
                      <a:pt x="0" y="688974"/>
                    </a:moveTo>
                    <a:cubicBezTo>
                      <a:pt x="26011" y="650234"/>
                      <a:pt x="59770" y="619795"/>
                      <a:pt x="97404" y="594337"/>
                    </a:cubicBezTo>
                    <a:cubicBezTo>
                      <a:pt x="192040" y="530693"/>
                      <a:pt x="299405" y="496934"/>
                      <a:pt x="407877" y="465942"/>
                    </a:cubicBezTo>
                    <a:cubicBezTo>
                      <a:pt x="462667" y="449892"/>
                      <a:pt x="515242" y="428862"/>
                      <a:pt x="565051" y="401744"/>
                    </a:cubicBezTo>
                    <a:cubicBezTo>
                      <a:pt x="673523" y="342527"/>
                      <a:pt x="679611" y="218559"/>
                      <a:pt x="607112" y="139419"/>
                    </a:cubicBezTo>
                    <a:cubicBezTo>
                      <a:pt x="536273" y="62492"/>
                      <a:pt x="444404" y="30393"/>
                      <a:pt x="343126" y="24859"/>
                    </a:cubicBezTo>
                    <a:cubicBezTo>
                      <a:pt x="309367" y="22645"/>
                      <a:pt x="275608" y="28733"/>
                      <a:pt x="242955" y="30947"/>
                    </a:cubicBezTo>
                    <a:cubicBezTo>
                      <a:pt x="274501" y="14344"/>
                      <a:pt x="309367" y="3275"/>
                      <a:pt x="346447" y="1062"/>
                    </a:cubicBezTo>
                    <a:cubicBezTo>
                      <a:pt x="433335" y="-4473"/>
                      <a:pt x="515242" y="11023"/>
                      <a:pt x="587742" y="61939"/>
                    </a:cubicBezTo>
                    <a:cubicBezTo>
                      <a:pt x="624821" y="87950"/>
                      <a:pt x="656920" y="118388"/>
                      <a:pt x="679611" y="158235"/>
                    </a:cubicBezTo>
                    <a:cubicBezTo>
                      <a:pt x="697321" y="189781"/>
                      <a:pt x="696214" y="225200"/>
                      <a:pt x="695107" y="260066"/>
                    </a:cubicBezTo>
                    <a:cubicBezTo>
                      <a:pt x="692340" y="346401"/>
                      <a:pt x="642531" y="400084"/>
                      <a:pt x="570032" y="438270"/>
                    </a:cubicBezTo>
                    <a:cubicBezTo>
                      <a:pt x="519116" y="464835"/>
                      <a:pt x="464880" y="480331"/>
                      <a:pt x="409537" y="494167"/>
                    </a:cubicBezTo>
                    <a:cubicBezTo>
                      <a:pt x="337038" y="512430"/>
                      <a:pt x="266753" y="537888"/>
                      <a:pt x="198681" y="569987"/>
                    </a:cubicBezTo>
                    <a:cubicBezTo>
                      <a:pt x="128396" y="602086"/>
                      <a:pt x="63091" y="643593"/>
                      <a:pt x="0" y="688974"/>
                    </a:cubicBezTo>
                    <a:close/>
                  </a:path>
                </a:pathLst>
              </a:custGeom>
              <a:grpFill/>
              <a:ln w="5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251E505-5538-4B13-BDF0-9178AA7433E8}"/>
                  </a:ext>
                </a:extLst>
              </p:cNvPr>
              <p:cNvSpPr/>
              <p:nvPr/>
            </p:nvSpPr>
            <p:spPr>
              <a:xfrm>
                <a:off x="857950" y="5908322"/>
                <a:ext cx="237974" cy="177097"/>
              </a:xfrm>
              <a:custGeom>
                <a:avLst/>
                <a:gdLst>
                  <a:gd name="connsiteX0" fmla="*/ 242154 w 237974"/>
                  <a:gd name="connsiteY0" fmla="*/ 132519 h 177097"/>
                  <a:gd name="connsiteX1" fmla="*/ 139770 w 237974"/>
                  <a:gd name="connsiteY1" fmla="*/ 121451 h 177097"/>
                  <a:gd name="connsiteX2" fmla="*/ 139217 w 237974"/>
                  <a:gd name="connsiteY2" fmla="*/ 126432 h 177097"/>
                  <a:gd name="connsiteX3" fmla="*/ 220571 w 237974"/>
                  <a:gd name="connsiteY3" fmla="*/ 135287 h 177097"/>
                  <a:gd name="connsiteX4" fmla="*/ 221678 w 237974"/>
                  <a:gd name="connsiteY4" fmla="*/ 139161 h 177097"/>
                  <a:gd name="connsiteX5" fmla="*/ 172976 w 237974"/>
                  <a:gd name="connsiteY5" fmla="*/ 152443 h 177097"/>
                  <a:gd name="connsiteX6" fmla="*/ 82767 w 237974"/>
                  <a:gd name="connsiteY6" fmla="*/ 177901 h 177097"/>
                  <a:gd name="connsiteX7" fmla="*/ 10268 w 237974"/>
                  <a:gd name="connsiteY7" fmla="*/ 149676 h 177097"/>
                  <a:gd name="connsiteX8" fmla="*/ 16355 w 237974"/>
                  <a:gd name="connsiteY8" fmla="*/ 72749 h 177097"/>
                  <a:gd name="connsiteX9" fmla="*/ 85534 w 237974"/>
                  <a:gd name="connsiteY9" fmla="*/ 65001 h 177097"/>
                  <a:gd name="connsiteX10" fmla="*/ 98263 w 237974"/>
                  <a:gd name="connsiteY10" fmla="*/ 74409 h 177097"/>
                  <a:gd name="connsiteX11" fmla="*/ 93282 w 237974"/>
                  <a:gd name="connsiteY11" fmla="*/ 65555 h 177097"/>
                  <a:gd name="connsiteX12" fmla="*/ 92729 w 237974"/>
                  <a:gd name="connsiteY12" fmla="*/ 10765 h 177097"/>
                  <a:gd name="connsiteX13" fmla="*/ 154713 w 237974"/>
                  <a:gd name="connsiteY13" fmla="*/ 8551 h 177097"/>
                  <a:gd name="connsiteX14" fmla="*/ 202861 w 237974"/>
                  <a:gd name="connsiteY14" fmla="*/ 59467 h 177097"/>
                  <a:gd name="connsiteX15" fmla="*/ 242154 w 237974"/>
                  <a:gd name="connsiteY15" fmla="*/ 132519 h 177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7974" h="177097">
                    <a:moveTo>
                      <a:pt x="242154" y="132519"/>
                    </a:moveTo>
                    <a:cubicBezTo>
                      <a:pt x="203968" y="128645"/>
                      <a:pt x="171869" y="124771"/>
                      <a:pt x="139770" y="121451"/>
                    </a:cubicBezTo>
                    <a:cubicBezTo>
                      <a:pt x="139770" y="123111"/>
                      <a:pt x="139217" y="124771"/>
                      <a:pt x="139217" y="126432"/>
                    </a:cubicBezTo>
                    <a:cubicBezTo>
                      <a:pt x="166335" y="129199"/>
                      <a:pt x="193453" y="131966"/>
                      <a:pt x="220571" y="135287"/>
                    </a:cubicBezTo>
                    <a:cubicBezTo>
                      <a:pt x="221124" y="136394"/>
                      <a:pt x="221124" y="138054"/>
                      <a:pt x="221678" y="139161"/>
                    </a:cubicBezTo>
                    <a:cubicBezTo>
                      <a:pt x="205628" y="143588"/>
                      <a:pt x="189025" y="148015"/>
                      <a:pt x="172976" y="152443"/>
                    </a:cubicBezTo>
                    <a:cubicBezTo>
                      <a:pt x="143091" y="160744"/>
                      <a:pt x="113206" y="171259"/>
                      <a:pt x="82767" y="177901"/>
                    </a:cubicBezTo>
                    <a:cubicBezTo>
                      <a:pt x="53435" y="184542"/>
                      <a:pt x="29638" y="171259"/>
                      <a:pt x="10268" y="149676"/>
                    </a:cubicBezTo>
                    <a:cubicBezTo>
                      <a:pt x="-5782" y="130859"/>
                      <a:pt x="-2461" y="93779"/>
                      <a:pt x="16355" y="72749"/>
                    </a:cubicBezTo>
                    <a:cubicBezTo>
                      <a:pt x="33512" y="53379"/>
                      <a:pt x="63950" y="50059"/>
                      <a:pt x="85534" y="65001"/>
                    </a:cubicBezTo>
                    <a:cubicBezTo>
                      <a:pt x="88855" y="67215"/>
                      <a:pt x="91622" y="69428"/>
                      <a:pt x="98263" y="74409"/>
                    </a:cubicBezTo>
                    <a:cubicBezTo>
                      <a:pt x="94942" y="68875"/>
                      <a:pt x="93836" y="67215"/>
                      <a:pt x="93282" y="65555"/>
                    </a:cubicBezTo>
                    <a:cubicBezTo>
                      <a:pt x="80553" y="41757"/>
                      <a:pt x="80553" y="21834"/>
                      <a:pt x="92729" y="10765"/>
                    </a:cubicBezTo>
                    <a:cubicBezTo>
                      <a:pt x="105458" y="-1410"/>
                      <a:pt x="137556" y="-4731"/>
                      <a:pt x="154713" y="8551"/>
                    </a:cubicBezTo>
                    <a:cubicBezTo>
                      <a:pt x="172976" y="22941"/>
                      <a:pt x="189579" y="40650"/>
                      <a:pt x="202861" y="59467"/>
                    </a:cubicBezTo>
                    <a:cubicBezTo>
                      <a:pt x="217804" y="80497"/>
                      <a:pt x="227765" y="104848"/>
                      <a:pt x="242154" y="132519"/>
                    </a:cubicBezTo>
                    <a:close/>
                  </a:path>
                </a:pathLst>
              </a:custGeom>
              <a:grpFill/>
              <a:ln w="5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F62CD3A-5E87-4004-9B96-3BA3C3637B03}"/>
                  </a:ext>
                </a:extLst>
              </p:cNvPr>
              <p:cNvSpPr/>
              <p:nvPr/>
            </p:nvSpPr>
            <p:spPr>
              <a:xfrm>
                <a:off x="1371001" y="6228881"/>
                <a:ext cx="265646" cy="143892"/>
              </a:xfrm>
              <a:custGeom>
                <a:avLst/>
                <a:gdLst>
                  <a:gd name="connsiteX0" fmla="*/ 267589 w 265645"/>
                  <a:gd name="connsiteY0" fmla="*/ 92549 h 143891"/>
                  <a:gd name="connsiteX1" fmla="*/ 259288 w 265645"/>
                  <a:gd name="connsiteY1" fmla="*/ 101404 h 143891"/>
                  <a:gd name="connsiteX2" fmla="*/ 109309 w 265645"/>
                  <a:gd name="connsiteY2" fmla="*/ 144571 h 143891"/>
                  <a:gd name="connsiteX3" fmla="*/ 11905 w 265645"/>
                  <a:gd name="connsiteY3" fmla="*/ 109152 h 143891"/>
                  <a:gd name="connsiteX4" fmla="*/ 50092 w 265645"/>
                  <a:gd name="connsiteY4" fmla="*/ 2340 h 143891"/>
                  <a:gd name="connsiteX5" fmla="*/ 121484 w 265645"/>
                  <a:gd name="connsiteY5" fmla="*/ 28905 h 143891"/>
                  <a:gd name="connsiteX6" fmla="*/ 144728 w 265645"/>
                  <a:gd name="connsiteY6" fmla="*/ 56023 h 143891"/>
                  <a:gd name="connsiteX7" fmla="*/ 181254 w 265645"/>
                  <a:gd name="connsiteY7" fmla="*/ 87015 h 143891"/>
                  <a:gd name="connsiteX8" fmla="*/ 267589 w 265645"/>
                  <a:gd name="connsiteY8" fmla="*/ 92549 h 143891"/>
                  <a:gd name="connsiteX9" fmla="*/ 267589 w 265645"/>
                  <a:gd name="connsiteY9" fmla="*/ 92549 h 143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5645" h="143891">
                    <a:moveTo>
                      <a:pt x="267589" y="92549"/>
                    </a:moveTo>
                    <a:cubicBezTo>
                      <a:pt x="264822" y="95316"/>
                      <a:pt x="262609" y="100297"/>
                      <a:pt x="259288" y="101404"/>
                    </a:cubicBezTo>
                    <a:cubicBezTo>
                      <a:pt x="209479" y="116347"/>
                      <a:pt x="160224" y="132950"/>
                      <a:pt x="109309" y="144571"/>
                    </a:cubicBezTo>
                    <a:cubicBezTo>
                      <a:pt x="71122" y="153426"/>
                      <a:pt x="36809" y="139591"/>
                      <a:pt x="11905" y="109152"/>
                    </a:cubicBezTo>
                    <a:cubicBezTo>
                      <a:pt x="-15766" y="75393"/>
                      <a:pt x="8031" y="13409"/>
                      <a:pt x="50092" y="2340"/>
                    </a:cubicBezTo>
                    <a:cubicBezTo>
                      <a:pt x="81637" y="-5961"/>
                      <a:pt x="102114" y="8981"/>
                      <a:pt x="121484" y="28905"/>
                    </a:cubicBezTo>
                    <a:cubicBezTo>
                      <a:pt x="129232" y="37760"/>
                      <a:pt x="136980" y="47168"/>
                      <a:pt x="144728" y="56023"/>
                    </a:cubicBezTo>
                    <a:cubicBezTo>
                      <a:pt x="149709" y="74286"/>
                      <a:pt x="161331" y="85355"/>
                      <a:pt x="181254" y="87015"/>
                    </a:cubicBezTo>
                    <a:cubicBezTo>
                      <a:pt x="211140" y="88675"/>
                      <a:pt x="239365" y="90889"/>
                      <a:pt x="267589" y="92549"/>
                    </a:cubicBezTo>
                    <a:lnTo>
                      <a:pt x="267589" y="92549"/>
                    </a:lnTo>
                    <a:close/>
                  </a:path>
                </a:pathLst>
              </a:custGeom>
              <a:grpFill/>
              <a:ln w="5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1CB5079-DF83-4913-8BD2-7EFDE018DBA0}"/>
                  </a:ext>
                </a:extLst>
              </p:cNvPr>
              <p:cNvSpPr/>
              <p:nvPr/>
            </p:nvSpPr>
            <p:spPr>
              <a:xfrm>
                <a:off x="1471406" y="6163113"/>
                <a:ext cx="182632" cy="154960"/>
              </a:xfrm>
              <a:custGeom>
                <a:avLst/>
                <a:gdLst>
                  <a:gd name="connsiteX0" fmla="*/ 45430 w 182631"/>
                  <a:gd name="connsiteY0" fmla="*/ 121790 h 154960"/>
                  <a:gd name="connsiteX1" fmla="*/ 22186 w 182631"/>
                  <a:gd name="connsiteY1" fmla="*/ 94672 h 154960"/>
                  <a:gd name="connsiteX2" fmla="*/ 2816 w 182631"/>
                  <a:gd name="connsiteY2" fmla="*/ 56486 h 154960"/>
                  <a:gd name="connsiteX3" fmla="*/ 36022 w 182631"/>
                  <a:gd name="connsiteY3" fmla="*/ 1143 h 154960"/>
                  <a:gd name="connsiteX4" fmla="*/ 127338 w 182631"/>
                  <a:gd name="connsiteY4" fmla="*/ 46524 h 154960"/>
                  <a:gd name="connsiteX5" fmla="*/ 182681 w 182631"/>
                  <a:gd name="connsiteY5" fmla="*/ 142821 h 154960"/>
                  <a:gd name="connsiteX6" fmla="*/ 187108 w 182631"/>
                  <a:gd name="connsiteY6" fmla="*/ 158870 h 154960"/>
                  <a:gd name="connsiteX7" fmla="*/ 168292 w 182631"/>
                  <a:gd name="connsiteY7" fmla="*/ 158870 h 154960"/>
                  <a:gd name="connsiteX8" fmla="*/ 168845 w 182631"/>
                  <a:gd name="connsiteY8" fmla="*/ 159424 h 154960"/>
                  <a:gd name="connsiteX9" fmla="*/ 99113 w 182631"/>
                  <a:gd name="connsiteY9" fmla="*/ 149462 h 154960"/>
                  <a:gd name="connsiteX10" fmla="*/ 45430 w 182631"/>
                  <a:gd name="connsiteY10" fmla="*/ 121790 h 154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2631" h="154960">
                    <a:moveTo>
                      <a:pt x="45430" y="121790"/>
                    </a:moveTo>
                    <a:cubicBezTo>
                      <a:pt x="37682" y="112936"/>
                      <a:pt x="29935" y="103527"/>
                      <a:pt x="22186" y="94672"/>
                    </a:cubicBezTo>
                    <a:cubicBezTo>
                      <a:pt x="15545" y="81944"/>
                      <a:pt x="7244" y="69768"/>
                      <a:pt x="2816" y="56486"/>
                    </a:cubicBezTo>
                    <a:cubicBezTo>
                      <a:pt x="-6592" y="30474"/>
                      <a:pt x="8351" y="5570"/>
                      <a:pt x="36022" y="1143"/>
                    </a:cubicBezTo>
                    <a:cubicBezTo>
                      <a:pt x="76976" y="-5498"/>
                      <a:pt x="105754" y="17746"/>
                      <a:pt x="127338" y="46524"/>
                    </a:cubicBezTo>
                    <a:cubicBezTo>
                      <a:pt x="148922" y="76409"/>
                      <a:pt x="164418" y="110168"/>
                      <a:pt x="182681" y="142821"/>
                    </a:cubicBezTo>
                    <a:cubicBezTo>
                      <a:pt x="184895" y="147248"/>
                      <a:pt x="185448" y="152229"/>
                      <a:pt x="187108" y="158870"/>
                    </a:cubicBezTo>
                    <a:cubicBezTo>
                      <a:pt x="179360" y="158870"/>
                      <a:pt x="173826" y="158870"/>
                      <a:pt x="168292" y="158870"/>
                    </a:cubicBezTo>
                    <a:cubicBezTo>
                      <a:pt x="168292" y="158870"/>
                      <a:pt x="168845" y="159424"/>
                      <a:pt x="168845" y="159424"/>
                    </a:cubicBezTo>
                    <a:cubicBezTo>
                      <a:pt x="145601" y="156103"/>
                      <a:pt x="122357" y="151676"/>
                      <a:pt x="99113" y="149462"/>
                    </a:cubicBezTo>
                    <a:cubicBezTo>
                      <a:pt x="76976" y="146141"/>
                      <a:pt x="57606" y="141160"/>
                      <a:pt x="45430" y="121790"/>
                    </a:cubicBezTo>
                    <a:close/>
                  </a:path>
                </a:pathLst>
              </a:custGeom>
              <a:grpFill/>
              <a:ln w="5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D907586-2CC4-4B81-A21A-9267966C8716}"/>
                  </a:ext>
                </a:extLst>
              </p:cNvPr>
              <p:cNvSpPr/>
              <p:nvPr/>
            </p:nvSpPr>
            <p:spPr>
              <a:xfrm>
                <a:off x="1263366" y="4727001"/>
                <a:ext cx="852281" cy="99617"/>
              </a:xfrm>
              <a:custGeom>
                <a:avLst/>
                <a:gdLst>
                  <a:gd name="connsiteX0" fmla="*/ 0 w 852280"/>
                  <a:gd name="connsiteY0" fmla="*/ 99617 h 99617"/>
                  <a:gd name="connsiteX1" fmla="*/ 114560 w 852280"/>
                  <a:gd name="connsiteY1" fmla="*/ 66965 h 99617"/>
                  <a:gd name="connsiteX2" fmla="*/ 489785 w 852280"/>
                  <a:gd name="connsiteY2" fmla="*/ 14389 h 99617"/>
                  <a:gd name="connsiteX3" fmla="*/ 857262 w 852280"/>
                  <a:gd name="connsiteY3" fmla="*/ 0 h 99617"/>
                  <a:gd name="connsiteX4" fmla="*/ 847853 w 852280"/>
                  <a:gd name="connsiteY4" fmla="*/ 3321 h 99617"/>
                  <a:gd name="connsiteX5" fmla="*/ 694553 w 852280"/>
                  <a:gd name="connsiteY5" fmla="*/ 22691 h 99617"/>
                  <a:gd name="connsiteX6" fmla="*/ 250703 w 852280"/>
                  <a:gd name="connsiteY6" fmla="*/ 57003 h 99617"/>
                  <a:gd name="connsiteX7" fmla="*/ 23244 w 852280"/>
                  <a:gd name="connsiteY7" fmla="*/ 99064 h 99617"/>
                  <a:gd name="connsiteX8" fmla="*/ 1660 w 852280"/>
                  <a:gd name="connsiteY8" fmla="*/ 104045 h 99617"/>
                  <a:gd name="connsiteX9" fmla="*/ 0 w 852280"/>
                  <a:gd name="connsiteY9" fmla="*/ 99617 h 99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52280" h="99617">
                    <a:moveTo>
                      <a:pt x="0" y="99617"/>
                    </a:moveTo>
                    <a:cubicBezTo>
                      <a:pt x="38187" y="88549"/>
                      <a:pt x="76373" y="76927"/>
                      <a:pt x="114560" y="66965"/>
                    </a:cubicBezTo>
                    <a:cubicBezTo>
                      <a:pt x="237421" y="35419"/>
                      <a:pt x="363049" y="21030"/>
                      <a:pt x="489785" y="14389"/>
                    </a:cubicBezTo>
                    <a:cubicBezTo>
                      <a:pt x="612093" y="7748"/>
                      <a:pt x="734400" y="3321"/>
                      <a:pt x="857262" y="0"/>
                    </a:cubicBezTo>
                    <a:cubicBezTo>
                      <a:pt x="853941" y="1107"/>
                      <a:pt x="851174" y="2767"/>
                      <a:pt x="847853" y="3321"/>
                    </a:cubicBezTo>
                    <a:cubicBezTo>
                      <a:pt x="796938" y="9962"/>
                      <a:pt x="746022" y="18817"/>
                      <a:pt x="694553" y="22691"/>
                    </a:cubicBezTo>
                    <a:cubicBezTo>
                      <a:pt x="546788" y="34866"/>
                      <a:pt x="397915" y="42061"/>
                      <a:pt x="250703" y="57003"/>
                    </a:cubicBezTo>
                    <a:cubicBezTo>
                      <a:pt x="174330" y="64751"/>
                      <a:pt x="99064" y="84675"/>
                      <a:pt x="23244" y="99064"/>
                    </a:cubicBezTo>
                    <a:cubicBezTo>
                      <a:pt x="16049" y="100724"/>
                      <a:pt x="8855" y="102384"/>
                      <a:pt x="1660" y="104045"/>
                    </a:cubicBezTo>
                    <a:cubicBezTo>
                      <a:pt x="553" y="102938"/>
                      <a:pt x="0" y="101277"/>
                      <a:pt x="0" y="99617"/>
                    </a:cubicBezTo>
                    <a:close/>
                  </a:path>
                </a:pathLst>
              </a:custGeom>
              <a:grpFill/>
              <a:ln w="5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0328EED-3B87-49E1-A122-45CF26ADCEEC}"/>
                  </a:ext>
                </a:extLst>
              </p:cNvPr>
              <p:cNvSpPr/>
              <p:nvPr/>
            </p:nvSpPr>
            <p:spPr>
              <a:xfrm>
                <a:off x="1118942" y="5773535"/>
                <a:ext cx="564498" cy="304386"/>
              </a:xfrm>
              <a:custGeom>
                <a:avLst/>
                <a:gdLst>
                  <a:gd name="connsiteX0" fmla="*/ 13815 w 564497"/>
                  <a:gd name="connsiteY0" fmla="*/ 0 h 304385"/>
                  <a:gd name="connsiteX1" fmla="*/ 16582 w 564497"/>
                  <a:gd name="connsiteY1" fmla="*/ 20477 h 304385"/>
                  <a:gd name="connsiteX2" fmla="*/ 74692 w 564497"/>
                  <a:gd name="connsiteY2" fmla="*/ 150533 h 304385"/>
                  <a:gd name="connsiteX3" fmla="*/ 251789 w 564497"/>
                  <a:gd name="connsiteY3" fmla="*/ 233547 h 304385"/>
                  <a:gd name="connsiteX4" fmla="*/ 555622 w 564497"/>
                  <a:gd name="connsiteY4" fmla="*/ 297745 h 304385"/>
                  <a:gd name="connsiteX5" fmla="*/ 565030 w 564497"/>
                  <a:gd name="connsiteY5" fmla="*/ 300512 h 304385"/>
                  <a:gd name="connsiteX6" fmla="*/ 565030 w 564497"/>
                  <a:gd name="connsiteY6" fmla="*/ 304939 h 304385"/>
                  <a:gd name="connsiteX7" fmla="*/ 529057 w 564497"/>
                  <a:gd name="connsiteY7" fmla="*/ 304939 h 304385"/>
                  <a:gd name="connsiteX8" fmla="*/ 490871 w 564497"/>
                  <a:gd name="connsiteY8" fmla="*/ 303279 h 304385"/>
                  <a:gd name="connsiteX9" fmla="*/ 149405 w 564497"/>
                  <a:gd name="connsiteY9" fmla="*/ 213623 h 304385"/>
                  <a:gd name="connsiteX10" fmla="*/ 32078 w 564497"/>
                  <a:gd name="connsiteY10" fmla="*/ 131163 h 304385"/>
                  <a:gd name="connsiteX11" fmla="*/ 13815 w 564497"/>
                  <a:gd name="connsiteY11" fmla="*/ 0 h 304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64497" h="304385">
                    <a:moveTo>
                      <a:pt x="13815" y="0"/>
                    </a:moveTo>
                    <a:cubicBezTo>
                      <a:pt x="14922" y="6641"/>
                      <a:pt x="17689" y="13836"/>
                      <a:pt x="16582" y="20477"/>
                    </a:cubicBezTo>
                    <a:cubicBezTo>
                      <a:pt x="6620" y="76927"/>
                      <a:pt x="30971" y="118434"/>
                      <a:pt x="74692" y="150533"/>
                    </a:cubicBezTo>
                    <a:cubicBezTo>
                      <a:pt x="127821" y="190380"/>
                      <a:pt x="189805" y="212517"/>
                      <a:pt x="251789" y="233547"/>
                    </a:cubicBezTo>
                    <a:cubicBezTo>
                      <a:pt x="350853" y="267306"/>
                      <a:pt x="452131" y="286123"/>
                      <a:pt x="555622" y="297745"/>
                    </a:cubicBezTo>
                    <a:cubicBezTo>
                      <a:pt x="558942" y="298298"/>
                      <a:pt x="561710" y="299405"/>
                      <a:pt x="565030" y="300512"/>
                    </a:cubicBezTo>
                    <a:cubicBezTo>
                      <a:pt x="565030" y="302172"/>
                      <a:pt x="565030" y="303279"/>
                      <a:pt x="565030" y="304939"/>
                    </a:cubicBezTo>
                    <a:cubicBezTo>
                      <a:pt x="552855" y="304939"/>
                      <a:pt x="540679" y="304939"/>
                      <a:pt x="529057" y="304939"/>
                    </a:cubicBezTo>
                    <a:cubicBezTo>
                      <a:pt x="516328" y="304386"/>
                      <a:pt x="503600" y="304386"/>
                      <a:pt x="490871" y="303279"/>
                    </a:cubicBezTo>
                    <a:cubicBezTo>
                      <a:pt x="372437" y="291104"/>
                      <a:pt x="257877" y="263986"/>
                      <a:pt x="149405" y="213623"/>
                    </a:cubicBezTo>
                    <a:cubicBezTo>
                      <a:pt x="105684" y="193147"/>
                      <a:pt x="65837" y="166582"/>
                      <a:pt x="32078" y="131163"/>
                    </a:cubicBezTo>
                    <a:cubicBezTo>
                      <a:pt x="-3341" y="95190"/>
                      <a:pt x="-9429" y="32652"/>
                      <a:pt x="13815" y="0"/>
                    </a:cubicBezTo>
                    <a:close/>
                  </a:path>
                </a:pathLst>
              </a:custGeom>
              <a:grpFill/>
              <a:ln w="5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B2A31F3-D07B-40DF-9129-BDC943D76352}"/>
                  </a:ext>
                </a:extLst>
              </p:cNvPr>
              <p:cNvSpPr/>
              <p:nvPr/>
            </p:nvSpPr>
            <p:spPr>
              <a:xfrm>
                <a:off x="1516836" y="6284904"/>
                <a:ext cx="121754" cy="33206"/>
              </a:xfrm>
              <a:custGeom>
                <a:avLst/>
                <a:gdLst>
                  <a:gd name="connsiteX0" fmla="*/ 0 w 121754"/>
                  <a:gd name="connsiteY0" fmla="*/ 0 h 33205"/>
                  <a:gd name="connsiteX1" fmla="*/ 52576 w 121754"/>
                  <a:gd name="connsiteY1" fmla="*/ 27118 h 33205"/>
                  <a:gd name="connsiteX2" fmla="*/ 122308 w 121754"/>
                  <a:gd name="connsiteY2" fmla="*/ 37080 h 33205"/>
                  <a:gd name="connsiteX3" fmla="*/ 36526 w 121754"/>
                  <a:gd name="connsiteY3" fmla="*/ 30992 h 33205"/>
                  <a:gd name="connsiteX4" fmla="*/ 0 w 121754"/>
                  <a:gd name="connsiteY4" fmla="*/ 0 h 33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754" h="33205">
                    <a:moveTo>
                      <a:pt x="0" y="0"/>
                    </a:moveTo>
                    <a:cubicBezTo>
                      <a:pt x="12176" y="19370"/>
                      <a:pt x="31546" y="24904"/>
                      <a:pt x="52576" y="27118"/>
                    </a:cubicBezTo>
                    <a:cubicBezTo>
                      <a:pt x="75820" y="29332"/>
                      <a:pt x="99064" y="33759"/>
                      <a:pt x="122308" y="37080"/>
                    </a:cubicBezTo>
                    <a:cubicBezTo>
                      <a:pt x="93530" y="34866"/>
                      <a:pt x="64751" y="33206"/>
                      <a:pt x="36526" y="30992"/>
                    </a:cubicBezTo>
                    <a:cubicBezTo>
                      <a:pt x="17156" y="29332"/>
                      <a:pt x="5534" y="18263"/>
                      <a:pt x="0" y="0"/>
                    </a:cubicBezTo>
                    <a:close/>
                  </a:path>
                </a:pathLst>
              </a:custGeom>
              <a:grpFill/>
              <a:ln w="5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1A09C99-5D7C-4327-B9C7-5D6024A99ABF}"/>
                </a:ext>
              </a:extLst>
            </p:cNvPr>
            <p:cNvGrpSpPr/>
            <p:nvPr/>
          </p:nvGrpSpPr>
          <p:grpSpPr>
            <a:xfrm>
              <a:off x="3098717" y="3941129"/>
              <a:ext cx="3633081" cy="2543472"/>
              <a:chOff x="3283356" y="3818387"/>
              <a:chExt cx="3633081" cy="2543472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1B4D442-F024-431B-8904-4B5DFA2AF394}"/>
                  </a:ext>
                </a:extLst>
              </p:cNvPr>
              <p:cNvSpPr/>
              <p:nvPr/>
            </p:nvSpPr>
            <p:spPr>
              <a:xfrm flipH="1">
                <a:off x="3283356" y="3818387"/>
                <a:ext cx="3633081" cy="2543472"/>
              </a:xfrm>
              <a:custGeom>
                <a:avLst/>
                <a:gdLst>
                  <a:gd name="connsiteX0" fmla="*/ 3442794 w 3633081"/>
                  <a:gd name="connsiteY0" fmla="*/ 0 h 2543472"/>
                  <a:gd name="connsiteX1" fmla="*/ 2900788 w 3633081"/>
                  <a:gd name="connsiteY1" fmla="*/ 67263 h 2543472"/>
                  <a:gd name="connsiteX2" fmla="*/ 1570483 w 3633081"/>
                  <a:gd name="connsiteY2" fmla="*/ 423428 h 2543472"/>
                  <a:gd name="connsiteX3" fmla="*/ 918430 w 3633081"/>
                  <a:gd name="connsiteY3" fmla="*/ 647055 h 2543472"/>
                  <a:gd name="connsiteX4" fmla="*/ 370202 w 3633081"/>
                  <a:gd name="connsiteY4" fmla="*/ 913466 h 2543472"/>
                  <a:gd name="connsiteX5" fmla="*/ 51307 w 3633081"/>
                  <a:gd name="connsiteY5" fmla="*/ 1308235 h 2543472"/>
                  <a:gd name="connsiteX6" fmla="*/ 14796 w 3633081"/>
                  <a:gd name="connsiteY6" fmla="*/ 1756060 h 2543472"/>
                  <a:gd name="connsiteX7" fmla="*/ 298894 w 3633081"/>
                  <a:gd name="connsiteY7" fmla="*/ 2252372 h 2543472"/>
                  <a:gd name="connsiteX8" fmla="*/ 810611 w 3633081"/>
                  <a:gd name="connsiteY8" fmla="*/ 2450327 h 2543472"/>
                  <a:gd name="connsiteX9" fmla="*/ 1446120 w 3633081"/>
                  <a:gd name="connsiteY9" fmla="*/ 2542745 h 2543472"/>
                  <a:gd name="connsiteX10" fmla="*/ 1603571 w 3633081"/>
                  <a:gd name="connsiteY10" fmla="*/ 2527912 h 2543472"/>
                  <a:gd name="connsiteX11" fmla="*/ 2348612 w 3633081"/>
                  <a:gd name="connsiteY11" fmla="*/ 2279185 h 2543472"/>
                  <a:gd name="connsiteX12" fmla="*/ 3122176 w 3633081"/>
                  <a:gd name="connsiteY12" fmla="*/ 1989384 h 2543472"/>
                  <a:gd name="connsiteX13" fmla="*/ 3255524 w 3633081"/>
                  <a:gd name="connsiteY13" fmla="*/ 1931053 h 2543472"/>
                  <a:gd name="connsiteX14" fmla="*/ 3279818 w 3633081"/>
                  <a:gd name="connsiteY14" fmla="*/ 1920958 h 2543472"/>
                  <a:gd name="connsiteX15" fmla="*/ 3409179 w 3633081"/>
                  <a:gd name="connsiteY15" fmla="*/ 1813660 h 2543472"/>
                  <a:gd name="connsiteX16" fmla="*/ 3360433 w 3633081"/>
                  <a:gd name="connsiteY16" fmla="*/ 1832040 h 2543472"/>
                  <a:gd name="connsiteX17" fmla="*/ 3227085 w 3633081"/>
                  <a:gd name="connsiteY17" fmla="*/ 1884972 h 2543472"/>
                  <a:gd name="connsiteX18" fmla="*/ 2453521 w 3633081"/>
                  <a:gd name="connsiteY18" fmla="*/ 2147951 h 2543472"/>
                  <a:gd name="connsiteX19" fmla="*/ 1708480 w 3633081"/>
                  <a:gd name="connsiteY19" fmla="*/ 2373657 h 2543472"/>
                  <a:gd name="connsiteX20" fmla="*/ 1551029 w 3633081"/>
                  <a:gd name="connsiteY20" fmla="*/ 2387118 h 2543472"/>
                  <a:gd name="connsiteX21" fmla="*/ 915520 w 3633081"/>
                  <a:gd name="connsiteY21" fmla="*/ 2303253 h 2543472"/>
                  <a:gd name="connsiteX22" fmla="*/ 403803 w 3633081"/>
                  <a:gd name="connsiteY22" fmla="*/ 2123620 h 2543472"/>
                  <a:gd name="connsiteX23" fmla="*/ 119705 w 3633081"/>
                  <a:gd name="connsiteY23" fmla="*/ 1673243 h 2543472"/>
                  <a:gd name="connsiteX24" fmla="*/ 156216 w 3633081"/>
                  <a:gd name="connsiteY24" fmla="*/ 1266867 h 2543472"/>
                  <a:gd name="connsiteX25" fmla="*/ 475111 w 3633081"/>
                  <a:gd name="connsiteY25" fmla="*/ 908635 h 2543472"/>
                  <a:gd name="connsiteX26" fmla="*/ 1023339 w 3633081"/>
                  <a:gd name="connsiteY26" fmla="*/ 666882 h 2543472"/>
                  <a:gd name="connsiteX27" fmla="*/ 1675392 w 3633081"/>
                  <a:gd name="connsiteY27" fmla="*/ 463952 h 2543472"/>
                  <a:gd name="connsiteX28" fmla="*/ 2694706 w 3633081"/>
                  <a:gd name="connsiteY28" fmla="*/ 208073 h 2543472"/>
                  <a:gd name="connsiteX29" fmla="*/ 3633081 w 3633081"/>
                  <a:gd name="connsiteY29" fmla="*/ 57019 h 2543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633081" h="2543472">
                    <a:moveTo>
                      <a:pt x="3442794" y="0"/>
                    </a:moveTo>
                    <a:cubicBezTo>
                      <a:pt x="3232789" y="8007"/>
                      <a:pt x="3212840" y="-3308"/>
                      <a:pt x="2900788" y="67263"/>
                    </a:cubicBezTo>
                    <a:cubicBezTo>
                      <a:pt x="2588736" y="137834"/>
                      <a:pt x="1900876" y="326796"/>
                      <a:pt x="1570483" y="423428"/>
                    </a:cubicBezTo>
                    <a:cubicBezTo>
                      <a:pt x="1240090" y="520060"/>
                      <a:pt x="1134069" y="568329"/>
                      <a:pt x="918430" y="647055"/>
                    </a:cubicBezTo>
                    <a:cubicBezTo>
                      <a:pt x="727890" y="716652"/>
                      <a:pt x="528224" y="782258"/>
                      <a:pt x="370202" y="913466"/>
                    </a:cubicBezTo>
                    <a:cubicBezTo>
                      <a:pt x="248121" y="1015011"/>
                      <a:pt x="123188" y="1163906"/>
                      <a:pt x="51307" y="1308235"/>
                    </a:cubicBezTo>
                    <a:cubicBezTo>
                      <a:pt x="-15439" y="1442867"/>
                      <a:pt x="-4599" y="1611728"/>
                      <a:pt x="14796" y="1756060"/>
                    </a:cubicBezTo>
                    <a:cubicBezTo>
                      <a:pt x="39898" y="1946597"/>
                      <a:pt x="102651" y="2174787"/>
                      <a:pt x="298894" y="2252372"/>
                    </a:cubicBezTo>
                    <a:cubicBezTo>
                      <a:pt x="469466" y="2319690"/>
                      <a:pt x="634334" y="2398985"/>
                      <a:pt x="810611" y="2450327"/>
                    </a:cubicBezTo>
                    <a:cubicBezTo>
                      <a:pt x="1016551" y="2510228"/>
                      <a:pt x="1231620" y="2542175"/>
                      <a:pt x="1446120" y="2542745"/>
                    </a:cubicBezTo>
                    <a:cubicBezTo>
                      <a:pt x="1502026" y="2542745"/>
                      <a:pt x="1551086" y="2548449"/>
                      <a:pt x="1603571" y="2527912"/>
                    </a:cubicBezTo>
                    <a:cubicBezTo>
                      <a:pt x="1847163" y="2431501"/>
                      <a:pt x="2101595" y="2367038"/>
                      <a:pt x="2348612" y="2279185"/>
                    </a:cubicBezTo>
                    <a:cubicBezTo>
                      <a:pt x="2608178" y="2186768"/>
                      <a:pt x="2866032" y="2090929"/>
                      <a:pt x="3122176" y="1989384"/>
                    </a:cubicBezTo>
                    <a:cubicBezTo>
                      <a:pt x="3167814" y="1971129"/>
                      <a:pt x="3211597" y="1950877"/>
                      <a:pt x="3255524" y="1931053"/>
                    </a:cubicBezTo>
                    <a:lnTo>
                      <a:pt x="3279818" y="1920958"/>
                    </a:lnTo>
                    <a:lnTo>
                      <a:pt x="3409179" y="1813660"/>
                    </a:lnTo>
                    <a:lnTo>
                      <a:pt x="3360433" y="1832040"/>
                    </a:lnTo>
                    <a:cubicBezTo>
                      <a:pt x="3316506" y="1850029"/>
                      <a:pt x="3272723" y="1868407"/>
                      <a:pt x="3227085" y="1884972"/>
                    </a:cubicBezTo>
                    <a:cubicBezTo>
                      <a:pt x="2970941" y="1977119"/>
                      <a:pt x="2713087" y="2064088"/>
                      <a:pt x="2453521" y="2147951"/>
                    </a:cubicBezTo>
                    <a:cubicBezTo>
                      <a:pt x="2206504" y="2227673"/>
                      <a:pt x="1952072" y="2286170"/>
                      <a:pt x="1708480" y="2373657"/>
                    </a:cubicBezTo>
                    <a:cubicBezTo>
                      <a:pt x="1655995" y="2392293"/>
                      <a:pt x="1606935" y="2387118"/>
                      <a:pt x="1551029" y="2387118"/>
                    </a:cubicBezTo>
                    <a:cubicBezTo>
                      <a:pt x="1336529" y="2386600"/>
                      <a:pt x="1121460" y="2357609"/>
                      <a:pt x="915520" y="2303253"/>
                    </a:cubicBezTo>
                    <a:cubicBezTo>
                      <a:pt x="739243" y="2256663"/>
                      <a:pt x="574375" y="2184707"/>
                      <a:pt x="403803" y="2123620"/>
                    </a:cubicBezTo>
                    <a:cubicBezTo>
                      <a:pt x="207560" y="2053216"/>
                      <a:pt x="144807" y="1846146"/>
                      <a:pt x="119705" y="1673243"/>
                    </a:cubicBezTo>
                    <a:cubicBezTo>
                      <a:pt x="100310" y="1542270"/>
                      <a:pt x="89471" y="1389038"/>
                      <a:pt x="156216" y="1266867"/>
                    </a:cubicBezTo>
                    <a:cubicBezTo>
                      <a:pt x="228097" y="1135896"/>
                      <a:pt x="353030" y="1000782"/>
                      <a:pt x="475111" y="908635"/>
                    </a:cubicBezTo>
                    <a:cubicBezTo>
                      <a:pt x="633133" y="789571"/>
                      <a:pt x="832799" y="730038"/>
                      <a:pt x="1023339" y="666882"/>
                    </a:cubicBezTo>
                    <a:cubicBezTo>
                      <a:pt x="1238978" y="595442"/>
                      <a:pt x="1396831" y="540420"/>
                      <a:pt x="1675392" y="463952"/>
                    </a:cubicBezTo>
                    <a:cubicBezTo>
                      <a:pt x="1953953" y="387484"/>
                      <a:pt x="2368425" y="275895"/>
                      <a:pt x="2694706" y="208073"/>
                    </a:cubicBezTo>
                    <a:cubicBezTo>
                      <a:pt x="3020987" y="140251"/>
                      <a:pt x="3316434" y="40409"/>
                      <a:pt x="3633081" y="5701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5FD3E71-B3BD-4F9F-88F5-FDF4F5C8F18B}"/>
                  </a:ext>
                </a:extLst>
              </p:cNvPr>
              <p:cNvSpPr/>
              <p:nvPr/>
            </p:nvSpPr>
            <p:spPr>
              <a:xfrm flipH="1">
                <a:off x="4946539" y="4595639"/>
                <a:ext cx="1905389" cy="1705722"/>
              </a:xfrm>
              <a:custGeom>
                <a:avLst/>
                <a:gdLst>
                  <a:gd name="connsiteX0" fmla="*/ 1172959 w 1171605"/>
                  <a:gd name="connsiteY0" fmla="*/ 570993 h 1048832"/>
                  <a:gd name="connsiteX1" fmla="*/ 1121395 w 1171605"/>
                  <a:gd name="connsiteY1" fmla="*/ 313871 h 1048832"/>
                  <a:gd name="connsiteX2" fmla="*/ 900403 w 1171605"/>
                  <a:gd name="connsiteY2" fmla="*/ 98842 h 1048832"/>
                  <a:gd name="connsiteX3" fmla="*/ 601188 w 1171605"/>
                  <a:gd name="connsiteY3" fmla="*/ 1326 h 1048832"/>
                  <a:gd name="connsiteX4" fmla="*/ 319511 w 1171605"/>
                  <a:gd name="connsiteY4" fmla="*/ 54293 h 1048832"/>
                  <a:gd name="connsiteX5" fmla="*/ 120619 w 1171605"/>
                  <a:gd name="connsiteY5" fmla="*/ 204778 h 1048832"/>
                  <a:gd name="connsiteX6" fmla="*/ 45552 w 1171605"/>
                  <a:gd name="connsiteY6" fmla="*/ 302646 h 1048832"/>
                  <a:gd name="connsiteX7" fmla="*/ 7317 w 1171605"/>
                  <a:gd name="connsiteY7" fmla="*/ 421209 h 1048832"/>
                  <a:gd name="connsiteX8" fmla="*/ 22751 w 1171605"/>
                  <a:gd name="connsiteY8" fmla="*/ 652374 h 1048832"/>
                  <a:gd name="connsiteX9" fmla="*/ 67651 w 1171605"/>
                  <a:gd name="connsiteY9" fmla="*/ 768482 h 1048832"/>
                  <a:gd name="connsiteX10" fmla="*/ 135351 w 1171605"/>
                  <a:gd name="connsiteY10" fmla="*/ 869857 h 1048832"/>
                  <a:gd name="connsiteX11" fmla="*/ 180251 w 1171605"/>
                  <a:gd name="connsiteY11" fmla="*/ 891606 h 1048832"/>
                  <a:gd name="connsiteX12" fmla="*/ 246900 w 1171605"/>
                  <a:gd name="connsiteY12" fmla="*/ 916160 h 1048832"/>
                  <a:gd name="connsiteX13" fmla="*/ 386510 w 1171605"/>
                  <a:gd name="connsiteY13" fmla="*/ 958955 h 1048832"/>
                  <a:gd name="connsiteX14" fmla="*/ 620130 w 1171605"/>
                  <a:gd name="connsiteY14" fmla="*/ 1010520 h 1048832"/>
                  <a:gd name="connsiteX15" fmla="*/ 789907 w 1171605"/>
                  <a:gd name="connsiteY15" fmla="*/ 1044546 h 1048832"/>
                  <a:gd name="connsiteX16" fmla="*/ 1021071 w 1171605"/>
                  <a:gd name="connsiteY16" fmla="*/ 980704 h 1048832"/>
                  <a:gd name="connsiteX17" fmla="*/ 1114028 w 1171605"/>
                  <a:gd name="connsiteY17" fmla="*/ 869506 h 1048832"/>
                  <a:gd name="connsiteX18" fmla="*/ 1172959 w 1171605"/>
                  <a:gd name="connsiteY18" fmla="*/ 570993 h 1048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71605" h="1048832">
                    <a:moveTo>
                      <a:pt x="1172959" y="570993"/>
                    </a:moveTo>
                    <a:cubicBezTo>
                      <a:pt x="1168750" y="486104"/>
                      <a:pt x="1160331" y="389288"/>
                      <a:pt x="1121395" y="313871"/>
                    </a:cubicBezTo>
                    <a:cubicBezTo>
                      <a:pt x="1072987" y="220212"/>
                      <a:pt x="991957" y="149004"/>
                      <a:pt x="900403" y="98842"/>
                    </a:cubicBezTo>
                    <a:cubicBezTo>
                      <a:pt x="812708" y="50786"/>
                      <a:pt x="702212" y="7990"/>
                      <a:pt x="601188" y="1326"/>
                    </a:cubicBezTo>
                    <a:cubicBezTo>
                      <a:pt x="506477" y="-5339"/>
                      <a:pt x="405452" y="13252"/>
                      <a:pt x="319511" y="54293"/>
                    </a:cubicBezTo>
                    <a:cubicBezTo>
                      <a:pt x="244093" y="90424"/>
                      <a:pt x="176744" y="142690"/>
                      <a:pt x="120619" y="204778"/>
                    </a:cubicBezTo>
                    <a:cubicBezTo>
                      <a:pt x="93959" y="234594"/>
                      <a:pt x="66248" y="267217"/>
                      <a:pt x="45552" y="302646"/>
                    </a:cubicBezTo>
                    <a:cubicBezTo>
                      <a:pt x="22751" y="341582"/>
                      <a:pt x="16788" y="378414"/>
                      <a:pt x="7317" y="421209"/>
                    </a:cubicBezTo>
                    <a:cubicBezTo>
                      <a:pt x="-8819" y="492769"/>
                      <a:pt x="4160" y="582568"/>
                      <a:pt x="22751" y="652374"/>
                    </a:cubicBezTo>
                    <a:cubicBezTo>
                      <a:pt x="33625" y="692363"/>
                      <a:pt x="48709" y="731299"/>
                      <a:pt x="67651" y="768482"/>
                    </a:cubicBezTo>
                    <a:cubicBezTo>
                      <a:pt x="86593" y="804963"/>
                      <a:pt x="115708" y="834779"/>
                      <a:pt x="135351" y="869857"/>
                    </a:cubicBezTo>
                    <a:cubicBezTo>
                      <a:pt x="141315" y="880381"/>
                      <a:pt x="169728" y="887396"/>
                      <a:pt x="180251" y="891606"/>
                    </a:cubicBezTo>
                    <a:cubicBezTo>
                      <a:pt x="202351" y="900375"/>
                      <a:pt x="224450" y="908443"/>
                      <a:pt x="246900" y="916160"/>
                    </a:cubicBezTo>
                    <a:cubicBezTo>
                      <a:pt x="292852" y="932296"/>
                      <a:pt x="339506" y="946327"/>
                      <a:pt x="386510" y="958955"/>
                    </a:cubicBezTo>
                    <a:cubicBezTo>
                      <a:pt x="463682" y="979301"/>
                      <a:pt x="541906" y="995086"/>
                      <a:pt x="620130" y="1010520"/>
                    </a:cubicBezTo>
                    <a:cubicBezTo>
                      <a:pt x="676605" y="1021745"/>
                      <a:pt x="733081" y="1032970"/>
                      <a:pt x="789907" y="1044546"/>
                    </a:cubicBezTo>
                    <a:cubicBezTo>
                      <a:pt x="877602" y="1062085"/>
                      <a:pt x="954774" y="1041740"/>
                      <a:pt x="1021071" y="980704"/>
                    </a:cubicBezTo>
                    <a:cubicBezTo>
                      <a:pt x="1056851" y="947730"/>
                      <a:pt x="1089473" y="911249"/>
                      <a:pt x="1114028" y="869506"/>
                    </a:cubicBezTo>
                    <a:cubicBezTo>
                      <a:pt x="1163488" y="782864"/>
                      <a:pt x="1177870" y="671316"/>
                      <a:pt x="1172959" y="570993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3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001E334-6059-4177-BA31-BBC0189D4302}"/>
                  </a:ext>
                </a:extLst>
              </p:cNvPr>
              <p:cNvSpPr/>
              <p:nvPr/>
            </p:nvSpPr>
            <p:spPr>
              <a:xfrm flipH="1">
                <a:off x="5040210" y="4745549"/>
                <a:ext cx="1705722" cy="1528875"/>
              </a:xfrm>
              <a:custGeom>
                <a:avLst/>
                <a:gdLst>
                  <a:gd name="connsiteX0" fmla="*/ 585122 w 1048832"/>
                  <a:gd name="connsiteY0" fmla="*/ 924655 h 940090"/>
                  <a:gd name="connsiteX1" fmla="*/ 564075 w 1048832"/>
                  <a:gd name="connsiteY1" fmla="*/ 917990 h 940090"/>
                  <a:gd name="connsiteX2" fmla="*/ 670361 w 1048832"/>
                  <a:gd name="connsiteY2" fmla="*/ 855551 h 940090"/>
                  <a:gd name="connsiteX3" fmla="*/ 827160 w 1048832"/>
                  <a:gd name="connsiteY3" fmla="*/ 762945 h 940090"/>
                  <a:gd name="connsiteX4" fmla="*/ 908892 w 1048832"/>
                  <a:gd name="connsiteY4" fmla="*/ 621230 h 940090"/>
                  <a:gd name="connsiteX5" fmla="*/ 915907 w 1048832"/>
                  <a:gd name="connsiteY5" fmla="*/ 450400 h 940090"/>
                  <a:gd name="connsiteX6" fmla="*/ 815584 w 1048832"/>
                  <a:gd name="connsiteY6" fmla="*/ 283779 h 940090"/>
                  <a:gd name="connsiteX7" fmla="*/ 737711 w 1048832"/>
                  <a:gd name="connsiteY7" fmla="*/ 225900 h 940090"/>
                  <a:gd name="connsiteX8" fmla="*/ 650016 w 1048832"/>
                  <a:gd name="connsiteY8" fmla="*/ 180650 h 940090"/>
                  <a:gd name="connsiteX9" fmla="*/ 433935 w 1048832"/>
                  <a:gd name="connsiteY9" fmla="*/ 157498 h 940090"/>
                  <a:gd name="connsiteX10" fmla="*/ 308356 w 1048832"/>
                  <a:gd name="connsiteY10" fmla="*/ 192576 h 940090"/>
                  <a:gd name="connsiteX11" fmla="*/ 197510 w 1048832"/>
                  <a:gd name="connsiteY11" fmla="*/ 259575 h 940090"/>
                  <a:gd name="connsiteX12" fmla="*/ 139280 w 1048832"/>
                  <a:gd name="connsiteY12" fmla="*/ 354637 h 940090"/>
                  <a:gd name="connsiteX13" fmla="*/ 155065 w 1048832"/>
                  <a:gd name="connsiteY13" fmla="*/ 546864 h 940090"/>
                  <a:gd name="connsiteX14" fmla="*/ 212944 w 1048832"/>
                  <a:gd name="connsiteY14" fmla="*/ 633858 h 940090"/>
                  <a:gd name="connsiteX15" fmla="*/ 360622 w 1048832"/>
                  <a:gd name="connsiteY15" fmla="*/ 705417 h 940090"/>
                  <a:gd name="connsiteX16" fmla="*/ 364130 w 1048832"/>
                  <a:gd name="connsiteY16" fmla="*/ 582644 h 940090"/>
                  <a:gd name="connsiteX17" fmla="*/ 325544 w 1048832"/>
                  <a:gd name="connsiteY17" fmla="*/ 410762 h 940090"/>
                  <a:gd name="connsiteX18" fmla="*/ 429024 w 1048832"/>
                  <a:gd name="connsiteY18" fmla="*/ 330082 h 940090"/>
                  <a:gd name="connsiteX19" fmla="*/ 769281 w 1048832"/>
                  <a:gd name="connsiteY19" fmla="*/ 471797 h 940090"/>
                  <a:gd name="connsiteX20" fmla="*/ 749988 w 1048832"/>
                  <a:gd name="connsiteY20" fmla="*/ 638769 h 940090"/>
                  <a:gd name="connsiteX21" fmla="*/ 634231 w 1048832"/>
                  <a:gd name="connsiteY21" fmla="*/ 751018 h 940090"/>
                  <a:gd name="connsiteX22" fmla="*/ 390088 w 1048832"/>
                  <a:gd name="connsiteY22" fmla="*/ 828892 h 940090"/>
                  <a:gd name="connsiteX23" fmla="*/ 152259 w 1048832"/>
                  <a:gd name="connsiteY23" fmla="*/ 765400 h 940090"/>
                  <a:gd name="connsiteX24" fmla="*/ 9491 w 1048832"/>
                  <a:gd name="connsiteY24" fmla="*/ 556686 h 940090"/>
                  <a:gd name="connsiteX25" fmla="*/ 20 w 1048832"/>
                  <a:gd name="connsiteY25" fmla="*/ 421987 h 940090"/>
                  <a:gd name="connsiteX26" fmla="*/ 57899 w 1048832"/>
                  <a:gd name="connsiteY26" fmla="*/ 199241 h 940090"/>
                  <a:gd name="connsiteX27" fmla="*/ 110516 w 1048832"/>
                  <a:gd name="connsiteY27" fmla="*/ 130839 h 940090"/>
                  <a:gd name="connsiteX28" fmla="*/ 184180 w 1048832"/>
                  <a:gd name="connsiteY28" fmla="*/ 72960 h 940090"/>
                  <a:gd name="connsiteX29" fmla="*/ 319932 w 1048832"/>
                  <a:gd name="connsiteY29" fmla="*/ 19642 h 940090"/>
                  <a:gd name="connsiteX30" fmla="*/ 477081 w 1048832"/>
                  <a:gd name="connsiteY30" fmla="*/ 1050 h 940090"/>
                  <a:gd name="connsiteX31" fmla="*/ 580211 w 1048832"/>
                  <a:gd name="connsiteY31" fmla="*/ 15783 h 940090"/>
                  <a:gd name="connsiteX32" fmla="*/ 701580 w 1048832"/>
                  <a:gd name="connsiteY32" fmla="*/ 57175 h 940090"/>
                  <a:gd name="connsiteX33" fmla="*/ 896965 w 1048832"/>
                  <a:gd name="connsiteY33" fmla="*/ 168022 h 940090"/>
                  <a:gd name="connsiteX34" fmla="*/ 992377 w 1048832"/>
                  <a:gd name="connsiteY34" fmla="*/ 266240 h 940090"/>
                  <a:gd name="connsiteX35" fmla="*/ 1041136 w 1048832"/>
                  <a:gd name="connsiteY35" fmla="*/ 399186 h 940090"/>
                  <a:gd name="connsiteX36" fmla="*/ 1047099 w 1048832"/>
                  <a:gd name="connsiteY36" fmla="*/ 537393 h 940090"/>
                  <a:gd name="connsiteX37" fmla="*/ 1000094 w 1048832"/>
                  <a:gd name="connsiteY37" fmla="*/ 717694 h 940090"/>
                  <a:gd name="connsiteX38" fmla="*/ 888897 w 1048832"/>
                  <a:gd name="connsiteY38" fmla="*/ 842221 h 940090"/>
                  <a:gd name="connsiteX39" fmla="*/ 778401 w 1048832"/>
                  <a:gd name="connsiteY39" fmla="*/ 909220 h 940090"/>
                  <a:gd name="connsiteX40" fmla="*/ 674220 w 1048832"/>
                  <a:gd name="connsiteY40" fmla="*/ 940790 h 940090"/>
                  <a:gd name="connsiteX41" fmla="*/ 585122 w 1048832"/>
                  <a:gd name="connsiteY41" fmla="*/ 924655 h 94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048832" h="940090">
                    <a:moveTo>
                      <a:pt x="585122" y="924655"/>
                    </a:moveTo>
                    <a:cubicBezTo>
                      <a:pt x="578106" y="922901"/>
                      <a:pt x="571090" y="920094"/>
                      <a:pt x="564075" y="917990"/>
                    </a:cubicBezTo>
                    <a:cubicBezTo>
                      <a:pt x="599153" y="901152"/>
                      <a:pt x="635985" y="872739"/>
                      <a:pt x="670361" y="855551"/>
                    </a:cubicBezTo>
                    <a:cubicBezTo>
                      <a:pt x="725784" y="827839"/>
                      <a:pt x="781558" y="805389"/>
                      <a:pt x="827160" y="762945"/>
                    </a:cubicBezTo>
                    <a:cubicBezTo>
                      <a:pt x="867850" y="724710"/>
                      <a:pt x="898017" y="676302"/>
                      <a:pt x="908892" y="621230"/>
                    </a:cubicBezTo>
                    <a:cubicBezTo>
                      <a:pt x="919064" y="570367"/>
                      <a:pt x="928535" y="501614"/>
                      <a:pt x="915907" y="450400"/>
                    </a:cubicBezTo>
                    <a:cubicBezTo>
                      <a:pt x="900122" y="386558"/>
                      <a:pt x="862939" y="329030"/>
                      <a:pt x="815584" y="283779"/>
                    </a:cubicBezTo>
                    <a:cubicBezTo>
                      <a:pt x="792082" y="261329"/>
                      <a:pt x="766124" y="242036"/>
                      <a:pt x="737711" y="225900"/>
                    </a:cubicBezTo>
                    <a:cubicBezTo>
                      <a:pt x="709298" y="209765"/>
                      <a:pt x="682288" y="189419"/>
                      <a:pt x="650016" y="180650"/>
                    </a:cubicBezTo>
                    <a:cubicBezTo>
                      <a:pt x="583368" y="162409"/>
                      <a:pt x="502337" y="147677"/>
                      <a:pt x="433935" y="157498"/>
                    </a:cubicBezTo>
                    <a:cubicBezTo>
                      <a:pt x="390789" y="163812"/>
                      <a:pt x="348345" y="175388"/>
                      <a:pt x="308356" y="192576"/>
                    </a:cubicBezTo>
                    <a:cubicBezTo>
                      <a:pt x="271875" y="208011"/>
                      <a:pt x="222766" y="228005"/>
                      <a:pt x="197510" y="259575"/>
                    </a:cubicBezTo>
                    <a:cubicBezTo>
                      <a:pt x="174709" y="287989"/>
                      <a:pt x="154714" y="321664"/>
                      <a:pt x="139280" y="354637"/>
                    </a:cubicBezTo>
                    <a:cubicBezTo>
                      <a:pt x="108762" y="419882"/>
                      <a:pt x="121039" y="486179"/>
                      <a:pt x="155065" y="546864"/>
                    </a:cubicBezTo>
                    <a:cubicBezTo>
                      <a:pt x="172253" y="577382"/>
                      <a:pt x="194352" y="604392"/>
                      <a:pt x="212944" y="633858"/>
                    </a:cubicBezTo>
                    <a:cubicBezTo>
                      <a:pt x="262404" y="712433"/>
                      <a:pt x="323440" y="712082"/>
                      <a:pt x="360622" y="705417"/>
                    </a:cubicBezTo>
                    <a:cubicBezTo>
                      <a:pt x="412888" y="695595"/>
                      <a:pt x="390088" y="615617"/>
                      <a:pt x="364130" y="582644"/>
                    </a:cubicBezTo>
                    <a:cubicBezTo>
                      <a:pt x="324141" y="531781"/>
                      <a:pt x="289063" y="466886"/>
                      <a:pt x="325544" y="410762"/>
                    </a:cubicBezTo>
                    <a:cubicBezTo>
                      <a:pt x="355010" y="365160"/>
                      <a:pt x="376758" y="344815"/>
                      <a:pt x="429024" y="330082"/>
                    </a:cubicBezTo>
                    <a:cubicBezTo>
                      <a:pt x="575300" y="289041"/>
                      <a:pt x="732800" y="308334"/>
                      <a:pt x="769281" y="471797"/>
                    </a:cubicBezTo>
                    <a:cubicBezTo>
                      <a:pt x="780857" y="523011"/>
                      <a:pt x="776647" y="596324"/>
                      <a:pt x="749988" y="638769"/>
                    </a:cubicBezTo>
                    <a:cubicBezTo>
                      <a:pt x="707895" y="686826"/>
                      <a:pt x="691057" y="720851"/>
                      <a:pt x="634231" y="751018"/>
                    </a:cubicBezTo>
                    <a:cubicBezTo>
                      <a:pt x="562321" y="789253"/>
                      <a:pt x="471118" y="832399"/>
                      <a:pt x="390088" y="828892"/>
                    </a:cubicBezTo>
                    <a:cubicBezTo>
                      <a:pt x="308005" y="825384"/>
                      <a:pt x="224870" y="803285"/>
                      <a:pt x="152259" y="765400"/>
                    </a:cubicBezTo>
                    <a:cubicBezTo>
                      <a:pt x="63862" y="719097"/>
                      <a:pt x="35449" y="645784"/>
                      <a:pt x="9491" y="556686"/>
                    </a:cubicBezTo>
                    <a:cubicBezTo>
                      <a:pt x="722" y="526870"/>
                      <a:pt x="20" y="441279"/>
                      <a:pt x="20" y="421987"/>
                    </a:cubicBezTo>
                    <a:cubicBezTo>
                      <a:pt x="-681" y="342009"/>
                      <a:pt x="16858" y="270099"/>
                      <a:pt x="57899" y="199241"/>
                    </a:cubicBezTo>
                    <a:cubicBezTo>
                      <a:pt x="69124" y="179598"/>
                      <a:pt x="93679" y="145923"/>
                      <a:pt x="110516" y="130839"/>
                    </a:cubicBezTo>
                    <a:cubicBezTo>
                      <a:pt x="135421" y="108038"/>
                      <a:pt x="156117" y="91902"/>
                      <a:pt x="184180" y="72960"/>
                    </a:cubicBezTo>
                    <a:cubicBezTo>
                      <a:pt x="226273" y="44547"/>
                      <a:pt x="272576" y="37882"/>
                      <a:pt x="319932" y="19642"/>
                    </a:cubicBezTo>
                    <a:cubicBezTo>
                      <a:pt x="371146" y="-2"/>
                      <a:pt x="422710" y="-1756"/>
                      <a:pt x="477081" y="1050"/>
                    </a:cubicBezTo>
                    <a:cubicBezTo>
                      <a:pt x="511808" y="3155"/>
                      <a:pt x="546536" y="8066"/>
                      <a:pt x="580211" y="15783"/>
                    </a:cubicBezTo>
                    <a:cubicBezTo>
                      <a:pt x="621954" y="25254"/>
                      <a:pt x="662644" y="39285"/>
                      <a:pt x="701580" y="57175"/>
                    </a:cubicBezTo>
                    <a:cubicBezTo>
                      <a:pt x="767527" y="87342"/>
                      <a:pt x="839437" y="124174"/>
                      <a:pt x="896965" y="168022"/>
                    </a:cubicBezTo>
                    <a:cubicBezTo>
                      <a:pt x="933446" y="195733"/>
                      <a:pt x="965718" y="229058"/>
                      <a:pt x="992377" y="266240"/>
                    </a:cubicBezTo>
                    <a:cubicBezTo>
                      <a:pt x="1021843" y="307282"/>
                      <a:pt x="1032717" y="350077"/>
                      <a:pt x="1041136" y="399186"/>
                    </a:cubicBezTo>
                    <a:cubicBezTo>
                      <a:pt x="1048853" y="443384"/>
                      <a:pt x="1052711" y="492844"/>
                      <a:pt x="1047099" y="537393"/>
                    </a:cubicBezTo>
                    <a:cubicBezTo>
                      <a:pt x="1040083" y="595272"/>
                      <a:pt x="1025701" y="665077"/>
                      <a:pt x="1000094" y="717694"/>
                    </a:cubicBezTo>
                    <a:cubicBezTo>
                      <a:pt x="975540" y="768557"/>
                      <a:pt x="933446" y="808897"/>
                      <a:pt x="888897" y="842221"/>
                    </a:cubicBezTo>
                    <a:cubicBezTo>
                      <a:pt x="854170" y="867828"/>
                      <a:pt x="816636" y="889577"/>
                      <a:pt x="778401" y="909220"/>
                    </a:cubicBezTo>
                    <a:cubicBezTo>
                      <a:pt x="746831" y="925356"/>
                      <a:pt x="711402" y="945000"/>
                      <a:pt x="674220" y="940790"/>
                    </a:cubicBezTo>
                    <a:cubicBezTo>
                      <a:pt x="642299" y="936932"/>
                      <a:pt x="623707" y="934126"/>
                      <a:pt x="585122" y="924655"/>
                    </a:cubicBezTo>
                    <a:close/>
                  </a:path>
                </a:pathLst>
              </a:custGeom>
              <a:solidFill>
                <a:schemeClr val="bg1"/>
              </a:solidFill>
              <a:ln w="3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4A11162-B17D-42B3-957C-817BF80DDBCB}"/>
                  </a:ext>
                </a:extLst>
              </p:cNvPr>
              <p:cNvSpPr/>
              <p:nvPr/>
            </p:nvSpPr>
            <p:spPr>
              <a:xfrm rot="1066965" flipH="1">
                <a:off x="4922415" y="4462228"/>
                <a:ext cx="1481665" cy="1873111"/>
              </a:xfrm>
              <a:custGeom>
                <a:avLst/>
                <a:gdLst>
                  <a:gd name="connsiteX0" fmla="*/ 335917 w 1384170"/>
                  <a:gd name="connsiteY0" fmla="*/ 1657 h 1708600"/>
                  <a:gd name="connsiteX1" fmla="*/ 160478 w 1384170"/>
                  <a:gd name="connsiteY1" fmla="*/ 28853 h 1708600"/>
                  <a:gd name="connsiteX2" fmla="*/ 0 w 1384170"/>
                  <a:gd name="connsiteY2" fmla="*/ 86406 h 1708600"/>
                  <a:gd name="connsiteX3" fmla="*/ 41878 w 1384170"/>
                  <a:gd name="connsiteY3" fmla="*/ 201323 h 1708600"/>
                  <a:gd name="connsiteX4" fmla="*/ 101407 w 1384170"/>
                  <a:gd name="connsiteY4" fmla="*/ 181854 h 1708600"/>
                  <a:gd name="connsiteX5" fmla="*/ 356980 w 1384170"/>
                  <a:gd name="connsiteY5" fmla="*/ 151618 h 1708600"/>
                  <a:gd name="connsiteX6" fmla="*/ 524701 w 1384170"/>
                  <a:gd name="connsiteY6" fmla="*/ 175578 h 1708600"/>
                  <a:gd name="connsiteX7" fmla="*/ 722084 w 1384170"/>
                  <a:gd name="connsiteY7" fmla="*/ 242894 h 1708600"/>
                  <a:gd name="connsiteX8" fmla="*/ 1039840 w 1384170"/>
                  <a:gd name="connsiteY8" fmla="*/ 423166 h 1708600"/>
                  <a:gd name="connsiteX9" fmla="*/ 1195009 w 1384170"/>
                  <a:gd name="connsiteY9" fmla="*/ 582898 h 1708600"/>
                  <a:gd name="connsiteX10" fmla="*/ 1274306 w 1384170"/>
                  <a:gd name="connsiteY10" fmla="*/ 799109 h 1708600"/>
                  <a:gd name="connsiteX11" fmla="*/ 1284004 w 1384170"/>
                  <a:gd name="connsiteY11" fmla="*/ 1023876 h 1708600"/>
                  <a:gd name="connsiteX12" fmla="*/ 1207559 w 1384170"/>
                  <a:gd name="connsiteY12" fmla="*/ 1317101 h 1708600"/>
                  <a:gd name="connsiteX13" fmla="*/ 1026719 w 1384170"/>
                  <a:gd name="connsiteY13" fmla="*/ 1519620 h 1708600"/>
                  <a:gd name="connsiteX14" fmla="*/ 847018 w 1384170"/>
                  <a:gd name="connsiteY14" fmla="*/ 1628581 h 1708600"/>
                  <a:gd name="connsiteX15" fmla="*/ 677588 w 1384170"/>
                  <a:gd name="connsiteY15" fmla="*/ 1679924 h 1708600"/>
                  <a:gd name="connsiteX16" fmla="*/ 649861 w 1384170"/>
                  <a:gd name="connsiteY16" fmla="*/ 1675992 h 1708600"/>
                  <a:gd name="connsiteX17" fmla="*/ 648760 w 1384170"/>
                  <a:gd name="connsiteY17" fmla="*/ 1676510 h 1708600"/>
                  <a:gd name="connsiteX18" fmla="*/ 759735 w 1384170"/>
                  <a:gd name="connsiteY18" fmla="*/ 1698752 h 1708600"/>
                  <a:gd name="connsiteX19" fmla="*/ 1135678 w 1384170"/>
                  <a:gd name="connsiteY19" fmla="*/ 1594925 h 1708600"/>
                  <a:gd name="connsiteX20" fmla="*/ 1286855 w 1384170"/>
                  <a:gd name="connsiteY20" fmla="*/ 1414083 h 1708600"/>
                  <a:gd name="connsiteX21" fmla="*/ 1382695 w 1384170"/>
                  <a:gd name="connsiteY21" fmla="*/ 928610 h 1708600"/>
                  <a:gd name="connsiteX22" fmla="*/ 1298836 w 1384170"/>
                  <a:gd name="connsiteY22" fmla="*/ 510450 h 1708600"/>
                  <a:gd name="connsiteX23" fmla="*/ 939435 w 1384170"/>
                  <a:gd name="connsiteY23" fmla="*/ 160747 h 1708600"/>
                  <a:gd name="connsiteX24" fmla="*/ 452820 w 1384170"/>
                  <a:gd name="connsiteY24" fmla="*/ 2157 h 1708600"/>
                  <a:gd name="connsiteX25" fmla="*/ 335917 w 1384170"/>
                  <a:gd name="connsiteY25" fmla="*/ 1657 h 1708600"/>
                  <a:gd name="connsiteX0" fmla="*/ 335917 w 1384170"/>
                  <a:gd name="connsiteY0" fmla="*/ 1657 h 1708600"/>
                  <a:gd name="connsiteX1" fmla="*/ 160478 w 1384170"/>
                  <a:gd name="connsiteY1" fmla="*/ 28853 h 1708600"/>
                  <a:gd name="connsiteX2" fmla="*/ 0 w 1384170"/>
                  <a:gd name="connsiteY2" fmla="*/ 86406 h 1708600"/>
                  <a:gd name="connsiteX3" fmla="*/ 101407 w 1384170"/>
                  <a:gd name="connsiteY3" fmla="*/ 181854 h 1708600"/>
                  <a:gd name="connsiteX4" fmla="*/ 356980 w 1384170"/>
                  <a:gd name="connsiteY4" fmla="*/ 151618 h 1708600"/>
                  <a:gd name="connsiteX5" fmla="*/ 524701 w 1384170"/>
                  <a:gd name="connsiteY5" fmla="*/ 175578 h 1708600"/>
                  <a:gd name="connsiteX6" fmla="*/ 722084 w 1384170"/>
                  <a:gd name="connsiteY6" fmla="*/ 242894 h 1708600"/>
                  <a:gd name="connsiteX7" fmla="*/ 1039840 w 1384170"/>
                  <a:gd name="connsiteY7" fmla="*/ 423166 h 1708600"/>
                  <a:gd name="connsiteX8" fmla="*/ 1195009 w 1384170"/>
                  <a:gd name="connsiteY8" fmla="*/ 582898 h 1708600"/>
                  <a:gd name="connsiteX9" fmla="*/ 1274306 w 1384170"/>
                  <a:gd name="connsiteY9" fmla="*/ 799109 h 1708600"/>
                  <a:gd name="connsiteX10" fmla="*/ 1284004 w 1384170"/>
                  <a:gd name="connsiteY10" fmla="*/ 1023876 h 1708600"/>
                  <a:gd name="connsiteX11" fmla="*/ 1207559 w 1384170"/>
                  <a:gd name="connsiteY11" fmla="*/ 1317101 h 1708600"/>
                  <a:gd name="connsiteX12" fmla="*/ 1026719 w 1384170"/>
                  <a:gd name="connsiteY12" fmla="*/ 1519620 h 1708600"/>
                  <a:gd name="connsiteX13" fmla="*/ 847018 w 1384170"/>
                  <a:gd name="connsiteY13" fmla="*/ 1628581 h 1708600"/>
                  <a:gd name="connsiteX14" fmla="*/ 677588 w 1384170"/>
                  <a:gd name="connsiteY14" fmla="*/ 1679924 h 1708600"/>
                  <a:gd name="connsiteX15" fmla="*/ 649861 w 1384170"/>
                  <a:gd name="connsiteY15" fmla="*/ 1675992 h 1708600"/>
                  <a:gd name="connsiteX16" fmla="*/ 648760 w 1384170"/>
                  <a:gd name="connsiteY16" fmla="*/ 1676510 h 1708600"/>
                  <a:gd name="connsiteX17" fmla="*/ 759735 w 1384170"/>
                  <a:gd name="connsiteY17" fmla="*/ 1698752 h 1708600"/>
                  <a:gd name="connsiteX18" fmla="*/ 1135678 w 1384170"/>
                  <a:gd name="connsiteY18" fmla="*/ 1594925 h 1708600"/>
                  <a:gd name="connsiteX19" fmla="*/ 1286855 w 1384170"/>
                  <a:gd name="connsiteY19" fmla="*/ 1414083 h 1708600"/>
                  <a:gd name="connsiteX20" fmla="*/ 1382695 w 1384170"/>
                  <a:gd name="connsiteY20" fmla="*/ 928610 h 1708600"/>
                  <a:gd name="connsiteX21" fmla="*/ 1298836 w 1384170"/>
                  <a:gd name="connsiteY21" fmla="*/ 510450 h 1708600"/>
                  <a:gd name="connsiteX22" fmla="*/ 939435 w 1384170"/>
                  <a:gd name="connsiteY22" fmla="*/ 160747 h 1708600"/>
                  <a:gd name="connsiteX23" fmla="*/ 452820 w 1384170"/>
                  <a:gd name="connsiteY23" fmla="*/ 2157 h 1708600"/>
                  <a:gd name="connsiteX24" fmla="*/ 335917 w 1384170"/>
                  <a:gd name="connsiteY24" fmla="*/ 1657 h 1708600"/>
                  <a:gd name="connsiteX0" fmla="*/ 335917 w 1384170"/>
                  <a:gd name="connsiteY0" fmla="*/ 1657 h 1708600"/>
                  <a:gd name="connsiteX1" fmla="*/ 160478 w 1384170"/>
                  <a:gd name="connsiteY1" fmla="*/ 28853 h 1708600"/>
                  <a:gd name="connsiteX2" fmla="*/ 0 w 1384170"/>
                  <a:gd name="connsiteY2" fmla="*/ 86406 h 1708600"/>
                  <a:gd name="connsiteX3" fmla="*/ 356980 w 1384170"/>
                  <a:gd name="connsiteY3" fmla="*/ 151618 h 1708600"/>
                  <a:gd name="connsiteX4" fmla="*/ 524701 w 1384170"/>
                  <a:gd name="connsiteY4" fmla="*/ 175578 h 1708600"/>
                  <a:gd name="connsiteX5" fmla="*/ 722084 w 1384170"/>
                  <a:gd name="connsiteY5" fmla="*/ 242894 h 1708600"/>
                  <a:gd name="connsiteX6" fmla="*/ 1039840 w 1384170"/>
                  <a:gd name="connsiteY6" fmla="*/ 423166 h 1708600"/>
                  <a:gd name="connsiteX7" fmla="*/ 1195009 w 1384170"/>
                  <a:gd name="connsiteY7" fmla="*/ 582898 h 1708600"/>
                  <a:gd name="connsiteX8" fmla="*/ 1274306 w 1384170"/>
                  <a:gd name="connsiteY8" fmla="*/ 799109 h 1708600"/>
                  <a:gd name="connsiteX9" fmla="*/ 1284004 w 1384170"/>
                  <a:gd name="connsiteY9" fmla="*/ 1023876 h 1708600"/>
                  <a:gd name="connsiteX10" fmla="*/ 1207559 w 1384170"/>
                  <a:gd name="connsiteY10" fmla="*/ 1317101 h 1708600"/>
                  <a:gd name="connsiteX11" fmla="*/ 1026719 w 1384170"/>
                  <a:gd name="connsiteY11" fmla="*/ 1519620 h 1708600"/>
                  <a:gd name="connsiteX12" fmla="*/ 847018 w 1384170"/>
                  <a:gd name="connsiteY12" fmla="*/ 1628581 h 1708600"/>
                  <a:gd name="connsiteX13" fmla="*/ 677588 w 1384170"/>
                  <a:gd name="connsiteY13" fmla="*/ 1679924 h 1708600"/>
                  <a:gd name="connsiteX14" fmla="*/ 649861 w 1384170"/>
                  <a:gd name="connsiteY14" fmla="*/ 1675992 h 1708600"/>
                  <a:gd name="connsiteX15" fmla="*/ 648760 w 1384170"/>
                  <a:gd name="connsiteY15" fmla="*/ 1676510 h 1708600"/>
                  <a:gd name="connsiteX16" fmla="*/ 759735 w 1384170"/>
                  <a:gd name="connsiteY16" fmla="*/ 1698752 h 1708600"/>
                  <a:gd name="connsiteX17" fmla="*/ 1135678 w 1384170"/>
                  <a:gd name="connsiteY17" fmla="*/ 1594925 h 1708600"/>
                  <a:gd name="connsiteX18" fmla="*/ 1286855 w 1384170"/>
                  <a:gd name="connsiteY18" fmla="*/ 1414083 h 1708600"/>
                  <a:gd name="connsiteX19" fmla="*/ 1382695 w 1384170"/>
                  <a:gd name="connsiteY19" fmla="*/ 928610 h 1708600"/>
                  <a:gd name="connsiteX20" fmla="*/ 1298836 w 1384170"/>
                  <a:gd name="connsiteY20" fmla="*/ 510450 h 1708600"/>
                  <a:gd name="connsiteX21" fmla="*/ 939435 w 1384170"/>
                  <a:gd name="connsiteY21" fmla="*/ 160747 h 1708600"/>
                  <a:gd name="connsiteX22" fmla="*/ 452820 w 1384170"/>
                  <a:gd name="connsiteY22" fmla="*/ 2157 h 1708600"/>
                  <a:gd name="connsiteX23" fmla="*/ 335917 w 1384170"/>
                  <a:gd name="connsiteY23" fmla="*/ 1657 h 1708600"/>
                  <a:gd name="connsiteX0" fmla="*/ 335917 w 1384170"/>
                  <a:gd name="connsiteY0" fmla="*/ 1657 h 1708600"/>
                  <a:gd name="connsiteX1" fmla="*/ 160478 w 1384170"/>
                  <a:gd name="connsiteY1" fmla="*/ 28853 h 1708600"/>
                  <a:gd name="connsiteX2" fmla="*/ 0 w 1384170"/>
                  <a:gd name="connsiteY2" fmla="*/ 86406 h 1708600"/>
                  <a:gd name="connsiteX3" fmla="*/ 524701 w 1384170"/>
                  <a:gd name="connsiteY3" fmla="*/ 175578 h 1708600"/>
                  <a:gd name="connsiteX4" fmla="*/ 722084 w 1384170"/>
                  <a:gd name="connsiteY4" fmla="*/ 242894 h 1708600"/>
                  <a:gd name="connsiteX5" fmla="*/ 1039840 w 1384170"/>
                  <a:gd name="connsiteY5" fmla="*/ 423166 h 1708600"/>
                  <a:gd name="connsiteX6" fmla="*/ 1195009 w 1384170"/>
                  <a:gd name="connsiteY6" fmla="*/ 582898 h 1708600"/>
                  <a:gd name="connsiteX7" fmla="*/ 1274306 w 1384170"/>
                  <a:gd name="connsiteY7" fmla="*/ 799109 h 1708600"/>
                  <a:gd name="connsiteX8" fmla="*/ 1284004 w 1384170"/>
                  <a:gd name="connsiteY8" fmla="*/ 1023876 h 1708600"/>
                  <a:gd name="connsiteX9" fmla="*/ 1207559 w 1384170"/>
                  <a:gd name="connsiteY9" fmla="*/ 1317101 h 1708600"/>
                  <a:gd name="connsiteX10" fmla="*/ 1026719 w 1384170"/>
                  <a:gd name="connsiteY10" fmla="*/ 1519620 h 1708600"/>
                  <a:gd name="connsiteX11" fmla="*/ 847018 w 1384170"/>
                  <a:gd name="connsiteY11" fmla="*/ 1628581 h 1708600"/>
                  <a:gd name="connsiteX12" fmla="*/ 677588 w 1384170"/>
                  <a:gd name="connsiteY12" fmla="*/ 1679924 h 1708600"/>
                  <a:gd name="connsiteX13" fmla="*/ 649861 w 1384170"/>
                  <a:gd name="connsiteY13" fmla="*/ 1675992 h 1708600"/>
                  <a:gd name="connsiteX14" fmla="*/ 648760 w 1384170"/>
                  <a:gd name="connsiteY14" fmla="*/ 1676510 h 1708600"/>
                  <a:gd name="connsiteX15" fmla="*/ 759735 w 1384170"/>
                  <a:gd name="connsiteY15" fmla="*/ 1698752 h 1708600"/>
                  <a:gd name="connsiteX16" fmla="*/ 1135678 w 1384170"/>
                  <a:gd name="connsiteY16" fmla="*/ 1594925 h 1708600"/>
                  <a:gd name="connsiteX17" fmla="*/ 1286855 w 1384170"/>
                  <a:gd name="connsiteY17" fmla="*/ 1414083 h 1708600"/>
                  <a:gd name="connsiteX18" fmla="*/ 1382695 w 1384170"/>
                  <a:gd name="connsiteY18" fmla="*/ 928610 h 1708600"/>
                  <a:gd name="connsiteX19" fmla="*/ 1298836 w 1384170"/>
                  <a:gd name="connsiteY19" fmla="*/ 510450 h 1708600"/>
                  <a:gd name="connsiteX20" fmla="*/ 939435 w 1384170"/>
                  <a:gd name="connsiteY20" fmla="*/ 160747 h 1708600"/>
                  <a:gd name="connsiteX21" fmla="*/ 452820 w 1384170"/>
                  <a:gd name="connsiteY21" fmla="*/ 2157 h 1708600"/>
                  <a:gd name="connsiteX22" fmla="*/ 335917 w 1384170"/>
                  <a:gd name="connsiteY22" fmla="*/ 1657 h 1708600"/>
                  <a:gd name="connsiteX0" fmla="*/ 335917 w 1384170"/>
                  <a:gd name="connsiteY0" fmla="*/ 1657 h 1708600"/>
                  <a:gd name="connsiteX1" fmla="*/ 160478 w 1384170"/>
                  <a:gd name="connsiteY1" fmla="*/ 28853 h 1708600"/>
                  <a:gd name="connsiteX2" fmla="*/ 0 w 1384170"/>
                  <a:gd name="connsiteY2" fmla="*/ 86406 h 1708600"/>
                  <a:gd name="connsiteX3" fmla="*/ 488284 w 1384170"/>
                  <a:gd name="connsiteY3" fmla="*/ 77427 h 1708600"/>
                  <a:gd name="connsiteX4" fmla="*/ 722084 w 1384170"/>
                  <a:gd name="connsiteY4" fmla="*/ 242894 h 1708600"/>
                  <a:gd name="connsiteX5" fmla="*/ 1039840 w 1384170"/>
                  <a:gd name="connsiteY5" fmla="*/ 423166 h 1708600"/>
                  <a:gd name="connsiteX6" fmla="*/ 1195009 w 1384170"/>
                  <a:gd name="connsiteY6" fmla="*/ 582898 h 1708600"/>
                  <a:gd name="connsiteX7" fmla="*/ 1274306 w 1384170"/>
                  <a:gd name="connsiteY7" fmla="*/ 799109 h 1708600"/>
                  <a:gd name="connsiteX8" fmla="*/ 1284004 w 1384170"/>
                  <a:gd name="connsiteY8" fmla="*/ 1023876 h 1708600"/>
                  <a:gd name="connsiteX9" fmla="*/ 1207559 w 1384170"/>
                  <a:gd name="connsiteY9" fmla="*/ 1317101 h 1708600"/>
                  <a:gd name="connsiteX10" fmla="*/ 1026719 w 1384170"/>
                  <a:gd name="connsiteY10" fmla="*/ 1519620 h 1708600"/>
                  <a:gd name="connsiteX11" fmla="*/ 847018 w 1384170"/>
                  <a:gd name="connsiteY11" fmla="*/ 1628581 h 1708600"/>
                  <a:gd name="connsiteX12" fmla="*/ 677588 w 1384170"/>
                  <a:gd name="connsiteY12" fmla="*/ 1679924 h 1708600"/>
                  <a:gd name="connsiteX13" fmla="*/ 649861 w 1384170"/>
                  <a:gd name="connsiteY13" fmla="*/ 1675992 h 1708600"/>
                  <a:gd name="connsiteX14" fmla="*/ 648760 w 1384170"/>
                  <a:gd name="connsiteY14" fmla="*/ 1676510 h 1708600"/>
                  <a:gd name="connsiteX15" fmla="*/ 759735 w 1384170"/>
                  <a:gd name="connsiteY15" fmla="*/ 1698752 h 1708600"/>
                  <a:gd name="connsiteX16" fmla="*/ 1135678 w 1384170"/>
                  <a:gd name="connsiteY16" fmla="*/ 1594925 h 1708600"/>
                  <a:gd name="connsiteX17" fmla="*/ 1286855 w 1384170"/>
                  <a:gd name="connsiteY17" fmla="*/ 1414083 h 1708600"/>
                  <a:gd name="connsiteX18" fmla="*/ 1382695 w 1384170"/>
                  <a:gd name="connsiteY18" fmla="*/ 928610 h 1708600"/>
                  <a:gd name="connsiteX19" fmla="*/ 1298836 w 1384170"/>
                  <a:gd name="connsiteY19" fmla="*/ 510450 h 1708600"/>
                  <a:gd name="connsiteX20" fmla="*/ 939435 w 1384170"/>
                  <a:gd name="connsiteY20" fmla="*/ 160747 h 1708600"/>
                  <a:gd name="connsiteX21" fmla="*/ 452820 w 1384170"/>
                  <a:gd name="connsiteY21" fmla="*/ 2157 h 1708600"/>
                  <a:gd name="connsiteX22" fmla="*/ 335917 w 1384170"/>
                  <a:gd name="connsiteY22" fmla="*/ 1657 h 1708600"/>
                  <a:gd name="connsiteX0" fmla="*/ 335917 w 1384170"/>
                  <a:gd name="connsiteY0" fmla="*/ 1657 h 1708600"/>
                  <a:gd name="connsiteX1" fmla="*/ 160478 w 1384170"/>
                  <a:gd name="connsiteY1" fmla="*/ 28853 h 1708600"/>
                  <a:gd name="connsiteX2" fmla="*/ 0 w 1384170"/>
                  <a:gd name="connsiteY2" fmla="*/ 86406 h 1708600"/>
                  <a:gd name="connsiteX3" fmla="*/ 488284 w 1384170"/>
                  <a:gd name="connsiteY3" fmla="*/ 77427 h 1708600"/>
                  <a:gd name="connsiteX4" fmla="*/ 1039840 w 1384170"/>
                  <a:gd name="connsiteY4" fmla="*/ 423166 h 1708600"/>
                  <a:gd name="connsiteX5" fmla="*/ 1195009 w 1384170"/>
                  <a:gd name="connsiteY5" fmla="*/ 582898 h 1708600"/>
                  <a:gd name="connsiteX6" fmla="*/ 1274306 w 1384170"/>
                  <a:gd name="connsiteY6" fmla="*/ 799109 h 1708600"/>
                  <a:gd name="connsiteX7" fmla="*/ 1284004 w 1384170"/>
                  <a:gd name="connsiteY7" fmla="*/ 1023876 h 1708600"/>
                  <a:gd name="connsiteX8" fmla="*/ 1207559 w 1384170"/>
                  <a:gd name="connsiteY8" fmla="*/ 1317101 h 1708600"/>
                  <a:gd name="connsiteX9" fmla="*/ 1026719 w 1384170"/>
                  <a:gd name="connsiteY9" fmla="*/ 1519620 h 1708600"/>
                  <a:gd name="connsiteX10" fmla="*/ 847018 w 1384170"/>
                  <a:gd name="connsiteY10" fmla="*/ 1628581 h 1708600"/>
                  <a:gd name="connsiteX11" fmla="*/ 677588 w 1384170"/>
                  <a:gd name="connsiteY11" fmla="*/ 1679924 h 1708600"/>
                  <a:gd name="connsiteX12" fmla="*/ 649861 w 1384170"/>
                  <a:gd name="connsiteY12" fmla="*/ 1675992 h 1708600"/>
                  <a:gd name="connsiteX13" fmla="*/ 648760 w 1384170"/>
                  <a:gd name="connsiteY13" fmla="*/ 1676510 h 1708600"/>
                  <a:gd name="connsiteX14" fmla="*/ 759735 w 1384170"/>
                  <a:gd name="connsiteY14" fmla="*/ 1698752 h 1708600"/>
                  <a:gd name="connsiteX15" fmla="*/ 1135678 w 1384170"/>
                  <a:gd name="connsiteY15" fmla="*/ 1594925 h 1708600"/>
                  <a:gd name="connsiteX16" fmla="*/ 1286855 w 1384170"/>
                  <a:gd name="connsiteY16" fmla="*/ 1414083 h 1708600"/>
                  <a:gd name="connsiteX17" fmla="*/ 1382695 w 1384170"/>
                  <a:gd name="connsiteY17" fmla="*/ 928610 h 1708600"/>
                  <a:gd name="connsiteX18" fmla="*/ 1298836 w 1384170"/>
                  <a:gd name="connsiteY18" fmla="*/ 510450 h 1708600"/>
                  <a:gd name="connsiteX19" fmla="*/ 939435 w 1384170"/>
                  <a:gd name="connsiteY19" fmla="*/ 160747 h 1708600"/>
                  <a:gd name="connsiteX20" fmla="*/ 452820 w 1384170"/>
                  <a:gd name="connsiteY20" fmla="*/ 2157 h 1708600"/>
                  <a:gd name="connsiteX21" fmla="*/ 335917 w 1384170"/>
                  <a:gd name="connsiteY21" fmla="*/ 1657 h 1708600"/>
                  <a:gd name="connsiteX0" fmla="*/ 335917 w 1384170"/>
                  <a:gd name="connsiteY0" fmla="*/ 1657 h 1708600"/>
                  <a:gd name="connsiteX1" fmla="*/ 160478 w 1384170"/>
                  <a:gd name="connsiteY1" fmla="*/ 28853 h 1708600"/>
                  <a:gd name="connsiteX2" fmla="*/ 0 w 1384170"/>
                  <a:gd name="connsiteY2" fmla="*/ 86406 h 1708600"/>
                  <a:gd name="connsiteX3" fmla="*/ 488284 w 1384170"/>
                  <a:gd name="connsiteY3" fmla="*/ 77427 h 1708600"/>
                  <a:gd name="connsiteX4" fmla="*/ 1195009 w 1384170"/>
                  <a:gd name="connsiteY4" fmla="*/ 582898 h 1708600"/>
                  <a:gd name="connsiteX5" fmla="*/ 1274306 w 1384170"/>
                  <a:gd name="connsiteY5" fmla="*/ 799109 h 1708600"/>
                  <a:gd name="connsiteX6" fmla="*/ 1284004 w 1384170"/>
                  <a:gd name="connsiteY6" fmla="*/ 1023876 h 1708600"/>
                  <a:gd name="connsiteX7" fmla="*/ 1207559 w 1384170"/>
                  <a:gd name="connsiteY7" fmla="*/ 1317101 h 1708600"/>
                  <a:gd name="connsiteX8" fmla="*/ 1026719 w 1384170"/>
                  <a:gd name="connsiteY8" fmla="*/ 1519620 h 1708600"/>
                  <a:gd name="connsiteX9" fmla="*/ 847018 w 1384170"/>
                  <a:gd name="connsiteY9" fmla="*/ 1628581 h 1708600"/>
                  <a:gd name="connsiteX10" fmla="*/ 677588 w 1384170"/>
                  <a:gd name="connsiteY10" fmla="*/ 1679924 h 1708600"/>
                  <a:gd name="connsiteX11" fmla="*/ 649861 w 1384170"/>
                  <a:gd name="connsiteY11" fmla="*/ 1675992 h 1708600"/>
                  <a:gd name="connsiteX12" fmla="*/ 648760 w 1384170"/>
                  <a:gd name="connsiteY12" fmla="*/ 1676510 h 1708600"/>
                  <a:gd name="connsiteX13" fmla="*/ 759735 w 1384170"/>
                  <a:gd name="connsiteY13" fmla="*/ 1698752 h 1708600"/>
                  <a:gd name="connsiteX14" fmla="*/ 1135678 w 1384170"/>
                  <a:gd name="connsiteY14" fmla="*/ 1594925 h 1708600"/>
                  <a:gd name="connsiteX15" fmla="*/ 1286855 w 1384170"/>
                  <a:gd name="connsiteY15" fmla="*/ 1414083 h 1708600"/>
                  <a:gd name="connsiteX16" fmla="*/ 1382695 w 1384170"/>
                  <a:gd name="connsiteY16" fmla="*/ 928610 h 1708600"/>
                  <a:gd name="connsiteX17" fmla="*/ 1298836 w 1384170"/>
                  <a:gd name="connsiteY17" fmla="*/ 510450 h 1708600"/>
                  <a:gd name="connsiteX18" fmla="*/ 939435 w 1384170"/>
                  <a:gd name="connsiteY18" fmla="*/ 160747 h 1708600"/>
                  <a:gd name="connsiteX19" fmla="*/ 452820 w 1384170"/>
                  <a:gd name="connsiteY19" fmla="*/ 2157 h 1708600"/>
                  <a:gd name="connsiteX20" fmla="*/ 335917 w 1384170"/>
                  <a:gd name="connsiteY20" fmla="*/ 1657 h 1708600"/>
                  <a:gd name="connsiteX0" fmla="*/ 335917 w 1384170"/>
                  <a:gd name="connsiteY0" fmla="*/ 1657 h 1708600"/>
                  <a:gd name="connsiteX1" fmla="*/ 160478 w 1384170"/>
                  <a:gd name="connsiteY1" fmla="*/ 28853 h 1708600"/>
                  <a:gd name="connsiteX2" fmla="*/ 0 w 1384170"/>
                  <a:gd name="connsiteY2" fmla="*/ 86406 h 1708600"/>
                  <a:gd name="connsiteX3" fmla="*/ 675632 w 1384170"/>
                  <a:gd name="connsiteY3" fmla="*/ 141903 h 1708600"/>
                  <a:gd name="connsiteX4" fmla="*/ 1195009 w 1384170"/>
                  <a:gd name="connsiteY4" fmla="*/ 582898 h 1708600"/>
                  <a:gd name="connsiteX5" fmla="*/ 1274306 w 1384170"/>
                  <a:gd name="connsiteY5" fmla="*/ 799109 h 1708600"/>
                  <a:gd name="connsiteX6" fmla="*/ 1284004 w 1384170"/>
                  <a:gd name="connsiteY6" fmla="*/ 1023876 h 1708600"/>
                  <a:gd name="connsiteX7" fmla="*/ 1207559 w 1384170"/>
                  <a:gd name="connsiteY7" fmla="*/ 1317101 h 1708600"/>
                  <a:gd name="connsiteX8" fmla="*/ 1026719 w 1384170"/>
                  <a:gd name="connsiteY8" fmla="*/ 1519620 h 1708600"/>
                  <a:gd name="connsiteX9" fmla="*/ 847018 w 1384170"/>
                  <a:gd name="connsiteY9" fmla="*/ 1628581 h 1708600"/>
                  <a:gd name="connsiteX10" fmla="*/ 677588 w 1384170"/>
                  <a:gd name="connsiteY10" fmla="*/ 1679924 h 1708600"/>
                  <a:gd name="connsiteX11" fmla="*/ 649861 w 1384170"/>
                  <a:gd name="connsiteY11" fmla="*/ 1675992 h 1708600"/>
                  <a:gd name="connsiteX12" fmla="*/ 648760 w 1384170"/>
                  <a:gd name="connsiteY12" fmla="*/ 1676510 h 1708600"/>
                  <a:gd name="connsiteX13" fmla="*/ 759735 w 1384170"/>
                  <a:gd name="connsiteY13" fmla="*/ 1698752 h 1708600"/>
                  <a:gd name="connsiteX14" fmla="*/ 1135678 w 1384170"/>
                  <a:gd name="connsiteY14" fmla="*/ 1594925 h 1708600"/>
                  <a:gd name="connsiteX15" fmla="*/ 1286855 w 1384170"/>
                  <a:gd name="connsiteY15" fmla="*/ 1414083 h 1708600"/>
                  <a:gd name="connsiteX16" fmla="*/ 1382695 w 1384170"/>
                  <a:gd name="connsiteY16" fmla="*/ 928610 h 1708600"/>
                  <a:gd name="connsiteX17" fmla="*/ 1298836 w 1384170"/>
                  <a:gd name="connsiteY17" fmla="*/ 510450 h 1708600"/>
                  <a:gd name="connsiteX18" fmla="*/ 939435 w 1384170"/>
                  <a:gd name="connsiteY18" fmla="*/ 160747 h 1708600"/>
                  <a:gd name="connsiteX19" fmla="*/ 452820 w 1384170"/>
                  <a:gd name="connsiteY19" fmla="*/ 2157 h 1708600"/>
                  <a:gd name="connsiteX20" fmla="*/ 335917 w 1384170"/>
                  <a:gd name="connsiteY20" fmla="*/ 1657 h 1708600"/>
                  <a:gd name="connsiteX0" fmla="*/ 335917 w 1384170"/>
                  <a:gd name="connsiteY0" fmla="*/ 1657 h 1708600"/>
                  <a:gd name="connsiteX1" fmla="*/ 160478 w 1384170"/>
                  <a:gd name="connsiteY1" fmla="*/ 28853 h 1708600"/>
                  <a:gd name="connsiteX2" fmla="*/ 0 w 1384170"/>
                  <a:gd name="connsiteY2" fmla="*/ 86406 h 1708600"/>
                  <a:gd name="connsiteX3" fmla="*/ 675632 w 1384170"/>
                  <a:gd name="connsiteY3" fmla="*/ 141903 h 1708600"/>
                  <a:gd name="connsiteX4" fmla="*/ 1195009 w 1384170"/>
                  <a:gd name="connsiteY4" fmla="*/ 582898 h 1708600"/>
                  <a:gd name="connsiteX5" fmla="*/ 1274306 w 1384170"/>
                  <a:gd name="connsiteY5" fmla="*/ 799109 h 1708600"/>
                  <a:gd name="connsiteX6" fmla="*/ 1284004 w 1384170"/>
                  <a:gd name="connsiteY6" fmla="*/ 1023876 h 1708600"/>
                  <a:gd name="connsiteX7" fmla="*/ 1207559 w 1384170"/>
                  <a:gd name="connsiteY7" fmla="*/ 1317101 h 1708600"/>
                  <a:gd name="connsiteX8" fmla="*/ 1026719 w 1384170"/>
                  <a:gd name="connsiteY8" fmla="*/ 1519620 h 1708600"/>
                  <a:gd name="connsiteX9" fmla="*/ 847018 w 1384170"/>
                  <a:gd name="connsiteY9" fmla="*/ 1628581 h 1708600"/>
                  <a:gd name="connsiteX10" fmla="*/ 677588 w 1384170"/>
                  <a:gd name="connsiteY10" fmla="*/ 1679924 h 1708600"/>
                  <a:gd name="connsiteX11" fmla="*/ 649861 w 1384170"/>
                  <a:gd name="connsiteY11" fmla="*/ 1675992 h 1708600"/>
                  <a:gd name="connsiteX12" fmla="*/ 648760 w 1384170"/>
                  <a:gd name="connsiteY12" fmla="*/ 1676510 h 1708600"/>
                  <a:gd name="connsiteX13" fmla="*/ 759735 w 1384170"/>
                  <a:gd name="connsiteY13" fmla="*/ 1698752 h 1708600"/>
                  <a:gd name="connsiteX14" fmla="*/ 1135678 w 1384170"/>
                  <a:gd name="connsiteY14" fmla="*/ 1594925 h 1708600"/>
                  <a:gd name="connsiteX15" fmla="*/ 1286855 w 1384170"/>
                  <a:gd name="connsiteY15" fmla="*/ 1414083 h 1708600"/>
                  <a:gd name="connsiteX16" fmla="*/ 1382695 w 1384170"/>
                  <a:gd name="connsiteY16" fmla="*/ 928610 h 1708600"/>
                  <a:gd name="connsiteX17" fmla="*/ 1298836 w 1384170"/>
                  <a:gd name="connsiteY17" fmla="*/ 510450 h 1708600"/>
                  <a:gd name="connsiteX18" fmla="*/ 939435 w 1384170"/>
                  <a:gd name="connsiteY18" fmla="*/ 160747 h 1708600"/>
                  <a:gd name="connsiteX19" fmla="*/ 452820 w 1384170"/>
                  <a:gd name="connsiteY19" fmla="*/ 2157 h 1708600"/>
                  <a:gd name="connsiteX20" fmla="*/ 335917 w 1384170"/>
                  <a:gd name="connsiteY20" fmla="*/ 1657 h 1708600"/>
                  <a:gd name="connsiteX0" fmla="*/ 335917 w 1384170"/>
                  <a:gd name="connsiteY0" fmla="*/ 1657 h 1708600"/>
                  <a:gd name="connsiteX1" fmla="*/ 160478 w 1384170"/>
                  <a:gd name="connsiteY1" fmla="*/ 28853 h 1708600"/>
                  <a:gd name="connsiteX2" fmla="*/ 0 w 1384170"/>
                  <a:gd name="connsiteY2" fmla="*/ 86406 h 1708600"/>
                  <a:gd name="connsiteX3" fmla="*/ 675632 w 1384170"/>
                  <a:gd name="connsiteY3" fmla="*/ 141903 h 1708600"/>
                  <a:gd name="connsiteX4" fmla="*/ 1195009 w 1384170"/>
                  <a:gd name="connsiteY4" fmla="*/ 582898 h 1708600"/>
                  <a:gd name="connsiteX5" fmla="*/ 1274306 w 1384170"/>
                  <a:gd name="connsiteY5" fmla="*/ 799109 h 1708600"/>
                  <a:gd name="connsiteX6" fmla="*/ 1284004 w 1384170"/>
                  <a:gd name="connsiteY6" fmla="*/ 1023876 h 1708600"/>
                  <a:gd name="connsiteX7" fmla="*/ 1207559 w 1384170"/>
                  <a:gd name="connsiteY7" fmla="*/ 1317101 h 1708600"/>
                  <a:gd name="connsiteX8" fmla="*/ 1026719 w 1384170"/>
                  <a:gd name="connsiteY8" fmla="*/ 1519620 h 1708600"/>
                  <a:gd name="connsiteX9" fmla="*/ 847018 w 1384170"/>
                  <a:gd name="connsiteY9" fmla="*/ 1628581 h 1708600"/>
                  <a:gd name="connsiteX10" fmla="*/ 677588 w 1384170"/>
                  <a:gd name="connsiteY10" fmla="*/ 1679924 h 1708600"/>
                  <a:gd name="connsiteX11" fmla="*/ 649861 w 1384170"/>
                  <a:gd name="connsiteY11" fmla="*/ 1675992 h 1708600"/>
                  <a:gd name="connsiteX12" fmla="*/ 648760 w 1384170"/>
                  <a:gd name="connsiteY12" fmla="*/ 1676510 h 1708600"/>
                  <a:gd name="connsiteX13" fmla="*/ 759735 w 1384170"/>
                  <a:gd name="connsiteY13" fmla="*/ 1698752 h 1708600"/>
                  <a:gd name="connsiteX14" fmla="*/ 1135678 w 1384170"/>
                  <a:gd name="connsiteY14" fmla="*/ 1594925 h 1708600"/>
                  <a:gd name="connsiteX15" fmla="*/ 1286855 w 1384170"/>
                  <a:gd name="connsiteY15" fmla="*/ 1414083 h 1708600"/>
                  <a:gd name="connsiteX16" fmla="*/ 1382695 w 1384170"/>
                  <a:gd name="connsiteY16" fmla="*/ 928610 h 1708600"/>
                  <a:gd name="connsiteX17" fmla="*/ 1298836 w 1384170"/>
                  <a:gd name="connsiteY17" fmla="*/ 510450 h 1708600"/>
                  <a:gd name="connsiteX18" fmla="*/ 939435 w 1384170"/>
                  <a:gd name="connsiteY18" fmla="*/ 160747 h 1708600"/>
                  <a:gd name="connsiteX19" fmla="*/ 452820 w 1384170"/>
                  <a:gd name="connsiteY19" fmla="*/ 2157 h 1708600"/>
                  <a:gd name="connsiteX20" fmla="*/ 335917 w 1384170"/>
                  <a:gd name="connsiteY20" fmla="*/ 1657 h 1708600"/>
                  <a:gd name="connsiteX0" fmla="*/ 637533 w 1685786"/>
                  <a:gd name="connsiteY0" fmla="*/ 1657 h 1708600"/>
                  <a:gd name="connsiteX1" fmla="*/ 462094 w 1685786"/>
                  <a:gd name="connsiteY1" fmla="*/ 28853 h 1708600"/>
                  <a:gd name="connsiteX2" fmla="*/ -1 w 1685786"/>
                  <a:gd name="connsiteY2" fmla="*/ 91785 h 1708600"/>
                  <a:gd name="connsiteX3" fmla="*/ 977248 w 1685786"/>
                  <a:gd name="connsiteY3" fmla="*/ 141903 h 1708600"/>
                  <a:gd name="connsiteX4" fmla="*/ 1496625 w 1685786"/>
                  <a:gd name="connsiteY4" fmla="*/ 582898 h 1708600"/>
                  <a:gd name="connsiteX5" fmla="*/ 1575922 w 1685786"/>
                  <a:gd name="connsiteY5" fmla="*/ 799109 h 1708600"/>
                  <a:gd name="connsiteX6" fmla="*/ 1585620 w 1685786"/>
                  <a:gd name="connsiteY6" fmla="*/ 1023876 h 1708600"/>
                  <a:gd name="connsiteX7" fmla="*/ 1509175 w 1685786"/>
                  <a:gd name="connsiteY7" fmla="*/ 1317101 h 1708600"/>
                  <a:gd name="connsiteX8" fmla="*/ 1328335 w 1685786"/>
                  <a:gd name="connsiteY8" fmla="*/ 1519620 h 1708600"/>
                  <a:gd name="connsiteX9" fmla="*/ 1148634 w 1685786"/>
                  <a:gd name="connsiteY9" fmla="*/ 1628581 h 1708600"/>
                  <a:gd name="connsiteX10" fmla="*/ 979204 w 1685786"/>
                  <a:gd name="connsiteY10" fmla="*/ 1679924 h 1708600"/>
                  <a:gd name="connsiteX11" fmla="*/ 951477 w 1685786"/>
                  <a:gd name="connsiteY11" fmla="*/ 1675992 h 1708600"/>
                  <a:gd name="connsiteX12" fmla="*/ 950376 w 1685786"/>
                  <a:gd name="connsiteY12" fmla="*/ 1676510 h 1708600"/>
                  <a:gd name="connsiteX13" fmla="*/ 1061351 w 1685786"/>
                  <a:gd name="connsiteY13" fmla="*/ 1698752 h 1708600"/>
                  <a:gd name="connsiteX14" fmla="*/ 1437294 w 1685786"/>
                  <a:gd name="connsiteY14" fmla="*/ 1594925 h 1708600"/>
                  <a:gd name="connsiteX15" fmla="*/ 1588471 w 1685786"/>
                  <a:gd name="connsiteY15" fmla="*/ 1414083 h 1708600"/>
                  <a:gd name="connsiteX16" fmla="*/ 1684311 w 1685786"/>
                  <a:gd name="connsiteY16" fmla="*/ 928610 h 1708600"/>
                  <a:gd name="connsiteX17" fmla="*/ 1600452 w 1685786"/>
                  <a:gd name="connsiteY17" fmla="*/ 510450 h 1708600"/>
                  <a:gd name="connsiteX18" fmla="*/ 1241051 w 1685786"/>
                  <a:gd name="connsiteY18" fmla="*/ 160747 h 1708600"/>
                  <a:gd name="connsiteX19" fmla="*/ 754436 w 1685786"/>
                  <a:gd name="connsiteY19" fmla="*/ 2157 h 1708600"/>
                  <a:gd name="connsiteX20" fmla="*/ 637533 w 1685786"/>
                  <a:gd name="connsiteY20" fmla="*/ 1657 h 1708600"/>
                  <a:gd name="connsiteX0" fmla="*/ 637534 w 1685787"/>
                  <a:gd name="connsiteY0" fmla="*/ 10510 h 1717453"/>
                  <a:gd name="connsiteX1" fmla="*/ 433647 w 1685787"/>
                  <a:gd name="connsiteY1" fmla="*/ 4737 h 1717453"/>
                  <a:gd name="connsiteX2" fmla="*/ 0 w 1685787"/>
                  <a:gd name="connsiteY2" fmla="*/ 100638 h 1717453"/>
                  <a:gd name="connsiteX3" fmla="*/ 977249 w 1685787"/>
                  <a:gd name="connsiteY3" fmla="*/ 150756 h 1717453"/>
                  <a:gd name="connsiteX4" fmla="*/ 1496626 w 1685787"/>
                  <a:gd name="connsiteY4" fmla="*/ 591751 h 1717453"/>
                  <a:gd name="connsiteX5" fmla="*/ 1575923 w 1685787"/>
                  <a:gd name="connsiteY5" fmla="*/ 807962 h 1717453"/>
                  <a:gd name="connsiteX6" fmla="*/ 1585621 w 1685787"/>
                  <a:gd name="connsiteY6" fmla="*/ 1032729 h 1717453"/>
                  <a:gd name="connsiteX7" fmla="*/ 1509176 w 1685787"/>
                  <a:gd name="connsiteY7" fmla="*/ 1325954 h 1717453"/>
                  <a:gd name="connsiteX8" fmla="*/ 1328336 w 1685787"/>
                  <a:gd name="connsiteY8" fmla="*/ 1528473 h 1717453"/>
                  <a:gd name="connsiteX9" fmla="*/ 1148635 w 1685787"/>
                  <a:gd name="connsiteY9" fmla="*/ 1637434 h 1717453"/>
                  <a:gd name="connsiteX10" fmla="*/ 979205 w 1685787"/>
                  <a:gd name="connsiteY10" fmla="*/ 1688777 h 1717453"/>
                  <a:gd name="connsiteX11" fmla="*/ 951478 w 1685787"/>
                  <a:gd name="connsiteY11" fmla="*/ 1684845 h 1717453"/>
                  <a:gd name="connsiteX12" fmla="*/ 950377 w 1685787"/>
                  <a:gd name="connsiteY12" fmla="*/ 1685363 h 1717453"/>
                  <a:gd name="connsiteX13" fmla="*/ 1061352 w 1685787"/>
                  <a:gd name="connsiteY13" fmla="*/ 1707605 h 1717453"/>
                  <a:gd name="connsiteX14" fmla="*/ 1437295 w 1685787"/>
                  <a:gd name="connsiteY14" fmla="*/ 1603778 h 1717453"/>
                  <a:gd name="connsiteX15" fmla="*/ 1588472 w 1685787"/>
                  <a:gd name="connsiteY15" fmla="*/ 1422936 h 1717453"/>
                  <a:gd name="connsiteX16" fmla="*/ 1684312 w 1685787"/>
                  <a:gd name="connsiteY16" fmla="*/ 937463 h 1717453"/>
                  <a:gd name="connsiteX17" fmla="*/ 1600453 w 1685787"/>
                  <a:gd name="connsiteY17" fmla="*/ 519303 h 1717453"/>
                  <a:gd name="connsiteX18" fmla="*/ 1241052 w 1685787"/>
                  <a:gd name="connsiteY18" fmla="*/ 169600 h 1717453"/>
                  <a:gd name="connsiteX19" fmla="*/ 754437 w 1685787"/>
                  <a:gd name="connsiteY19" fmla="*/ 11010 h 1717453"/>
                  <a:gd name="connsiteX20" fmla="*/ 637534 w 1685787"/>
                  <a:gd name="connsiteY20" fmla="*/ 10510 h 1717453"/>
                  <a:gd name="connsiteX0" fmla="*/ 612443 w 1685787"/>
                  <a:gd name="connsiteY0" fmla="*/ 245 h 1722292"/>
                  <a:gd name="connsiteX1" fmla="*/ 433647 w 1685787"/>
                  <a:gd name="connsiteY1" fmla="*/ 9576 h 1722292"/>
                  <a:gd name="connsiteX2" fmla="*/ 0 w 1685787"/>
                  <a:gd name="connsiteY2" fmla="*/ 105477 h 1722292"/>
                  <a:gd name="connsiteX3" fmla="*/ 977249 w 1685787"/>
                  <a:gd name="connsiteY3" fmla="*/ 155595 h 1722292"/>
                  <a:gd name="connsiteX4" fmla="*/ 1496626 w 1685787"/>
                  <a:gd name="connsiteY4" fmla="*/ 596590 h 1722292"/>
                  <a:gd name="connsiteX5" fmla="*/ 1575923 w 1685787"/>
                  <a:gd name="connsiteY5" fmla="*/ 812801 h 1722292"/>
                  <a:gd name="connsiteX6" fmla="*/ 1585621 w 1685787"/>
                  <a:gd name="connsiteY6" fmla="*/ 1037568 h 1722292"/>
                  <a:gd name="connsiteX7" fmla="*/ 1509176 w 1685787"/>
                  <a:gd name="connsiteY7" fmla="*/ 1330793 h 1722292"/>
                  <a:gd name="connsiteX8" fmla="*/ 1328336 w 1685787"/>
                  <a:gd name="connsiteY8" fmla="*/ 1533312 h 1722292"/>
                  <a:gd name="connsiteX9" fmla="*/ 1148635 w 1685787"/>
                  <a:gd name="connsiteY9" fmla="*/ 1642273 h 1722292"/>
                  <a:gd name="connsiteX10" fmla="*/ 979205 w 1685787"/>
                  <a:gd name="connsiteY10" fmla="*/ 1693616 h 1722292"/>
                  <a:gd name="connsiteX11" fmla="*/ 951478 w 1685787"/>
                  <a:gd name="connsiteY11" fmla="*/ 1689684 h 1722292"/>
                  <a:gd name="connsiteX12" fmla="*/ 950377 w 1685787"/>
                  <a:gd name="connsiteY12" fmla="*/ 1690202 h 1722292"/>
                  <a:gd name="connsiteX13" fmla="*/ 1061352 w 1685787"/>
                  <a:gd name="connsiteY13" fmla="*/ 1712444 h 1722292"/>
                  <a:gd name="connsiteX14" fmla="*/ 1437295 w 1685787"/>
                  <a:gd name="connsiteY14" fmla="*/ 1608617 h 1722292"/>
                  <a:gd name="connsiteX15" fmla="*/ 1588472 w 1685787"/>
                  <a:gd name="connsiteY15" fmla="*/ 1427775 h 1722292"/>
                  <a:gd name="connsiteX16" fmla="*/ 1684312 w 1685787"/>
                  <a:gd name="connsiteY16" fmla="*/ 942302 h 1722292"/>
                  <a:gd name="connsiteX17" fmla="*/ 1600453 w 1685787"/>
                  <a:gd name="connsiteY17" fmla="*/ 524142 h 1722292"/>
                  <a:gd name="connsiteX18" fmla="*/ 1241052 w 1685787"/>
                  <a:gd name="connsiteY18" fmla="*/ 174439 h 1722292"/>
                  <a:gd name="connsiteX19" fmla="*/ 754437 w 1685787"/>
                  <a:gd name="connsiteY19" fmla="*/ 15849 h 1722292"/>
                  <a:gd name="connsiteX20" fmla="*/ 612443 w 1685787"/>
                  <a:gd name="connsiteY20" fmla="*/ 245 h 1722292"/>
                  <a:gd name="connsiteX0" fmla="*/ 612443 w 1685787"/>
                  <a:gd name="connsiteY0" fmla="*/ 245 h 1722292"/>
                  <a:gd name="connsiteX1" fmla="*/ 433647 w 1685787"/>
                  <a:gd name="connsiteY1" fmla="*/ 9576 h 1722292"/>
                  <a:gd name="connsiteX2" fmla="*/ 0 w 1685787"/>
                  <a:gd name="connsiteY2" fmla="*/ 105477 h 1722292"/>
                  <a:gd name="connsiteX3" fmla="*/ 977249 w 1685787"/>
                  <a:gd name="connsiteY3" fmla="*/ 155595 h 1722292"/>
                  <a:gd name="connsiteX4" fmla="*/ 1496626 w 1685787"/>
                  <a:gd name="connsiteY4" fmla="*/ 596590 h 1722292"/>
                  <a:gd name="connsiteX5" fmla="*/ 1575923 w 1685787"/>
                  <a:gd name="connsiteY5" fmla="*/ 812801 h 1722292"/>
                  <a:gd name="connsiteX6" fmla="*/ 1585621 w 1685787"/>
                  <a:gd name="connsiteY6" fmla="*/ 1037568 h 1722292"/>
                  <a:gd name="connsiteX7" fmla="*/ 1509176 w 1685787"/>
                  <a:gd name="connsiteY7" fmla="*/ 1330793 h 1722292"/>
                  <a:gd name="connsiteX8" fmla="*/ 1328336 w 1685787"/>
                  <a:gd name="connsiteY8" fmla="*/ 1533312 h 1722292"/>
                  <a:gd name="connsiteX9" fmla="*/ 1148635 w 1685787"/>
                  <a:gd name="connsiteY9" fmla="*/ 1642273 h 1722292"/>
                  <a:gd name="connsiteX10" fmla="*/ 979205 w 1685787"/>
                  <a:gd name="connsiteY10" fmla="*/ 1693616 h 1722292"/>
                  <a:gd name="connsiteX11" fmla="*/ 951478 w 1685787"/>
                  <a:gd name="connsiteY11" fmla="*/ 1689684 h 1722292"/>
                  <a:gd name="connsiteX12" fmla="*/ 950377 w 1685787"/>
                  <a:gd name="connsiteY12" fmla="*/ 1690202 h 1722292"/>
                  <a:gd name="connsiteX13" fmla="*/ 1061352 w 1685787"/>
                  <a:gd name="connsiteY13" fmla="*/ 1712444 h 1722292"/>
                  <a:gd name="connsiteX14" fmla="*/ 1437295 w 1685787"/>
                  <a:gd name="connsiteY14" fmla="*/ 1608617 h 1722292"/>
                  <a:gd name="connsiteX15" fmla="*/ 1588472 w 1685787"/>
                  <a:gd name="connsiteY15" fmla="*/ 1427775 h 1722292"/>
                  <a:gd name="connsiteX16" fmla="*/ 1684312 w 1685787"/>
                  <a:gd name="connsiteY16" fmla="*/ 942302 h 1722292"/>
                  <a:gd name="connsiteX17" fmla="*/ 1600453 w 1685787"/>
                  <a:gd name="connsiteY17" fmla="*/ 524142 h 1722292"/>
                  <a:gd name="connsiteX18" fmla="*/ 1241052 w 1685787"/>
                  <a:gd name="connsiteY18" fmla="*/ 174439 h 1722292"/>
                  <a:gd name="connsiteX19" fmla="*/ 754437 w 1685787"/>
                  <a:gd name="connsiteY19" fmla="*/ 15849 h 1722292"/>
                  <a:gd name="connsiteX20" fmla="*/ 612443 w 1685787"/>
                  <a:gd name="connsiteY20" fmla="*/ 245 h 1722292"/>
                  <a:gd name="connsiteX0" fmla="*/ 612443 w 1685787"/>
                  <a:gd name="connsiteY0" fmla="*/ 245 h 1722292"/>
                  <a:gd name="connsiteX1" fmla="*/ 549383 w 1685787"/>
                  <a:gd name="connsiteY1" fmla="*/ 57071 h 1722292"/>
                  <a:gd name="connsiteX2" fmla="*/ 0 w 1685787"/>
                  <a:gd name="connsiteY2" fmla="*/ 105477 h 1722292"/>
                  <a:gd name="connsiteX3" fmla="*/ 977249 w 1685787"/>
                  <a:gd name="connsiteY3" fmla="*/ 155595 h 1722292"/>
                  <a:gd name="connsiteX4" fmla="*/ 1496626 w 1685787"/>
                  <a:gd name="connsiteY4" fmla="*/ 596590 h 1722292"/>
                  <a:gd name="connsiteX5" fmla="*/ 1575923 w 1685787"/>
                  <a:gd name="connsiteY5" fmla="*/ 812801 h 1722292"/>
                  <a:gd name="connsiteX6" fmla="*/ 1585621 w 1685787"/>
                  <a:gd name="connsiteY6" fmla="*/ 1037568 h 1722292"/>
                  <a:gd name="connsiteX7" fmla="*/ 1509176 w 1685787"/>
                  <a:gd name="connsiteY7" fmla="*/ 1330793 h 1722292"/>
                  <a:gd name="connsiteX8" fmla="*/ 1328336 w 1685787"/>
                  <a:gd name="connsiteY8" fmla="*/ 1533312 h 1722292"/>
                  <a:gd name="connsiteX9" fmla="*/ 1148635 w 1685787"/>
                  <a:gd name="connsiteY9" fmla="*/ 1642273 h 1722292"/>
                  <a:gd name="connsiteX10" fmla="*/ 979205 w 1685787"/>
                  <a:gd name="connsiteY10" fmla="*/ 1693616 h 1722292"/>
                  <a:gd name="connsiteX11" fmla="*/ 951478 w 1685787"/>
                  <a:gd name="connsiteY11" fmla="*/ 1689684 h 1722292"/>
                  <a:gd name="connsiteX12" fmla="*/ 950377 w 1685787"/>
                  <a:gd name="connsiteY12" fmla="*/ 1690202 h 1722292"/>
                  <a:gd name="connsiteX13" fmla="*/ 1061352 w 1685787"/>
                  <a:gd name="connsiteY13" fmla="*/ 1712444 h 1722292"/>
                  <a:gd name="connsiteX14" fmla="*/ 1437295 w 1685787"/>
                  <a:gd name="connsiteY14" fmla="*/ 1608617 h 1722292"/>
                  <a:gd name="connsiteX15" fmla="*/ 1588472 w 1685787"/>
                  <a:gd name="connsiteY15" fmla="*/ 1427775 h 1722292"/>
                  <a:gd name="connsiteX16" fmla="*/ 1684312 w 1685787"/>
                  <a:gd name="connsiteY16" fmla="*/ 942302 h 1722292"/>
                  <a:gd name="connsiteX17" fmla="*/ 1600453 w 1685787"/>
                  <a:gd name="connsiteY17" fmla="*/ 524142 h 1722292"/>
                  <a:gd name="connsiteX18" fmla="*/ 1241052 w 1685787"/>
                  <a:gd name="connsiteY18" fmla="*/ 174439 h 1722292"/>
                  <a:gd name="connsiteX19" fmla="*/ 754437 w 1685787"/>
                  <a:gd name="connsiteY19" fmla="*/ 15849 h 1722292"/>
                  <a:gd name="connsiteX20" fmla="*/ 612443 w 1685787"/>
                  <a:gd name="connsiteY20" fmla="*/ 245 h 1722292"/>
                  <a:gd name="connsiteX0" fmla="*/ 583995 w 1657339"/>
                  <a:gd name="connsiteY0" fmla="*/ 245 h 1722292"/>
                  <a:gd name="connsiteX1" fmla="*/ 520935 w 1657339"/>
                  <a:gd name="connsiteY1" fmla="*/ 57071 h 1722292"/>
                  <a:gd name="connsiteX2" fmla="*/ 1 w 1657339"/>
                  <a:gd name="connsiteY2" fmla="*/ 138447 h 1722292"/>
                  <a:gd name="connsiteX3" fmla="*/ 948801 w 1657339"/>
                  <a:gd name="connsiteY3" fmla="*/ 155595 h 1722292"/>
                  <a:gd name="connsiteX4" fmla="*/ 1468178 w 1657339"/>
                  <a:gd name="connsiteY4" fmla="*/ 596590 h 1722292"/>
                  <a:gd name="connsiteX5" fmla="*/ 1547475 w 1657339"/>
                  <a:gd name="connsiteY5" fmla="*/ 812801 h 1722292"/>
                  <a:gd name="connsiteX6" fmla="*/ 1557173 w 1657339"/>
                  <a:gd name="connsiteY6" fmla="*/ 1037568 h 1722292"/>
                  <a:gd name="connsiteX7" fmla="*/ 1480728 w 1657339"/>
                  <a:gd name="connsiteY7" fmla="*/ 1330793 h 1722292"/>
                  <a:gd name="connsiteX8" fmla="*/ 1299888 w 1657339"/>
                  <a:gd name="connsiteY8" fmla="*/ 1533312 h 1722292"/>
                  <a:gd name="connsiteX9" fmla="*/ 1120187 w 1657339"/>
                  <a:gd name="connsiteY9" fmla="*/ 1642273 h 1722292"/>
                  <a:gd name="connsiteX10" fmla="*/ 950757 w 1657339"/>
                  <a:gd name="connsiteY10" fmla="*/ 1693616 h 1722292"/>
                  <a:gd name="connsiteX11" fmla="*/ 923030 w 1657339"/>
                  <a:gd name="connsiteY11" fmla="*/ 1689684 h 1722292"/>
                  <a:gd name="connsiteX12" fmla="*/ 921929 w 1657339"/>
                  <a:gd name="connsiteY12" fmla="*/ 1690202 h 1722292"/>
                  <a:gd name="connsiteX13" fmla="*/ 1032904 w 1657339"/>
                  <a:gd name="connsiteY13" fmla="*/ 1712444 h 1722292"/>
                  <a:gd name="connsiteX14" fmla="*/ 1408847 w 1657339"/>
                  <a:gd name="connsiteY14" fmla="*/ 1608617 h 1722292"/>
                  <a:gd name="connsiteX15" fmla="*/ 1560024 w 1657339"/>
                  <a:gd name="connsiteY15" fmla="*/ 1427775 h 1722292"/>
                  <a:gd name="connsiteX16" fmla="*/ 1655864 w 1657339"/>
                  <a:gd name="connsiteY16" fmla="*/ 942302 h 1722292"/>
                  <a:gd name="connsiteX17" fmla="*/ 1572005 w 1657339"/>
                  <a:gd name="connsiteY17" fmla="*/ 524142 h 1722292"/>
                  <a:gd name="connsiteX18" fmla="*/ 1212604 w 1657339"/>
                  <a:gd name="connsiteY18" fmla="*/ 174439 h 1722292"/>
                  <a:gd name="connsiteX19" fmla="*/ 725989 w 1657339"/>
                  <a:gd name="connsiteY19" fmla="*/ 15849 h 1722292"/>
                  <a:gd name="connsiteX20" fmla="*/ 583995 w 1657339"/>
                  <a:gd name="connsiteY20" fmla="*/ 245 h 1722292"/>
                  <a:gd name="connsiteX0" fmla="*/ 583994 w 1657338"/>
                  <a:gd name="connsiteY0" fmla="*/ 245 h 1722292"/>
                  <a:gd name="connsiteX1" fmla="*/ 395833 w 1657338"/>
                  <a:gd name="connsiteY1" fmla="*/ 7110 h 1722292"/>
                  <a:gd name="connsiteX2" fmla="*/ 0 w 1657338"/>
                  <a:gd name="connsiteY2" fmla="*/ 138447 h 1722292"/>
                  <a:gd name="connsiteX3" fmla="*/ 948800 w 1657338"/>
                  <a:gd name="connsiteY3" fmla="*/ 155595 h 1722292"/>
                  <a:gd name="connsiteX4" fmla="*/ 1468177 w 1657338"/>
                  <a:gd name="connsiteY4" fmla="*/ 596590 h 1722292"/>
                  <a:gd name="connsiteX5" fmla="*/ 1547474 w 1657338"/>
                  <a:gd name="connsiteY5" fmla="*/ 812801 h 1722292"/>
                  <a:gd name="connsiteX6" fmla="*/ 1557172 w 1657338"/>
                  <a:gd name="connsiteY6" fmla="*/ 1037568 h 1722292"/>
                  <a:gd name="connsiteX7" fmla="*/ 1480727 w 1657338"/>
                  <a:gd name="connsiteY7" fmla="*/ 1330793 h 1722292"/>
                  <a:gd name="connsiteX8" fmla="*/ 1299887 w 1657338"/>
                  <a:gd name="connsiteY8" fmla="*/ 1533312 h 1722292"/>
                  <a:gd name="connsiteX9" fmla="*/ 1120186 w 1657338"/>
                  <a:gd name="connsiteY9" fmla="*/ 1642273 h 1722292"/>
                  <a:gd name="connsiteX10" fmla="*/ 950756 w 1657338"/>
                  <a:gd name="connsiteY10" fmla="*/ 1693616 h 1722292"/>
                  <a:gd name="connsiteX11" fmla="*/ 923029 w 1657338"/>
                  <a:gd name="connsiteY11" fmla="*/ 1689684 h 1722292"/>
                  <a:gd name="connsiteX12" fmla="*/ 921928 w 1657338"/>
                  <a:gd name="connsiteY12" fmla="*/ 1690202 h 1722292"/>
                  <a:gd name="connsiteX13" fmla="*/ 1032903 w 1657338"/>
                  <a:gd name="connsiteY13" fmla="*/ 1712444 h 1722292"/>
                  <a:gd name="connsiteX14" fmla="*/ 1408846 w 1657338"/>
                  <a:gd name="connsiteY14" fmla="*/ 1608617 h 1722292"/>
                  <a:gd name="connsiteX15" fmla="*/ 1560023 w 1657338"/>
                  <a:gd name="connsiteY15" fmla="*/ 1427775 h 1722292"/>
                  <a:gd name="connsiteX16" fmla="*/ 1655863 w 1657338"/>
                  <a:gd name="connsiteY16" fmla="*/ 942302 h 1722292"/>
                  <a:gd name="connsiteX17" fmla="*/ 1572004 w 1657338"/>
                  <a:gd name="connsiteY17" fmla="*/ 524142 h 1722292"/>
                  <a:gd name="connsiteX18" fmla="*/ 1212603 w 1657338"/>
                  <a:gd name="connsiteY18" fmla="*/ 174439 h 1722292"/>
                  <a:gd name="connsiteX19" fmla="*/ 725988 w 1657338"/>
                  <a:gd name="connsiteY19" fmla="*/ 15849 h 1722292"/>
                  <a:gd name="connsiteX20" fmla="*/ 583994 w 1657338"/>
                  <a:gd name="connsiteY20" fmla="*/ 245 h 1722292"/>
                  <a:gd name="connsiteX0" fmla="*/ 583994 w 1657338"/>
                  <a:gd name="connsiteY0" fmla="*/ 245 h 1722292"/>
                  <a:gd name="connsiteX1" fmla="*/ 395833 w 1657338"/>
                  <a:gd name="connsiteY1" fmla="*/ 7110 h 1722292"/>
                  <a:gd name="connsiteX2" fmla="*/ 0 w 1657338"/>
                  <a:gd name="connsiteY2" fmla="*/ 138447 h 1722292"/>
                  <a:gd name="connsiteX3" fmla="*/ 948800 w 1657338"/>
                  <a:gd name="connsiteY3" fmla="*/ 155595 h 1722292"/>
                  <a:gd name="connsiteX4" fmla="*/ 1468177 w 1657338"/>
                  <a:gd name="connsiteY4" fmla="*/ 596590 h 1722292"/>
                  <a:gd name="connsiteX5" fmla="*/ 1547474 w 1657338"/>
                  <a:gd name="connsiteY5" fmla="*/ 812801 h 1722292"/>
                  <a:gd name="connsiteX6" fmla="*/ 1557172 w 1657338"/>
                  <a:gd name="connsiteY6" fmla="*/ 1037568 h 1722292"/>
                  <a:gd name="connsiteX7" fmla="*/ 1480727 w 1657338"/>
                  <a:gd name="connsiteY7" fmla="*/ 1330793 h 1722292"/>
                  <a:gd name="connsiteX8" fmla="*/ 1299887 w 1657338"/>
                  <a:gd name="connsiteY8" fmla="*/ 1533312 h 1722292"/>
                  <a:gd name="connsiteX9" fmla="*/ 1120186 w 1657338"/>
                  <a:gd name="connsiteY9" fmla="*/ 1642273 h 1722292"/>
                  <a:gd name="connsiteX10" fmla="*/ 950756 w 1657338"/>
                  <a:gd name="connsiteY10" fmla="*/ 1693616 h 1722292"/>
                  <a:gd name="connsiteX11" fmla="*/ 923029 w 1657338"/>
                  <a:gd name="connsiteY11" fmla="*/ 1689684 h 1722292"/>
                  <a:gd name="connsiteX12" fmla="*/ 921928 w 1657338"/>
                  <a:gd name="connsiteY12" fmla="*/ 1690202 h 1722292"/>
                  <a:gd name="connsiteX13" fmla="*/ 1032903 w 1657338"/>
                  <a:gd name="connsiteY13" fmla="*/ 1712444 h 1722292"/>
                  <a:gd name="connsiteX14" fmla="*/ 1408846 w 1657338"/>
                  <a:gd name="connsiteY14" fmla="*/ 1608617 h 1722292"/>
                  <a:gd name="connsiteX15" fmla="*/ 1560023 w 1657338"/>
                  <a:gd name="connsiteY15" fmla="*/ 1427775 h 1722292"/>
                  <a:gd name="connsiteX16" fmla="*/ 1655863 w 1657338"/>
                  <a:gd name="connsiteY16" fmla="*/ 942302 h 1722292"/>
                  <a:gd name="connsiteX17" fmla="*/ 1572004 w 1657338"/>
                  <a:gd name="connsiteY17" fmla="*/ 524142 h 1722292"/>
                  <a:gd name="connsiteX18" fmla="*/ 1212603 w 1657338"/>
                  <a:gd name="connsiteY18" fmla="*/ 174439 h 1722292"/>
                  <a:gd name="connsiteX19" fmla="*/ 725988 w 1657338"/>
                  <a:gd name="connsiteY19" fmla="*/ 15849 h 1722292"/>
                  <a:gd name="connsiteX20" fmla="*/ 583994 w 1657338"/>
                  <a:gd name="connsiteY20" fmla="*/ 245 h 1722292"/>
                  <a:gd name="connsiteX0" fmla="*/ 583994 w 1657338"/>
                  <a:gd name="connsiteY0" fmla="*/ 245 h 1722292"/>
                  <a:gd name="connsiteX1" fmla="*/ 395833 w 1657338"/>
                  <a:gd name="connsiteY1" fmla="*/ 7110 h 1722292"/>
                  <a:gd name="connsiteX2" fmla="*/ 0 w 1657338"/>
                  <a:gd name="connsiteY2" fmla="*/ 138447 h 1722292"/>
                  <a:gd name="connsiteX3" fmla="*/ 948800 w 1657338"/>
                  <a:gd name="connsiteY3" fmla="*/ 155595 h 1722292"/>
                  <a:gd name="connsiteX4" fmla="*/ 1468177 w 1657338"/>
                  <a:gd name="connsiteY4" fmla="*/ 596590 h 1722292"/>
                  <a:gd name="connsiteX5" fmla="*/ 1547474 w 1657338"/>
                  <a:gd name="connsiteY5" fmla="*/ 812801 h 1722292"/>
                  <a:gd name="connsiteX6" fmla="*/ 1557172 w 1657338"/>
                  <a:gd name="connsiteY6" fmla="*/ 1037568 h 1722292"/>
                  <a:gd name="connsiteX7" fmla="*/ 1480727 w 1657338"/>
                  <a:gd name="connsiteY7" fmla="*/ 1330793 h 1722292"/>
                  <a:gd name="connsiteX8" fmla="*/ 1299887 w 1657338"/>
                  <a:gd name="connsiteY8" fmla="*/ 1533312 h 1722292"/>
                  <a:gd name="connsiteX9" fmla="*/ 1120186 w 1657338"/>
                  <a:gd name="connsiteY9" fmla="*/ 1642273 h 1722292"/>
                  <a:gd name="connsiteX10" fmla="*/ 950756 w 1657338"/>
                  <a:gd name="connsiteY10" fmla="*/ 1693616 h 1722292"/>
                  <a:gd name="connsiteX11" fmla="*/ 923029 w 1657338"/>
                  <a:gd name="connsiteY11" fmla="*/ 1689684 h 1722292"/>
                  <a:gd name="connsiteX12" fmla="*/ 921928 w 1657338"/>
                  <a:gd name="connsiteY12" fmla="*/ 1690202 h 1722292"/>
                  <a:gd name="connsiteX13" fmla="*/ 1032903 w 1657338"/>
                  <a:gd name="connsiteY13" fmla="*/ 1712444 h 1722292"/>
                  <a:gd name="connsiteX14" fmla="*/ 1408846 w 1657338"/>
                  <a:gd name="connsiteY14" fmla="*/ 1608617 h 1722292"/>
                  <a:gd name="connsiteX15" fmla="*/ 1560023 w 1657338"/>
                  <a:gd name="connsiteY15" fmla="*/ 1427775 h 1722292"/>
                  <a:gd name="connsiteX16" fmla="*/ 1655863 w 1657338"/>
                  <a:gd name="connsiteY16" fmla="*/ 942302 h 1722292"/>
                  <a:gd name="connsiteX17" fmla="*/ 1572004 w 1657338"/>
                  <a:gd name="connsiteY17" fmla="*/ 524142 h 1722292"/>
                  <a:gd name="connsiteX18" fmla="*/ 1212603 w 1657338"/>
                  <a:gd name="connsiteY18" fmla="*/ 174439 h 1722292"/>
                  <a:gd name="connsiteX19" fmla="*/ 725988 w 1657338"/>
                  <a:gd name="connsiteY19" fmla="*/ 15849 h 1722292"/>
                  <a:gd name="connsiteX20" fmla="*/ 583994 w 1657338"/>
                  <a:gd name="connsiteY20" fmla="*/ 245 h 1722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57338" h="1722292">
                    <a:moveTo>
                      <a:pt x="583994" y="245"/>
                    </a:moveTo>
                    <a:lnTo>
                      <a:pt x="395833" y="7110"/>
                    </a:lnTo>
                    <a:cubicBezTo>
                      <a:pt x="263889" y="50889"/>
                      <a:pt x="276299" y="-37073"/>
                      <a:pt x="0" y="138447"/>
                    </a:cubicBezTo>
                    <a:cubicBezTo>
                      <a:pt x="726767" y="-12995"/>
                      <a:pt x="704104" y="79238"/>
                      <a:pt x="948800" y="155595"/>
                    </a:cubicBezTo>
                    <a:cubicBezTo>
                      <a:pt x="1193496" y="231952"/>
                      <a:pt x="1368398" y="487056"/>
                      <a:pt x="1468177" y="596590"/>
                    </a:cubicBezTo>
                    <a:cubicBezTo>
                      <a:pt x="1567956" y="706124"/>
                      <a:pt x="1533782" y="732935"/>
                      <a:pt x="1547474" y="812801"/>
                    </a:cubicBezTo>
                    <a:cubicBezTo>
                      <a:pt x="1560024" y="884681"/>
                      <a:pt x="1566298" y="965118"/>
                      <a:pt x="1557172" y="1037568"/>
                    </a:cubicBezTo>
                    <a:cubicBezTo>
                      <a:pt x="1545762" y="1131697"/>
                      <a:pt x="1522372" y="1245222"/>
                      <a:pt x="1480727" y="1330793"/>
                    </a:cubicBezTo>
                    <a:cubicBezTo>
                      <a:pt x="1440795" y="1413512"/>
                      <a:pt x="1372337" y="1479117"/>
                      <a:pt x="1299887" y="1533312"/>
                    </a:cubicBezTo>
                    <a:cubicBezTo>
                      <a:pt x="1243410" y="1574957"/>
                      <a:pt x="1182368" y="1610328"/>
                      <a:pt x="1120186" y="1642273"/>
                    </a:cubicBezTo>
                    <a:cubicBezTo>
                      <a:pt x="1068844" y="1668515"/>
                      <a:pt x="1011226" y="1700462"/>
                      <a:pt x="950756" y="1693616"/>
                    </a:cubicBezTo>
                    <a:lnTo>
                      <a:pt x="923029" y="1689684"/>
                    </a:lnTo>
                    <a:lnTo>
                      <a:pt x="921928" y="1690202"/>
                    </a:lnTo>
                    <a:lnTo>
                      <a:pt x="1032903" y="1712444"/>
                    </a:lnTo>
                    <a:cubicBezTo>
                      <a:pt x="1175522" y="1740968"/>
                      <a:pt x="1301027" y="1707880"/>
                      <a:pt x="1408846" y="1608617"/>
                    </a:cubicBezTo>
                    <a:cubicBezTo>
                      <a:pt x="1467036" y="1554991"/>
                      <a:pt x="1520089" y="1495662"/>
                      <a:pt x="1560023" y="1427775"/>
                    </a:cubicBezTo>
                    <a:cubicBezTo>
                      <a:pt x="1640460" y="1286869"/>
                      <a:pt x="1663850" y="1105458"/>
                      <a:pt x="1655863" y="942302"/>
                    </a:cubicBezTo>
                    <a:cubicBezTo>
                      <a:pt x="1649018" y="804246"/>
                      <a:pt x="1635326" y="646794"/>
                      <a:pt x="1572004" y="524142"/>
                    </a:cubicBezTo>
                    <a:cubicBezTo>
                      <a:pt x="1493278" y="371824"/>
                      <a:pt x="1361498" y="256018"/>
                      <a:pt x="1212603" y="174439"/>
                    </a:cubicBezTo>
                    <a:cubicBezTo>
                      <a:pt x="1069984" y="96286"/>
                      <a:pt x="890284" y="26686"/>
                      <a:pt x="725988" y="15849"/>
                    </a:cubicBezTo>
                    <a:cubicBezTo>
                      <a:pt x="687481" y="13139"/>
                      <a:pt x="623241" y="-2108"/>
                      <a:pt x="583994" y="24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6" name="Graphic 2">
            <a:extLst>
              <a:ext uri="{FF2B5EF4-FFF2-40B4-BE49-F238E27FC236}">
                <a16:creationId xmlns:a16="http://schemas.microsoft.com/office/drawing/2014/main" id="{D405C6E0-FBA3-4152-9AF4-620823FA0623}"/>
              </a:ext>
            </a:extLst>
          </p:cNvPr>
          <p:cNvGrpSpPr/>
          <p:nvPr/>
        </p:nvGrpSpPr>
        <p:grpSpPr>
          <a:xfrm>
            <a:off x="3320413" y="1317577"/>
            <a:ext cx="2265550" cy="3726039"/>
            <a:chOff x="8225514" y="914682"/>
            <a:chExt cx="777751" cy="1279128"/>
          </a:xfrm>
          <a:solidFill>
            <a:schemeClr val="accent3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283F1F4-0C57-4DE0-9746-198B2C9EB324}"/>
                </a:ext>
              </a:extLst>
            </p:cNvPr>
            <p:cNvSpPr/>
            <p:nvPr/>
          </p:nvSpPr>
          <p:spPr>
            <a:xfrm>
              <a:off x="8267148" y="1217493"/>
              <a:ext cx="229073" cy="916290"/>
            </a:xfrm>
            <a:custGeom>
              <a:avLst/>
              <a:gdLst>
                <a:gd name="connsiteX0" fmla="*/ 78587 w 229072"/>
                <a:gd name="connsiteY0" fmla="*/ 318361 h 916290"/>
                <a:gd name="connsiteX1" fmla="*/ 112363 w 229072"/>
                <a:gd name="connsiteY1" fmla="*/ 329731 h 916290"/>
                <a:gd name="connsiteX2" fmla="*/ 144132 w 229072"/>
                <a:gd name="connsiteY2" fmla="*/ 349796 h 916290"/>
                <a:gd name="connsiteX3" fmla="*/ 158010 w 229072"/>
                <a:gd name="connsiteY3" fmla="*/ 372703 h 916290"/>
                <a:gd name="connsiteX4" fmla="*/ 145637 w 229072"/>
                <a:gd name="connsiteY4" fmla="*/ 332741 h 916290"/>
                <a:gd name="connsiteX5" fmla="*/ 141958 w 229072"/>
                <a:gd name="connsiteY5" fmla="*/ 331904 h 916290"/>
                <a:gd name="connsiteX6" fmla="*/ 99655 w 229072"/>
                <a:gd name="connsiteY6" fmla="*/ 320534 h 916290"/>
                <a:gd name="connsiteX7" fmla="*/ 65879 w 229072"/>
                <a:gd name="connsiteY7" fmla="*/ 290437 h 916290"/>
                <a:gd name="connsiteX8" fmla="*/ 58188 w 229072"/>
                <a:gd name="connsiteY8" fmla="*/ 256327 h 916290"/>
                <a:gd name="connsiteX9" fmla="*/ 94137 w 229072"/>
                <a:gd name="connsiteY9" fmla="*/ 267697 h 916290"/>
                <a:gd name="connsiteX10" fmla="*/ 124067 w 229072"/>
                <a:gd name="connsiteY10" fmla="*/ 286926 h 916290"/>
                <a:gd name="connsiteX11" fmla="*/ 138781 w 229072"/>
                <a:gd name="connsiteY11" fmla="*/ 311171 h 916290"/>
                <a:gd name="connsiteX12" fmla="*/ 137778 w 229072"/>
                <a:gd name="connsiteY12" fmla="*/ 306656 h 916290"/>
                <a:gd name="connsiteX13" fmla="*/ 130421 w 229072"/>
                <a:gd name="connsiteY13" fmla="*/ 282411 h 916290"/>
                <a:gd name="connsiteX14" fmla="*/ 116877 w 229072"/>
                <a:gd name="connsiteY14" fmla="*/ 268366 h 916290"/>
                <a:gd name="connsiteX15" fmla="*/ 81931 w 229072"/>
                <a:gd name="connsiteY15" fmla="*/ 259839 h 916290"/>
                <a:gd name="connsiteX16" fmla="*/ 46483 w 229072"/>
                <a:gd name="connsiteY16" fmla="*/ 227902 h 916290"/>
                <a:gd name="connsiteX17" fmla="*/ 39628 w 229072"/>
                <a:gd name="connsiteY17" fmla="*/ 198808 h 916290"/>
                <a:gd name="connsiteX18" fmla="*/ 39628 w 229072"/>
                <a:gd name="connsiteY18" fmla="*/ 194126 h 916290"/>
                <a:gd name="connsiteX19" fmla="*/ 71732 w 229072"/>
                <a:gd name="connsiteY19" fmla="*/ 206165 h 916290"/>
                <a:gd name="connsiteX20" fmla="*/ 108015 w 229072"/>
                <a:gd name="connsiteY20" fmla="*/ 229909 h 916290"/>
                <a:gd name="connsiteX21" fmla="*/ 118716 w 229072"/>
                <a:gd name="connsiteY21" fmla="*/ 246295 h 916290"/>
                <a:gd name="connsiteX22" fmla="*/ 108015 w 229072"/>
                <a:gd name="connsiteY22" fmla="*/ 213355 h 916290"/>
                <a:gd name="connsiteX23" fmla="*/ 104671 w 229072"/>
                <a:gd name="connsiteY23" fmla="*/ 210847 h 916290"/>
                <a:gd name="connsiteX24" fmla="*/ 66883 w 229072"/>
                <a:gd name="connsiteY24" fmla="*/ 200146 h 916290"/>
                <a:gd name="connsiteX25" fmla="*/ 25583 w 229072"/>
                <a:gd name="connsiteY25" fmla="*/ 162357 h 916290"/>
                <a:gd name="connsiteX26" fmla="*/ 20399 w 229072"/>
                <a:gd name="connsiteY26" fmla="*/ 139283 h 916290"/>
                <a:gd name="connsiteX27" fmla="*/ 19730 w 229072"/>
                <a:gd name="connsiteY27" fmla="*/ 132762 h 916290"/>
                <a:gd name="connsiteX28" fmla="*/ 49326 w 229072"/>
                <a:gd name="connsiteY28" fmla="*/ 144801 h 916290"/>
                <a:gd name="connsiteX29" fmla="*/ 88787 w 229072"/>
                <a:gd name="connsiteY29" fmla="*/ 169380 h 916290"/>
                <a:gd name="connsiteX30" fmla="*/ 98986 w 229072"/>
                <a:gd name="connsiteY30" fmla="*/ 185766 h 916290"/>
                <a:gd name="connsiteX31" fmla="*/ 88954 w 229072"/>
                <a:gd name="connsiteY31" fmla="*/ 156171 h 916290"/>
                <a:gd name="connsiteX32" fmla="*/ 83938 w 229072"/>
                <a:gd name="connsiteY32" fmla="*/ 152325 h 916290"/>
                <a:gd name="connsiteX33" fmla="*/ 52336 w 229072"/>
                <a:gd name="connsiteY33" fmla="*/ 139784 h 916290"/>
                <a:gd name="connsiteX34" fmla="*/ 5685 w 229072"/>
                <a:gd name="connsiteY34" fmla="*/ 98986 h 916290"/>
                <a:gd name="connsiteX35" fmla="*/ 0 w 229072"/>
                <a:gd name="connsiteY35" fmla="*/ 74574 h 916290"/>
                <a:gd name="connsiteX36" fmla="*/ 30432 w 229072"/>
                <a:gd name="connsiteY36" fmla="*/ 84272 h 916290"/>
                <a:gd name="connsiteX37" fmla="*/ 76580 w 229072"/>
                <a:gd name="connsiteY37" fmla="*/ 124736 h 916290"/>
                <a:gd name="connsiteX38" fmla="*/ 80259 w 229072"/>
                <a:gd name="connsiteY38" fmla="*/ 129752 h 916290"/>
                <a:gd name="connsiteX39" fmla="*/ 70059 w 229072"/>
                <a:gd name="connsiteY39" fmla="*/ 100658 h 916290"/>
                <a:gd name="connsiteX40" fmla="*/ 67050 w 229072"/>
                <a:gd name="connsiteY40" fmla="*/ 97481 h 916290"/>
                <a:gd name="connsiteX41" fmla="*/ 61030 w 229072"/>
                <a:gd name="connsiteY41" fmla="*/ 93301 h 916290"/>
                <a:gd name="connsiteX42" fmla="*/ 32940 w 229072"/>
                <a:gd name="connsiteY42" fmla="*/ 25081 h 916290"/>
                <a:gd name="connsiteX43" fmla="*/ 38290 w 229072"/>
                <a:gd name="connsiteY43" fmla="*/ 0 h 916290"/>
                <a:gd name="connsiteX44" fmla="*/ 68220 w 229072"/>
                <a:gd name="connsiteY44" fmla="*/ 23074 h 916290"/>
                <a:gd name="connsiteX45" fmla="*/ 81597 w 229072"/>
                <a:gd name="connsiteY45" fmla="*/ 72902 h 916290"/>
                <a:gd name="connsiteX46" fmla="*/ 74908 w 229072"/>
                <a:gd name="connsiteY46" fmla="*/ 96144 h 916290"/>
                <a:gd name="connsiteX47" fmla="*/ 74741 w 229072"/>
                <a:gd name="connsiteY47" fmla="*/ 107346 h 916290"/>
                <a:gd name="connsiteX48" fmla="*/ 191786 w 229072"/>
                <a:gd name="connsiteY48" fmla="*/ 485901 h 916290"/>
                <a:gd name="connsiteX49" fmla="*/ 223555 w 229072"/>
                <a:gd name="connsiteY49" fmla="*/ 641403 h 916290"/>
                <a:gd name="connsiteX50" fmla="*/ 229407 w 229072"/>
                <a:gd name="connsiteY50" fmla="*/ 819143 h 916290"/>
                <a:gd name="connsiteX51" fmla="*/ 229073 w 229072"/>
                <a:gd name="connsiteY51" fmla="*/ 847903 h 916290"/>
                <a:gd name="connsiteX52" fmla="*/ 221548 w 229072"/>
                <a:gd name="connsiteY52" fmla="*/ 910271 h 916290"/>
                <a:gd name="connsiteX53" fmla="*/ 220712 w 229072"/>
                <a:gd name="connsiteY53" fmla="*/ 912946 h 916290"/>
                <a:gd name="connsiteX54" fmla="*/ 217535 w 229072"/>
                <a:gd name="connsiteY54" fmla="*/ 916792 h 916290"/>
                <a:gd name="connsiteX55" fmla="*/ 201818 w 229072"/>
                <a:gd name="connsiteY55" fmla="*/ 713804 h 916290"/>
                <a:gd name="connsiteX56" fmla="*/ 212018 w 229072"/>
                <a:gd name="connsiteY56" fmla="*/ 745740 h 916290"/>
                <a:gd name="connsiteX57" fmla="*/ 220378 w 229072"/>
                <a:gd name="connsiteY57" fmla="*/ 778512 h 916290"/>
                <a:gd name="connsiteX58" fmla="*/ 226732 w 229072"/>
                <a:gd name="connsiteY58" fmla="*/ 812121 h 916290"/>
                <a:gd name="connsiteX59" fmla="*/ 228404 w 229072"/>
                <a:gd name="connsiteY59" fmla="*/ 812121 h 916290"/>
                <a:gd name="connsiteX60" fmla="*/ 228404 w 229072"/>
                <a:gd name="connsiteY60" fmla="*/ 762293 h 916290"/>
                <a:gd name="connsiteX61" fmla="*/ 191117 w 229072"/>
                <a:gd name="connsiteY61" fmla="*/ 491921 h 916290"/>
                <a:gd name="connsiteX62" fmla="*/ 183593 w 229072"/>
                <a:gd name="connsiteY62" fmla="*/ 464165 h 916290"/>
                <a:gd name="connsiteX63" fmla="*/ 177908 w 229072"/>
                <a:gd name="connsiteY63" fmla="*/ 457476 h 916290"/>
                <a:gd name="connsiteX64" fmla="*/ 142460 w 229072"/>
                <a:gd name="connsiteY64" fmla="*/ 446775 h 916290"/>
                <a:gd name="connsiteX65" fmla="*/ 102330 w 229072"/>
                <a:gd name="connsiteY65" fmla="*/ 408485 h 916290"/>
                <a:gd name="connsiteX66" fmla="*/ 96311 w 229072"/>
                <a:gd name="connsiteY66" fmla="*/ 379391 h 916290"/>
                <a:gd name="connsiteX67" fmla="*/ 102665 w 229072"/>
                <a:gd name="connsiteY67" fmla="*/ 383237 h 916290"/>
                <a:gd name="connsiteX68" fmla="*/ 123064 w 229072"/>
                <a:gd name="connsiteY68" fmla="*/ 390427 h 916290"/>
                <a:gd name="connsiteX69" fmla="*/ 169046 w 229072"/>
                <a:gd name="connsiteY69" fmla="*/ 423032 h 916290"/>
                <a:gd name="connsiteX70" fmla="*/ 174396 w 229072"/>
                <a:gd name="connsiteY70" fmla="*/ 431894 h 916290"/>
                <a:gd name="connsiteX71" fmla="*/ 174062 w 229072"/>
                <a:gd name="connsiteY71" fmla="*/ 428717 h 916290"/>
                <a:gd name="connsiteX72" fmla="*/ 166705 w 229072"/>
                <a:gd name="connsiteY72" fmla="*/ 402131 h 916290"/>
                <a:gd name="connsiteX73" fmla="*/ 158177 w 229072"/>
                <a:gd name="connsiteY73" fmla="*/ 392768 h 916290"/>
                <a:gd name="connsiteX74" fmla="*/ 123398 w 229072"/>
                <a:gd name="connsiteY74" fmla="*/ 383738 h 916290"/>
                <a:gd name="connsiteX75" fmla="*/ 84105 w 229072"/>
                <a:gd name="connsiteY75" fmla="*/ 348792 h 916290"/>
                <a:gd name="connsiteX76" fmla="*/ 77082 w 229072"/>
                <a:gd name="connsiteY76" fmla="*/ 319364 h 916290"/>
                <a:gd name="connsiteX77" fmla="*/ 78587 w 229072"/>
                <a:gd name="connsiteY77" fmla="*/ 318361 h 91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29072" h="916290">
                  <a:moveTo>
                    <a:pt x="78587" y="318361"/>
                  </a:moveTo>
                  <a:cubicBezTo>
                    <a:pt x="88619" y="325885"/>
                    <a:pt x="100157" y="328226"/>
                    <a:pt x="112363" y="329731"/>
                  </a:cubicBezTo>
                  <a:cubicBezTo>
                    <a:pt x="125906" y="331403"/>
                    <a:pt x="136775" y="338258"/>
                    <a:pt x="144132" y="349796"/>
                  </a:cubicBezTo>
                  <a:cubicBezTo>
                    <a:pt x="148646" y="356818"/>
                    <a:pt x="152827" y="364175"/>
                    <a:pt x="158010" y="372703"/>
                  </a:cubicBezTo>
                  <a:cubicBezTo>
                    <a:pt x="153663" y="358490"/>
                    <a:pt x="149817" y="345615"/>
                    <a:pt x="145637" y="332741"/>
                  </a:cubicBezTo>
                  <a:cubicBezTo>
                    <a:pt x="145470" y="332072"/>
                    <a:pt x="143296" y="332239"/>
                    <a:pt x="141958" y="331904"/>
                  </a:cubicBezTo>
                  <a:cubicBezTo>
                    <a:pt x="127913" y="328059"/>
                    <a:pt x="113868" y="323711"/>
                    <a:pt x="99655" y="320534"/>
                  </a:cubicBezTo>
                  <a:cubicBezTo>
                    <a:pt x="82433" y="316856"/>
                    <a:pt x="70728" y="307325"/>
                    <a:pt x="65879" y="290437"/>
                  </a:cubicBezTo>
                  <a:cubicBezTo>
                    <a:pt x="62702" y="279402"/>
                    <a:pt x="60194" y="268032"/>
                    <a:pt x="58188" y="256327"/>
                  </a:cubicBezTo>
                  <a:cubicBezTo>
                    <a:pt x="69223" y="264186"/>
                    <a:pt x="81597" y="265858"/>
                    <a:pt x="94137" y="267697"/>
                  </a:cubicBezTo>
                  <a:cubicBezTo>
                    <a:pt x="106845" y="269537"/>
                    <a:pt x="117044" y="276058"/>
                    <a:pt x="124067" y="286926"/>
                  </a:cubicBezTo>
                  <a:cubicBezTo>
                    <a:pt x="129083" y="294617"/>
                    <a:pt x="133598" y="302643"/>
                    <a:pt x="138781" y="311171"/>
                  </a:cubicBezTo>
                  <a:cubicBezTo>
                    <a:pt x="138280" y="309164"/>
                    <a:pt x="138112" y="307994"/>
                    <a:pt x="137778" y="306656"/>
                  </a:cubicBezTo>
                  <a:cubicBezTo>
                    <a:pt x="135270" y="298630"/>
                    <a:pt x="132093" y="290605"/>
                    <a:pt x="130421" y="282411"/>
                  </a:cubicBezTo>
                  <a:cubicBezTo>
                    <a:pt x="128749" y="274385"/>
                    <a:pt x="124401" y="270205"/>
                    <a:pt x="116877" y="268366"/>
                  </a:cubicBezTo>
                  <a:cubicBezTo>
                    <a:pt x="105173" y="265524"/>
                    <a:pt x="93636" y="262012"/>
                    <a:pt x="81931" y="259839"/>
                  </a:cubicBezTo>
                  <a:cubicBezTo>
                    <a:pt x="63371" y="256327"/>
                    <a:pt x="51500" y="245960"/>
                    <a:pt x="46483" y="227902"/>
                  </a:cubicBezTo>
                  <a:cubicBezTo>
                    <a:pt x="43808" y="218371"/>
                    <a:pt x="41802" y="208506"/>
                    <a:pt x="39628" y="198808"/>
                  </a:cubicBezTo>
                  <a:cubicBezTo>
                    <a:pt x="39293" y="197638"/>
                    <a:pt x="39628" y="196300"/>
                    <a:pt x="39628" y="194126"/>
                  </a:cubicBezTo>
                  <a:cubicBezTo>
                    <a:pt x="49326" y="202487"/>
                    <a:pt x="60194" y="204995"/>
                    <a:pt x="71732" y="206165"/>
                  </a:cubicBezTo>
                  <a:cubicBezTo>
                    <a:pt x="87783" y="207837"/>
                    <a:pt x="99822" y="216030"/>
                    <a:pt x="108015" y="229909"/>
                  </a:cubicBezTo>
                  <a:cubicBezTo>
                    <a:pt x="111359" y="235426"/>
                    <a:pt x="114536" y="241111"/>
                    <a:pt x="118716" y="246295"/>
                  </a:cubicBezTo>
                  <a:cubicBezTo>
                    <a:pt x="115205" y="235259"/>
                    <a:pt x="111694" y="224224"/>
                    <a:pt x="108015" y="213355"/>
                  </a:cubicBezTo>
                  <a:cubicBezTo>
                    <a:pt x="107681" y="212352"/>
                    <a:pt x="106009" y="211349"/>
                    <a:pt x="104671" y="210847"/>
                  </a:cubicBezTo>
                  <a:cubicBezTo>
                    <a:pt x="92131" y="207169"/>
                    <a:pt x="79757" y="202152"/>
                    <a:pt x="66883" y="200146"/>
                  </a:cubicBezTo>
                  <a:cubicBezTo>
                    <a:pt x="44310" y="196467"/>
                    <a:pt x="30432" y="184596"/>
                    <a:pt x="25583" y="162357"/>
                  </a:cubicBezTo>
                  <a:cubicBezTo>
                    <a:pt x="23911" y="154666"/>
                    <a:pt x="22071" y="146974"/>
                    <a:pt x="20399" y="139283"/>
                  </a:cubicBezTo>
                  <a:cubicBezTo>
                    <a:pt x="20065" y="137611"/>
                    <a:pt x="20065" y="135771"/>
                    <a:pt x="19730" y="132762"/>
                  </a:cubicBezTo>
                  <a:cubicBezTo>
                    <a:pt x="28927" y="140788"/>
                    <a:pt x="38457" y="143965"/>
                    <a:pt x="49326" y="144801"/>
                  </a:cubicBezTo>
                  <a:cubicBezTo>
                    <a:pt x="66548" y="146306"/>
                    <a:pt x="79925" y="154164"/>
                    <a:pt x="88787" y="169380"/>
                  </a:cubicBezTo>
                  <a:cubicBezTo>
                    <a:pt x="91963" y="174898"/>
                    <a:pt x="95140" y="180416"/>
                    <a:pt x="98986" y="185766"/>
                  </a:cubicBezTo>
                  <a:cubicBezTo>
                    <a:pt x="95642" y="175901"/>
                    <a:pt x="92632" y="165869"/>
                    <a:pt x="88954" y="156171"/>
                  </a:cubicBezTo>
                  <a:cubicBezTo>
                    <a:pt x="88285" y="154499"/>
                    <a:pt x="85610" y="153663"/>
                    <a:pt x="83938" y="152325"/>
                  </a:cubicBezTo>
                  <a:cubicBezTo>
                    <a:pt x="74407" y="145469"/>
                    <a:pt x="64040" y="141122"/>
                    <a:pt x="52336" y="139784"/>
                  </a:cubicBezTo>
                  <a:cubicBezTo>
                    <a:pt x="27589" y="136942"/>
                    <a:pt x="11872" y="123398"/>
                    <a:pt x="5685" y="98986"/>
                  </a:cubicBezTo>
                  <a:cubicBezTo>
                    <a:pt x="3679" y="90626"/>
                    <a:pt x="1839" y="82265"/>
                    <a:pt x="0" y="74574"/>
                  </a:cubicBezTo>
                  <a:cubicBezTo>
                    <a:pt x="10200" y="77918"/>
                    <a:pt x="20232" y="81095"/>
                    <a:pt x="30432" y="84272"/>
                  </a:cubicBezTo>
                  <a:cubicBezTo>
                    <a:pt x="51834" y="90960"/>
                    <a:pt x="66381" y="105340"/>
                    <a:pt x="76580" y="124736"/>
                  </a:cubicBezTo>
                  <a:cubicBezTo>
                    <a:pt x="77584" y="126575"/>
                    <a:pt x="78420" y="128247"/>
                    <a:pt x="80259" y="129752"/>
                  </a:cubicBezTo>
                  <a:cubicBezTo>
                    <a:pt x="76915" y="120054"/>
                    <a:pt x="73571" y="110356"/>
                    <a:pt x="70059" y="100658"/>
                  </a:cubicBezTo>
                  <a:cubicBezTo>
                    <a:pt x="69558" y="99488"/>
                    <a:pt x="68220" y="98485"/>
                    <a:pt x="67050" y="97481"/>
                  </a:cubicBezTo>
                  <a:cubicBezTo>
                    <a:pt x="65043" y="95976"/>
                    <a:pt x="63037" y="94639"/>
                    <a:pt x="61030" y="93301"/>
                  </a:cubicBezTo>
                  <a:cubicBezTo>
                    <a:pt x="36618" y="76748"/>
                    <a:pt x="26920" y="54175"/>
                    <a:pt x="32940" y="25081"/>
                  </a:cubicBezTo>
                  <a:cubicBezTo>
                    <a:pt x="34612" y="16888"/>
                    <a:pt x="36451" y="8695"/>
                    <a:pt x="38290" y="0"/>
                  </a:cubicBezTo>
                  <a:cubicBezTo>
                    <a:pt x="49995" y="6521"/>
                    <a:pt x="59693" y="13878"/>
                    <a:pt x="68220" y="23074"/>
                  </a:cubicBezTo>
                  <a:cubicBezTo>
                    <a:pt x="81597" y="37454"/>
                    <a:pt x="86446" y="53840"/>
                    <a:pt x="81597" y="72902"/>
                  </a:cubicBezTo>
                  <a:cubicBezTo>
                    <a:pt x="79590" y="80761"/>
                    <a:pt x="77584" y="88619"/>
                    <a:pt x="74908" y="96144"/>
                  </a:cubicBezTo>
                  <a:cubicBezTo>
                    <a:pt x="73571" y="100157"/>
                    <a:pt x="73404" y="103333"/>
                    <a:pt x="74741" y="107346"/>
                  </a:cubicBezTo>
                  <a:cubicBezTo>
                    <a:pt x="117546" y="232417"/>
                    <a:pt x="158344" y="357989"/>
                    <a:pt x="191786" y="485901"/>
                  </a:cubicBezTo>
                  <a:cubicBezTo>
                    <a:pt x="205162" y="537067"/>
                    <a:pt x="217201" y="588733"/>
                    <a:pt x="223555" y="641403"/>
                  </a:cubicBezTo>
                  <a:cubicBezTo>
                    <a:pt x="230578" y="700427"/>
                    <a:pt x="232082" y="759785"/>
                    <a:pt x="229407" y="819143"/>
                  </a:cubicBezTo>
                  <a:cubicBezTo>
                    <a:pt x="228905" y="828674"/>
                    <a:pt x="228905" y="838372"/>
                    <a:pt x="229073" y="847903"/>
                  </a:cubicBezTo>
                  <a:cubicBezTo>
                    <a:pt x="229574" y="869138"/>
                    <a:pt x="227401" y="889872"/>
                    <a:pt x="221548" y="910271"/>
                  </a:cubicBezTo>
                  <a:cubicBezTo>
                    <a:pt x="221214" y="911107"/>
                    <a:pt x="221214" y="912110"/>
                    <a:pt x="220712" y="912946"/>
                  </a:cubicBezTo>
                  <a:cubicBezTo>
                    <a:pt x="219876" y="914284"/>
                    <a:pt x="219040" y="915622"/>
                    <a:pt x="217535" y="916792"/>
                  </a:cubicBezTo>
                  <a:cubicBezTo>
                    <a:pt x="219207" y="848572"/>
                    <a:pt x="213690" y="781020"/>
                    <a:pt x="201818" y="713804"/>
                  </a:cubicBezTo>
                  <a:cubicBezTo>
                    <a:pt x="205162" y="724505"/>
                    <a:pt x="208841" y="735039"/>
                    <a:pt x="212018" y="745740"/>
                  </a:cubicBezTo>
                  <a:cubicBezTo>
                    <a:pt x="215195" y="756608"/>
                    <a:pt x="218037" y="767477"/>
                    <a:pt x="220378" y="778512"/>
                  </a:cubicBezTo>
                  <a:cubicBezTo>
                    <a:pt x="222886" y="789548"/>
                    <a:pt x="224725" y="800918"/>
                    <a:pt x="226732" y="812121"/>
                  </a:cubicBezTo>
                  <a:cubicBezTo>
                    <a:pt x="227233" y="812121"/>
                    <a:pt x="227902" y="812121"/>
                    <a:pt x="228404" y="812121"/>
                  </a:cubicBezTo>
                  <a:cubicBezTo>
                    <a:pt x="228404" y="795567"/>
                    <a:pt x="228404" y="778847"/>
                    <a:pt x="228404" y="762293"/>
                  </a:cubicBezTo>
                  <a:cubicBezTo>
                    <a:pt x="228905" y="670330"/>
                    <a:pt x="215195" y="580373"/>
                    <a:pt x="191117" y="491921"/>
                  </a:cubicBezTo>
                  <a:cubicBezTo>
                    <a:pt x="188609" y="482725"/>
                    <a:pt x="186435" y="473361"/>
                    <a:pt x="183593" y="464165"/>
                  </a:cubicBezTo>
                  <a:cubicBezTo>
                    <a:pt x="182757" y="461489"/>
                    <a:pt x="180416" y="458312"/>
                    <a:pt x="177908" y="457476"/>
                  </a:cubicBezTo>
                  <a:cubicBezTo>
                    <a:pt x="166203" y="453463"/>
                    <a:pt x="154499" y="448949"/>
                    <a:pt x="142460" y="446775"/>
                  </a:cubicBezTo>
                  <a:cubicBezTo>
                    <a:pt x="120221" y="442762"/>
                    <a:pt x="106845" y="430556"/>
                    <a:pt x="102330" y="408485"/>
                  </a:cubicBezTo>
                  <a:cubicBezTo>
                    <a:pt x="100491" y="399121"/>
                    <a:pt x="98485" y="389758"/>
                    <a:pt x="96311" y="379391"/>
                  </a:cubicBezTo>
                  <a:cubicBezTo>
                    <a:pt x="99153" y="381063"/>
                    <a:pt x="100825" y="382401"/>
                    <a:pt x="102665" y="383237"/>
                  </a:cubicBezTo>
                  <a:cubicBezTo>
                    <a:pt x="109353" y="385912"/>
                    <a:pt x="116041" y="389758"/>
                    <a:pt x="123064" y="390427"/>
                  </a:cubicBezTo>
                  <a:cubicBezTo>
                    <a:pt x="144801" y="392600"/>
                    <a:pt x="159682" y="403636"/>
                    <a:pt x="169046" y="423032"/>
                  </a:cubicBezTo>
                  <a:cubicBezTo>
                    <a:pt x="170550" y="426042"/>
                    <a:pt x="172055" y="429051"/>
                    <a:pt x="174396" y="431894"/>
                  </a:cubicBezTo>
                  <a:cubicBezTo>
                    <a:pt x="174229" y="430891"/>
                    <a:pt x="174229" y="429720"/>
                    <a:pt x="174062" y="428717"/>
                  </a:cubicBezTo>
                  <a:cubicBezTo>
                    <a:pt x="171554" y="419855"/>
                    <a:pt x="168711" y="411160"/>
                    <a:pt x="166705" y="402131"/>
                  </a:cubicBezTo>
                  <a:cubicBezTo>
                    <a:pt x="165534" y="397115"/>
                    <a:pt x="163026" y="394105"/>
                    <a:pt x="158177" y="392768"/>
                  </a:cubicBezTo>
                  <a:cubicBezTo>
                    <a:pt x="146640" y="389591"/>
                    <a:pt x="135103" y="385745"/>
                    <a:pt x="123398" y="383738"/>
                  </a:cubicBezTo>
                  <a:cubicBezTo>
                    <a:pt x="102497" y="380227"/>
                    <a:pt x="89121" y="369359"/>
                    <a:pt x="84105" y="348792"/>
                  </a:cubicBezTo>
                  <a:cubicBezTo>
                    <a:pt x="81764" y="338927"/>
                    <a:pt x="79423" y="329229"/>
                    <a:pt x="77082" y="319364"/>
                  </a:cubicBezTo>
                  <a:cubicBezTo>
                    <a:pt x="77584" y="318862"/>
                    <a:pt x="78085" y="318695"/>
                    <a:pt x="78587" y="318361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7E2C8A8-4628-4086-85D3-AF232C0468EA}"/>
                </a:ext>
              </a:extLst>
            </p:cNvPr>
            <p:cNvSpPr/>
            <p:nvPr/>
          </p:nvSpPr>
          <p:spPr>
            <a:xfrm>
              <a:off x="8490034" y="914682"/>
              <a:ext cx="178911" cy="1279128"/>
            </a:xfrm>
            <a:custGeom>
              <a:avLst/>
              <a:gdLst>
                <a:gd name="connsiteX0" fmla="*/ 89957 w 178910"/>
                <a:gd name="connsiteY0" fmla="*/ 939699 h 1279127"/>
                <a:gd name="connsiteX1" fmla="*/ 89790 w 178910"/>
                <a:gd name="connsiteY1" fmla="*/ 989025 h 1279127"/>
                <a:gd name="connsiteX2" fmla="*/ 87951 w 178910"/>
                <a:gd name="connsiteY2" fmla="*/ 1038685 h 1279127"/>
                <a:gd name="connsiteX3" fmla="*/ 91127 w 178910"/>
                <a:gd name="connsiteY3" fmla="*/ 1027650 h 1279127"/>
                <a:gd name="connsiteX4" fmla="*/ 133096 w 178910"/>
                <a:gd name="connsiteY4" fmla="*/ 783863 h 1279127"/>
                <a:gd name="connsiteX5" fmla="*/ 143129 w 178910"/>
                <a:gd name="connsiteY5" fmla="*/ 578367 h 1279127"/>
                <a:gd name="connsiteX6" fmla="*/ 143129 w 178910"/>
                <a:gd name="connsiteY6" fmla="*/ 568836 h 1279127"/>
                <a:gd name="connsiteX7" fmla="*/ 141624 w 178910"/>
                <a:gd name="connsiteY7" fmla="*/ 573852 h 1279127"/>
                <a:gd name="connsiteX8" fmla="*/ 128749 w 178910"/>
                <a:gd name="connsiteY8" fmla="*/ 563151 h 1279127"/>
                <a:gd name="connsiteX9" fmla="*/ 95475 w 178910"/>
                <a:gd name="connsiteY9" fmla="*/ 543086 h 1279127"/>
                <a:gd name="connsiteX10" fmla="*/ 55847 w 178910"/>
                <a:gd name="connsiteY10" fmla="*/ 471522 h 1279127"/>
                <a:gd name="connsiteX11" fmla="*/ 59191 w 178910"/>
                <a:gd name="connsiteY11" fmla="*/ 435405 h 1279127"/>
                <a:gd name="connsiteX12" fmla="*/ 61866 w 178910"/>
                <a:gd name="connsiteY12" fmla="*/ 437579 h 1279127"/>
                <a:gd name="connsiteX13" fmla="*/ 96144 w 178910"/>
                <a:gd name="connsiteY13" fmla="*/ 463161 h 1279127"/>
                <a:gd name="connsiteX14" fmla="*/ 131257 w 178910"/>
                <a:gd name="connsiteY14" fmla="*/ 497104 h 1279127"/>
                <a:gd name="connsiteX15" fmla="*/ 139617 w 178910"/>
                <a:gd name="connsiteY15" fmla="*/ 527369 h 1279127"/>
                <a:gd name="connsiteX16" fmla="*/ 143296 w 178910"/>
                <a:gd name="connsiteY16" fmla="*/ 551446 h 1279127"/>
                <a:gd name="connsiteX17" fmla="*/ 143797 w 178910"/>
                <a:gd name="connsiteY17" fmla="*/ 546932 h 1279127"/>
                <a:gd name="connsiteX18" fmla="*/ 143965 w 178910"/>
                <a:gd name="connsiteY18" fmla="*/ 292778 h 1279127"/>
                <a:gd name="connsiteX19" fmla="*/ 141791 w 178910"/>
                <a:gd name="connsiteY19" fmla="*/ 152492 h 1279127"/>
                <a:gd name="connsiteX20" fmla="*/ 136775 w 178910"/>
                <a:gd name="connsiteY20" fmla="*/ 138112 h 1279127"/>
                <a:gd name="connsiteX21" fmla="*/ 116877 w 178910"/>
                <a:gd name="connsiteY21" fmla="*/ 106176 h 1279127"/>
                <a:gd name="connsiteX22" fmla="*/ 113199 w 178910"/>
                <a:gd name="connsiteY22" fmla="*/ 56349 h 1279127"/>
                <a:gd name="connsiteX23" fmla="*/ 139784 w 178910"/>
                <a:gd name="connsiteY23" fmla="*/ 2508 h 1279127"/>
                <a:gd name="connsiteX24" fmla="*/ 141122 w 178910"/>
                <a:gd name="connsiteY24" fmla="*/ 0 h 1279127"/>
                <a:gd name="connsiteX25" fmla="*/ 147142 w 178910"/>
                <a:gd name="connsiteY25" fmla="*/ 6521 h 1279127"/>
                <a:gd name="connsiteX26" fmla="*/ 176570 w 178910"/>
                <a:gd name="connsiteY26" fmla="*/ 57853 h 1279127"/>
                <a:gd name="connsiteX27" fmla="*/ 174229 w 178910"/>
                <a:gd name="connsiteY27" fmla="*/ 101327 h 1279127"/>
                <a:gd name="connsiteX28" fmla="*/ 146807 w 178910"/>
                <a:gd name="connsiteY28" fmla="*/ 145804 h 1279127"/>
                <a:gd name="connsiteX29" fmla="*/ 144299 w 178910"/>
                <a:gd name="connsiteY29" fmla="*/ 152659 h 1279127"/>
                <a:gd name="connsiteX30" fmla="*/ 146473 w 178910"/>
                <a:gd name="connsiteY30" fmla="*/ 521851 h 1279127"/>
                <a:gd name="connsiteX31" fmla="*/ 138447 w 178910"/>
                <a:gd name="connsiteY31" fmla="*/ 745406 h 1279127"/>
                <a:gd name="connsiteX32" fmla="*/ 86446 w 178910"/>
                <a:gd name="connsiteY32" fmla="*/ 1054068 h 1279127"/>
                <a:gd name="connsiteX33" fmla="*/ 77918 w 178910"/>
                <a:gd name="connsiteY33" fmla="*/ 1100050 h 1279127"/>
                <a:gd name="connsiteX34" fmla="*/ 45982 w 178910"/>
                <a:gd name="connsiteY34" fmla="*/ 1189840 h 1279127"/>
                <a:gd name="connsiteX35" fmla="*/ 3511 w 178910"/>
                <a:gd name="connsiteY35" fmla="*/ 1274781 h 1279127"/>
                <a:gd name="connsiteX36" fmla="*/ 0 w 178910"/>
                <a:gd name="connsiteY36" fmla="*/ 1280131 h 1279127"/>
                <a:gd name="connsiteX37" fmla="*/ 89957 w 178910"/>
                <a:gd name="connsiteY37" fmla="*/ 939699 h 127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8910" h="1279127">
                  <a:moveTo>
                    <a:pt x="89957" y="939699"/>
                  </a:moveTo>
                  <a:cubicBezTo>
                    <a:pt x="89957" y="956086"/>
                    <a:pt x="90291" y="972639"/>
                    <a:pt x="89790" y="989025"/>
                  </a:cubicBezTo>
                  <a:cubicBezTo>
                    <a:pt x="89455" y="1005579"/>
                    <a:pt x="88285" y="1021965"/>
                    <a:pt x="87951" y="1038685"/>
                  </a:cubicBezTo>
                  <a:cubicBezTo>
                    <a:pt x="88954" y="1035007"/>
                    <a:pt x="90124" y="1031328"/>
                    <a:pt x="91127" y="1027650"/>
                  </a:cubicBezTo>
                  <a:cubicBezTo>
                    <a:pt x="113199" y="947725"/>
                    <a:pt x="128080" y="866630"/>
                    <a:pt x="133096" y="783863"/>
                  </a:cubicBezTo>
                  <a:cubicBezTo>
                    <a:pt x="137276" y="715476"/>
                    <a:pt x="139952" y="646921"/>
                    <a:pt x="143129" y="578367"/>
                  </a:cubicBezTo>
                  <a:cubicBezTo>
                    <a:pt x="143296" y="575691"/>
                    <a:pt x="143129" y="573183"/>
                    <a:pt x="143129" y="568836"/>
                  </a:cubicBezTo>
                  <a:cubicBezTo>
                    <a:pt x="142460" y="571344"/>
                    <a:pt x="142125" y="572347"/>
                    <a:pt x="141624" y="573852"/>
                  </a:cubicBezTo>
                  <a:cubicBezTo>
                    <a:pt x="137276" y="570173"/>
                    <a:pt x="133263" y="565993"/>
                    <a:pt x="128749" y="563151"/>
                  </a:cubicBezTo>
                  <a:cubicBezTo>
                    <a:pt x="117880" y="556128"/>
                    <a:pt x="107179" y="548437"/>
                    <a:pt x="95475" y="543086"/>
                  </a:cubicBezTo>
                  <a:cubicBezTo>
                    <a:pt x="64374" y="528706"/>
                    <a:pt x="52336" y="504796"/>
                    <a:pt x="55847" y="471522"/>
                  </a:cubicBezTo>
                  <a:cubicBezTo>
                    <a:pt x="57185" y="459817"/>
                    <a:pt x="58021" y="448113"/>
                    <a:pt x="59191" y="435405"/>
                  </a:cubicBezTo>
                  <a:cubicBezTo>
                    <a:pt x="60696" y="436576"/>
                    <a:pt x="61365" y="437077"/>
                    <a:pt x="61866" y="437579"/>
                  </a:cubicBezTo>
                  <a:cubicBezTo>
                    <a:pt x="71063" y="449116"/>
                    <a:pt x="82433" y="457476"/>
                    <a:pt x="96144" y="463161"/>
                  </a:cubicBezTo>
                  <a:cubicBezTo>
                    <a:pt x="112195" y="469682"/>
                    <a:pt x="125070" y="480384"/>
                    <a:pt x="131257" y="497104"/>
                  </a:cubicBezTo>
                  <a:cubicBezTo>
                    <a:pt x="134935" y="506969"/>
                    <a:pt x="137444" y="517169"/>
                    <a:pt x="139617" y="527369"/>
                  </a:cubicBezTo>
                  <a:cubicBezTo>
                    <a:pt x="141289" y="535227"/>
                    <a:pt x="141791" y="543253"/>
                    <a:pt x="143296" y="551446"/>
                  </a:cubicBezTo>
                  <a:cubicBezTo>
                    <a:pt x="143463" y="549941"/>
                    <a:pt x="143797" y="548437"/>
                    <a:pt x="143797" y="546932"/>
                  </a:cubicBezTo>
                  <a:cubicBezTo>
                    <a:pt x="143965" y="462158"/>
                    <a:pt x="144299" y="377385"/>
                    <a:pt x="143965" y="292778"/>
                  </a:cubicBezTo>
                  <a:cubicBezTo>
                    <a:pt x="143797" y="245960"/>
                    <a:pt x="142460" y="199310"/>
                    <a:pt x="141791" y="152492"/>
                  </a:cubicBezTo>
                  <a:cubicBezTo>
                    <a:pt x="141791" y="146974"/>
                    <a:pt x="139952" y="142794"/>
                    <a:pt x="136775" y="138112"/>
                  </a:cubicBezTo>
                  <a:cubicBezTo>
                    <a:pt x="129585" y="127913"/>
                    <a:pt x="122562" y="117379"/>
                    <a:pt x="116877" y="106176"/>
                  </a:cubicBezTo>
                  <a:cubicBezTo>
                    <a:pt x="108684" y="90291"/>
                    <a:pt x="107848" y="73404"/>
                    <a:pt x="113199" y="56349"/>
                  </a:cubicBezTo>
                  <a:cubicBezTo>
                    <a:pt x="119051" y="36953"/>
                    <a:pt x="128582" y="19229"/>
                    <a:pt x="139784" y="2508"/>
                  </a:cubicBezTo>
                  <a:cubicBezTo>
                    <a:pt x="140119" y="1839"/>
                    <a:pt x="140453" y="1170"/>
                    <a:pt x="141122" y="0"/>
                  </a:cubicBezTo>
                  <a:cubicBezTo>
                    <a:pt x="143630" y="2675"/>
                    <a:pt x="145469" y="4515"/>
                    <a:pt x="147142" y="6521"/>
                  </a:cubicBezTo>
                  <a:cubicBezTo>
                    <a:pt x="160518" y="21570"/>
                    <a:pt x="170550" y="38457"/>
                    <a:pt x="176570" y="57853"/>
                  </a:cubicBezTo>
                  <a:cubicBezTo>
                    <a:pt x="181252" y="72735"/>
                    <a:pt x="180416" y="86947"/>
                    <a:pt x="174229" y="101327"/>
                  </a:cubicBezTo>
                  <a:cubicBezTo>
                    <a:pt x="167206" y="117546"/>
                    <a:pt x="157676" y="131926"/>
                    <a:pt x="146807" y="145804"/>
                  </a:cubicBezTo>
                  <a:cubicBezTo>
                    <a:pt x="145302" y="147643"/>
                    <a:pt x="144132" y="150318"/>
                    <a:pt x="144299" y="152659"/>
                  </a:cubicBezTo>
                  <a:cubicBezTo>
                    <a:pt x="147142" y="275723"/>
                    <a:pt x="149148" y="398787"/>
                    <a:pt x="146473" y="521851"/>
                  </a:cubicBezTo>
                  <a:cubicBezTo>
                    <a:pt x="144968" y="596425"/>
                    <a:pt x="142125" y="670999"/>
                    <a:pt x="138447" y="745406"/>
                  </a:cubicBezTo>
                  <a:cubicBezTo>
                    <a:pt x="133263" y="850244"/>
                    <a:pt x="116376" y="953243"/>
                    <a:pt x="86446" y="1054068"/>
                  </a:cubicBezTo>
                  <a:cubicBezTo>
                    <a:pt x="82098" y="1068950"/>
                    <a:pt x="81095" y="1084667"/>
                    <a:pt x="77918" y="1100050"/>
                  </a:cubicBezTo>
                  <a:cubicBezTo>
                    <a:pt x="71397" y="1131485"/>
                    <a:pt x="63204" y="1162752"/>
                    <a:pt x="45982" y="1189840"/>
                  </a:cubicBezTo>
                  <a:cubicBezTo>
                    <a:pt x="28927" y="1216927"/>
                    <a:pt x="17055" y="1246188"/>
                    <a:pt x="3511" y="1274781"/>
                  </a:cubicBezTo>
                  <a:cubicBezTo>
                    <a:pt x="2675" y="1276620"/>
                    <a:pt x="1505" y="1278626"/>
                    <a:pt x="0" y="1280131"/>
                  </a:cubicBezTo>
                  <a:cubicBezTo>
                    <a:pt x="48323" y="1171280"/>
                    <a:pt x="74407" y="1056911"/>
                    <a:pt x="89957" y="939699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1DBAFC6-2CDC-4607-AE7C-8E633D15A735}"/>
                </a:ext>
              </a:extLst>
            </p:cNvPr>
            <p:cNvSpPr/>
            <p:nvPr/>
          </p:nvSpPr>
          <p:spPr>
            <a:xfrm>
              <a:off x="8413788" y="1264478"/>
              <a:ext cx="170550" cy="576862"/>
            </a:xfrm>
            <a:custGeom>
              <a:avLst/>
              <a:gdLst>
                <a:gd name="connsiteX0" fmla="*/ 165367 w 170550"/>
                <a:gd name="connsiteY0" fmla="*/ 577363 h 576861"/>
                <a:gd name="connsiteX1" fmla="*/ 161521 w 170550"/>
                <a:gd name="connsiteY1" fmla="*/ 533388 h 576861"/>
                <a:gd name="connsiteX2" fmla="*/ 121392 w 170550"/>
                <a:gd name="connsiteY2" fmla="*/ 341937 h 576861"/>
                <a:gd name="connsiteX3" fmla="*/ 2675 w 170550"/>
                <a:gd name="connsiteY3" fmla="*/ 10868 h 576861"/>
                <a:gd name="connsiteX4" fmla="*/ 0 w 170550"/>
                <a:gd name="connsiteY4" fmla="*/ 0 h 576861"/>
                <a:gd name="connsiteX5" fmla="*/ 28759 w 170550"/>
                <a:gd name="connsiteY5" fmla="*/ 46316 h 576861"/>
                <a:gd name="connsiteX6" fmla="*/ 138280 w 170550"/>
                <a:gd name="connsiteY6" fmla="*/ 279903 h 576861"/>
                <a:gd name="connsiteX7" fmla="*/ 170216 w 170550"/>
                <a:gd name="connsiteY7" fmla="*/ 517838 h 576861"/>
                <a:gd name="connsiteX8" fmla="*/ 166538 w 170550"/>
                <a:gd name="connsiteY8" fmla="*/ 571845 h 576861"/>
                <a:gd name="connsiteX9" fmla="*/ 165367 w 170550"/>
                <a:gd name="connsiteY9" fmla="*/ 577363 h 57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550" h="576861">
                  <a:moveTo>
                    <a:pt x="165367" y="577363"/>
                  </a:moveTo>
                  <a:cubicBezTo>
                    <a:pt x="164029" y="561646"/>
                    <a:pt x="162692" y="547433"/>
                    <a:pt x="161521" y="533388"/>
                  </a:cubicBezTo>
                  <a:cubicBezTo>
                    <a:pt x="155836" y="468010"/>
                    <a:pt x="141122" y="404472"/>
                    <a:pt x="121392" y="341937"/>
                  </a:cubicBezTo>
                  <a:cubicBezTo>
                    <a:pt x="86278" y="229909"/>
                    <a:pt x="45146" y="120221"/>
                    <a:pt x="2675" y="10868"/>
                  </a:cubicBezTo>
                  <a:cubicBezTo>
                    <a:pt x="1338" y="7524"/>
                    <a:pt x="167" y="4013"/>
                    <a:pt x="0" y="0"/>
                  </a:cubicBezTo>
                  <a:cubicBezTo>
                    <a:pt x="9698" y="15383"/>
                    <a:pt x="19563" y="30766"/>
                    <a:pt x="28759" y="46316"/>
                  </a:cubicBezTo>
                  <a:cubicBezTo>
                    <a:pt x="73069" y="120556"/>
                    <a:pt x="110691" y="197805"/>
                    <a:pt x="138280" y="279903"/>
                  </a:cubicBezTo>
                  <a:cubicBezTo>
                    <a:pt x="164364" y="357153"/>
                    <a:pt x="176068" y="436241"/>
                    <a:pt x="170216" y="517838"/>
                  </a:cubicBezTo>
                  <a:cubicBezTo>
                    <a:pt x="168878" y="535896"/>
                    <a:pt x="167875" y="553787"/>
                    <a:pt x="166538" y="571845"/>
                  </a:cubicBezTo>
                  <a:cubicBezTo>
                    <a:pt x="166370" y="573016"/>
                    <a:pt x="165869" y="574521"/>
                    <a:pt x="165367" y="577363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72D8CD6-9906-4826-A2F2-9549E749F056}"/>
                </a:ext>
              </a:extLst>
            </p:cNvPr>
            <p:cNvSpPr/>
            <p:nvPr/>
          </p:nvSpPr>
          <p:spPr>
            <a:xfrm>
              <a:off x="8225514" y="1558928"/>
              <a:ext cx="237433" cy="357821"/>
            </a:xfrm>
            <a:custGeom>
              <a:avLst/>
              <a:gdLst>
                <a:gd name="connsiteX0" fmla="*/ 238603 w 237432"/>
                <a:gd name="connsiteY0" fmla="*/ 358156 h 357821"/>
                <a:gd name="connsiteX1" fmla="*/ 212519 w 237432"/>
                <a:gd name="connsiteY1" fmla="*/ 300302 h 357821"/>
                <a:gd name="connsiteX2" fmla="*/ 135270 w 237432"/>
                <a:gd name="connsiteY2" fmla="*/ 177573 h 357821"/>
                <a:gd name="connsiteX3" fmla="*/ 2341 w 237432"/>
                <a:gd name="connsiteY3" fmla="*/ 4682 h 357821"/>
                <a:gd name="connsiteX4" fmla="*/ 0 w 237432"/>
                <a:gd name="connsiteY4" fmla="*/ 0 h 357821"/>
                <a:gd name="connsiteX5" fmla="*/ 22573 w 237432"/>
                <a:gd name="connsiteY5" fmla="*/ 19062 h 357821"/>
                <a:gd name="connsiteX6" fmla="*/ 135437 w 237432"/>
                <a:gd name="connsiteY6" fmla="*/ 135437 h 357821"/>
                <a:gd name="connsiteX7" fmla="*/ 236430 w 237432"/>
                <a:gd name="connsiteY7" fmla="*/ 347120 h 357821"/>
                <a:gd name="connsiteX8" fmla="*/ 238771 w 237432"/>
                <a:gd name="connsiteY8" fmla="*/ 357989 h 357821"/>
                <a:gd name="connsiteX9" fmla="*/ 238603 w 237432"/>
                <a:gd name="connsiteY9" fmla="*/ 358156 h 35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432" h="357821">
                  <a:moveTo>
                    <a:pt x="238603" y="358156"/>
                  </a:moveTo>
                  <a:cubicBezTo>
                    <a:pt x="229909" y="338927"/>
                    <a:pt x="221548" y="319364"/>
                    <a:pt x="212519" y="300302"/>
                  </a:cubicBezTo>
                  <a:cubicBezTo>
                    <a:pt x="191953" y="256160"/>
                    <a:pt x="164364" y="216198"/>
                    <a:pt x="135270" y="177573"/>
                  </a:cubicBezTo>
                  <a:cubicBezTo>
                    <a:pt x="91629" y="119552"/>
                    <a:pt x="46818" y="62368"/>
                    <a:pt x="2341" y="4682"/>
                  </a:cubicBezTo>
                  <a:cubicBezTo>
                    <a:pt x="1338" y="3344"/>
                    <a:pt x="334" y="2174"/>
                    <a:pt x="0" y="0"/>
                  </a:cubicBezTo>
                  <a:cubicBezTo>
                    <a:pt x="7524" y="6354"/>
                    <a:pt x="15049" y="12540"/>
                    <a:pt x="22573" y="19062"/>
                  </a:cubicBezTo>
                  <a:cubicBezTo>
                    <a:pt x="63371" y="54676"/>
                    <a:pt x="100993" y="93468"/>
                    <a:pt x="135437" y="135437"/>
                  </a:cubicBezTo>
                  <a:cubicBezTo>
                    <a:pt x="186602" y="197805"/>
                    <a:pt x="220712" y="268032"/>
                    <a:pt x="236430" y="347120"/>
                  </a:cubicBezTo>
                  <a:cubicBezTo>
                    <a:pt x="237099" y="350799"/>
                    <a:pt x="238102" y="354310"/>
                    <a:pt x="238771" y="357989"/>
                  </a:cubicBezTo>
                  <a:cubicBezTo>
                    <a:pt x="238771" y="357989"/>
                    <a:pt x="238771" y="358156"/>
                    <a:pt x="238603" y="358156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89067DE-CCB4-42A4-B824-587F9157FB7C}"/>
                </a:ext>
              </a:extLst>
            </p:cNvPr>
            <p:cNvSpPr/>
            <p:nvPr/>
          </p:nvSpPr>
          <p:spPr>
            <a:xfrm>
              <a:off x="8637762" y="1439208"/>
              <a:ext cx="86947" cy="137109"/>
            </a:xfrm>
            <a:custGeom>
              <a:avLst/>
              <a:gdLst>
                <a:gd name="connsiteX0" fmla="*/ 584 w 86947"/>
                <a:gd name="connsiteY0" fmla="*/ 137945 h 137109"/>
                <a:gd name="connsiteX1" fmla="*/ 3928 w 86947"/>
                <a:gd name="connsiteY1" fmla="*/ 87951 h 137109"/>
                <a:gd name="connsiteX2" fmla="*/ 5433 w 86947"/>
                <a:gd name="connsiteY2" fmla="*/ 81931 h 137109"/>
                <a:gd name="connsiteX3" fmla="*/ 55261 w 86947"/>
                <a:gd name="connsiteY3" fmla="*/ 24078 h 137109"/>
                <a:gd name="connsiteX4" fmla="*/ 80342 w 86947"/>
                <a:gd name="connsiteY4" fmla="*/ 5351 h 137109"/>
                <a:gd name="connsiteX5" fmla="*/ 85358 w 86947"/>
                <a:gd name="connsiteY5" fmla="*/ 0 h 137109"/>
                <a:gd name="connsiteX6" fmla="*/ 87531 w 86947"/>
                <a:gd name="connsiteY6" fmla="*/ 22238 h 137109"/>
                <a:gd name="connsiteX7" fmla="*/ 87197 w 86947"/>
                <a:gd name="connsiteY7" fmla="*/ 61030 h 137109"/>
                <a:gd name="connsiteX8" fmla="*/ 62785 w 86947"/>
                <a:gd name="connsiteY8" fmla="*/ 98485 h 137109"/>
                <a:gd name="connsiteX9" fmla="*/ 51080 w 86947"/>
                <a:gd name="connsiteY9" fmla="*/ 105173 h 137109"/>
                <a:gd name="connsiteX10" fmla="*/ 584 w 86947"/>
                <a:gd name="connsiteY10" fmla="*/ 137945 h 13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947" h="137109">
                  <a:moveTo>
                    <a:pt x="584" y="137945"/>
                  </a:moveTo>
                  <a:cubicBezTo>
                    <a:pt x="-921" y="120054"/>
                    <a:pt x="584" y="104002"/>
                    <a:pt x="3928" y="87951"/>
                  </a:cubicBezTo>
                  <a:cubicBezTo>
                    <a:pt x="4430" y="85944"/>
                    <a:pt x="4931" y="83938"/>
                    <a:pt x="5433" y="81931"/>
                  </a:cubicBezTo>
                  <a:cubicBezTo>
                    <a:pt x="10951" y="53004"/>
                    <a:pt x="27504" y="33608"/>
                    <a:pt x="55261" y="24078"/>
                  </a:cubicBezTo>
                  <a:cubicBezTo>
                    <a:pt x="65460" y="20566"/>
                    <a:pt x="73152" y="13042"/>
                    <a:pt x="80342" y="5351"/>
                  </a:cubicBezTo>
                  <a:cubicBezTo>
                    <a:pt x="81679" y="3846"/>
                    <a:pt x="83017" y="2341"/>
                    <a:pt x="85358" y="0"/>
                  </a:cubicBezTo>
                  <a:cubicBezTo>
                    <a:pt x="86194" y="8193"/>
                    <a:pt x="87364" y="15216"/>
                    <a:pt x="87531" y="22238"/>
                  </a:cubicBezTo>
                  <a:cubicBezTo>
                    <a:pt x="87866" y="35113"/>
                    <a:pt x="88367" y="48155"/>
                    <a:pt x="87197" y="61030"/>
                  </a:cubicBezTo>
                  <a:cubicBezTo>
                    <a:pt x="85692" y="77249"/>
                    <a:pt x="76663" y="89623"/>
                    <a:pt x="62785" y="98485"/>
                  </a:cubicBezTo>
                  <a:cubicBezTo>
                    <a:pt x="58939" y="100825"/>
                    <a:pt x="55093" y="103166"/>
                    <a:pt x="51080" y="105173"/>
                  </a:cubicBezTo>
                  <a:cubicBezTo>
                    <a:pt x="33357" y="113700"/>
                    <a:pt x="15967" y="122897"/>
                    <a:pt x="584" y="137945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34CBBDB-B1C3-4445-8D75-EE8A6024DDAA}"/>
                </a:ext>
              </a:extLst>
            </p:cNvPr>
            <p:cNvSpPr/>
            <p:nvPr/>
          </p:nvSpPr>
          <p:spPr>
            <a:xfrm>
              <a:off x="8547210" y="1081888"/>
              <a:ext cx="85275" cy="138781"/>
            </a:xfrm>
            <a:custGeom>
              <a:avLst/>
              <a:gdLst>
                <a:gd name="connsiteX0" fmla="*/ 4356 w 85275"/>
                <a:gd name="connsiteY0" fmla="*/ 0 h 138781"/>
                <a:gd name="connsiteX1" fmla="*/ 32614 w 85275"/>
                <a:gd name="connsiteY1" fmla="*/ 24747 h 138781"/>
                <a:gd name="connsiteX2" fmla="*/ 39302 w 85275"/>
                <a:gd name="connsiteY2" fmla="*/ 27756 h 138781"/>
                <a:gd name="connsiteX3" fmla="*/ 79599 w 85275"/>
                <a:gd name="connsiteY3" fmla="*/ 75243 h 138781"/>
                <a:gd name="connsiteX4" fmla="*/ 86287 w 85275"/>
                <a:gd name="connsiteY4" fmla="*/ 132093 h 138781"/>
                <a:gd name="connsiteX5" fmla="*/ 85618 w 85275"/>
                <a:gd name="connsiteY5" fmla="*/ 139283 h 138781"/>
                <a:gd name="connsiteX6" fmla="*/ 82107 w 85275"/>
                <a:gd name="connsiteY6" fmla="*/ 136440 h 138781"/>
                <a:gd name="connsiteX7" fmla="*/ 49000 w 85275"/>
                <a:gd name="connsiteY7" fmla="*/ 113199 h 138781"/>
                <a:gd name="connsiteX8" fmla="*/ 28266 w 85275"/>
                <a:gd name="connsiteY8" fmla="*/ 101829 h 138781"/>
                <a:gd name="connsiteX9" fmla="*/ 9 w 85275"/>
                <a:gd name="connsiteY9" fmla="*/ 56683 h 138781"/>
                <a:gd name="connsiteX10" fmla="*/ 3353 w 85275"/>
                <a:gd name="connsiteY10" fmla="*/ 1672 h 138781"/>
                <a:gd name="connsiteX11" fmla="*/ 4356 w 85275"/>
                <a:gd name="connsiteY11" fmla="*/ 0 h 13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275" h="138781">
                  <a:moveTo>
                    <a:pt x="4356" y="0"/>
                  </a:moveTo>
                  <a:cubicBezTo>
                    <a:pt x="11880" y="10868"/>
                    <a:pt x="20742" y="19563"/>
                    <a:pt x="32614" y="24747"/>
                  </a:cubicBezTo>
                  <a:cubicBezTo>
                    <a:pt x="34787" y="25750"/>
                    <a:pt x="37128" y="26753"/>
                    <a:pt x="39302" y="27756"/>
                  </a:cubicBezTo>
                  <a:cubicBezTo>
                    <a:pt x="60537" y="36953"/>
                    <a:pt x="73914" y="52503"/>
                    <a:pt x="79599" y="75243"/>
                  </a:cubicBezTo>
                  <a:cubicBezTo>
                    <a:pt x="84280" y="93970"/>
                    <a:pt x="87290" y="112697"/>
                    <a:pt x="86287" y="132093"/>
                  </a:cubicBezTo>
                  <a:cubicBezTo>
                    <a:pt x="86120" y="134267"/>
                    <a:pt x="85953" y="136440"/>
                    <a:pt x="85618" y="139283"/>
                  </a:cubicBezTo>
                  <a:cubicBezTo>
                    <a:pt x="84113" y="137945"/>
                    <a:pt x="83110" y="137109"/>
                    <a:pt x="82107" y="136440"/>
                  </a:cubicBezTo>
                  <a:cubicBezTo>
                    <a:pt x="71071" y="128582"/>
                    <a:pt x="60203" y="120723"/>
                    <a:pt x="49000" y="113199"/>
                  </a:cubicBezTo>
                  <a:cubicBezTo>
                    <a:pt x="42479" y="108851"/>
                    <a:pt x="35122" y="105674"/>
                    <a:pt x="28266" y="101829"/>
                  </a:cubicBezTo>
                  <a:cubicBezTo>
                    <a:pt x="10877" y="91796"/>
                    <a:pt x="176" y="76915"/>
                    <a:pt x="9" y="56683"/>
                  </a:cubicBezTo>
                  <a:cubicBezTo>
                    <a:pt x="-159" y="38290"/>
                    <a:pt x="2182" y="20065"/>
                    <a:pt x="3353" y="1672"/>
                  </a:cubicBezTo>
                  <a:cubicBezTo>
                    <a:pt x="3520" y="1170"/>
                    <a:pt x="4021" y="669"/>
                    <a:pt x="4356" y="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484B730-C7AE-4604-97EB-3B2AC09820F1}"/>
                </a:ext>
              </a:extLst>
            </p:cNvPr>
            <p:cNvSpPr/>
            <p:nvPr/>
          </p:nvSpPr>
          <p:spPr>
            <a:xfrm>
              <a:off x="8545784" y="1260632"/>
              <a:ext cx="86947" cy="137109"/>
            </a:xfrm>
            <a:custGeom>
              <a:avLst/>
              <a:gdLst>
                <a:gd name="connsiteX0" fmla="*/ 5114 w 86947"/>
                <a:gd name="connsiteY0" fmla="*/ 0 h 137109"/>
                <a:gd name="connsiteX1" fmla="*/ 9963 w 86947"/>
                <a:gd name="connsiteY1" fmla="*/ 5351 h 137109"/>
                <a:gd name="connsiteX2" fmla="*/ 36381 w 86947"/>
                <a:gd name="connsiteY2" fmla="*/ 24914 h 137109"/>
                <a:gd name="connsiteX3" fmla="*/ 58285 w 86947"/>
                <a:gd name="connsiteY3" fmla="*/ 37454 h 137109"/>
                <a:gd name="connsiteX4" fmla="*/ 78684 w 86947"/>
                <a:gd name="connsiteY4" fmla="*/ 68387 h 137109"/>
                <a:gd name="connsiteX5" fmla="*/ 86878 w 86947"/>
                <a:gd name="connsiteY5" fmla="*/ 133431 h 137109"/>
                <a:gd name="connsiteX6" fmla="*/ 86376 w 86947"/>
                <a:gd name="connsiteY6" fmla="*/ 137945 h 137109"/>
                <a:gd name="connsiteX7" fmla="*/ 83366 w 86947"/>
                <a:gd name="connsiteY7" fmla="*/ 135437 h 137109"/>
                <a:gd name="connsiteX8" fmla="*/ 49925 w 86947"/>
                <a:gd name="connsiteY8" fmla="*/ 111861 h 137109"/>
                <a:gd name="connsiteX9" fmla="*/ 38053 w 86947"/>
                <a:gd name="connsiteY9" fmla="*/ 105507 h 137109"/>
                <a:gd name="connsiteX10" fmla="*/ 432 w 86947"/>
                <a:gd name="connsiteY10" fmla="*/ 37287 h 137109"/>
                <a:gd name="connsiteX11" fmla="*/ 3776 w 86947"/>
                <a:gd name="connsiteY11" fmla="*/ 334 h 137109"/>
                <a:gd name="connsiteX12" fmla="*/ 5114 w 86947"/>
                <a:gd name="connsiteY12" fmla="*/ 0 h 13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947" h="137109">
                  <a:moveTo>
                    <a:pt x="5114" y="0"/>
                  </a:moveTo>
                  <a:cubicBezTo>
                    <a:pt x="6786" y="1839"/>
                    <a:pt x="8291" y="3511"/>
                    <a:pt x="9963" y="5351"/>
                  </a:cubicBezTo>
                  <a:cubicBezTo>
                    <a:pt x="17320" y="13711"/>
                    <a:pt x="26014" y="20399"/>
                    <a:pt x="36381" y="24914"/>
                  </a:cubicBezTo>
                  <a:cubicBezTo>
                    <a:pt x="44073" y="28258"/>
                    <a:pt x="51430" y="32605"/>
                    <a:pt x="58285" y="37454"/>
                  </a:cubicBezTo>
                  <a:cubicBezTo>
                    <a:pt x="68819" y="44978"/>
                    <a:pt x="75006" y="56014"/>
                    <a:pt x="78684" y="68387"/>
                  </a:cubicBezTo>
                  <a:cubicBezTo>
                    <a:pt x="85206" y="89623"/>
                    <a:pt x="88550" y="111192"/>
                    <a:pt x="86878" y="133431"/>
                  </a:cubicBezTo>
                  <a:cubicBezTo>
                    <a:pt x="86710" y="134601"/>
                    <a:pt x="86543" y="135939"/>
                    <a:pt x="86376" y="137945"/>
                  </a:cubicBezTo>
                  <a:cubicBezTo>
                    <a:pt x="85038" y="136775"/>
                    <a:pt x="84202" y="136106"/>
                    <a:pt x="83366" y="135437"/>
                  </a:cubicBezTo>
                  <a:cubicBezTo>
                    <a:pt x="72163" y="127578"/>
                    <a:pt x="61128" y="119552"/>
                    <a:pt x="49925" y="111861"/>
                  </a:cubicBezTo>
                  <a:cubicBezTo>
                    <a:pt x="46246" y="109353"/>
                    <a:pt x="42066" y="107514"/>
                    <a:pt x="38053" y="105507"/>
                  </a:cubicBezTo>
                  <a:cubicBezTo>
                    <a:pt x="8625" y="91963"/>
                    <a:pt x="-2411" y="68555"/>
                    <a:pt x="432" y="37287"/>
                  </a:cubicBezTo>
                  <a:cubicBezTo>
                    <a:pt x="1602" y="24914"/>
                    <a:pt x="2606" y="12708"/>
                    <a:pt x="3776" y="334"/>
                  </a:cubicBezTo>
                  <a:cubicBezTo>
                    <a:pt x="4110" y="167"/>
                    <a:pt x="4612" y="167"/>
                    <a:pt x="5114" y="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ECD0990-E91A-4632-9078-B3A32F7FAF81}"/>
                </a:ext>
              </a:extLst>
            </p:cNvPr>
            <p:cNvSpPr/>
            <p:nvPr/>
          </p:nvSpPr>
          <p:spPr>
            <a:xfrm>
              <a:off x="8546466" y="1169337"/>
              <a:ext cx="86947" cy="140453"/>
            </a:xfrm>
            <a:custGeom>
              <a:avLst/>
              <a:gdLst>
                <a:gd name="connsiteX0" fmla="*/ 86530 w 86947"/>
                <a:gd name="connsiteY0" fmla="*/ 140453 h 140453"/>
                <a:gd name="connsiteX1" fmla="*/ 82517 w 86947"/>
                <a:gd name="connsiteY1" fmla="*/ 137109 h 140453"/>
                <a:gd name="connsiteX2" fmla="*/ 48741 w 86947"/>
                <a:gd name="connsiteY2" fmla="*/ 113700 h 140453"/>
                <a:gd name="connsiteX3" fmla="*/ 28008 w 86947"/>
                <a:gd name="connsiteY3" fmla="*/ 102163 h 140453"/>
                <a:gd name="connsiteX4" fmla="*/ 586 w 86947"/>
                <a:gd name="connsiteY4" fmla="*/ 59358 h 140453"/>
                <a:gd name="connsiteX5" fmla="*/ 4264 w 86947"/>
                <a:gd name="connsiteY5" fmla="*/ 0 h 140453"/>
                <a:gd name="connsiteX6" fmla="*/ 8444 w 86947"/>
                <a:gd name="connsiteY6" fmla="*/ 6019 h 140453"/>
                <a:gd name="connsiteX7" fmla="*/ 33860 w 86947"/>
                <a:gd name="connsiteY7" fmla="*/ 25917 h 140453"/>
                <a:gd name="connsiteX8" fmla="*/ 82684 w 86947"/>
                <a:gd name="connsiteY8" fmla="*/ 85442 h 140453"/>
                <a:gd name="connsiteX9" fmla="*/ 86697 w 86947"/>
                <a:gd name="connsiteY9" fmla="*/ 135772 h 140453"/>
                <a:gd name="connsiteX10" fmla="*/ 86530 w 86947"/>
                <a:gd name="connsiteY10" fmla="*/ 140453 h 14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947" h="140453">
                  <a:moveTo>
                    <a:pt x="86530" y="140453"/>
                  </a:moveTo>
                  <a:cubicBezTo>
                    <a:pt x="84691" y="138948"/>
                    <a:pt x="83687" y="137945"/>
                    <a:pt x="82517" y="137109"/>
                  </a:cubicBezTo>
                  <a:cubicBezTo>
                    <a:pt x="71314" y="129250"/>
                    <a:pt x="60278" y="121225"/>
                    <a:pt x="48741" y="113700"/>
                  </a:cubicBezTo>
                  <a:cubicBezTo>
                    <a:pt x="42220" y="109353"/>
                    <a:pt x="34863" y="106176"/>
                    <a:pt x="28008" y="102163"/>
                  </a:cubicBezTo>
                  <a:cubicBezTo>
                    <a:pt x="11789" y="92465"/>
                    <a:pt x="2258" y="78420"/>
                    <a:pt x="586" y="59358"/>
                  </a:cubicBezTo>
                  <a:cubicBezTo>
                    <a:pt x="-1253" y="39962"/>
                    <a:pt x="1589" y="20901"/>
                    <a:pt x="4264" y="0"/>
                  </a:cubicBezTo>
                  <a:cubicBezTo>
                    <a:pt x="6271" y="2843"/>
                    <a:pt x="7107" y="4515"/>
                    <a:pt x="8444" y="6019"/>
                  </a:cubicBezTo>
                  <a:cubicBezTo>
                    <a:pt x="15634" y="14213"/>
                    <a:pt x="23326" y="22071"/>
                    <a:pt x="33860" y="25917"/>
                  </a:cubicBezTo>
                  <a:cubicBezTo>
                    <a:pt x="61951" y="36117"/>
                    <a:pt x="77334" y="56349"/>
                    <a:pt x="82684" y="85442"/>
                  </a:cubicBezTo>
                  <a:cubicBezTo>
                    <a:pt x="85861" y="102163"/>
                    <a:pt x="87700" y="118884"/>
                    <a:pt x="86697" y="135772"/>
                  </a:cubicBezTo>
                  <a:cubicBezTo>
                    <a:pt x="86864" y="137276"/>
                    <a:pt x="86697" y="138447"/>
                    <a:pt x="86530" y="140453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23440D0-76F0-4913-BEAC-FF8BFB4776C3}"/>
                </a:ext>
              </a:extLst>
            </p:cNvPr>
            <p:cNvSpPr/>
            <p:nvPr/>
          </p:nvSpPr>
          <p:spPr>
            <a:xfrm>
              <a:off x="8544083" y="1438874"/>
              <a:ext cx="85275" cy="140453"/>
            </a:xfrm>
            <a:custGeom>
              <a:avLst/>
              <a:gdLst>
                <a:gd name="connsiteX0" fmla="*/ 84565 w 85275"/>
                <a:gd name="connsiteY0" fmla="*/ 140955 h 140453"/>
                <a:gd name="connsiteX1" fmla="*/ 39419 w 85275"/>
                <a:gd name="connsiteY1" fmla="*/ 108684 h 140453"/>
                <a:gd name="connsiteX2" fmla="*/ 36911 w 85275"/>
                <a:gd name="connsiteY2" fmla="*/ 107346 h 140453"/>
                <a:gd name="connsiteX3" fmla="*/ 460 w 85275"/>
                <a:gd name="connsiteY3" fmla="*/ 41467 h 140453"/>
                <a:gd name="connsiteX4" fmla="*/ 4975 w 85275"/>
                <a:gd name="connsiteY4" fmla="*/ 0 h 140453"/>
                <a:gd name="connsiteX5" fmla="*/ 9824 w 85275"/>
                <a:gd name="connsiteY5" fmla="*/ 5518 h 140453"/>
                <a:gd name="connsiteX6" fmla="*/ 32564 w 85275"/>
                <a:gd name="connsiteY6" fmla="*/ 24245 h 140453"/>
                <a:gd name="connsiteX7" fmla="*/ 83562 w 85275"/>
                <a:gd name="connsiteY7" fmla="*/ 93636 h 140453"/>
                <a:gd name="connsiteX8" fmla="*/ 84565 w 85275"/>
                <a:gd name="connsiteY8" fmla="*/ 140955 h 14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275" h="140453">
                  <a:moveTo>
                    <a:pt x="84565" y="140955"/>
                  </a:moveTo>
                  <a:cubicBezTo>
                    <a:pt x="71021" y="126910"/>
                    <a:pt x="55638" y="117212"/>
                    <a:pt x="39419" y="108684"/>
                  </a:cubicBezTo>
                  <a:cubicBezTo>
                    <a:pt x="38583" y="108182"/>
                    <a:pt x="37747" y="107681"/>
                    <a:pt x="36911" y="107346"/>
                  </a:cubicBezTo>
                  <a:cubicBezTo>
                    <a:pt x="9155" y="93970"/>
                    <a:pt x="-2549" y="71731"/>
                    <a:pt x="460" y="41467"/>
                  </a:cubicBezTo>
                  <a:cubicBezTo>
                    <a:pt x="1798" y="28258"/>
                    <a:pt x="3303" y="15049"/>
                    <a:pt x="4975" y="0"/>
                  </a:cubicBezTo>
                  <a:cubicBezTo>
                    <a:pt x="7316" y="2842"/>
                    <a:pt x="8486" y="4347"/>
                    <a:pt x="9824" y="5518"/>
                  </a:cubicBezTo>
                  <a:cubicBezTo>
                    <a:pt x="17348" y="12039"/>
                    <a:pt x="23869" y="20734"/>
                    <a:pt x="32564" y="24245"/>
                  </a:cubicBezTo>
                  <a:cubicBezTo>
                    <a:pt x="64500" y="36953"/>
                    <a:pt x="79549" y="60863"/>
                    <a:pt x="83562" y="93636"/>
                  </a:cubicBezTo>
                  <a:cubicBezTo>
                    <a:pt x="85568" y="109018"/>
                    <a:pt x="87408" y="124401"/>
                    <a:pt x="84565" y="140955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FF40893-8BC6-4F79-9D8D-36AAAA58B605}"/>
                </a:ext>
              </a:extLst>
            </p:cNvPr>
            <p:cNvSpPr/>
            <p:nvPr/>
          </p:nvSpPr>
          <p:spPr>
            <a:xfrm>
              <a:off x="8641397" y="1078544"/>
              <a:ext cx="85275" cy="138781"/>
            </a:xfrm>
            <a:custGeom>
              <a:avLst/>
              <a:gdLst>
                <a:gd name="connsiteX0" fmla="*/ 83897 w 85275"/>
                <a:gd name="connsiteY0" fmla="*/ 0 h 138781"/>
                <a:gd name="connsiteX1" fmla="*/ 85569 w 85275"/>
                <a:gd name="connsiteY1" fmla="*/ 58689 h 138781"/>
                <a:gd name="connsiteX2" fmla="*/ 64835 w 85275"/>
                <a:gd name="connsiteY2" fmla="*/ 96311 h 138781"/>
                <a:gd name="connsiteX3" fmla="*/ 53967 w 85275"/>
                <a:gd name="connsiteY3" fmla="*/ 103333 h 138781"/>
                <a:gd name="connsiteX4" fmla="*/ 1130 w 85275"/>
                <a:gd name="connsiteY4" fmla="*/ 139116 h 138781"/>
                <a:gd name="connsiteX5" fmla="*/ 126 w 85275"/>
                <a:gd name="connsiteY5" fmla="*/ 129752 h 138781"/>
                <a:gd name="connsiteX6" fmla="*/ 9323 w 85275"/>
                <a:gd name="connsiteY6" fmla="*/ 66046 h 138781"/>
                <a:gd name="connsiteX7" fmla="*/ 41259 w 85275"/>
                <a:gd name="connsiteY7" fmla="*/ 30097 h 138781"/>
                <a:gd name="connsiteX8" fmla="*/ 80720 w 85275"/>
                <a:gd name="connsiteY8" fmla="*/ 1170 h 138781"/>
                <a:gd name="connsiteX9" fmla="*/ 83897 w 85275"/>
                <a:gd name="connsiteY9" fmla="*/ 0 h 13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275" h="138781">
                  <a:moveTo>
                    <a:pt x="83897" y="0"/>
                  </a:moveTo>
                  <a:cubicBezTo>
                    <a:pt x="84565" y="20065"/>
                    <a:pt x="86070" y="39461"/>
                    <a:pt x="85569" y="58689"/>
                  </a:cubicBezTo>
                  <a:cubicBezTo>
                    <a:pt x="85234" y="74240"/>
                    <a:pt x="77543" y="86947"/>
                    <a:pt x="64835" y="96311"/>
                  </a:cubicBezTo>
                  <a:cubicBezTo>
                    <a:pt x="61324" y="98819"/>
                    <a:pt x="57812" y="101327"/>
                    <a:pt x="53967" y="103333"/>
                  </a:cubicBezTo>
                  <a:cubicBezTo>
                    <a:pt x="35574" y="113366"/>
                    <a:pt x="16680" y="122729"/>
                    <a:pt x="1130" y="139116"/>
                  </a:cubicBezTo>
                  <a:cubicBezTo>
                    <a:pt x="628" y="135103"/>
                    <a:pt x="293" y="132427"/>
                    <a:pt x="126" y="129752"/>
                  </a:cubicBezTo>
                  <a:cubicBezTo>
                    <a:pt x="-710" y="108015"/>
                    <a:pt x="2634" y="86780"/>
                    <a:pt x="9323" y="66046"/>
                  </a:cubicBezTo>
                  <a:cubicBezTo>
                    <a:pt x="14840" y="49326"/>
                    <a:pt x="25709" y="37287"/>
                    <a:pt x="41259" y="30097"/>
                  </a:cubicBezTo>
                  <a:cubicBezTo>
                    <a:pt x="56475" y="23074"/>
                    <a:pt x="70520" y="14881"/>
                    <a:pt x="80720" y="1170"/>
                  </a:cubicBezTo>
                  <a:cubicBezTo>
                    <a:pt x="81054" y="1003"/>
                    <a:pt x="81723" y="836"/>
                    <a:pt x="83897" y="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D9AFF73-355F-43A8-AA62-E1D0511BCD35}"/>
                </a:ext>
              </a:extLst>
            </p:cNvPr>
            <p:cNvSpPr/>
            <p:nvPr/>
          </p:nvSpPr>
          <p:spPr>
            <a:xfrm>
              <a:off x="8641189" y="1167164"/>
              <a:ext cx="85275" cy="137109"/>
            </a:xfrm>
            <a:custGeom>
              <a:avLst/>
              <a:gdLst>
                <a:gd name="connsiteX0" fmla="*/ 0 w 85275"/>
                <a:gd name="connsiteY0" fmla="*/ 137276 h 137109"/>
                <a:gd name="connsiteX1" fmla="*/ 1839 w 85275"/>
                <a:gd name="connsiteY1" fmla="*/ 99822 h 137109"/>
                <a:gd name="connsiteX2" fmla="*/ 8360 w 85275"/>
                <a:gd name="connsiteY2" fmla="*/ 69558 h 137109"/>
                <a:gd name="connsiteX3" fmla="*/ 41300 w 85275"/>
                <a:gd name="connsiteY3" fmla="*/ 29596 h 137109"/>
                <a:gd name="connsiteX4" fmla="*/ 81262 w 85275"/>
                <a:gd name="connsiteY4" fmla="*/ 334 h 137109"/>
                <a:gd name="connsiteX5" fmla="*/ 82767 w 85275"/>
                <a:gd name="connsiteY5" fmla="*/ 0 h 137109"/>
                <a:gd name="connsiteX6" fmla="*/ 85610 w 85275"/>
                <a:gd name="connsiteY6" fmla="*/ 61365 h 137109"/>
                <a:gd name="connsiteX7" fmla="*/ 63037 w 85275"/>
                <a:gd name="connsiteY7" fmla="*/ 96980 h 137109"/>
                <a:gd name="connsiteX8" fmla="*/ 39795 w 85275"/>
                <a:gd name="connsiteY8" fmla="*/ 110691 h 137109"/>
                <a:gd name="connsiteX9" fmla="*/ 4013 w 85275"/>
                <a:gd name="connsiteY9" fmla="*/ 135939 h 137109"/>
                <a:gd name="connsiteX10" fmla="*/ 1839 w 85275"/>
                <a:gd name="connsiteY10" fmla="*/ 137611 h 137109"/>
                <a:gd name="connsiteX11" fmla="*/ 0 w 85275"/>
                <a:gd name="connsiteY11" fmla="*/ 137276 h 13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275" h="137109">
                  <a:moveTo>
                    <a:pt x="0" y="137276"/>
                  </a:moveTo>
                  <a:cubicBezTo>
                    <a:pt x="502" y="124736"/>
                    <a:pt x="502" y="112195"/>
                    <a:pt x="1839" y="99822"/>
                  </a:cubicBezTo>
                  <a:cubicBezTo>
                    <a:pt x="3010" y="89623"/>
                    <a:pt x="5685" y="79590"/>
                    <a:pt x="8360" y="69558"/>
                  </a:cubicBezTo>
                  <a:cubicBezTo>
                    <a:pt x="13209" y="51165"/>
                    <a:pt x="24245" y="37454"/>
                    <a:pt x="41300" y="29596"/>
                  </a:cubicBezTo>
                  <a:cubicBezTo>
                    <a:pt x="56683" y="22573"/>
                    <a:pt x="70895" y="14213"/>
                    <a:pt x="81262" y="334"/>
                  </a:cubicBezTo>
                  <a:cubicBezTo>
                    <a:pt x="81429" y="167"/>
                    <a:pt x="81931" y="167"/>
                    <a:pt x="82767" y="0"/>
                  </a:cubicBezTo>
                  <a:cubicBezTo>
                    <a:pt x="84941" y="20399"/>
                    <a:pt x="88619" y="40798"/>
                    <a:pt x="85610" y="61365"/>
                  </a:cubicBezTo>
                  <a:cubicBezTo>
                    <a:pt x="83436" y="76413"/>
                    <a:pt x="75912" y="88619"/>
                    <a:pt x="63037" y="96980"/>
                  </a:cubicBezTo>
                  <a:cubicBezTo>
                    <a:pt x="55513" y="101996"/>
                    <a:pt x="47152" y="105674"/>
                    <a:pt x="39795" y="110691"/>
                  </a:cubicBezTo>
                  <a:cubicBezTo>
                    <a:pt x="27589" y="118716"/>
                    <a:pt x="15885" y="127411"/>
                    <a:pt x="4013" y="135939"/>
                  </a:cubicBezTo>
                  <a:cubicBezTo>
                    <a:pt x="3344" y="136440"/>
                    <a:pt x="2675" y="137109"/>
                    <a:pt x="1839" y="137611"/>
                  </a:cubicBezTo>
                  <a:cubicBezTo>
                    <a:pt x="1170" y="137444"/>
                    <a:pt x="669" y="137444"/>
                    <a:pt x="0" y="137276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70EB89F-F23D-4255-B531-B57C0C9426FC}"/>
                </a:ext>
              </a:extLst>
            </p:cNvPr>
            <p:cNvSpPr/>
            <p:nvPr/>
          </p:nvSpPr>
          <p:spPr>
            <a:xfrm>
              <a:off x="8640748" y="1346910"/>
              <a:ext cx="85275" cy="138781"/>
            </a:xfrm>
            <a:custGeom>
              <a:avLst/>
              <a:gdLst>
                <a:gd name="connsiteX0" fmla="*/ 775 w 85275"/>
                <a:gd name="connsiteY0" fmla="*/ 138781 h 138781"/>
                <a:gd name="connsiteX1" fmla="*/ 12312 w 85275"/>
                <a:gd name="connsiteY1" fmla="*/ 58188 h 138781"/>
                <a:gd name="connsiteX2" fmla="*/ 42744 w 85275"/>
                <a:gd name="connsiteY2" fmla="*/ 28592 h 138781"/>
                <a:gd name="connsiteX3" fmla="*/ 82204 w 85275"/>
                <a:gd name="connsiteY3" fmla="*/ 0 h 138781"/>
                <a:gd name="connsiteX4" fmla="*/ 84545 w 85275"/>
                <a:gd name="connsiteY4" fmla="*/ 18393 h 138781"/>
                <a:gd name="connsiteX5" fmla="*/ 85381 w 85275"/>
                <a:gd name="connsiteY5" fmla="*/ 58857 h 138781"/>
                <a:gd name="connsiteX6" fmla="*/ 61972 w 85275"/>
                <a:gd name="connsiteY6" fmla="*/ 97481 h 138781"/>
                <a:gd name="connsiteX7" fmla="*/ 53278 w 85275"/>
                <a:gd name="connsiteY7" fmla="*/ 102832 h 138781"/>
                <a:gd name="connsiteX8" fmla="*/ 775 w 85275"/>
                <a:gd name="connsiteY8" fmla="*/ 138781 h 13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275" h="138781">
                  <a:moveTo>
                    <a:pt x="775" y="138781"/>
                  </a:moveTo>
                  <a:cubicBezTo>
                    <a:pt x="-1733" y="109854"/>
                    <a:pt x="1778" y="83436"/>
                    <a:pt x="12312" y="58188"/>
                  </a:cubicBezTo>
                  <a:cubicBezTo>
                    <a:pt x="18164" y="44142"/>
                    <a:pt x="29200" y="34612"/>
                    <a:pt x="42744" y="28592"/>
                  </a:cubicBezTo>
                  <a:cubicBezTo>
                    <a:pt x="57792" y="21904"/>
                    <a:pt x="71336" y="13711"/>
                    <a:pt x="82204" y="0"/>
                  </a:cubicBezTo>
                  <a:cubicBezTo>
                    <a:pt x="83040" y="6187"/>
                    <a:pt x="84211" y="12206"/>
                    <a:pt x="84545" y="18393"/>
                  </a:cubicBezTo>
                  <a:cubicBezTo>
                    <a:pt x="85214" y="31936"/>
                    <a:pt x="86217" y="45480"/>
                    <a:pt x="85381" y="58857"/>
                  </a:cubicBezTo>
                  <a:cubicBezTo>
                    <a:pt x="84378" y="75410"/>
                    <a:pt x="75683" y="88118"/>
                    <a:pt x="61972" y="97481"/>
                  </a:cubicBezTo>
                  <a:cubicBezTo>
                    <a:pt x="59130" y="99321"/>
                    <a:pt x="56287" y="101160"/>
                    <a:pt x="53278" y="102832"/>
                  </a:cubicBezTo>
                  <a:cubicBezTo>
                    <a:pt x="35052" y="112864"/>
                    <a:pt x="16492" y="122228"/>
                    <a:pt x="775" y="138781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20CD00C-1B7D-4227-B5D0-59463A88F92E}"/>
                </a:ext>
              </a:extLst>
            </p:cNvPr>
            <p:cNvSpPr/>
            <p:nvPr/>
          </p:nvSpPr>
          <p:spPr>
            <a:xfrm>
              <a:off x="8642307" y="1255783"/>
              <a:ext cx="85275" cy="138781"/>
            </a:xfrm>
            <a:custGeom>
              <a:avLst/>
              <a:gdLst>
                <a:gd name="connsiteX0" fmla="*/ 721 w 85275"/>
                <a:gd name="connsiteY0" fmla="*/ 139450 h 138781"/>
                <a:gd name="connsiteX1" fmla="*/ 7911 w 85275"/>
                <a:gd name="connsiteY1" fmla="*/ 70227 h 138781"/>
                <a:gd name="connsiteX2" fmla="*/ 41519 w 85275"/>
                <a:gd name="connsiteY2" fmla="*/ 30097 h 138781"/>
                <a:gd name="connsiteX3" fmla="*/ 81147 w 85275"/>
                <a:gd name="connsiteY3" fmla="*/ 0 h 138781"/>
                <a:gd name="connsiteX4" fmla="*/ 82485 w 85275"/>
                <a:gd name="connsiteY4" fmla="*/ 4515 h 138781"/>
                <a:gd name="connsiteX5" fmla="*/ 85996 w 85275"/>
                <a:gd name="connsiteY5" fmla="*/ 50998 h 138781"/>
                <a:gd name="connsiteX6" fmla="*/ 57571 w 85275"/>
                <a:gd name="connsiteY6" fmla="*/ 101327 h 138781"/>
                <a:gd name="connsiteX7" fmla="*/ 43860 w 85275"/>
                <a:gd name="connsiteY7" fmla="*/ 109018 h 138781"/>
                <a:gd name="connsiteX8" fmla="*/ 721 w 85275"/>
                <a:gd name="connsiteY8" fmla="*/ 139450 h 13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275" h="138781">
                  <a:moveTo>
                    <a:pt x="721" y="139450"/>
                  </a:moveTo>
                  <a:cubicBezTo>
                    <a:pt x="-1453" y="114871"/>
                    <a:pt x="1389" y="92465"/>
                    <a:pt x="7911" y="70227"/>
                  </a:cubicBezTo>
                  <a:cubicBezTo>
                    <a:pt x="13261" y="51834"/>
                    <a:pt x="24297" y="38123"/>
                    <a:pt x="41519" y="30097"/>
                  </a:cubicBezTo>
                  <a:cubicBezTo>
                    <a:pt x="56735" y="23074"/>
                    <a:pt x="70947" y="15216"/>
                    <a:pt x="81147" y="0"/>
                  </a:cubicBezTo>
                  <a:cubicBezTo>
                    <a:pt x="81816" y="2174"/>
                    <a:pt x="82317" y="3344"/>
                    <a:pt x="82485" y="4515"/>
                  </a:cubicBezTo>
                  <a:cubicBezTo>
                    <a:pt x="83655" y="20065"/>
                    <a:pt x="85494" y="35448"/>
                    <a:pt x="85996" y="50998"/>
                  </a:cubicBezTo>
                  <a:cubicBezTo>
                    <a:pt x="86498" y="73069"/>
                    <a:pt x="76800" y="89957"/>
                    <a:pt x="57571" y="101327"/>
                  </a:cubicBezTo>
                  <a:cubicBezTo>
                    <a:pt x="53056" y="104002"/>
                    <a:pt x="48542" y="106510"/>
                    <a:pt x="43860" y="109018"/>
                  </a:cubicBezTo>
                  <a:cubicBezTo>
                    <a:pt x="28477" y="117044"/>
                    <a:pt x="13930" y="126241"/>
                    <a:pt x="721" y="13945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98610CC-88AD-4B08-930C-D6A86912418A}"/>
                </a:ext>
              </a:extLst>
            </p:cNvPr>
            <p:cNvSpPr/>
            <p:nvPr/>
          </p:nvSpPr>
          <p:spPr>
            <a:xfrm>
              <a:off x="8545875" y="994607"/>
              <a:ext cx="85275" cy="142125"/>
            </a:xfrm>
            <a:custGeom>
              <a:avLst/>
              <a:gdLst>
                <a:gd name="connsiteX0" fmla="*/ 83275 w 85275"/>
                <a:gd name="connsiteY0" fmla="*/ 143463 h 142125"/>
                <a:gd name="connsiteX1" fmla="*/ 38297 w 85275"/>
                <a:gd name="connsiteY1" fmla="*/ 106343 h 142125"/>
                <a:gd name="connsiteX2" fmla="*/ 6 w 85275"/>
                <a:gd name="connsiteY2" fmla="*/ 43306 h 142125"/>
                <a:gd name="connsiteX3" fmla="*/ 3350 w 85275"/>
                <a:gd name="connsiteY3" fmla="*/ 0 h 142125"/>
                <a:gd name="connsiteX4" fmla="*/ 35956 w 85275"/>
                <a:gd name="connsiteY4" fmla="*/ 25583 h 142125"/>
                <a:gd name="connsiteX5" fmla="*/ 82941 w 85275"/>
                <a:gd name="connsiteY5" fmla="*/ 104504 h 142125"/>
                <a:gd name="connsiteX6" fmla="*/ 85616 w 85275"/>
                <a:gd name="connsiteY6" fmla="*/ 142961 h 142125"/>
                <a:gd name="connsiteX7" fmla="*/ 83275 w 85275"/>
                <a:gd name="connsiteY7" fmla="*/ 143463 h 1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75" h="142125">
                  <a:moveTo>
                    <a:pt x="83275" y="143463"/>
                  </a:moveTo>
                  <a:cubicBezTo>
                    <a:pt x="72239" y="126241"/>
                    <a:pt x="56355" y="115372"/>
                    <a:pt x="38297" y="106343"/>
                  </a:cubicBezTo>
                  <a:cubicBezTo>
                    <a:pt x="12547" y="93636"/>
                    <a:pt x="-328" y="72066"/>
                    <a:pt x="6" y="43306"/>
                  </a:cubicBezTo>
                  <a:cubicBezTo>
                    <a:pt x="174" y="28927"/>
                    <a:pt x="1678" y="14547"/>
                    <a:pt x="3350" y="0"/>
                  </a:cubicBezTo>
                  <a:cubicBezTo>
                    <a:pt x="12547" y="11203"/>
                    <a:pt x="24251" y="18225"/>
                    <a:pt x="35956" y="25583"/>
                  </a:cubicBezTo>
                  <a:cubicBezTo>
                    <a:pt x="64715" y="43975"/>
                    <a:pt x="78426" y="71731"/>
                    <a:pt x="82941" y="104504"/>
                  </a:cubicBezTo>
                  <a:cubicBezTo>
                    <a:pt x="84613" y="117212"/>
                    <a:pt x="84780" y="130086"/>
                    <a:pt x="85616" y="142961"/>
                  </a:cubicBezTo>
                  <a:cubicBezTo>
                    <a:pt x="84947" y="143129"/>
                    <a:pt x="84111" y="143296"/>
                    <a:pt x="83275" y="143463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52FC350-5ACC-45E3-B73F-B6FAAD2421C0}"/>
                </a:ext>
              </a:extLst>
            </p:cNvPr>
            <p:cNvSpPr/>
            <p:nvPr/>
          </p:nvSpPr>
          <p:spPr>
            <a:xfrm>
              <a:off x="8641442" y="989925"/>
              <a:ext cx="83603" cy="145469"/>
            </a:xfrm>
            <a:custGeom>
              <a:avLst/>
              <a:gdLst>
                <a:gd name="connsiteX0" fmla="*/ 248 w 83603"/>
                <a:gd name="connsiteY0" fmla="*/ 145469 h 145469"/>
                <a:gd name="connsiteX1" fmla="*/ 14628 w 83603"/>
                <a:gd name="connsiteY1" fmla="*/ 64040 h 145469"/>
                <a:gd name="connsiteX2" fmla="*/ 49072 w 83603"/>
                <a:gd name="connsiteY2" fmla="*/ 26251 h 145469"/>
                <a:gd name="connsiteX3" fmla="*/ 81510 w 83603"/>
                <a:gd name="connsiteY3" fmla="*/ 0 h 145469"/>
                <a:gd name="connsiteX4" fmla="*/ 82514 w 83603"/>
                <a:gd name="connsiteY4" fmla="*/ 10367 h 145469"/>
                <a:gd name="connsiteX5" fmla="*/ 84520 w 83603"/>
                <a:gd name="connsiteY5" fmla="*/ 43975 h 145469"/>
                <a:gd name="connsiteX6" fmla="*/ 45059 w 83603"/>
                <a:gd name="connsiteY6" fmla="*/ 108015 h 145469"/>
                <a:gd name="connsiteX7" fmla="*/ 10782 w 83603"/>
                <a:gd name="connsiteY7" fmla="*/ 132093 h 145469"/>
                <a:gd name="connsiteX8" fmla="*/ 248 w 83603"/>
                <a:gd name="connsiteY8" fmla="*/ 145469 h 145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03" h="145469">
                  <a:moveTo>
                    <a:pt x="248" y="145469"/>
                  </a:moveTo>
                  <a:cubicBezTo>
                    <a:pt x="-922" y="116208"/>
                    <a:pt x="1753" y="89288"/>
                    <a:pt x="14628" y="64040"/>
                  </a:cubicBezTo>
                  <a:cubicBezTo>
                    <a:pt x="22654" y="48323"/>
                    <a:pt x="34024" y="35448"/>
                    <a:pt x="49072" y="26251"/>
                  </a:cubicBezTo>
                  <a:cubicBezTo>
                    <a:pt x="60610" y="19229"/>
                    <a:pt x="71812" y="11872"/>
                    <a:pt x="81510" y="0"/>
                  </a:cubicBezTo>
                  <a:cubicBezTo>
                    <a:pt x="82012" y="4347"/>
                    <a:pt x="82346" y="7357"/>
                    <a:pt x="82514" y="10367"/>
                  </a:cubicBezTo>
                  <a:cubicBezTo>
                    <a:pt x="83182" y="21570"/>
                    <a:pt x="84353" y="32772"/>
                    <a:pt x="84520" y="43975"/>
                  </a:cubicBezTo>
                  <a:cubicBezTo>
                    <a:pt x="85022" y="73571"/>
                    <a:pt x="71478" y="94973"/>
                    <a:pt x="45059" y="108015"/>
                  </a:cubicBezTo>
                  <a:cubicBezTo>
                    <a:pt x="32352" y="114369"/>
                    <a:pt x="20313" y="121225"/>
                    <a:pt x="10782" y="132093"/>
                  </a:cubicBezTo>
                  <a:cubicBezTo>
                    <a:pt x="7772" y="136106"/>
                    <a:pt x="4596" y="140286"/>
                    <a:pt x="248" y="145469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36CE199-6C93-4369-8641-3F8F7840C613}"/>
                </a:ext>
              </a:extLst>
            </p:cNvPr>
            <p:cNvSpPr/>
            <p:nvPr/>
          </p:nvSpPr>
          <p:spPr>
            <a:xfrm>
              <a:off x="8446173" y="1559597"/>
              <a:ext cx="51834" cy="110356"/>
            </a:xfrm>
            <a:custGeom>
              <a:avLst/>
              <a:gdLst>
                <a:gd name="connsiteX0" fmla="*/ 8580 w 51833"/>
                <a:gd name="connsiteY0" fmla="*/ 111694 h 110356"/>
                <a:gd name="connsiteX1" fmla="*/ 387 w 51833"/>
                <a:gd name="connsiteY1" fmla="*/ 77082 h 110356"/>
                <a:gd name="connsiteX2" fmla="*/ 53 w 51833"/>
                <a:gd name="connsiteY2" fmla="*/ 64709 h 110356"/>
                <a:gd name="connsiteX3" fmla="*/ 16606 w 51833"/>
                <a:gd name="connsiteY3" fmla="*/ 27422 h 110356"/>
                <a:gd name="connsiteX4" fmla="*/ 36838 w 51833"/>
                <a:gd name="connsiteY4" fmla="*/ 0 h 110356"/>
                <a:gd name="connsiteX5" fmla="*/ 39179 w 51833"/>
                <a:gd name="connsiteY5" fmla="*/ 3679 h 110356"/>
                <a:gd name="connsiteX6" fmla="*/ 51051 w 51833"/>
                <a:gd name="connsiteY6" fmla="*/ 36451 h 110356"/>
                <a:gd name="connsiteX7" fmla="*/ 41854 w 51833"/>
                <a:gd name="connsiteY7" fmla="*/ 74072 h 110356"/>
                <a:gd name="connsiteX8" fmla="*/ 26137 w 51833"/>
                <a:gd name="connsiteY8" fmla="*/ 90124 h 110356"/>
                <a:gd name="connsiteX9" fmla="*/ 8580 w 51833"/>
                <a:gd name="connsiteY9" fmla="*/ 111694 h 11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833" h="110356">
                  <a:moveTo>
                    <a:pt x="8580" y="111694"/>
                  </a:moveTo>
                  <a:cubicBezTo>
                    <a:pt x="3899" y="100658"/>
                    <a:pt x="1558" y="89121"/>
                    <a:pt x="387" y="77082"/>
                  </a:cubicBezTo>
                  <a:cubicBezTo>
                    <a:pt x="53" y="72902"/>
                    <a:pt x="220" y="68889"/>
                    <a:pt x="53" y="64709"/>
                  </a:cubicBezTo>
                  <a:cubicBezTo>
                    <a:pt x="-616" y="49493"/>
                    <a:pt x="5069" y="37120"/>
                    <a:pt x="16606" y="27422"/>
                  </a:cubicBezTo>
                  <a:cubicBezTo>
                    <a:pt x="25468" y="20065"/>
                    <a:pt x="32658" y="11704"/>
                    <a:pt x="36838" y="0"/>
                  </a:cubicBezTo>
                  <a:cubicBezTo>
                    <a:pt x="37842" y="1672"/>
                    <a:pt x="38845" y="2508"/>
                    <a:pt x="39179" y="3679"/>
                  </a:cubicBezTo>
                  <a:cubicBezTo>
                    <a:pt x="43192" y="14547"/>
                    <a:pt x="47874" y="25248"/>
                    <a:pt x="51051" y="36451"/>
                  </a:cubicBezTo>
                  <a:cubicBezTo>
                    <a:pt x="55064" y="50496"/>
                    <a:pt x="51887" y="63204"/>
                    <a:pt x="41854" y="74072"/>
                  </a:cubicBezTo>
                  <a:cubicBezTo>
                    <a:pt x="36671" y="79590"/>
                    <a:pt x="30986" y="84606"/>
                    <a:pt x="26137" y="90124"/>
                  </a:cubicBezTo>
                  <a:cubicBezTo>
                    <a:pt x="19783" y="97147"/>
                    <a:pt x="14433" y="104337"/>
                    <a:pt x="8580" y="111694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F1DCFB0-A049-4ED1-A4A4-2A4A99CB1811}"/>
                </a:ext>
              </a:extLst>
            </p:cNvPr>
            <p:cNvSpPr/>
            <p:nvPr/>
          </p:nvSpPr>
          <p:spPr>
            <a:xfrm>
              <a:off x="8388584" y="1370821"/>
              <a:ext cx="51834" cy="112028"/>
            </a:xfrm>
            <a:custGeom>
              <a:avLst/>
              <a:gdLst>
                <a:gd name="connsiteX0" fmla="*/ 36407 w 51833"/>
                <a:gd name="connsiteY0" fmla="*/ 0 h 112028"/>
                <a:gd name="connsiteX1" fmla="*/ 49114 w 51833"/>
                <a:gd name="connsiteY1" fmla="*/ 32772 h 112028"/>
                <a:gd name="connsiteX2" fmla="*/ 39249 w 51833"/>
                <a:gd name="connsiteY2" fmla="*/ 78420 h 112028"/>
                <a:gd name="connsiteX3" fmla="*/ 8818 w 51833"/>
                <a:gd name="connsiteY3" fmla="*/ 113366 h 112028"/>
                <a:gd name="connsiteX4" fmla="*/ 1628 w 51833"/>
                <a:gd name="connsiteY4" fmla="*/ 83770 h 112028"/>
                <a:gd name="connsiteX5" fmla="*/ 457 w 51833"/>
                <a:gd name="connsiteY5" fmla="*/ 73236 h 112028"/>
                <a:gd name="connsiteX6" fmla="*/ 19519 w 51833"/>
                <a:gd name="connsiteY6" fmla="*/ 25248 h 112028"/>
                <a:gd name="connsiteX7" fmla="*/ 33230 w 51833"/>
                <a:gd name="connsiteY7" fmla="*/ 6354 h 112028"/>
                <a:gd name="connsiteX8" fmla="*/ 36407 w 51833"/>
                <a:gd name="connsiteY8" fmla="*/ 0 h 11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33" h="112028">
                  <a:moveTo>
                    <a:pt x="36407" y="0"/>
                  </a:moveTo>
                  <a:cubicBezTo>
                    <a:pt x="40921" y="11537"/>
                    <a:pt x="45269" y="22071"/>
                    <a:pt x="49114" y="32772"/>
                  </a:cubicBezTo>
                  <a:cubicBezTo>
                    <a:pt x="55301" y="49995"/>
                    <a:pt x="51623" y="64876"/>
                    <a:pt x="39249" y="78420"/>
                  </a:cubicBezTo>
                  <a:cubicBezTo>
                    <a:pt x="29050" y="89455"/>
                    <a:pt x="19352" y="101160"/>
                    <a:pt x="8818" y="113366"/>
                  </a:cubicBezTo>
                  <a:cubicBezTo>
                    <a:pt x="6477" y="103835"/>
                    <a:pt x="3969" y="93803"/>
                    <a:pt x="1628" y="83770"/>
                  </a:cubicBezTo>
                  <a:cubicBezTo>
                    <a:pt x="792" y="80259"/>
                    <a:pt x="792" y="76748"/>
                    <a:pt x="457" y="73236"/>
                  </a:cubicBezTo>
                  <a:cubicBezTo>
                    <a:pt x="-1883" y="53840"/>
                    <a:pt x="4805" y="38290"/>
                    <a:pt x="19519" y="25248"/>
                  </a:cubicBezTo>
                  <a:cubicBezTo>
                    <a:pt x="25204" y="20232"/>
                    <a:pt x="28882" y="12875"/>
                    <a:pt x="33230" y="6354"/>
                  </a:cubicBezTo>
                  <a:cubicBezTo>
                    <a:pt x="34400" y="4682"/>
                    <a:pt x="35069" y="2675"/>
                    <a:pt x="36407" y="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D9ABF31-FEDB-413C-BAE0-BDFE56CBCE9E}"/>
                </a:ext>
              </a:extLst>
            </p:cNvPr>
            <p:cNvSpPr/>
            <p:nvPr/>
          </p:nvSpPr>
          <p:spPr>
            <a:xfrm>
              <a:off x="8427183" y="1493885"/>
              <a:ext cx="51834" cy="112028"/>
            </a:xfrm>
            <a:custGeom>
              <a:avLst/>
              <a:gdLst>
                <a:gd name="connsiteX0" fmla="*/ 9345 w 51833"/>
                <a:gd name="connsiteY0" fmla="*/ 113366 h 112028"/>
                <a:gd name="connsiteX1" fmla="*/ 483 w 51833"/>
                <a:gd name="connsiteY1" fmla="*/ 56850 h 112028"/>
                <a:gd name="connsiteX2" fmla="*/ 13860 w 51833"/>
                <a:gd name="connsiteY2" fmla="*/ 30933 h 112028"/>
                <a:gd name="connsiteX3" fmla="*/ 35262 w 51833"/>
                <a:gd name="connsiteY3" fmla="*/ 0 h 112028"/>
                <a:gd name="connsiteX4" fmla="*/ 51648 w 51833"/>
                <a:gd name="connsiteY4" fmla="*/ 45815 h 112028"/>
                <a:gd name="connsiteX5" fmla="*/ 43288 w 51833"/>
                <a:gd name="connsiteY5" fmla="*/ 73069 h 112028"/>
                <a:gd name="connsiteX6" fmla="*/ 30079 w 51833"/>
                <a:gd name="connsiteY6" fmla="*/ 87616 h 112028"/>
                <a:gd name="connsiteX7" fmla="*/ 9345 w 51833"/>
                <a:gd name="connsiteY7" fmla="*/ 113366 h 11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833" h="112028">
                  <a:moveTo>
                    <a:pt x="9345" y="113366"/>
                  </a:moveTo>
                  <a:cubicBezTo>
                    <a:pt x="2155" y="95308"/>
                    <a:pt x="-1356" y="76413"/>
                    <a:pt x="483" y="56850"/>
                  </a:cubicBezTo>
                  <a:cubicBezTo>
                    <a:pt x="1486" y="46483"/>
                    <a:pt x="6335" y="37789"/>
                    <a:pt x="13860" y="30933"/>
                  </a:cubicBezTo>
                  <a:cubicBezTo>
                    <a:pt x="22889" y="22573"/>
                    <a:pt x="31416" y="14045"/>
                    <a:pt x="35262" y="0"/>
                  </a:cubicBezTo>
                  <a:cubicBezTo>
                    <a:pt x="42619" y="15885"/>
                    <a:pt x="49809" y="29930"/>
                    <a:pt x="51648" y="45815"/>
                  </a:cubicBezTo>
                  <a:cubicBezTo>
                    <a:pt x="52819" y="56014"/>
                    <a:pt x="49809" y="65210"/>
                    <a:pt x="43288" y="73069"/>
                  </a:cubicBezTo>
                  <a:cubicBezTo>
                    <a:pt x="39108" y="78085"/>
                    <a:pt x="34259" y="82600"/>
                    <a:pt x="30079" y="87616"/>
                  </a:cubicBezTo>
                  <a:cubicBezTo>
                    <a:pt x="23223" y="95976"/>
                    <a:pt x="16535" y="104504"/>
                    <a:pt x="9345" y="113366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BCDF9FF-F304-45D2-883B-733BE34D5FE3}"/>
                </a:ext>
              </a:extLst>
            </p:cNvPr>
            <p:cNvSpPr/>
            <p:nvPr/>
          </p:nvSpPr>
          <p:spPr>
            <a:xfrm>
              <a:off x="8408316" y="1434192"/>
              <a:ext cx="51834" cy="110356"/>
            </a:xfrm>
            <a:custGeom>
              <a:avLst/>
              <a:gdLst>
                <a:gd name="connsiteX0" fmla="*/ 35569 w 51833"/>
                <a:gd name="connsiteY0" fmla="*/ 0 h 110356"/>
                <a:gd name="connsiteX1" fmla="*/ 51621 w 51833"/>
                <a:gd name="connsiteY1" fmla="*/ 42972 h 110356"/>
                <a:gd name="connsiteX2" fmla="*/ 41087 w 51833"/>
                <a:gd name="connsiteY2" fmla="*/ 73905 h 110356"/>
                <a:gd name="connsiteX3" fmla="*/ 22193 w 51833"/>
                <a:gd name="connsiteY3" fmla="*/ 94639 h 110356"/>
                <a:gd name="connsiteX4" fmla="*/ 9987 w 51833"/>
                <a:gd name="connsiteY4" fmla="*/ 111861 h 110356"/>
                <a:gd name="connsiteX5" fmla="*/ 958 w 51833"/>
                <a:gd name="connsiteY5" fmla="*/ 77751 h 110356"/>
                <a:gd name="connsiteX6" fmla="*/ 122 w 51833"/>
                <a:gd name="connsiteY6" fmla="*/ 66046 h 110356"/>
                <a:gd name="connsiteX7" fmla="*/ 16174 w 51833"/>
                <a:gd name="connsiteY7" fmla="*/ 26920 h 110356"/>
                <a:gd name="connsiteX8" fmla="*/ 35569 w 51833"/>
                <a:gd name="connsiteY8" fmla="*/ 0 h 11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33" h="110356">
                  <a:moveTo>
                    <a:pt x="35569" y="0"/>
                  </a:moveTo>
                  <a:cubicBezTo>
                    <a:pt x="42592" y="13878"/>
                    <a:pt x="49615" y="27422"/>
                    <a:pt x="51621" y="42972"/>
                  </a:cubicBezTo>
                  <a:cubicBezTo>
                    <a:pt x="53126" y="54844"/>
                    <a:pt x="48946" y="65210"/>
                    <a:pt x="41087" y="73905"/>
                  </a:cubicBezTo>
                  <a:cubicBezTo>
                    <a:pt x="34901" y="80928"/>
                    <a:pt x="28212" y="87449"/>
                    <a:pt x="22193" y="94639"/>
                  </a:cubicBezTo>
                  <a:cubicBezTo>
                    <a:pt x="17846" y="99989"/>
                    <a:pt x="14167" y="105842"/>
                    <a:pt x="9987" y="111861"/>
                  </a:cubicBezTo>
                  <a:cubicBezTo>
                    <a:pt x="4971" y="100993"/>
                    <a:pt x="2463" y="89455"/>
                    <a:pt x="958" y="77751"/>
                  </a:cubicBezTo>
                  <a:cubicBezTo>
                    <a:pt x="456" y="73905"/>
                    <a:pt x="289" y="69892"/>
                    <a:pt x="122" y="66046"/>
                  </a:cubicBezTo>
                  <a:cubicBezTo>
                    <a:pt x="-881" y="50329"/>
                    <a:pt x="4302" y="37120"/>
                    <a:pt x="16174" y="26920"/>
                  </a:cubicBezTo>
                  <a:cubicBezTo>
                    <a:pt x="24701" y="19563"/>
                    <a:pt x="31389" y="11036"/>
                    <a:pt x="35569" y="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BD7E36D-7074-41A1-8C35-0BAB9A645972}"/>
                </a:ext>
              </a:extLst>
            </p:cNvPr>
            <p:cNvSpPr/>
            <p:nvPr/>
          </p:nvSpPr>
          <p:spPr>
            <a:xfrm>
              <a:off x="8369115" y="1309456"/>
              <a:ext cx="51834" cy="113700"/>
            </a:xfrm>
            <a:custGeom>
              <a:avLst/>
              <a:gdLst>
                <a:gd name="connsiteX0" fmla="*/ 36312 w 51833"/>
                <a:gd name="connsiteY0" fmla="*/ 0 h 113700"/>
                <a:gd name="connsiteX1" fmla="*/ 50191 w 51833"/>
                <a:gd name="connsiteY1" fmla="*/ 37454 h 113700"/>
                <a:gd name="connsiteX2" fmla="*/ 40994 w 51833"/>
                <a:gd name="connsiteY2" fmla="*/ 76580 h 113700"/>
                <a:gd name="connsiteX3" fmla="*/ 19257 w 51833"/>
                <a:gd name="connsiteY3" fmla="*/ 100825 h 113700"/>
                <a:gd name="connsiteX4" fmla="*/ 10228 w 51833"/>
                <a:gd name="connsiteY4" fmla="*/ 114369 h 113700"/>
                <a:gd name="connsiteX5" fmla="*/ 697 w 51833"/>
                <a:gd name="connsiteY5" fmla="*/ 76915 h 113700"/>
                <a:gd name="connsiteX6" fmla="*/ 21598 w 51833"/>
                <a:gd name="connsiteY6" fmla="*/ 23576 h 113700"/>
                <a:gd name="connsiteX7" fmla="*/ 33135 w 51833"/>
                <a:gd name="connsiteY7" fmla="*/ 7190 h 113700"/>
                <a:gd name="connsiteX8" fmla="*/ 36312 w 51833"/>
                <a:gd name="connsiteY8" fmla="*/ 0 h 11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33" h="113700">
                  <a:moveTo>
                    <a:pt x="36312" y="0"/>
                  </a:moveTo>
                  <a:cubicBezTo>
                    <a:pt x="41329" y="13377"/>
                    <a:pt x="46178" y="25248"/>
                    <a:pt x="50191" y="37454"/>
                  </a:cubicBezTo>
                  <a:cubicBezTo>
                    <a:pt x="54872" y="52168"/>
                    <a:pt x="51027" y="65210"/>
                    <a:pt x="40994" y="76580"/>
                  </a:cubicBezTo>
                  <a:cubicBezTo>
                    <a:pt x="33804" y="84606"/>
                    <a:pt x="26280" y="92632"/>
                    <a:pt x="19257" y="100825"/>
                  </a:cubicBezTo>
                  <a:cubicBezTo>
                    <a:pt x="15913" y="104838"/>
                    <a:pt x="13405" y="109520"/>
                    <a:pt x="10228" y="114369"/>
                  </a:cubicBezTo>
                  <a:cubicBezTo>
                    <a:pt x="4543" y="102163"/>
                    <a:pt x="2370" y="89623"/>
                    <a:pt x="697" y="76915"/>
                  </a:cubicBezTo>
                  <a:cubicBezTo>
                    <a:pt x="-2312" y="55178"/>
                    <a:pt x="4376" y="37621"/>
                    <a:pt x="21598" y="23576"/>
                  </a:cubicBezTo>
                  <a:cubicBezTo>
                    <a:pt x="26614" y="19563"/>
                    <a:pt x="29457" y="12875"/>
                    <a:pt x="33135" y="7190"/>
                  </a:cubicBezTo>
                  <a:cubicBezTo>
                    <a:pt x="34306" y="5518"/>
                    <a:pt x="34975" y="3344"/>
                    <a:pt x="36312" y="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81D4928-EC2B-4E2E-970A-7B4075A7C286}"/>
                </a:ext>
              </a:extLst>
            </p:cNvPr>
            <p:cNvSpPr/>
            <p:nvPr/>
          </p:nvSpPr>
          <p:spPr>
            <a:xfrm>
              <a:off x="8352092" y="1251268"/>
              <a:ext cx="46818" cy="115372"/>
            </a:xfrm>
            <a:custGeom>
              <a:avLst/>
              <a:gdLst>
                <a:gd name="connsiteX0" fmla="*/ 9360 w 46817"/>
                <a:gd name="connsiteY0" fmla="*/ 116376 h 115372"/>
                <a:gd name="connsiteX1" fmla="*/ 21399 w 46817"/>
                <a:gd name="connsiteY1" fmla="*/ 18393 h 115372"/>
                <a:gd name="connsiteX2" fmla="*/ 34107 w 46817"/>
                <a:gd name="connsiteY2" fmla="*/ 0 h 115372"/>
                <a:gd name="connsiteX3" fmla="*/ 47651 w 46817"/>
                <a:gd name="connsiteY3" fmla="*/ 52336 h 115372"/>
                <a:gd name="connsiteX4" fmla="*/ 32937 w 46817"/>
                <a:gd name="connsiteY4" fmla="*/ 80092 h 115372"/>
                <a:gd name="connsiteX5" fmla="*/ 9360 w 46817"/>
                <a:gd name="connsiteY5" fmla="*/ 116376 h 11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17" h="115372">
                  <a:moveTo>
                    <a:pt x="9360" y="116376"/>
                  </a:moveTo>
                  <a:cubicBezTo>
                    <a:pt x="-5019" y="81429"/>
                    <a:pt x="-4183" y="44477"/>
                    <a:pt x="21399" y="18393"/>
                  </a:cubicBezTo>
                  <a:cubicBezTo>
                    <a:pt x="26415" y="13377"/>
                    <a:pt x="29592" y="6521"/>
                    <a:pt x="34107" y="0"/>
                  </a:cubicBezTo>
                  <a:cubicBezTo>
                    <a:pt x="40795" y="16888"/>
                    <a:pt x="50326" y="32940"/>
                    <a:pt x="47651" y="52336"/>
                  </a:cubicBezTo>
                  <a:cubicBezTo>
                    <a:pt x="45979" y="63371"/>
                    <a:pt x="40962" y="72735"/>
                    <a:pt x="32937" y="80092"/>
                  </a:cubicBezTo>
                  <a:cubicBezTo>
                    <a:pt x="21901" y="89957"/>
                    <a:pt x="13541" y="101160"/>
                    <a:pt x="9360" y="116376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3174AAF-E916-4DD9-BA4A-F19DC8566027}"/>
                </a:ext>
              </a:extLst>
            </p:cNvPr>
            <p:cNvSpPr/>
            <p:nvPr/>
          </p:nvSpPr>
          <p:spPr>
            <a:xfrm rot="13742829">
              <a:off x="8629559" y="1514494"/>
              <a:ext cx="170550" cy="576862"/>
            </a:xfrm>
            <a:custGeom>
              <a:avLst/>
              <a:gdLst>
                <a:gd name="connsiteX0" fmla="*/ 165367 w 170550"/>
                <a:gd name="connsiteY0" fmla="*/ 577363 h 576861"/>
                <a:gd name="connsiteX1" fmla="*/ 161521 w 170550"/>
                <a:gd name="connsiteY1" fmla="*/ 533388 h 576861"/>
                <a:gd name="connsiteX2" fmla="*/ 121392 w 170550"/>
                <a:gd name="connsiteY2" fmla="*/ 341937 h 576861"/>
                <a:gd name="connsiteX3" fmla="*/ 2675 w 170550"/>
                <a:gd name="connsiteY3" fmla="*/ 10868 h 576861"/>
                <a:gd name="connsiteX4" fmla="*/ 0 w 170550"/>
                <a:gd name="connsiteY4" fmla="*/ 0 h 576861"/>
                <a:gd name="connsiteX5" fmla="*/ 28759 w 170550"/>
                <a:gd name="connsiteY5" fmla="*/ 46316 h 576861"/>
                <a:gd name="connsiteX6" fmla="*/ 138280 w 170550"/>
                <a:gd name="connsiteY6" fmla="*/ 279903 h 576861"/>
                <a:gd name="connsiteX7" fmla="*/ 170216 w 170550"/>
                <a:gd name="connsiteY7" fmla="*/ 517838 h 576861"/>
                <a:gd name="connsiteX8" fmla="*/ 166538 w 170550"/>
                <a:gd name="connsiteY8" fmla="*/ 571845 h 576861"/>
                <a:gd name="connsiteX9" fmla="*/ 165367 w 170550"/>
                <a:gd name="connsiteY9" fmla="*/ 577363 h 57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550" h="576861">
                  <a:moveTo>
                    <a:pt x="165367" y="577363"/>
                  </a:moveTo>
                  <a:cubicBezTo>
                    <a:pt x="164029" y="561646"/>
                    <a:pt x="162692" y="547433"/>
                    <a:pt x="161521" y="533388"/>
                  </a:cubicBezTo>
                  <a:cubicBezTo>
                    <a:pt x="155836" y="468010"/>
                    <a:pt x="141122" y="404472"/>
                    <a:pt x="121392" y="341937"/>
                  </a:cubicBezTo>
                  <a:cubicBezTo>
                    <a:pt x="86278" y="229909"/>
                    <a:pt x="45146" y="120221"/>
                    <a:pt x="2675" y="10868"/>
                  </a:cubicBezTo>
                  <a:cubicBezTo>
                    <a:pt x="1338" y="7524"/>
                    <a:pt x="167" y="4013"/>
                    <a:pt x="0" y="0"/>
                  </a:cubicBezTo>
                  <a:cubicBezTo>
                    <a:pt x="9698" y="15383"/>
                    <a:pt x="19563" y="30766"/>
                    <a:pt x="28759" y="46316"/>
                  </a:cubicBezTo>
                  <a:cubicBezTo>
                    <a:pt x="73069" y="120556"/>
                    <a:pt x="110691" y="197805"/>
                    <a:pt x="138280" y="279903"/>
                  </a:cubicBezTo>
                  <a:cubicBezTo>
                    <a:pt x="164364" y="357153"/>
                    <a:pt x="176068" y="436241"/>
                    <a:pt x="170216" y="517838"/>
                  </a:cubicBezTo>
                  <a:cubicBezTo>
                    <a:pt x="168878" y="535896"/>
                    <a:pt x="167875" y="553787"/>
                    <a:pt x="166538" y="571845"/>
                  </a:cubicBezTo>
                  <a:cubicBezTo>
                    <a:pt x="166370" y="573016"/>
                    <a:pt x="165869" y="574521"/>
                    <a:pt x="165367" y="577363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9" name="사각형: 둥근 모서리 32">
            <a:extLst>
              <a:ext uri="{FF2B5EF4-FFF2-40B4-BE49-F238E27FC236}">
                <a16:creationId xmlns:a16="http://schemas.microsoft.com/office/drawing/2014/main" id="{47D398FC-1805-4DD3-843F-B35AC959AA7F}"/>
              </a:ext>
            </a:extLst>
          </p:cNvPr>
          <p:cNvSpPr/>
          <p:nvPr/>
        </p:nvSpPr>
        <p:spPr>
          <a:xfrm>
            <a:off x="270302" y="6442220"/>
            <a:ext cx="3276000" cy="154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38">
            <a:extLst>
              <a:ext uri="{FF2B5EF4-FFF2-40B4-BE49-F238E27FC236}">
                <a16:creationId xmlns:a16="http://schemas.microsoft.com/office/drawing/2014/main" id="{BB6D987F-3D15-4A8A-8D0B-E378F1A61A5D}"/>
              </a:ext>
            </a:extLst>
          </p:cNvPr>
          <p:cNvGrpSpPr/>
          <p:nvPr/>
        </p:nvGrpSpPr>
        <p:grpSpPr>
          <a:xfrm rot="1205143">
            <a:off x="1018331" y="3313049"/>
            <a:ext cx="2778248" cy="1832792"/>
            <a:chOff x="6345690" y="2428150"/>
            <a:chExt cx="3299252" cy="2176495"/>
          </a:xfrm>
          <a:solidFill>
            <a:schemeClr val="accent6"/>
          </a:solidFill>
        </p:grpSpPr>
        <p:sp>
          <p:nvSpPr>
            <p:cNvPr id="61" name="현 34">
              <a:extLst>
                <a:ext uri="{FF2B5EF4-FFF2-40B4-BE49-F238E27FC236}">
                  <a16:creationId xmlns:a16="http://schemas.microsoft.com/office/drawing/2014/main" id="{31AEA1E1-2B65-498F-8B86-5C774F7BE100}"/>
                </a:ext>
              </a:extLst>
            </p:cNvPr>
            <p:cNvSpPr/>
            <p:nvPr/>
          </p:nvSpPr>
          <p:spPr>
            <a:xfrm>
              <a:off x="6345690" y="2796201"/>
              <a:ext cx="3299252" cy="1808444"/>
            </a:xfrm>
            <a:custGeom>
              <a:avLst/>
              <a:gdLst>
                <a:gd name="connsiteX0" fmla="*/ 10326 w 3301582"/>
                <a:gd name="connsiteY0" fmla="*/ 1835145 h 3301582"/>
                <a:gd name="connsiteX1" fmla="*/ 772665 w 3301582"/>
                <a:gd name="connsiteY1" fmla="*/ 252933 h 3301582"/>
                <a:gd name="connsiteX2" fmla="*/ 2528955 w 3301582"/>
                <a:gd name="connsiteY2" fmla="*/ 252957 h 3301582"/>
                <a:gd name="connsiteX3" fmla="*/ 3291251 w 3301582"/>
                <a:gd name="connsiteY3" fmla="*/ 1835189 h 3301582"/>
                <a:gd name="connsiteX4" fmla="*/ 10326 w 3301582"/>
                <a:gd name="connsiteY4" fmla="*/ 1835145 h 3301582"/>
                <a:gd name="connsiteX0" fmla="*/ 7964 w 3299252"/>
                <a:gd name="connsiteY0" fmla="*/ 1808400 h 1808444"/>
                <a:gd name="connsiteX1" fmla="*/ 770303 w 3299252"/>
                <a:gd name="connsiteY1" fmla="*/ 226188 h 1808444"/>
                <a:gd name="connsiteX2" fmla="*/ 2526593 w 3299252"/>
                <a:gd name="connsiteY2" fmla="*/ 226212 h 1808444"/>
                <a:gd name="connsiteX3" fmla="*/ 3288889 w 3299252"/>
                <a:gd name="connsiteY3" fmla="*/ 1808444 h 1808444"/>
                <a:gd name="connsiteX4" fmla="*/ 7964 w 3299252"/>
                <a:gd name="connsiteY4" fmla="*/ 1808400 h 180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9252" h="1808444">
                  <a:moveTo>
                    <a:pt x="7964" y="1808400"/>
                  </a:moveTo>
                  <a:cubicBezTo>
                    <a:pt x="-62839" y="1178363"/>
                    <a:pt x="350532" y="489886"/>
                    <a:pt x="770303" y="226188"/>
                  </a:cubicBezTo>
                  <a:cubicBezTo>
                    <a:pt x="1190074" y="-37510"/>
                    <a:pt x="1989741" y="-111056"/>
                    <a:pt x="2526593" y="226212"/>
                  </a:cubicBezTo>
                  <a:cubicBezTo>
                    <a:pt x="3063445" y="563480"/>
                    <a:pt x="3359709" y="1178409"/>
                    <a:pt x="3288889" y="1808444"/>
                  </a:cubicBezTo>
                  <a:lnTo>
                    <a:pt x="7964" y="1808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각형: 둥근 모서리 36">
              <a:extLst>
                <a:ext uri="{FF2B5EF4-FFF2-40B4-BE49-F238E27FC236}">
                  <a16:creationId xmlns:a16="http://schemas.microsoft.com/office/drawing/2014/main" id="{008D62D0-6772-4049-83F3-F099276EC3ED}"/>
                </a:ext>
              </a:extLst>
            </p:cNvPr>
            <p:cNvSpPr/>
            <p:nvPr/>
          </p:nvSpPr>
          <p:spPr>
            <a:xfrm>
              <a:off x="7714357" y="2428150"/>
              <a:ext cx="559524" cy="256125"/>
            </a:xfrm>
            <a:prstGeom prst="roundRect">
              <a:avLst>
                <a:gd name="adj" fmla="val 433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37">
              <a:extLst>
                <a:ext uri="{FF2B5EF4-FFF2-40B4-BE49-F238E27FC236}">
                  <a16:creationId xmlns:a16="http://schemas.microsoft.com/office/drawing/2014/main" id="{84B4A2E2-EF81-4F8F-AB87-64C41DD6A5BF}"/>
                </a:ext>
              </a:extLst>
            </p:cNvPr>
            <p:cNvSpPr/>
            <p:nvPr/>
          </p:nvSpPr>
          <p:spPr>
            <a:xfrm>
              <a:off x="7848477" y="2593707"/>
              <a:ext cx="291285" cy="333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99CF9CA-03F1-45AB-9907-672B978D94EE}"/>
              </a:ext>
            </a:extLst>
          </p:cNvPr>
          <p:cNvGrpSpPr/>
          <p:nvPr/>
        </p:nvGrpSpPr>
        <p:grpSpPr>
          <a:xfrm>
            <a:off x="1515587" y="5372640"/>
            <a:ext cx="990089" cy="1056095"/>
            <a:chOff x="1091208" y="819149"/>
            <a:chExt cx="2553891" cy="2724150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25F1E1A-C03D-4BA6-88AC-4CD06F1DE5C3}"/>
                </a:ext>
              </a:extLst>
            </p:cNvPr>
            <p:cNvSpPr/>
            <p:nvPr/>
          </p:nvSpPr>
          <p:spPr>
            <a:xfrm rot="10800000">
              <a:off x="1412965" y="2287389"/>
              <a:ext cx="1916563" cy="1255910"/>
            </a:xfrm>
            <a:custGeom>
              <a:avLst/>
              <a:gdLst>
                <a:gd name="connsiteX0" fmla="*/ 514180 w 1916563"/>
                <a:gd name="connsiteY0" fmla="*/ 952499 h 1255910"/>
                <a:gd name="connsiteX1" fmla="*/ 585617 w 1916563"/>
                <a:gd name="connsiteY1" fmla="*/ 881062 h 1255910"/>
                <a:gd name="connsiteX2" fmla="*/ 585617 w 1916563"/>
                <a:gd name="connsiteY2" fmla="*/ 185736 h 1255910"/>
                <a:gd name="connsiteX3" fmla="*/ 514180 w 1916563"/>
                <a:gd name="connsiteY3" fmla="*/ 114299 h 1255910"/>
                <a:gd name="connsiteX4" fmla="*/ 442743 w 1916563"/>
                <a:gd name="connsiteY4" fmla="*/ 185736 h 1255910"/>
                <a:gd name="connsiteX5" fmla="*/ 442743 w 1916563"/>
                <a:gd name="connsiteY5" fmla="*/ 881062 h 1255910"/>
                <a:gd name="connsiteX6" fmla="*/ 514180 w 1916563"/>
                <a:gd name="connsiteY6" fmla="*/ 952499 h 1255910"/>
                <a:gd name="connsiteX7" fmla="*/ 958282 w 1916563"/>
                <a:gd name="connsiteY7" fmla="*/ 952499 h 1255910"/>
                <a:gd name="connsiteX8" fmla="*/ 1029719 w 1916563"/>
                <a:gd name="connsiteY8" fmla="*/ 881062 h 1255910"/>
                <a:gd name="connsiteX9" fmla="*/ 1029719 w 1916563"/>
                <a:gd name="connsiteY9" fmla="*/ 185736 h 1255910"/>
                <a:gd name="connsiteX10" fmla="*/ 958282 w 1916563"/>
                <a:gd name="connsiteY10" fmla="*/ 114299 h 1255910"/>
                <a:gd name="connsiteX11" fmla="*/ 886845 w 1916563"/>
                <a:gd name="connsiteY11" fmla="*/ 185736 h 1255910"/>
                <a:gd name="connsiteX12" fmla="*/ 886845 w 1916563"/>
                <a:gd name="connsiteY12" fmla="*/ 881062 h 1255910"/>
                <a:gd name="connsiteX13" fmla="*/ 958282 w 1916563"/>
                <a:gd name="connsiteY13" fmla="*/ 952499 h 1255910"/>
                <a:gd name="connsiteX14" fmla="*/ 1402384 w 1916563"/>
                <a:gd name="connsiteY14" fmla="*/ 952499 h 1255910"/>
                <a:gd name="connsiteX15" fmla="*/ 1473821 w 1916563"/>
                <a:gd name="connsiteY15" fmla="*/ 881062 h 1255910"/>
                <a:gd name="connsiteX16" fmla="*/ 1473821 w 1916563"/>
                <a:gd name="connsiteY16" fmla="*/ 185736 h 1255910"/>
                <a:gd name="connsiteX17" fmla="*/ 1402384 w 1916563"/>
                <a:gd name="connsiteY17" fmla="*/ 114299 h 1255910"/>
                <a:gd name="connsiteX18" fmla="*/ 1330947 w 1916563"/>
                <a:gd name="connsiteY18" fmla="*/ 185736 h 1255910"/>
                <a:gd name="connsiteX19" fmla="*/ 1330947 w 1916563"/>
                <a:gd name="connsiteY19" fmla="*/ 881062 h 1255910"/>
                <a:gd name="connsiteX20" fmla="*/ 1402384 w 1916563"/>
                <a:gd name="connsiteY20" fmla="*/ 952499 h 1255910"/>
                <a:gd name="connsiteX21" fmla="*/ 1407467 w 1916563"/>
                <a:gd name="connsiteY21" fmla="*/ 1255910 h 1255910"/>
                <a:gd name="connsiteX22" fmla="*/ 1290141 w 1916563"/>
                <a:gd name="connsiteY22" fmla="*/ 1192228 h 1255910"/>
                <a:gd name="connsiteX23" fmla="*/ 999128 w 1916563"/>
                <a:gd name="connsiteY23" fmla="*/ 1133475 h 1255910"/>
                <a:gd name="connsiteX24" fmla="*/ 708114 w 1916563"/>
                <a:gd name="connsiteY24" fmla="*/ 1192228 h 1255910"/>
                <a:gd name="connsiteX25" fmla="*/ 606827 w 1916563"/>
                <a:gd name="connsiteY25" fmla="*/ 1247205 h 1255910"/>
                <a:gd name="connsiteX26" fmla="*/ 596836 w 1916563"/>
                <a:gd name="connsiteY26" fmla="*/ 1238962 h 1255910"/>
                <a:gd name="connsiteX27" fmla="*/ 251493 w 1916563"/>
                <a:gd name="connsiteY27" fmla="*/ 1133475 h 1255910"/>
                <a:gd name="connsiteX28" fmla="*/ 11070 w 1916563"/>
                <a:gd name="connsiteY28" fmla="*/ 1182014 h 1255910"/>
                <a:gd name="connsiteX29" fmla="*/ 0 w 1916563"/>
                <a:gd name="connsiteY29" fmla="*/ 1188023 h 1255910"/>
                <a:gd name="connsiteX30" fmla="*/ 297006 w 1916563"/>
                <a:gd name="connsiteY30" fmla="*/ 0 h 1255910"/>
                <a:gd name="connsiteX31" fmla="*/ 1625743 w 1916563"/>
                <a:gd name="connsiteY31" fmla="*/ 0 h 1255910"/>
                <a:gd name="connsiteX32" fmla="*/ 1916563 w 1916563"/>
                <a:gd name="connsiteY32" fmla="*/ 1163282 h 1255910"/>
                <a:gd name="connsiteX33" fmla="*/ 1856027 w 1916563"/>
                <a:gd name="connsiteY33" fmla="*/ 1144490 h 1255910"/>
                <a:gd name="connsiteX34" fmla="*/ 1746763 w 1916563"/>
                <a:gd name="connsiteY34" fmla="*/ 1133475 h 1255910"/>
                <a:gd name="connsiteX35" fmla="*/ 1443637 w 1916563"/>
                <a:gd name="connsiteY35" fmla="*/ 1226068 h 125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16563" h="1255910">
                  <a:moveTo>
                    <a:pt x="514180" y="952499"/>
                  </a:moveTo>
                  <a:cubicBezTo>
                    <a:pt x="553634" y="952499"/>
                    <a:pt x="585617" y="920516"/>
                    <a:pt x="585617" y="881062"/>
                  </a:cubicBezTo>
                  <a:lnTo>
                    <a:pt x="585617" y="185736"/>
                  </a:lnTo>
                  <a:cubicBezTo>
                    <a:pt x="585617" y="146282"/>
                    <a:pt x="553634" y="114299"/>
                    <a:pt x="514180" y="114299"/>
                  </a:cubicBezTo>
                  <a:cubicBezTo>
                    <a:pt x="474726" y="114299"/>
                    <a:pt x="442743" y="146282"/>
                    <a:pt x="442743" y="185736"/>
                  </a:cubicBezTo>
                  <a:lnTo>
                    <a:pt x="442743" y="881062"/>
                  </a:lnTo>
                  <a:cubicBezTo>
                    <a:pt x="442743" y="920516"/>
                    <a:pt x="474726" y="952499"/>
                    <a:pt x="514180" y="952499"/>
                  </a:cubicBezTo>
                  <a:close/>
                  <a:moveTo>
                    <a:pt x="958282" y="952499"/>
                  </a:moveTo>
                  <a:cubicBezTo>
                    <a:pt x="997736" y="952499"/>
                    <a:pt x="1029719" y="920516"/>
                    <a:pt x="1029719" y="881062"/>
                  </a:cubicBezTo>
                  <a:lnTo>
                    <a:pt x="1029719" y="185736"/>
                  </a:lnTo>
                  <a:cubicBezTo>
                    <a:pt x="1029719" y="146282"/>
                    <a:pt x="997736" y="114299"/>
                    <a:pt x="958282" y="114299"/>
                  </a:cubicBezTo>
                  <a:cubicBezTo>
                    <a:pt x="918828" y="114299"/>
                    <a:pt x="886845" y="146282"/>
                    <a:pt x="886845" y="185736"/>
                  </a:cubicBezTo>
                  <a:lnTo>
                    <a:pt x="886845" y="881062"/>
                  </a:lnTo>
                  <a:cubicBezTo>
                    <a:pt x="886845" y="920516"/>
                    <a:pt x="918828" y="952499"/>
                    <a:pt x="958282" y="952499"/>
                  </a:cubicBezTo>
                  <a:close/>
                  <a:moveTo>
                    <a:pt x="1402384" y="952499"/>
                  </a:moveTo>
                  <a:cubicBezTo>
                    <a:pt x="1441838" y="952499"/>
                    <a:pt x="1473821" y="920516"/>
                    <a:pt x="1473821" y="881062"/>
                  </a:cubicBezTo>
                  <a:lnTo>
                    <a:pt x="1473821" y="185736"/>
                  </a:lnTo>
                  <a:cubicBezTo>
                    <a:pt x="1473821" y="146282"/>
                    <a:pt x="1441838" y="114299"/>
                    <a:pt x="1402384" y="114299"/>
                  </a:cubicBezTo>
                  <a:cubicBezTo>
                    <a:pt x="1362930" y="114299"/>
                    <a:pt x="1330947" y="146282"/>
                    <a:pt x="1330947" y="185736"/>
                  </a:cubicBezTo>
                  <a:lnTo>
                    <a:pt x="1330947" y="881062"/>
                  </a:lnTo>
                  <a:cubicBezTo>
                    <a:pt x="1330947" y="920516"/>
                    <a:pt x="1362930" y="952499"/>
                    <a:pt x="1402384" y="952499"/>
                  </a:cubicBezTo>
                  <a:close/>
                  <a:moveTo>
                    <a:pt x="1407467" y="1255910"/>
                  </a:moveTo>
                  <a:lnTo>
                    <a:pt x="1290141" y="1192228"/>
                  </a:lnTo>
                  <a:cubicBezTo>
                    <a:pt x="1200696" y="1154396"/>
                    <a:pt x="1102354" y="1133475"/>
                    <a:pt x="999128" y="1133475"/>
                  </a:cubicBezTo>
                  <a:cubicBezTo>
                    <a:pt x="895901" y="1133475"/>
                    <a:pt x="797560" y="1154396"/>
                    <a:pt x="708114" y="1192228"/>
                  </a:cubicBezTo>
                  <a:lnTo>
                    <a:pt x="606827" y="1247205"/>
                  </a:lnTo>
                  <a:lnTo>
                    <a:pt x="596836" y="1238962"/>
                  </a:lnTo>
                  <a:cubicBezTo>
                    <a:pt x="498256" y="1172363"/>
                    <a:pt x="379416" y="1133475"/>
                    <a:pt x="251493" y="1133475"/>
                  </a:cubicBezTo>
                  <a:cubicBezTo>
                    <a:pt x="166211" y="1133475"/>
                    <a:pt x="84966" y="1150759"/>
                    <a:pt x="11070" y="1182014"/>
                  </a:cubicBezTo>
                  <a:lnTo>
                    <a:pt x="0" y="1188023"/>
                  </a:lnTo>
                  <a:lnTo>
                    <a:pt x="297006" y="0"/>
                  </a:lnTo>
                  <a:lnTo>
                    <a:pt x="1625743" y="0"/>
                  </a:lnTo>
                  <a:lnTo>
                    <a:pt x="1916563" y="1163282"/>
                  </a:lnTo>
                  <a:lnTo>
                    <a:pt x="1856027" y="1144490"/>
                  </a:lnTo>
                  <a:cubicBezTo>
                    <a:pt x="1820733" y="1137268"/>
                    <a:pt x="1784191" y="1133475"/>
                    <a:pt x="1746763" y="1133475"/>
                  </a:cubicBezTo>
                  <a:cubicBezTo>
                    <a:pt x="1634478" y="1133475"/>
                    <a:pt x="1530166" y="1167609"/>
                    <a:pt x="1443637" y="122606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DC0F377-1FD1-498D-878D-2E55BE344BA4}"/>
                </a:ext>
              </a:extLst>
            </p:cNvPr>
            <p:cNvSpPr/>
            <p:nvPr/>
          </p:nvSpPr>
          <p:spPr>
            <a:xfrm>
              <a:off x="1091208" y="819149"/>
              <a:ext cx="2553891" cy="1438276"/>
            </a:xfrm>
            <a:custGeom>
              <a:avLst/>
              <a:gdLst>
                <a:gd name="connsiteX0" fmla="*/ 859731 w 2553891"/>
                <a:gd name="connsiteY0" fmla="*/ 448666 h 1438276"/>
                <a:gd name="connsiteX1" fmla="*/ 788788 w 2553891"/>
                <a:gd name="connsiteY1" fmla="*/ 519609 h 1438276"/>
                <a:gd name="connsiteX2" fmla="*/ 859731 w 2553891"/>
                <a:gd name="connsiteY2" fmla="*/ 590552 h 1438276"/>
                <a:gd name="connsiteX3" fmla="*/ 930674 w 2553891"/>
                <a:gd name="connsiteY3" fmla="*/ 519609 h 1438276"/>
                <a:gd name="connsiteX4" fmla="*/ 859731 w 2553891"/>
                <a:gd name="connsiteY4" fmla="*/ 448666 h 1438276"/>
                <a:gd name="connsiteX5" fmla="*/ 1586111 w 2553891"/>
                <a:gd name="connsiteY5" fmla="*/ 351035 h 1438276"/>
                <a:gd name="connsiteX6" fmla="*/ 1452761 w 2553891"/>
                <a:gd name="connsiteY6" fmla="*/ 484385 h 1438276"/>
                <a:gd name="connsiteX7" fmla="*/ 1586111 w 2553891"/>
                <a:gd name="connsiteY7" fmla="*/ 617735 h 1438276"/>
                <a:gd name="connsiteX8" fmla="*/ 1719461 w 2553891"/>
                <a:gd name="connsiteY8" fmla="*/ 484385 h 1438276"/>
                <a:gd name="connsiteX9" fmla="*/ 1586111 w 2553891"/>
                <a:gd name="connsiteY9" fmla="*/ 351035 h 1438276"/>
                <a:gd name="connsiteX10" fmla="*/ 1191220 w 2553891"/>
                <a:gd name="connsiteY10" fmla="*/ 217685 h 1438276"/>
                <a:gd name="connsiteX11" fmla="*/ 1093588 w 2553891"/>
                <a:gd name="connsiteY11" fmla="*/ 315317 h 1438276"/>
                <a:gd name="connsiteX12" fmla="*/ 1191220 w 2553891"/>
                <a:gd name="connsiteY12" fmla="*/ 412949 h 1438276"/>
                <a:gd name="connsiteX13" fmla="*/ 1288852 w 2553891"/>
                <a:gd name="connsiteY13" fmla="*/ 315317 h 1438276"/>
                <a:gd name="connsiteX14" fmla="*/ 1191220 w 2553891"/>
                <a:gd name="connsiteY14" fmla="*/ 217685 h 1438276"/>
                <a:gd name="connsiteX15" fmla="*/ 1240632 w 2553891"/>
                <a:gd name="connsiteY15" fmla="*/ 0 h 1438276"/>
                <a:gd name="connsiteX16" fmla="*/ 1749140 w 2553891"/>
                <a:gd name="connsiteY16" fmla="*/ 210631 h 1438276"/>
                <a:gd name="connsiteX17" fmla="*/ 1801481 w 2553891"/>
                <a:gd name="connsiteY17" fmla="*/ 274070 h 1438276"/>
                <a:gd name="connsiteX18" fmla="*/ 1840033 w 2553891"/>
                <a:gd name="connsiteY18" fmla="*/ 262103 h 1438276"/>
                <a:gd name="connsiteX19" fmla="*/ 1959769 w 2553891"/>
                <a:gd name="connsiteY19" fmla="*/ 250032 h 1438276"/>
                <a:gd name="connsiteX20" fmla="*/ 2553891 w 2553891"/>
                <a:gd name="connsiteY20" fmla="*/ 844154 h 1438276"/>
                <a:gd name="connsiteX21" fmla="*/ 1959769 w 2553891"/>
                <a:gd name="connsiteY21" fmla="*/ 1438276 h 1438276"/>
                <a:gd name="connsiteX22" fmla="*/ 1627590 w 2553891"/>
                <a:gd name="connsiteY22" fmla="*/ 1336810 h 1438276"/>
                <a:gd name="connsiteX23" fmla="*/ 1617980 w 2553891"/>
                <a:gd name="connsiteY23" fmla="*/ 1328881 h 1438276"/>
                <a:gd name="connsiteX24" fmla="*/ 1520553 w 2553891"/>
                <a:gd name="connsiteY24" fmla="*/ 1381763 h 1438276"/>
                <a:gd name="connsiteX25" fmla="*/ 1240632 w 2553891"/>
                <a:gd name="connsiteY25" fmla="*/ 1438276 h 1438276"/>
                <a:gd name="connsiteX26" fmla="*/ 960711 w 2553891"/>
                <a:gd name="connsiteY26" fmla="*/ 1381763 h 1438276"/>
                <a:gd name="connsiteX27" fmla="*/ 847857 w 2553891"/>
                <a:gd name="connsiteY27" fmla="*/ 1320508 h 1438276"/>
                <a:gd name="connsiteX28" fmla="*/ 813066 w 2553891"/>
                <a:gd name="connsiteY28" fmla="*/ 1349213 h 1438276"/>
                <a:gd name="connsiteX29" fmla="*/ 521494 w 2553891"/>
                <a:gd name="connsiteY29" fmla="*/ 1438276 h 1438276"/>
                <a:gd name="connsiteX30" fmla="*/ 0 w 2553891"/>
                <a:gd name="connsiteY30" fmla="*/ 916782 h 1438276"/>
                <a:gd name="connsiteX31" fmla="*/ 521494 w 2553891"/>
                <a:gd name="connsiteY31" fmla="*/ 395288 h 1438276"/>
                <a:gd name="connsiteX32" fmla="*/ 597682 w 2553891"/>
                <a:gd name="connsiteY32" fmla="*/ 402969 h 1438276"/>
                <a:gd name="connsiteX33" fmla="*/ 644311 w 2553891"/>
                <a:gd name="connsiteY33" fmla="*/ 317061 h 1438276"/>
                <a:gd name="connsiteX34" fmla="*/ 1240632 w 2553891"/>
                <a:gd name="connsiteY34" fmla="*/ 0 h 143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553891" h="1438276">
                  <a:moveTo>
                    <a:pt x="859731" y="448666"/>
                  </a:moveTo>
                  <a:cubicBezTo>
                    <a:pt x="820550" y="448666"/>
                    <a:pt x="788788" y="480428"/>
                    <a:pt x="788788" y="519609"/>
                  </a:cubicBezTo>
                  <a:cubicBezTo>
                    <a:pt x="788788" y="558790"/>
                    <a:pt x="820550" y="590552"/>
                    <a:pt x="859731" y="590552"/>
                  </a:cubicBezTo>
                  <a:cubicBezTo>
                    <a:pt x="898912" y="590552"/>
                    <a:pt x="930674" y="558790"/>
                    <a:pt x="930674" y="519609"/>
                  </a:cubicBezTo>
                  <a:cubicBezTo>
                    <a:pt x="930674" y="480428"/>
                    <a:pt x="898912" y="448666"/>
                    <a:pt x="859731" y="448666"/>
                  </a:cubicBezTo>
                  <a:close/>
                  <a:moveTo>
                    <a:pt x="1586111" y="351035"/>
                  </a:moveTo>
                  <a:cubicBezTo>
                    <a:pt x="1512464" y="351035"/>
                    <a:pt x="1452761" y="410738"/>
                    <a:pt x="1452761" y="484385"/>
                  </a:cubicBezTo>
                  <a:cubicBezTo>
                    <a:pt x="1452761" y="558032"/>
                    <a:pt x="1512464" y="617735"/>
                    <a:pt x="1586111" y="617735"/>
                  </a:cubicBezTo>
                  <a:cubicBezTo>
                    <a:pt x="1659758" y="617735"/>
                    <a:pt x="1719461" y="558032"/>
                    <a:pt x="1719461" y="484385"/>
                  </a:cubicBezTo>
                  <a:cubicBezTo>
                    <a:pt x="1719461" y="410738"/>
                    <a:pt x="1659758" y="351035"/>
                    <a:pt x="1586111" y="351035"/>
                  </a:cubicBezTo>
                  <a:close/>
                  <a:moveTo>
                    <a:pt x="1191220" y="217685"/>
                  </a:moveTo>
                  <a:cubicBezTo>
                    <a:pt x="1137299" y="217685"/>
                    <a:pt x="1093588" y="261396"/>
                    <a:pt x="1093588" y="315317"/>
                  </a:cubicBezTo>
                  <a:cubicBezTo>
                    <a:pt x="1093588" y="369238"/>
                    <a:pt x="1137299" y="412949"/>
                    <a:pt x="1191220" y="412949"/>
                  </a:cubicBezTo>
                  <a:cubicBezTo>
                    <a:pt x="1245141" y="412949"/>
                    <a:pt x="1288852" y="369238"/>
                    <a:pt x="1288852" y="315317"/>
                  </a:cubicBezTo>
                  <a:cubicBezTo>
                    <a:pt x="1288852" y="261396"/>
                    <a:pt x="1245141" y="217685"/>
                    <a:pt x="1191220" y="217685"/>
                  </a:cubicBezTo>
                  <a:close/>
                  <a:moveTo>
                    <a:pt x="1240632" y="0"/>
                  </a:moveTo>
                  <a:cubicBezTo>
                    <a:pt x="1439217" y="0"/>
                    <a:pt x="1619001" y="80492"/>
                    <a:pt x="1749140" y="210631"/>
                  </a:cubicBezTo>
                  <a:lnTo>
                    <a:pt x="1801481" y="274070"/>
                  </a:lnTo>
                  <a:lnTo>
                    <a:pt x="1840033" y="262103"/>
                  </a:lnTo>
                  <a:cubicBezTo>
                    <a:pt x="1878709" y="254188"/>
                    <a:pt x="1918753" y="250032"/>
                    <a:pt x="1959769" y="250032"/>
                  </a:cubicBezTo>
                  <a:cubicBezTo>
                    <a:pt x="2287894" y="250032"/>
                    <a:pt x="2553891" y="516029"/>
                    <a:pt x="2553891" y="844154"/>
                  </a:cubicBezTo>
                  <a:cubicBezTo>
                    <a:pt x="2553891" y="1172279"/>
                    <a:pt x="2287894" y="1438276"/>
                    <a:pt x="1959769" y="1438276"/>
                  </a:cubicBezTo>
                  <a:cubicBezTo>
                    <a:pt x="1836722" y="1438276"/>
                    <a:pt x="1722412" y="1400870"/>
                    <a:pt x="1627590" y="1336810"/>
                  </a:cubicBezTo>
                  <a:lnTo>
                    <a:pt x="1617980" y="1328881"/>
                  </a:lnTo>
                  <a:lnTo>
                    <a:pt x="1520553" y="1381763"/>
                  </a:lnTo>
                  <a:cubicBezTo>
                    <a:pt x="1434517" y="1418153"/>
                    <a:pt x="1339924" y="1438276"/>
                    <a:pt x="1240632" y="1438276"/>
                  </a:cubicBezTo>
                  <a:cubicBezTo>
                    <a:pt x="1141340" y="1438276"/>
                    <a:pt x="1046747" y="1418153"/>
                    <a:pt x="960711" y="1381763"/>
                  </a:cubicBezTo>
                  <a:lnTo>
                    <a:pt x="847857" y="1320508"/>
                  </a:lnTo>
                  <a:lnTo>
                    <a:pt x="813066" y="1349213"/>
                  </a:lnTo>
                  <a:cubicBezTo>
                    <a:pt x="729835" y="1405443"/>
                    <a:pt x="629499" y="1438276"/>
                    <a:pt x="521494" y="1438276"/>
                  </a:cubicBezTo>
                  <a:cubicBezTo>
                    <a:pt x="233481" y="1438276"/>
                    <a:pt x="0" y="1204795"/>
                    <a:pt x="0" y="916782"/>
                  </a:cubicBezTo>
                  <a:cubicBezTo>
                    <a:pt x="0" y="628769"/>
                    <a:pt x="233481" y="395288"/>
                    <a:pt x="521494" y="395288"/>
                  </a:cubicBezTo>
                  <a:lnTo>
                    <a:pt x="597682" y="402969"/>
                  </a:lnTo>
                  <a:lnTo>
                    <a:pt x="644311" y="317061"/>
                  </a:lnTo>
                  <a:cubicBezTo>
                    <a:pt x="773546" y="125769"/>
                    <a:pt x="992401" y="0"/>
                    <a:pt x="1240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DE4763-19EA-4933-9069-95F108A59221}"/>
              </a:ext>
            </a:extLst>
          </p:cNvPr>
          <p:cNvGrpSpPr/>
          <p:nvPr/>
        </p:nvGrpSpPr>
        <p:grpSpPr>
          <a:xfrm>
            <a:off x="311114" y="5359957"/>
            <a:ext cx="1229199" cy="1015892"/>
            <a:chOff x="7159682" y="2774673"/>
            <a:chExt cx="1554048" cy="1284369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CD4DFC4-5F57-4843-8584-BD2A2D411277}"/>
                </a:ext>
              </a:extLst>
            </p:cNvPr>
            <p:cNvSpPr/>
            <p:nvPr/>
          </p:nvSpPr>
          <p:spPr>
            <a:xfrm rot="353867">
              <a:off x="7226762" y="3100984"/>
              <a:ext cx="1486968" cy="351294"/>
            </a:xfrm>
            <a:custGeom>
              <a:avLst/>
              <a:gdLst>
                <a:gd name="connsiteX0" fmla="*/ 501391 w 1486968"/>
                <a:gd name="connsiteY0" fmla="*/ 0 h 351294"/>
                <a:gd name="connsiteX1" fmla="*/ 1486968 w 1486968"/>
                <a:gd name="connsiteY1" fmla="*/ 351294 h 351294"/>
                <a:gd name="connsiteX2" fmla="*/ 0 w 1486968"/>
                <a:gd name="connsiteY2" fmla="*/ 351294 h 3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6968" h="351294">
                  <a:moveTo>
                    <a:pt x="501391" y="0"/>
                  </a:moveTo>
                  <a:lnTo>
                    <a:pt x="1486968" y="351294"/>
                  </a:lnTo>
                  <a:lnTo>
                    <a:pt x="0" y="3512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1E7645D-3824-40FA-ADEA-B89C24B04FB6}"/>
                </a:ext>
              </a:extLst>
            </p:cNvPr>
            <p:cNvSpPr/>
            <p:nvPr/>
          </p:nvSpPr>
          <p:spPr>
            <a:xfrm rot="20708099" flipH="1">
              <a:off x="7613429" y="2774673"/>
              <a:ext cx="385295" cy="501689"/>
            </a:xfrm>
            <a:custGeom>
              <a:avLst/>
              <a:gdLst>
                <a:gd name="connsiteX0" fmla="*/ 576705 w 1433451"/>
                <a:gd name="connsiteY0" fmla="*/ 1217596 h 1866484"/>
                <a:gd name="connsiteX1" fmla="*/ 596096 w 1433451"/>
                <a:gd name="connsiteY1" fmla="*/ 1219496 h 1866484"/>
                <a:gd name="connsiteX2" fmla="*/ 601425 w 1433451"/>
                <a:gd name="connsiteY2" fmla="*/ 1316747 h 1866484"/>
                <a:gd name="connsiteX3" fmla="*/ 522062 w 1433451"/>
                <a:gd name="connsiteY3" fmla="*/ 1373205 h 1866484"/>
                <a:gd name="connsiteX4" fmla="*/ 516733 w 1433451"/>
                <a:gd name="connsiteY4" fmla="*/ 1275954 h 1866484"/>
                <a:gd name="connsiteX5" fmla="*/ 576705 w 1433451"/>
                <a:gd name="connsiteY5" fmla="*/ 1217596 h 1866484"/>
                <a:gd name="connsiteX6" fmla="*/ 528944 w 1433451"/>
                <a:gd name="connsiteY6" fmla="*/ 13883 h 1866484"/>
                <a:gd name="connsiteX7" fmla="*/ 329475 w 1433451"/>
                <a:gd name="connsiteY7" fmla="*/ 176666 h 1866484"/>
                <a:gd name="connsiteX8" fmla="*/ 329475 w 1433451"/>
                <a:gd name="connsiteY8" fmla="*/ 301751 h 1866484"/>
                <a:gd name="connsiteX9" fmla="*/ 320283 w 1433451"/>
                <a:gd name="connsiteY9" fmla="*/ 298686 h 1866484"/>
                <a:gd name="connsiteX10" fmla="*/ 88784 w 1433451"/>
                <a:gd name="connsiteY10" fmla="*/ 279082 h 1866484"/>
                <a:gd name="connsiteX11" fmla="*/ 73332 w 1433451"/>
                <a:gd name="connsiteY11" fmla="*/ 400277 h 1866484"/>
                <a:gd name="connsiteX12" fmla="*/ 595082 w 1433451"/>
                <a:gd name="connsiteY12" fmla="*/ 565401 h 1866484"/>
                <a:gd name="connsiteX13" fmla="*/ 768413 w 1433451"/>
                <a:gd name="connsiteY13" fmla="*/ 1010246 h 1866484"/>
                <a:gd name="connsiteX14" fmla="*/ 775661 w 1433451"/>
                <a:gd name="connsiteY14" fmla="*/ 1063851 h 1866484"/>
                <a:gd name="connsiteX15" fmla="*/ 751330 w 1433451"/>
                <a:gd name="connsiteY15" fmla="*/ 1073568 h 1866484"/>
                <a:gd name="connsiteX16" fmla="*/ 478694 w 1433451"/>
                <a:gd name="connsiteY16" fmla="*/ 1177410 h 1866484"/>
                <a:gd name="connsiteX17" fmla="*/ 450558 w 1433451"/>
                <a:gd name="connsiteY17" fmla="*/ 1481089 h 1866484"/>
                <a:gd name="connsiteX18" fmla="*/ 1048801 w 1433451"/>
                <a:gd name="connsiteY18" fmla="*/ 1852544 h 1866484"/>
                <a:gd name="connsiteX19" fmla="*/ 1420256 w 1433451"/>
                <a:gd name="connsiteY19" fmla="*/ 1254301 h 1866484"/>
                <a:gd name="connsiteX20" fmla="*/ 1086525 w 1433451"/>
                <a:gd name="connsiteY20" fmla="*/ 911839 h 1866484"/>
                <a:gd name="connsiteX21" fmla="*/ 968757 w 1433451"/>
                <a:gd name="connsiteY21" fmla="*/ 914422 h 1866484"/>
                <a:gd name="connsiteX22" fmla="*/ 854287 w 1433451"/>
                <a:gd name="connsiteY22" fmla="*/ 1015549 h 1866484"/>
                <a:gd name="connsiteX23" fmla="*/ 836541 w 1433451"/>
                <a:gd name="connsiteY23" fmla="*/ 1030241 h 1866484"/>
                <a:gd name="connsiteX24" fmla="*/ 832182 w 1433451"/>
                <a:gd name="connsiteY24" fmla="*/ 960893 h 1866484"/>
                <a:gd name="connsiteX25" fmla="*/ 658318 w 1433451"/>
                <a:gd name="connsiteY25" fmla="*/ 497232 h 1866484"/>
                <a:gd name="connsiteX26" fmla="*/ 473870 w 1433451"/>
                <a:gd name="connsiteY26" fmla="*/ 358872 h 1866484"/>
                <a:gd name="connsiteX27" fmla="*/ 461632 w 1433451"/>
                <a:gd name="connsiteY27" fmla="*/ 353331 h 1866484"/>
                <a:gd name="connsiteX28" fmla="*/ 656069 w 1433451"/>
                <a:gd name="connsiteY28" fmla="*/ 353331 h 1866484"/>
                <a:gd name="connsiteX29" fmla="*/ 982662 w 1433451"/>
                <a:gd name="connsiteY29" fmla="*/ 176666 h 1866484"/>
                <a:gd name="connsiteX30" fmla="*/ 982662 w 1433451"/>
                <a:gd name="connsiteY30" fmla="*/ 0 h 1866484"/>
                <a:gd name="connsiteX31" fmla="*/ 656069 w 1433451"/>
                <a:gd name="connsiteY31" fmla="*/ 0 h 1866484"/>
                <a:gd name="connsiteX32" fmla="*/ 528944 w 1433451"/>
                <a:gd name="connsiteY32" fmla="*/ 13883 h 186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33451" h="1866484">
                  <a:moveTo>
                    <a:pt x="576705" y="1217596"/>
                  </a:moveTo>
                  <a:cubicBezTo>
                    <a:pt x="583644" y="1216148"/>
                    <a:pt x="590250" y="1216680"/>
                    <a:pt x="596096" y="1219496"/>
                  </a:cubicBezTo>
                  <a:cubicBezTo>
                    <a:pt x="619483" y="1230760"/>
                    <a:pt x="621869" y="1274301"/>
                    <a:pt x="601425" y="1316747"/>
                  </a:cubicBezTo>
                  <a:cubicBezTo>
                    <a:pt x="580981" y="1359193"/>
                    <a:pt x="545448" y="1384469"/>
                    <a:pt x="522062" y="1373205"/>
                  </a:cubicBezTo>
                  <a:cubicBezTo>
                    <a:pt x="498675" y="1361941"/>
                    <a:pt x="496289" y="1318400"/>
                    <a:pt x="516733" y="1275954"/>
                  </a:cubicBezTo>
                  <a:cubicBezTo>
                    <a:pt x="532066" y="1244120"/>
                    <a:pt x="555887" y="1221943"/>
                    <a:pt x="576705" y="1217596"/>
                  </a:cubicBezTo>
                  <a:close/>
                  <a:moveTo>
                    <a:pt x="528944" y="13883"/>
                  </a:moveTo>
                  <a:cubicBezTo>
                    <a:pt x="411725" y="40702"/>
                    <a:pt x="329475" y="103489"/>
                    <a:pt x="329475" y="176666"/>
                  </a:cubicBezTo>
                  <a:lnTo>
                    <a:pt x="329475" y="301751"/>
                  </a:lnTo>
                  <a:lnTo>
                    <a:pt x="320283" y="298686"/>
                  </a:lnTo>
                  <a:cubicBezTo>
                    <a:pt x="241100" y="276887"/>
                    <a:pt x="160573" y="268658"/>
                    <a:pt x="88784" y="279082"/>
                  </a:cubicBezTo>
                  <a:cubicBezTo>
                    <a:pt x="-49256" y="317099"/>
                    <a:pt x="-3750" y="407418"/>
                    <a:pt x="73332" y="400277"/>
                  </a:cubicBezTo>
                  <a:cubicBezTo>
                    <a:pt x="298357" y="368749"/>
                    <a:pt x="503664" y="461411"/>
                    <a:pt x="595082" y="565401"/>
                  </a:cubicBezTo>
                  <a:cubicBezTo>
                    <a:pt x="665074" y="645019"/>
                    <a:pt x="740623" y="850241"/>
                    <a:pt x="768413" y="1010246"/>
                  </a:cubicBezTo>
                  <a:lnTo>
                    <a:pt x="775661" y="1063851"/>
                  </a:lnTo>
                  <a:lnTo>
                    <a:pt x="751330" y="1073568"/>
                  </a:lnTo>
                  <a:cubicBezTo>
                    <a:pt x="651531" y="1103537"/>
                    <a:pt x="597498" y="1055680"/>
                    <a:pt x="478694" y="1177410"/>
                  </a:cubicBezTo>
                  <a:cubicBezTo>
                    <a:pt x="422160" y="1248681"/>
                    <a:pt x="404791" y="1327036"/>
                    <a:pt x="450558" y="1481089"/>
                  </a:cubicBezTo>
                  <a:cubicBezTo>
                    <a:pt x="534154" y="1762478"/>
                    <a:pt x="781026" y="1915170"/>
                    <a:pt x="1048801" y="1852544"/>
                  </a:cubicBezTo>
                  <a:cubicBezTo>
                    <a:pt x="1316576" y="1789918"/>
                    <a:pt x="1482882" y="1522075"/>
                    <a:pt x="1420256" y="1254301"/>
                  </a:cubicBezTo>
                  <a:cubicBezTo>
                    <a:pt x="1381115" y="1086941"/>
                    <a:pt x="1271050" y="953535"/>
                    <a:pt x="1086525" y="911839"/>
                  </a:cubicBezTo>
                  <a:cubicBezTo>
                    <a:pt x="1032559" y="905544"/>
                    <a:pt x="995718" y="907270"/>
                    <a:pt x="968757" y="914422"/>
                  </a:cubicBezTo>
                  <a:cubicBezTo>
                    <a:pt x="908096" y="930513"/>
                    <a:pt x="897450" y="974072"/>
                    <a:pt x="854287" y="1015549"/>
                  </a:cubicBezTo>
                  <a:lnTo>
                    <a:pt x="836541" y="1030241"/>
                  </a:lnTo>
                  <a:lnTo>
                    <a:pt x="832182" y="960893"/>
                  </a:lnTo>
                  <a:cubicBezTo>
                    <a:pt x="814597" y="780852"/>
                    <a:pt x="753651" y="605262"/>
                    <a:pt x="658318" y="497232"/>
                  </a:cubicBezTo>
                  <a:cubicBezTo>
                    <a:pt x="611624" y="444320"/>
                    <a:pt x="546781" y="396505"/>
                    <a:pt x="473870" y="358872"/>
                  </a:cubicBezTo>
                  <a:lnTo>
                    <a:pt x="461632" y="353331"/>
                  </a:lnTo>
                  <a:lnTo>
                    <a:pt x="656069" y="353331"/>
                  </a:lnTo>
                  <a:cubicBezTo>
                    <a:pt x="836441" y="353331"/>
                    <a:pt x="982661" y="274235"/>
                    <a:pt x="982662" y="176666"/>
                  </a:cubicBezTo>
                  <a:lnTo>
                    <a:pt x="982662" y="0"/>
                  </a:lnTo>
                  <a:lnTo>
                    <a:pt x="656069" y="0"/>
                  </a:lnTo>
                  <a:cubicBezTo>
                    <a:pt x="610976" y="0"/>
                    <a:pt x="568017" y="4944"/>
                    <a:pt x="528944" y="1388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2D4FEE8-BC26-45DC-8469-6ACA8FED3E4C}"/>
                </a:ext>
              </a:extLst>
            </p:cNvPr>
            <p:cNvSpPr/>
            <p:nvPr/>
          </p:nvSpPr>
          <p:spPr>
            <a:xfrm rot="353867">
              <a:off x="7159682" y="3498747"/>
              <a:ext cx="1552759" cy="560295"/>
            </a:xfrm>
            <a:custGeom>
              <a:avLst/>
              <a:gdLst>
                <a:gd name="connsiteX0" fmla="*/ 47504 w 1552759"/>
                <a:gd name="connsiteY0" fmla="*/ 459865 h 560295"/>
                <a:gd name="connsiteX1" fmla="*/ 1542860 w 1552759"/>
                <a:gd name="connsiteY1" fmla="*/ 464471 h 560295"/>
                <a:gd name="connsiteX2" fmla="*/ 1552759 w 1552759"/>
                <a:gd name="connsiteY2" fmla="*/ 560295 h 560295"/>
                <a:gd name="connsiteX3" fmla="*/ 57094 w 1552759"/>
                <a:gd name="connsiteY3" fmla="*/ 552699 h 560295"/>
                <a:gd name="connsiteX4" fmla="*/ 31845 w 1552759"/>
                <a:gd name="connsiteY4" fmla="*/ 308272 h 560295"/>
                <a:gd name="connsiteX5" fmla="*/ 1527201 w 1552759"/>
                <a:gd name="connsiteY5" fmla="*/ 312878 h 560295"/>
                <a:gd name="connsiteX6" fmla="*/ 1538136 w 1552759"/>
                <a:gd name="connsiteY6" fmla="*/ 418737 h 560295"/>
                <a:gd name="connsiteX7" fmla="*/ 42780 w 1552759"/>
                <a:gd name="connsiteY7" fmla="*/ 414130 h 560295"/>
                <a:gd name="connsiteX8" fmla="*/ 16185 w 1552759"/>
                <a:gd name="connsiteY8" fmla="*/ 156678 h 560295"/>
                <a:gd name="connsiteX9" fmla="*/ 1511541 w 1552759"/>
                <a:gd name="connsiteY9" fmla="*/ 161285 h 560295"/>
                <a:gd name="connsiteX10" fmla="*/ 1522476 w 1552759"/>
                <a:gd name="connsiteY10" fmla="*/ 267144 h 560295"/>
                <a:gd name="connsiteX11" fmla="*/ 27120 w 1552759"/>
                <a:gd name="connsiteY11" fmla="*/ 262537 h 560295"/>
                <a:gd name="connsiteX12" fmla="*/ 0 w 1552759"/>
                <a:gd name="connsiteY12" fmla="*/ 0 h 560295"/>
                <a:gd name="connsiteX13" fmla="*/ 1495665 w 1552759"/>
                <a:gd name="connsiteY13" fmla="*/ 7596 h 560295"/>
                <a:gd name="connsiteX14" fmla="*/ 1506817 w 1552759"/>
                <a:gd name="connsiteY14" fmla="*/ 115550 h 560295"/>
                <a:gd name="connsiteX15" fmla="*/ 11460 w 1552759"/>
                <a:gd name="connsiteY15" fmla="*/ 110944 h 560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52759" h="560295">
                  <a:moveTo>
                    <a:pt x="47504" y="459865"/>
                  </a:moveTo>
                  <a:lnTo>
                    <a:pt x="1542860" y="464471"/>
                  </a:lnTo>
                  <a:lnTo>
                    <a:pt x="1552759" y="560295"/>
                  </a:lnTo>
                  <a:lnTo>
                    <a:pt x="57094" y="552699"/>
                  </a:lnTo>
                  <a:close/>
                  <a:moveTo>
                    <a:pt x="31845" y="308272"/>
                  </a:moveTo>
                  <a:lnTo>
                    <a:pt x="1527201" y="312878"/>
                  </a:lnTo>
                  <a:lnTo>
                    <a:pt x="1538136" y="418737"/>
                  </a:lnTo>
                  <a:lnTo>
                    <a:pt x="42780" y="414130"/>
                  </a:lnTo>
                  <a:close/>
                  <a:moveTo>
                    <a:pt x="16185" y="156678"/>
                  </a:moveTo>
                  <a:lnTo>
                    <a:pt x="1511541" y="161285"/>
                  </a:lnTo>
                  <a:lnTo>
                    <a:pt x="1522476" y="267144"/>
                  </a:lnTo>
                  <a:lnTo>
                    <a:pt x="27120" y="262537"/>
                  </a:lnTo>
                  <a:close/>
                  <a:moveTo>
                    <a:pt x="0" y="0"/>
                  </a:moveTo>
                  <a:lnTo>
                    <a:pt x="1495665" y="7596"/>
                  </a:lnTo>
                  <a:lnTo>
                    <a:pt x="1506817" y="115550"/>
                  </a:lnTo>
                  <a:lnTo>
                    <a:pt x="11460" y="11094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0289668-F3D5-4A2F-B7D4-6B92AB5BEE86}"/>
              </a:ext>
            </a:extLst>
          </p:cNvPr>
          <p:cNvGrpSpPr/>
          <p:nvPr/>
        </p:nvGrpSpPr>
        <p:grpSpPr>
          <a:xfrm>
            <a:off x="2432999" y="5584732"/>
            <a:ext cx="850140" cy="857488"/>
            <a:chOff x="913058" y="4064523"/>
            <a:chExt cx="1247775" cy="1258559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30A83F4-4D16-4EA1-BA06-8E7C2C8EBC0A}"/>
                </a:ext>
              </a:extLst>
            </p:cNvPr>
            <p:cNvSpPr/>
            <p:nvPr/>
          </p:nvSpPr>
          <p:spPr>
            <a:xfrm>
              <a:off x="924475" y="4237232"/>
              <a:ext cx="1228725" cy="1085850"/>
            </a:xfrm>
            <a:custGeom>
              <a:avLst/>
              <a:gdLst>
                <a:gd name="connsiteX0" fmla="*/ 1232284 w 1228725"/>
                <a:gd name="connsiteY0" fmla="*/ 840126 h 1085850"/>
                <a:gd name="connsiteX1" fmla="*/ 1132271 w 1228725"/>
                <a:gd name="connsiteY1" fmla="*/ 181949 h 1085850"/>
                <a:gd name="connsiteX2" fmla="*/ 1054166 w 1228725"/>
                <a:gd name="connsiteY2" fmla="*/ 76221 h 1085850"/>
                <a:gd name="connsiteX3" fmla="*/ 428374 w 1228725"/>
                <a:gd name="connsiteY3" fmla="*/ 8594 h 1085850"/>
                <a:gd name="connsiteX4" fmla="*/ 191201 w 1228725"/>
                <a:gd name="connsiteY4" fmla="*/ 72411 h 1085850"/>
                <a:gd name="connsiteX5" fmla="*/ 103571 w 1228725"/>
                <a:gd name="connsiteY5" fmla="*/ 191474 h 1085850"/>
                <a:gd name="connsiteX6" fmla="*/ 7369 w 1228725"/>
                <a:gd name="connsiteY6" fmla="*/ 850604 h 1085850"/>
                <a:gd name="connsiteX7" fmla="*/ 106429 w 1228725"/>
                <a:gd name="connsiteY7" fmla="*/ 1001099 h 1085850"/>
                <a:gd name="connsiteX8" fmla="*/ 1120841 w 1228725"/>
                <a:gd name="connsiteY8" fmla="*/ 1004909 h 1085850"/>
                <a:gd name="connsiteX9" fmla="*/ 1232284 w 1228725"/>
                <a:gd name="connsiteY9" fmla="*/ 840126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725" h="1085850">
                  <a:moveTo>
                    <a:pt x="1232284" y="840126"/>
                  </a:moveTo>
                  <a:cubicBezTo>
                    <a:pt x="1228474" y="828696"/>
                    <a:pt x="1138939" y="249576"/>
                    <a:pt x="1132271" y="181949"/>
                  </a:cubicBezTo>
                  <a:cubicBezTo>
                    <a:pt x="1127509" y="129561"/>
                    <a:pt x="1099886" y="95271"/>
                    <a:pt x="1054166" y="76221"/>
                  </a:cubicBezTo>
                  <a:cubicBezTo>
                    <a:pt x="802706" y="-30459"/>
                    <a:pt x="462664" y="4784"/>
                    <a:pt x="428374" y="8594"/>
                  </a:cubicBezTo>
                  <a:cubicBezTo>
                    <a:pt x="345506" y="17166"/>
                    <a:pt x="266449" y="36216"/>
                    <a:pt x="191201" y="72411"/>
                  </a:cubicBezTo>
                  <a:cubicBezTo>
                    <a:pt x="139766" y="97176"/>
                    <a:pt x="108334" y="132419"/>
                    <a:pt x="103571" y="191474"/>
                  </a:cubicBezTo>
                  <a:cubicBezTo>
                    <a:pt x="98809" y="242909"/>
                    <a:pt x="7369" y="838221"/>
                    <a:pt x="7369" y="850604"/>
                  </a:cubicBezTo>
                  <a:cubicBezTo>
                    <a:pt x="-7871" y="968714"/>
                    <a:pt x="-9776" y="962046"/>
                    <a:pt x="106429" y="1001099"/>
                  </a:cubicBezTo>
                  <a:cubicBezTo>
                    <a:pt x="443614" y="1116351"/>
                    <a:pt x="782704" y="1116351"/>
                    <a:pt x="1120841" y="1004909"/>
                  </a:cubicBezTo>
                  <a:cubicBezTo>
                    <a:pt x="1243714" y="962999"/>
                    <a:pt x="1242761" y="960141"/>
                    <a:pt x="1232284" y="84012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F7AF0BC-5789-4B01-8F7F-46BE300D3204}"/>
                </a:ext>
              </a:extLst>
            </p:cNvPr>
            <p:cNvSpPr/>
            <p:nvPr/>
          </p:nvSpPr>
          <p:spPr>
            <a:xfrm>
              <a:off x="913058" y="4969726"/>
              <a:ext cx="1247775" cy="161925"/>
            </a:xfrm>
            <a:custGeom>
              <a:avLst/>
              <a:gdLst>
                <a:gd name="connsiteX0" fmla="*/ 34026 w 1247775"/>
                <a:gd name="connsiteY0" fmla="*/ 0 h 161925"/>
                <a:gd name="connsiteX1" fmla="*/ 109274 w 1247775"/>
                <a:gd name="connsiteY1" fmla="*/ 80963 h 161925"/>
                <a:gd name="connsiteX2" fmla="*/ 1175122 w 1247775"/>
                <a:gd name="connsiteY2" fmla="*/ 74295 h 161925"/>
                <a:gd name="connsiteX3" fmla="*/ 1247512 w 1247775"/>
                <a:gd name="connsiteY3" fmla="*/ 150495 h 161925"/>
                <a:gd name="connsiteX4" fmla="*/ 1175122 w 1247775"/>
                <a:gd name="connsiteY4" fmla="*/ 103823 h 161925"/>
                <a:gd name="connsiteX5" fmla="*/ 27359 w 1247775"/>
                <a:gd name="connsiteY5" fmla="*/ 89535 h 161925"/>
                <a:gd name="connsiteX6" fmla="*/ 34026 w 1247775"/>
                <a:gd name="connsiteY6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7775" h="161925">
                  <a:moveTo>
                    <a:pt x="34026" y="0"/>
                  </a:moveTo>
                  <a:cubicBezTo>
                    <a:pt x="22596" y="60960"/>
                    <a:pt x="47361" y="68580"/>
                    <a:pt x="109274" y="80963"/>
                  </a:cubicBezTo>
                  <a:cubicBezTo>
                    <a:pt x="465509" y="150495"/>
                    <a:pt x="819839" y="150495"/>
                    <a:pt x="1175122" y="74295"/>
                  </a:cubicBezTo>
                  <a:cubicBezTo>
                    <a:pt x="1234177" y="68580"/>
                    <a:pt x="1272277" y="81915"/>
                    <a:pt x="1247512" y="150495"/>
                  </a:cubicBezTo>
                  <a:cubicBezTo>
                    <a:pt x="1242749" y="103823"/>
                    <a:pt x="1223699" y="93345"/>
                    <a:pt x="1175122" y="103823"/>
                  </a:cubicBezTo>
                  <a:cubicBezTo>
                    <a:pt x="792216" y="184785"/>
                    <a:pt x="408359" y="182880"/>
                    <a:pt x="27359" y="89535"/>
                  </a:cubicBezTo>
                  <a:cubicBezTo>
                    <a:pt x="-25981" y="53340"/>
                    <a:pt x="11166" y="29528"/>
                    <a:pt x="340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671714C-99C1-48AB-AE41-8CCB44676E2E}"/>
                </a:ext>
              </a:extLst>
            </p:cNvPr>
            <p:cNvSpPr/>
            <p:nvPr/>
          </p:nvSpPr>
          <p:spPr>
            <a:xfrm>
              <a:off x="1117582" y="4299166"/>
              <a:ext cx="847725" cy="180975"/>
            </a:xfrm>
            <a:custGeom>
              <a:avLst/>
              <a:gdLst>
                <a:gd name="connsiteX0" fmla="*/ 849630 w 847725"/>
                <a:gd name="connsiteY0" fmla="*/ 91440 h 180975"/>
                <a:gd name="connsiteX1" fmla="*/ 424815 w 847725"/>
                <a:gd name="connsiteY1" fmla="*/ 182880 h 180975"/>
                <a:gd name="connsiteX2" fmla="*/ 0 w 847725"/>
                <a:gd name="connsiteY2" fmla="*/ 91440 h 180975"/>
                <a:gd name="connsiteX3" fmla="*/ 424815 w 847725"/>
                <a:gd name="connsiteY3" fmla="*/ 0 h 180975"/>
                <a:gd name="connsiteX4" fmla="*/ 849630 w 847725"/>
                <a:gd name="connsiteY4" fmla="*/ 9144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725" h="180975">
                  <a:moveTo>
                    <a:pt x="849630" y="91440"/>
                  </a:moveTo>
                  <a:cubicBezTo>
                    <a:pt x="849630" y="141941"/>
                    <a:pt x="659434" y="182880"/>
                    <a:pt x="424815" y="182880"/>
                  </a:cubicBezTo>
                  <a:cubicBezTo>
                    <a:pt x="190196" y="182880"/>
                    <a:pt x="0" y="141941"/>
                    <a:pt x="0" y="91440"/>
                  </a:cubicBezTo>
                  <a:cubicBezTo>
                    <a:pt x="0" y="40939"/>
                    <a:pt x="190196" y="0"/>
                    <a:pt x="424815" y="0"/>
                  </a:cubicBezTo>
                  <a:cubicBezTo>
                    <a:pt x="659434" y="0"/>
                    <a:pt x="849630" y="40939"/>
                    <a:pt x="849630" y="9144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16B835D-5999-4322-87E7-A54308540ECE}"/>
                </a:ext>
              </a:extLst>
            </p:cNvPr>
            <p:cNvSpPr/>
            <p:nvPr/>
          </p:nvSpPr>
          <p:spPr>
            <a:xfrm>
              <a:off x="945764" y="4769701"/>
              <a:ext cx="1190625" cy="161925"/>
            </a:xfrm>
            <a:custGeom>
              <a:avLst/>
              <a:gdLst>
                <a:gd name="connsiteX0" fmla="*/ 32752 w 1190625"/>
                <a:gd name="connsiteY0" fmla="*/ 0 h 161925"/>
                <a:gd name="connsiteX1" fmla="*/ 104190 w 1190625"/>
                <a:gd name="connsiteY1" fmla="*/ 80963 h 161925"/>
                <a:gd name="connsiteX2" fmla="*/ 1117650 w 1190625"/>
                <a:gd name="connsiteY2" fmla="*/ 74295 h 161925"/>
                <a:gd name="connsiteX3" fmla="*/ 1186230 w 1190625"/>
                <a:gd name="connsiteY3" fmla="*/ 150495 h 161925"/>
                <a:gd name="connsiteX4" fmla="*/ 1116698 w 1190625"/>
                <a:gd name="connsiteY4" fmla="*/ 103823 h 161925"/>
                <a:gd name="connsiteX5" fmla="*/ 25132 w 1190625"/>
                <a:gd name="connsiteY5" fmla="*/ 89535 h 161925"/>
                <a:gd name="connsiteX6" fmla="*/ 32752 w 1190625"/>
                <a:gd name="connsiteY6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0625" h="161925">
                  <a:moveTo>
                    <a:pt x="32752" y="0"/>
                  </a:moveTo>
                  <a:cubicBezTo>
                    <a:pt x="22275" y="60960"/>
                    <a:pt x="45135" y="68580"/>
                    <a:pt x="104190" y="80963"/>
                  </a:cubicBezTo>
                  <a:cubicBezTo>
                    <a:pt x="443280" y="150495"/>
                    <a:pt x="780465" y="150495"/>
                    <a:pt x="1117650" y="74295"/>
                  </a:cubicBezTo>
                  <a:cubicBezTo>
                    <a:pt x="1173848" y="68580"/>
                    <a:pt x="1210043" y="81915"/>
                    <a:pt x="1186230" y="150495"/>
                  </a:cubicBezTo>
                  <a:cubicBezTo>
                    <a:pt x="1181468" y="103823"/>
                    <a:pt x="1163370" y="93345"/>
                    <a:pt x="1116698" y="103823"/>
                  </a:cubicBezTo>
                  <a:cubicBezTo>
                    <a:pt x="751890" y="184785"/>
                    <a:pt x="388035" y="182880"/>
                    <a:pt x="25132" y="89535"/>
                  </a:cubicBezTo>
                  <a:cubicBezTo>
                    <a:pt x="-24398" y="53340"/>
                    <a:pt x="10845" y="30480"/>
                    <a:pt x="3275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0B685A2-2ECC-4D17-89C9-43A5D4C69A47}"/>
                </a:ext>
              </a:extLst>
            </p:cNvPr>
            <p:cNvSpPr/>
            <p:nvPr/>
          </p:nvSpPr>
          <p:spPr>
            <a:xfrm>
              <a:off x="973940" y="4570629"/>
              <a:ext cx="1133475" cy="161925"/>
            </a:xfrm>
            <a:custGeom>
              <a:avLst/>
              <a:gdLst>
                <a:gd name="connsiteX0" fmla="*/ 31247 w 1133475"/>
                <a:gd name="connsiteY0" fmla="*/ 0 h 161925"/>
                <a:gd name="connsiteX1" fmla="*/ 98874 w 1133475"/>
                <a:gd name="connsiteY1" fmla="*/ 80963 h 161925"/>
                <a:gd name="connsiteX2" fmla="*/ 1061852 w 1133475"/>
                <a:gd name="connsiteY2" fmla="*/ 74295 h 161925"/>
                <a:gd name="connsiteX3" fmla="*/ 1126622 w 1133475"/>
                <a:gd name="connsiteY3" fmla="*/ 150495 h 161925"/>
                <a:gd name="connsiteX4" fmla="*/ 1060899 w 1133475"/>
                <a:gd name="connsiteY4" fmla="*/ 103822 h 161925"/>
                <a:gd name="connsiteX5" fmla="*/ 23627 w 1133475"/>
                <a:gd name="connsiteY5" fmla="*/ 89535 h 161925"/>
                <a:gd name="connsiteX6" fmla="*/ 31247 w 1133475"/>
                <a:gd name="connsiteY6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3475" h="161925">
                  <a:moveTo>
                    <a:pt x="31247" y="0"/>
                  </a:moveTo>
                  <a:cubicBezTo>
                    <a:pt x="21722" y="60960"/>
                    <a:pt x="42677" y="68580"/>
                    <a:pt x="98874" y="80963"/>
                  </a:cubicBezTo>
                  <a:cubicBezTo>
                    <a:pt x="420819" y="150495"/>
                    <a:pt x="740859" y="150495"/>
                    <a:pt x="1061852" y="74295"/>
                  </a:cubicBezTo>
                  <a:cubicBezTo>
                    <a:pt x="1115192" y="68580"/>
                    <a:pt x="1149482" y="81915"/>
                    <a:pt x="1126622" y="150495"/>
                  </a:cubicBezTo>
                  <a:cubicBezTo>
                    <a:pt x="1121859" y="103822"/>
                    <a:pt x="1104714" y="93345"/>
                    <a:pt x="1060899" y="103822"/>
                  </a:cubicBezTo>
                  <a:cubicBezTo>
                    <a:pt x="714189" y="184785"/>
                    <a:pt x="368432" y="182880"/>
                    <a:pt x="23627" y="89535"/>
                  </a:cubicBezTo>
                  <a:cubicBezTo>
                    <a:pt x="-23046" y="53340"/>
                    <a:pt x="10292" y="29528"/>
                    <a:pt x="3124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753E1AC-AB4E-4CAB-BFD8-7E7B9EC96290}"/>
                </a:ext>
              </a:extLst>
            </p:cNvPr>
            <p:cNvSpPr/>
            <p:nvPr/>
          </p:nvSpPr>
          <p:spPr>
            <a:xfrm>
              <a:off x="1420465" y="4064523"/>
              <a:ext cx="342900" cy="342900"/>
            </a:xfrm>
            <a:custGeom>
              <a:avLst/>
              <a:gdLst>
                <a:gd name="connsiteX0" fmla="*/ 273379 w 342900"/>
                <a:gd name="connsiteY0" fmla="*/ 208925 h 342900"/>
                <a:gd name="connsiteX1" fmla="*/ 248614 w 342900"/>
                <a:gd name="connsiteY1" fmla="*/ 128915 h 342900"/>
                <a:gd name="connsiteX2" fmla="*/ 176224 w 342900"/>
                <a:gd name="connsiteY2" fmla="*/ 117485 h 342900"/>
                <a:gd name="connsiteX3" fmla="*/ 220991 w 342900"/>
                <a:gd name="connsiteY3" fmla="*/ 46048 h 342900"/>
                <a:gd name="connsiteX4" fmla="*/ 334339 w 342900"/>
                <a:gd name="connsiteY4" fmla="*/ 28903 h 342900"/>
                <a:gd name="connsiteX5" fmla="*/ 334339 w 342900"/>
                <a:gd name="connsiteY5" fmla="*/ 4138 h 342900"/>
                <a:gd name="connsiteX6" fmla="*/ 209561 w 342900"/>
                <a:gd name="connsiteY6" fmla="*/ 30808 h 342900"/>
                <a:gd name="connsiteX7" fmla="*/ 160031 w 342900"/>
                <a:gd name="connsiteY7" fmla="*/ 116533 h 342900"/>
                <a:gd name="connsiteX8" fmla="*/ 155269 w 342900"/>
                <a:gd name="connsiteY8" fmla="*/ 115580 h 342900"/>
                <a:gd name="connsiteX9" fmla="*/ 69544 w 342900"/>
                <a:gd name="connsiteY9" fmla="*/ 93673 h 342900"/>
                <a:gd name="connsiteX10" fmla="*/ 11 w 342900"/>
                <a:gd name="connsiteY10" fmla="*/ 205115 h 342900"/>
                <a:gd name="connsiteX11" fmla="*/ 134314 w 342900"/>
                <a:gd name="connsiteY11" fmla="*/ 344180 h 342900"/>
                <a:gd name="connsiteX12" fmla="*/ 273379 w 342900"/>
                <a:gd name="connsiteY12" fmla="*/ 20892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2900" h="342900">
                  <a:moveTo>
                    <a:pt x="273379" y="208925"/>
                  </a:moveTo>
                  <a:cubicBezTo>
                    <a:pt x="277189" y="165110"/>
                    <a:pt x="267664" y="145108"/>
                    <a:pt x="248614" y="128915"/>
                  </a:cubicBezTo>
                  <a:cubicBezTo>
                    <a:pt x="213371" y="105103"/>
                    <a:pt x="200036" y="116533"/>
                    <a:pt x="176224" y="117485"/>
                  </a:cubicBezTo>
                  <a:cubicBezTo>
                    <a:pt x="187654" y="88910"/>
                    <a:pt x="205751" y="58430"/>
                    <a:pt x="220991" y="46048"/>
                  </a:cubicBezTo>
                  <a:cubicBezTo>
                    <a:pt x="242899" y="27950"/>
                    <a:pt x="288619" y="15568"/>
                    <a:pt x="334339" y="28903"/>
                  </a:cubicBezTo>
                  <a:cubicBezTo>
                    <a:pt x="350531" y="32713"/>
                    <a:pt x="361961" y="15568"/>
                    <a:pt x="334339" y="4138"/>
                  </a:cubicBezTo>
                  <a:cubicBezTo>
                    <a:pt x="295286" y="-7292"/>
                    <a:pt x="239089" y="6043"/>
                    <a:pt x="209561" y="30808"/>
                  </a:cubicBezTo>
                  <a:cubicBezTo>
                    <a:pt x="186701" y="48905"/>
                    <a:pt x="169556" y="81290"/>
                    <a:pt x="160031" y="116533"/>
                  </a:cubicBezTo>
                  <a:cubicBezTo>
                    <a:pt x="158126" y="116533"/>
                    <a:pt x="157174" y="115580"/>
                    <a:pt x="155269" y="115580"/>
                  </a:cubicBezTo>
                  <a:cubicBezTo>
                    <a:pt x="116216" y="106055"/>
                    <a:pt x="125741" y="74623"/>
                    <a:pt x="69544" y="93673"/>
                  </a:cubicBezTo>
                  <a:cubicBezTo>
                    <a:pt x="22871" y="115580"/>
                    <a:pt x="964" y="157490"/>
                    <a:pt x="11" y="205115"/>
                  </a:cubicBezTo>
                  <a:cubicBezTo>
                    <a:pt x="-941" y="280363"/>
                    <a:pt x="59066" y="342275"/>
                    <a:pt x="134314" y="344180"/>
                  </a:cubicBezTo>
                  <a:cubicBezTo>
                    <a:pt x="210514" y="345133"/>
                    <a:pt x="267664" y="289888"/>
                    <a:pt x="273379" y="20892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D72325F-3CC7-4BD7-9927-11CB6482BEFF}"/>
              </a:ext>
            </a:extLst>
          </p:cNvPr>
          <p:cNvSpPr/>
          <p:nvPr/>
        </p:nvSpPr>
        <p:spPr>
          <a:xfrm>
            <a:off x="547400" y="1403672"/>
            <a:ext cx="419431" cy="1643895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72CE0598-42DA-449E-8519-D58524E37779}"/>
              </a:ext>
            </a:extLst>
          </p:cNvPr>
          <p:cNvSpPr/>
          <p:nvPr/>
        </p:nvSpPr>
        <p:spPr>
          <a:xfrm>
            <a:off x="1267366" y="1435975"/>
            <a:ext cx="333095" cy="1625935"/>
          </a:xfrm>
          <a:custGeom>
            <a:avLst/>
            <a:gdLst>
              <a:gd name="connsiteX0" fmla="*/ 196438 w 411746"/>
              <a:gd name="connsiteY0" fmla="*/ 1898806 h 2009854"/>
              <a:gd name="connsiteX1" fmla="*/ 179018 w 411746"/>
              <a:gd name="connsiteY1" fmla="*/ 1935823 h 2009854"/>
              <a:gd name="connsiteX2" fmla="*/ 216034 w 411746"/>
              <a:gd name="connsiteY2" fmla="*/ 1953242 h 2009854"/>
              <a:gd name="connsiteX3" fmla="*/ 233453 w 411746"/>
              <a:gd name="connsiteY3" fmla="*/ 1916226 h 2009854"/>
              <a:gd name="connsiteX4" fmla="*/ 196438 w 411746"/>
              <a:gd name="connsiteY4" fmla="*/ 1898806 h 2009854"/>
              <a:gd name="connsiteX5" fmla="*/ 205872 w 411746"/>
              <a:gd name="connsiteY5" fmla="*/ 307955 h 2009854"/>
              <a:gd name="connsiteX6" fmla="*/ 270715 w 411746"/>
              <a:gd name="connsiteY6" fmla="*/ 372798 h 2009854"/>
              <a:gd name="connsiteX7" fmla="*/ 270715 w 411746"/>
              <a:gd name="connsiteY7" fmla="*/ 632168 h 2009854"/>
              <a:gd name="connsiteX8" fmla="*/ 141030 w 411746"/>
              <a:gd name="connsiteY8" fmla="*/ 632168 h 2009854"/>
              <a:gd name="connsiteX9" fmla="*/ 141030 w 411746"/>
              <a:gd name="connsiteY9" fmla="*/ 372798 h 2009854"/>
              <a:gd name="connsiteX10" fmla="*/ 205872 w 411746"/>
              <a:gd name="connsiteY10" fmla="*/ 307955 h 2009854"/>
              <a:gd name="connsiteX11" fmla="*/ 205873 w 411746"/>
              <a:gd name="connsiteY11" fmla="*/ 297278 h 2009854"/>
              <a:gd name="connsiteX12" fmla="*/ 129352 w 411746"/>
              <a:gd name="connsiteY12" fmla="*/ 373799 h 2009854"/>
              <a:gd name="connsiteX13" fmla="*/ 129352 w 411746"/>
              <a:gd name="connsiteY13" fmla="*/ 642845 h 2009854"/>
              <a:gd name="connsiteX14" fmla="*/ 172786 w 411746"/>
              <a:gd name="connsiteY14" fmla="*/ 642845 h 2009854"/>
              <a:gd name="connsiteX15" fmla="*/ 172786 w 411746"/>
              <a:gd name="connsiteY15" fmla="*/ 642618 h 2009854"/>
              <a:gd name="connsiteX16" fmla="*/ 242636 w 411746"/>
              <a:gd name="connsiteY16" fmla="*/ 642618 h 2009854"/>
              <a:gd name="connsiteX17" fmla="*/ 242636 w 411746"/>
              <a:gd name="connsiteY17" fmla="*/ 642845 h 2009854"/>
              <a:gd name="connsiteX18" fmla="*/ 282393 w 411746"/>
              <a:gd name="connsiteY18" fmla="*/ 642845 h 2009854"/>
              <a:gd name="connsiteX19" fmla="*/ 282394 w 411746"/>
              <a:gd name="connsiteY19" fmla="*/ 373799 h 2009854"/>
              <a:gd name="connsiteX20" fmla="*/ 205873 w 411746"/>
              <a:gd name="connsiteY20" fmla="*/ 297278 h 2009854"/>
              <a:gd name="connsiteX21" fmla="*/ 250724 w 411746"/>
              <a:gd name="connsiteY21" fmla="*/ 0 h 2009854"/>
              <a:gd name="connsiteX22" fmla="*/ 366160 w 411746"/>
              <a:gd name="connsiteY22" fmla="*/ 0 h 2009854"/>
              <a:gd name="connsiteX23" fmla="*/ 411746 w 411746"/>
              <a:gd name="connsiteY23" fmla="*/ 45587 h 2009854"/>
              <a:gd name="connsiteX24" fmla="*/ 411746 w 411746"/>
              <a:gd name="connsiteY24" fmla="*/ 599239 h 2009854"/>
              <a:gd name="connsiteX25" fmla="*/ 349250 w 411746"/>
              <a:gd name="connsiteY25" fmla="*/ 661735 h 2009854"/>
              <a:gd name="connsiteX26" fmla="*/ 242636 w 411746"/>
              <a:gd name="connsiteY26" fmla="*/ 661735 h 2009854"/>
              <a:gd name="connsiteX27" fmla="*/ 242636 w 411746"/>
              <a:gd name="connsiteY27" fmla="*/ 1139656 h 2009854"/>
              <a:gd name="connsiteX28" fmla="*/ 254774 w 411746"/>
              <a:gd name="connsiteY28" fmla="*/ 1144701 h 2009854"/>
              <a:gd name="connsiteX29" fmla="*/ 274824 w 411746"/>
              <a:gd name="connsiteY29" fmla="*/ 1193330 h 2009854"/>
              <a:gd name="connsiteX30" fmla="*/ 274824 w 411746"/>
              <a:gd name="connsiteY30" fmla="*/ 1205033 h 2009854"/>
              <a:gd name="connsiteX31" fmla="*/ 275723 w 411746"/>
              <a:gd name="connsiteY31" fmla="*/ 1209505 h 2009854"/>
              <a:gd name="connsiteX32" fmla="*/ 275723 w 411746"/>
              <a:gd name="connsiteY32" fmla="*/ 1488536 h 2009854"/>
              <a:gd name="connsiteX33" fmla="*/ 274824 w 411746"/>
              <a:gd name="connsiteY33" fmla="*/ 1488536 h 2009854"/>
              <a:gd name="connsiteX34" fmla="*/ 274824 w 411746"/>
              <a:gd name="connsiteY34" fmla="*/ 1940904 h 2009854"/>
              <a:gd name="connsiteX35" fmla="*/ 205873 w 411746"/>
              <a:gd name="connsiteY35" fmla="*/ 2009854 h 2009854"/>
              <a:gd name="connsiteX36" fmla="*/ 136922 w 411746"/>
              <a:gd name="connsiteY36" fmla="*/ 1940904 h 2009854"/>
              <a:gd name="connsiteX37" fmla="*/ 136922 w 411746"/>
              <a:gd name="connsiteY37" fmla="*/ 1488536 h 2009854"/>
              <a:gd name="connsiteX38" fmla="*/ 136023 w 411746"/>
              <a:gd name="connsiteY38" fmla="*/ 1488536 h 2009854"/>
              <a:gd name="connsiteX39" fmla="*/ 136023 w 411746"/>
              <a:gd name="connsiteY39" fmla="*/ 1209505 h 2009854"/>
              <a:gd name="connsiteX40" fmla="*/ 136922 w 411746"/>
              <a:gd name="connsiteY40" fmla="*/ 1205114 h 2009854"/>
              <a:gd name="connsiteX41" fmla="*/ 136922 w 411746"/>
              <a:gd name="connsiteY41" fmla="*/ 1193330 h 2009854"/>
              <a:gd name="connsiteX42" fmla="*/ 157244 w 411746"/>
              <a:gd name="connsiteY42" fmla="*/ 1144701 h 2009854"/>
              <a:gd name="connsiteX43" fmla="*/ 172786 w 411746"/>
              <a:gd name="connsiteY43" fmla="*/ 1138206 h 2009854"/>
              <a:gd name="connsiteX44" fmla="*/ 172786 w 411746"/>
              <a:gd name="connsiteY44" fmla="*/ 661735 h 2009854"/>
              <a:gd name="connsiteX45" fmla="*/ 63233 w 411746"/>
              <a:gd name="connsiteY45" fmla="*/ 661735 h 2009854"/>
              <a:gd name="connsiteX46" fmla="*/ 0 w 411746"/>
              <a:gd name="connsiteY46" fmla="*/ 598502 h 2009854"/>
              <a:gd name="connsiteX47" fmla="*/ 0 w 411746"/>
              <a:gd name="connsiteY47" fmla="*/ 250724 h 2009854"/>
              <a:gd name="connsiteX48" fmla="*/ 250724 w 411746"/>
              <a:gd name="connsiteY48" fmla="*/ 0 h 200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11746" h="2009854">
                <a:moveTo>
                  <a:pt x="196438" y="1898806"/>
                </a:moveTo>
                <a:cubicBezTo>
                  <a:pt x="181195" y="1903887"/>
                  <a:pt x="173212" y="1920580"/>
                  <a:pt x="179018" y="1935823"/>
                </a:cubicBezTo>
                <a:cubicBezTo>
                  <a:pt x="184099" y="1951065"/>
                  <a:pt x="200792" y="1959048"/>
                  <a:pt x="216034" y="1953242"/>
                </a:cubicBezTo>
                <a:cubicBezTo>
                  <a:pt x="231276" y="1947435"/>
                  <a:pt x="239259" y="1930742"/>
                  <a:pt x="233453" y="1916226"/>
                </a:cubicBezTo>
                <a:cubicBezTo>
                  <a:pt x="228373" y="1900984"/>
                  <a:pt x="211679" y="1893726"/>
                  <a:pt x="196438" y="1898806"/>
                </a:cubicBezTo>
                <a:close/>
                <a:moveTo>
                  <a:pt x="205872" y="307955"/>
                </a:moveTo>
                <a:cubicBezTo>
                  <a:pt x="241684" y="307955"/>
                  <a:pt x="270715" y="336986"/>
                  <a:pt x="270715" y="372798"/>
                </a:cubicBezTo>
                <a:lnTo>
                  <a:pt x="270715" y="632168"/>
                </a:lnTo>
                <a:lnTo>
                  <a:pt x="141030" y="632168"/>
                </a:lnTo>
                <a:lnTo>
                  <a:pt x="141030" y="372798"/>
                </a:lnTo>
                <a:cubicBezTo>
                  <a:pt x="141030" y="336986"/>
                  <a:pt x="170060" y="307955"/>
                  <a:pt x="205872" y="307955"/>
                </a:cubicBezTo>
                <a:close/>
                <a:moveTo>
                  <a:pt x="205873" y="297278"/>
                </a:moveTo>
                <a:cubicBezTo>
                  <a:pt x="163612" y="297278"/>
                  <a:pt x="129352" y="331538"/>
                  <a:pt x="129352" y="373799"/>
                </a:cubicBezTo>
                <a:lnTo>
                  <a:pt x="129352" y="642845"/>
                </a:lnTo>
                <a:lnTo>
                  <a:pt x="172786" y="642845"/>
                </a:lnTo>
                <a:lnTo>
                  <a:pt x="172786" y="642618"/>
                </a:lnTo>
                <a:lnTo>
                  <a:pt x="242636" y="642618"/>
                </a:lnTo>
                <a:lnTo>
                  <a:pt x="242636" y="642845"/>
                </a:lnTo>
                <a:lnTo>
                  <a:pt x="282393" y="642845"/>
                </a:lnTo>
                <a:cubicBezTo>
                  <a:pt x="282393" y="553163"/>
                  <a:pt x="282394" y="463481"/>
                  <a:pt x="282394" y="373799"/>
                </a:cubicBezTo>
                <a:cubicBezTo>
                  <a:pt x="282394" y="331538"/>
                  <a:pt x="248134" y="297278"/>
                  <a:pt x="205873" y="297278"/>
                </a:cubicBezTo>
                <a:close/>
                <a:moveTo>
                  <a:pt x="250724" y="0"/>
                </a:moveTo>
                <a:lnTo>
                  <a:pt x="366160" y="0"/>
                </a:lnTo>
                <a:cubicBezTo>
                  <a:pt x="391159" y="0"/>
                  <a:pt x="411746" y="20588"/>
                  <a:pt x="411746" y="45587"/>
                </a:cubicBezTo>
                <a:lnTo>
                  <a:pt x="411746" y="599239"/>
                </a:lnTo>
                <a:cubicBezTo>
                  <a:pt x="411746" y="633796"/>
                  <a:pt x="383806" y="661735"/>
                  <a:pt x="349250" y="661735"/>
                </a:cubicBezTo>
                <a:lnTo>
                  <a:pt x="242636" y="661735"/>
                </a:lnTo>
                <a:lnTo>
                  <a:pt x="242636" y="1139656"/>
                </a:lnTo>
                <a:lnTo>
                  <a:pt x="254774" y="1144701"/>
                </a:lnTo>
                <a:cubicBezTo>
                  <a:pt x="267203" y="1157221"/>
                  <a:pt x="274824" y="1174459"/>
                  <a:pt x="274824" y="1193330"/>
                </a:cubicBezTo>
                <a:lnTo>
                  <a:pt x="274824" y="1205033"/>
                </a:lnTo>
                <a:lnTo>
                  <a:pt x="275723" y="1209505"/>
                </a:lnTo>
                <a:lnTo>
                  <a:pt x="275723" y="1488536"/>
                </a:lnTo>
                <a:lnTo>
                  <a:pt x="274824" y="1488536"/>
                </a:lnTo>
                <a:lnTo>
                  <a:pt x="274824" y="1940904"/>
                </a:lnTo>
                <a:cubicBezTo>
                  <a:pt x="274824" y="1978644"/>
                  <a:pt x="243614" y="2009854"/>
                  <a:pt x="205873" y="2009854"/>
                </a:cubicBezTo>
                <a:cubicBezTo>
                  <a:pt x="168131" y="2009854"/>
                  <a:pt x="136922" y="1978644"/>
                  <a:pt x="136922" y="1940904"/>
                </a:cubicBezTo>
                <a:lnTo>
                  <a:pt x="136922" y="1488536"/>
                </a:lnTo>
                <a:lnTo>
                  <a:pt x="136023" y="1488536"/>
                </a:lnTo>
                <a:lnTo>
                  <a:pt x="136023" y="1209505"/>
                </a:lnTo>
                <a:lnTo>
                  <a:pt x="136922" y="1205114"/>
                </a:lnTo>
                <a:lnTo>
                  <a:pt x="136922" y="1193330"/>
                </a:lnTo>
                <a:cubicBezTo>
                  <a:pt x="136922" y="1174459"/>
                  <a:pt x="144724" y="1157221"/>
                  <a:pt x="157244" y="1144701"/>
                </a:cubicBezTo>
                <a:lnTo>
                  <a:pt x="172786" y="1138206"/>
                </a:lnTo>
                <a:lnTo>
                  <a:pt x="172786" y="661735"/>
                </a:lnTo>
                <a:lnTo>
                  <a:pt x="63233" y="661735"/>
                </a:lnTo>
                <a:cubicBezTo>
                  <a:pt x="28676" y="661735"/>
                  <a:pt x="0" y="633060"/>
                  <a:pt x="0" y="598502"/>
                </a:cubicBezTo>
                <a:lnTo>
                  <a:pt x="0" y="250724"/>
                </a:lnTo>
                <a:cubicBezTo>
                  <a:pt x="0" y="113230"/>
                  <a:pt x="112495" y="0"/>
                  <a:pt x="250724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F65096D-84AE-44C0-AF48-2D33F635196B}"/>
              </a:ext>
            </a:extLst>
          </p:cNvPr>
          <p:cNvGrpSpPr/>
          <p:nvPr/>
        </p:nvGrpSpPr>
        <p:grpSpPr>
          <a:xfrm>
            <a:off x="2612067" y="2606799"/>
            <a:ext cx="420373" cy="504156"/>
            <a:chOff x="6761163" y="2984500"/>
            <a:chExt cx="915988" cy="1098550"/>
          </a:xfrm>
          <a:solidFill>
            <a:schemeClr val="accent1"/>
          </a:solidFill>
        </p:grpSpPr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209EA5C7-658F-4FC9-AE66-618412FEF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2984500"/>
              <a:ext cx="361950" cy="239713"/>
            </a:xfrm>
            <a:custGeom>
              <a:avLst/>
              <a:gdLst>
                <a:gd name="T0" fmla="*/ 434 w 741"/>
                <a:gd name="T1" fmla="*/ 127 h 492"/>
                <a:gd name="T2" fmla="*/ 434 w 741"/>
                <a:gd name="T3" fmla="*/ 74 h 492"/>
                <a:gd name="T4" fmla="*/ 462 w 741"/>
                <a:gd name="T5" fmla="*/ 38 h 492"/>
                <a:gd name="T6" fmla="*/ 424 w 741"/>
                <a:gd name="T7" fmla="*/ 0 h 492"/>
                <a:gd name="T8" fmla="*/ 317 w 741"/>
                <a:gd name="T9" fmla="*/ 0 h 492"/>
                <a:gd name="T10" fmla="*/ 279 w 741"/>
                <a:gd name="T11" fmla="*/ 38 h 492"/>
                <a:gd name="T12" fmla="*/ 307 w 741"/>
                <a:gd name="T13" fmla="*/ 74 h 492"/>
                <a:gd name="T14" fmla="*/ 307 w 741"/>
                <a:gd name="T15" fmla="*/ 127 h 492"/>
                <a:gd name="T16" fmla="*/ 0 w 741"/>
                <a:gd name="T17" fmla="*/ 492 h 492"/>
                <a:gd name="T18" fmla="*/ 741 w 741"/>
                <a:gd name="T19" fmla="*/ 492 h 492"/>
                <a:gd name="T20" fmla="*/ 434 w 741"/>
                <a:gd name="T21" fmla="*/ 127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1" h="492">
                  <a:moveTo>
                    <a:pt x="434" y="127"/>
                  </a:moveTo>
                  <a:lnTo>
                    <a:pt x="434" y="74"/>
                  </a:lnTo>
                  <a:cubicBezTo>
                    <a:pt x="450" y="70"/>
                    <a:pt x="462" y="55"/>
                    <a:pt x="462" y="38"/>
                  </a:cubicBezTo>
                  <a:cubicBezTo>
                    <a:pt x="462" y="17"/>
                    <a:pt x="445" y="0"/>
                    <a:pt x="424" y="0"/>
                  </a:cubicBezTo>
                  <a:lnTo>
                    <a:pt x="317" y="0"/>
                  </a:lnTo>
                  <a:cubicBezTo>
                    <a:pt x="296" y="0"/>
                    <a:pt x="279" y="17"/>
                    <a:pt x="279" y="38"/>
                  </a:cubicBezTo>
                  <a:cubicBezTo>
                    <a:pt x="279" y="55"/>
                    <a:pt x="291" y="70"/>
                    <a:pt x="307" y="74"/>
                  </a:cubicBezTo>
                  <a:lnTo>
                    <a:pt x="307" y="127"/>
                  </a:lnTo>
                  <a:cubicBezTo>
                    <a:pt x="133" y="157"/>
                    <a:pt x="0" y="309"/>
                    <a:pt x="0" y="492"/>
                  </a:cubicBezTo>
                  <a:lnTo>
                    <a:pt x="741" y="492"/>
                  </a:lnTo>
                  <a:cubicBezTo>
                    <a:pt x="741" y="309"/>
                    <a:pt x="608" y="157"/>
                    <a:pt x="43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10355ECB-16D2-4505-9908-3C487C0247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1163" y="3238500"/>
              <a:ext cx="915988" cy="844550"/>
            </a:xfrm>
            <a:custGeom>
              <a:avLst/>
              <a:gdLst>
                <a:gd name="T0" fmla="*/ 343 w 1880"/>
                <a:gd name="T1" fmla="*/ 832 h 1735"/>
                <a:gd name="T2" fmla="*/ 150 w 1880"/>
                <a:gd name="T3" fmla="*/ 493 h 1735"/>
                <a:gd name="T4" fmla="*/ 537 w 1880"/>
                <a:gd name="T5" fmla="*/ 506 h 1735"/>
                <a:gd name="T6" fmla="*/ 462 w 1880"/>
                <a:gd name="T7" fmla="*/ 944 h 1735"/>
                <a:gd name="T8" fmla="*/ 1862 w 1880"/>
                <a:gd name="T9" fmla="*/ 248 h 1735"/>
                <a:gd name="T10" fmla="*/ 1765 w 1880"/>
                <a:gd name="T11" fmla="*/ 238 h 1735"/>
                <a:gd name="T12" fmla="*/ 1733 w 1880"/>
                <a:gd name="T13" fmla="*/ 262 h 1735"/>
                <a:gd name="T14" fmla="*/ 1694 w 1880"/>
                <a:gd name="T15" fmla="*/ 294 h 1735"/>
                <a:gd name="T16" fmla="*/ 1551 w 1880"/>
                <a:gd name="T17" fmla="*/ 397 h 1735"/>
                <a:gd name="T18" fmla="*/ 1396 w 1880"/>
                <a:gd name="T19" fmla="*/ 573 h 1735"/>
                <a:gd name="T20" fmla="*/ 1387 w 1880"/>
                <a:gd name="T21" fmla="*/ 584 h 1735"/>
                <a:gd name="T22" fmla="*/ 1334 w 1880"/>
                <a:gd name="T23" fmla="*/ 108 h 1735"/>
                <a:gd name="T24" fmla="*/ 1334 w 1880"/>
                <a:gd name="T25" fmla="*/ 0 h 1735"/>
                <a:gd name="T26" fmla="*/ 522 w 1880"/>
                <a:gd name="T27" fmla="*/ 54 h 1735"/>
                <a:gd name="T28" fmla="*/ 588 w 1880"/>
                <a:gd name="T29" fmla="*/ 108 h 1735"/>
                <a:gd name="T30" fmla="*/ 595 w 1880"/>
                <a:gd name="T31" fmla="*/ 134 h 1735"/>
                <a:gd name="T32" fmla="*/ 594 w 1880"/>
                <a:gd name="T33" fmla="*/ 322 h 1735"/>
                <a:gd name="T34" fmla="*/ 294 w 1880"/>
                <a:gd name="T35" fmla="*/ 243 h 1735"/>
                <a:gd name="T36" fmla="*/ 16 w 1880"/>
                <a:gd name="T37" fmla="*/ 492 h 1735"/>
                <a:gd name="T38" fmla="*/ 308 w 1880"/>
                <a:gd name="T39" fmla="*/ 960 h 1735"/>
                <a:gd name="T40" fmla="*/ 298 w 1880"/>
                <a:gd name="T41" fmla="*/ 1179 h 1735"/>
                <a:gd name="T42" fmla="*/ 416 w 1880"/>
                <a:gd name="T43" fmla="*/ 1226 h 1735"/>
                <a:gd name="T44" fmla="*/ 423 w 1880"/>
                <a:gd name="T45" fmla="*/ 1385 h 1735"/>
                <a:gd name="T46" fmla="*/ 518 w 1880"/>
                <a:gd name="T47" fmla="*/ 1606 h 1735"/>
                <a:gd name="T48" fmla="*/ 496 w 1880"/>
                <a:gd name="T49" fmla="*/ 1637 h 1735"/>
                <a:gd name="T50" fmla="*/ 430 w 1880"/>
                <a:gd name="T51" fmla="*/ 1735 h 1735"/>
                <a:gd name="T52" fmla="*/ 470 w 1880"/>
                <a:gd name="T53" fmla="*/ 1735 h 1735"/>
                <a:gd name="T54" fmla="*/ 597 w 1880"/>
                <a:gd name="T55" fmla="*/ 1735 h 1735"/>
                <a:gd name="T56" fmla="*/ 619 w 1880"/>
                <a:gd name="T57" fmla="*/ 1735 h 1735"/>
                <a:gd name="T58" fmla="*/ 635 w 1880"/>
                <a:gd name="T59" fmla="*/ 1735 h 1735"/>
                <a:gd name="T60" fmla="*/ 1444 w 1880"/>
                <a:gd name="T61" fmla="*/ 1735 h 1735"/>
                <a:gd name="T62" fmla="*/ 1517 w 1880"/>
                <a:gd name="T63" fmla="*/ 1704 h 1735"/>
                <a:gd name="T64" fmla="*/ 1404 w 1880"/>
                <a:gd name="T65" fmla="*/ 1637 h 1735"/>
                <a:gd name="T66" fmla="*/ 1549 w 1880"/>
                <a:gd name="T67" fmla="*/ 1063 h 1735"/>
                <a:gd name="T68" fmla="*/ 1551 w 1880"/>
                <a:gd name="T69" fmla="*/ 1011 h 1735"/>
                <a:gd name="T70" fmla="*/ 1700 w 1880"/>
                <a:gd name="T71" fmla="*/ 765 h 1735"/>
                <a:gd name="T72" fmla="*/ 1699 w 1880"/>
                <a:gd name="T73" fmla="*/ 716 h 1735"/>
                <a:gd name="T74" fmla="*/ 1686 w 1880"/>
                <a:gd name="T75" fmla="*/ 604 h 1735"/>
                <a:gd name="T76" fmla="*/ 1683 w 1880"/>
                <a:gd name="T77" fmla="*/ 559 h 1735"/>
                <a:gd name="T78" fmla="*/ 1744 w 1880"/>
                <a:gd name="T79" fmla="*/ 369 h 1735"/>
                <a:gd name="T80" fmla="*/ 1762 w 1880"/>
                <a:gd name="T81" fmla="*/ 345 h 1735"/>
                <a:gd name="T82" fmla="*/ 1797 w 1880"/>
                <a:gd name="T83" fmla="*/ 309 h 1735"/>
                <a:gd name="T84" fmla="*/ 1872 w 1880"/>
                <a:gd name="T85" fmla="*/ 255 h 1735"/>
                <a:gd name="T86" fmla="*/ 1871 w 1880"/>
                <a:gd name="T87" fmla="*/ 249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0" h="1735">
                  <a:moveTo>
                    <a:pt x="462" y="944"/>
                  </a:moveTo>
                  <a:cubicBezTo>
                    <a:pt x="425" y="904"/>
                    <a:pt x="383" y="868"/>
                    <a:pt x="343" y="832"/>
                  </a:cubicBezTo>
                  <a:cubicBezTo>
                    <a:pt x="271" y="769"/>
                    <a:pt x="181" y="706"/>
                    <a:pt x="148" y="612"/>
                  </a:cubicBezTo>
                  <a:cubicBezTo>
                    <a:pt x="134" y="574"/>
                    <a:pt x="135" y="531"/>
                    <a:pt x="150" y="493"/>
                  </a:cubicBezTo>
                  <a:cubicBezTo>
                    <a:pt x="178" y="416"/>
                    <a:pt x="261" y="365"/>
                    <a:pt x="343" y="373"/>
                  </a:cubicBezTo>
                  <a:cubicBezTo>
                    <a:pt x="424" y="381"/>
                    <a:pt x="494" y="438"/>
                    <a:pt x="537" y="506"/>
                  </a:cubicBezTo>
                  <a:cubicBezTo>
                    <a:pt x="545" y="520"/>
                    <a:pt x="552" y="532"/>
                    <a:pt x="557" y="542"/>
                  </a:cubicBezTo>
                  <a:cubicBezTo>
                    <a:pt x="532" y="678"/>
                    <a:pt x="502" y="813"/>
                    <a:pt x="462" y="944"/>
                  </a:cubicBezTo>
                  <a:close/>
                  <a:moveTo>
                    <a:pt x="1871" y="249"/>
                  </a:moveTo>
                  <a:cubicBezTo>
                    <a:pt x="1868" y="248"/>
                    <a:pt x="1865" y="248"/>
                    <a:pt x="1862" y="248"/>
                  </a:cubicBezTo>
                  <a:cubicBezTo>
                    <a:pt x="1836" y="247"/>
                    <a:pt x="1809" y="244"/>
                    <a:pt x="1780" y="240"/>
                  </a:cubicBezTo>
                  <a:cubicBezTo>
                    <a:pt x="1775" y="240"/>
                    <a:pt x="1770" y="239"/>
                    <a:pt x="1765" y="238"/>
                  </a:cubicBezTo>
                  <a:cubicBezTo>
                    <a:pt x="1764" y="239"/>
                    <a:pt x="1764" y="239"/>
                    <a:pt x="1763" y="239"/>
                  </a:cubicBezTo>
                  <a:cubicBezTo>
                    <a:pt x="1753" y="246"/>
                    <a:pt x="1743" y="254"/>
                    <a:pt x="1733" y="262"/>
                  </a:cubicBezTo>
                  <a:cubicBezTo>
                    <a:pt x="1731" y="263"/>
                    <a:pt x="1728" y="265"/>
                    <a:pt x="1725" y="266"/>
                  </a:cubicBezTo>
                  <a:cubicBezTo>
                    <a:pt x="1714" y="277"/>
                    <a:pt x="1699" y="282"/>
                    <a:pt x="1694" y="294"/>
                  </a:cubicBezTo>
                  <a:cubicBezTo>
                    <a:pt x="1691" y="296"/>
                    <a:pt x="1688" y="299"/>
                    <a:pt x="1685" y="301"/>
                  </a:cubicBezTo>
                  <a:cubicBezTo>
                    <a:pt x="1641" y="334"/>
                    <a:pt x="1592" y="360"/>
                    <a:pt x="1551" y="397"/>
                  </a:cubicBezTo>
                  <a:cubicBezTo>
                    <a:pt x="1548" y="400"/>
                    <a:pt x="1545" y="402"/>
                    <a:pt x="1542" y="405"/>
                  </a:cubicBezTo>
                  <a:cubicBezTo>
                    <a:pt x="1485" y="455"/>
                    <a:pt x="1433" y="511"/>
                    <a:pt x="1396" y="573"/>
                  </a:cubicBezTo>
                  <a:cubicBezTo>
                    <a:pt x="1394" y="575"/>
                    <a:pt x="1393" y="577"/>
                    <a:pt x="1391" y="579"/>
                  </a:cubicBezTo>
                  <a:cubicBezTo>
                    <a:pt x="1390" y="580"/>
                    <a:pt x="1388" y="582"/>
                    <a:pt x="1387" y="584"/>
                  </a:cubicBezTo>
                  <a:cubicBezTo>
                    <a:pt x="1275" y="439"/>
                    <a:pt x="1310" y="179"/>
                    <a:pt x="1322" y="108"/>
                  </a:cubicBezTo>
                  <a:lnTo>
                    <a:pt x="1334" y="108"/>
                  </a:lnTo>
                  <a:cubicBezTo>
                    <a:pt x="1363" y="108"/>
                    <a:pt x="1387" y="84"/>
                    <a:pt x="1387" y="54"/>
                  </a:cubicBezTo>
                  <a:cubicBezTo>
                    <a:pt x="1387" y="24"/>
                    <a:pt x="1363" y="0"/>
                    <a:pt x="1334" y="0"/>
                  </a:cubicBezTo>
                  <a:lnTo>
                    <a:pt x="576" y="0"/>
                  </a:lnTo>
                  <a:cubicBezTo>
                    <a:pt x="546" y="0"/>
                    <a:pt x="522" y="24"/>
                    <a:pt x="522" y="54"/>
                  </a:cubicBezTo>
                  <a:cubicBezTo>
                    <a:pt x="522" y="84"/>
                    <a:pt x="546" y="108"/>
                    <a:pt x="576" y="108"/>
                  </a:cubicBezTo>
                  <a:lnTo>
                    <a:pt x="588" y="108"/>
                  </a:lnTo>
                  <a:cubicBezTo>
                    <a:pt x="589" y="111"/>
                    <a:pt x="590" y="115"/>
                    <a:pt x="591" y="119"/>
                  </a:cubicBezTo>
                  <a:cubicBezTo>
                    <a:pt x="592" y="124"/>
                    <a:pt x="593" y="129"/>
                    <a:pt x="595" y="134"/>
                  </a:cubicBezTo>
                  <a:cubicBezTo>
                    <a:pt x="608" y="192"/>
                    <a:pt x="603" y="249"/>
                    <a:pt x="597" y="307"/>
                  </a:cubicBezTo>
                  <a:cubicBezTo>
                    <a:pt x="596" y="312"/>
                    <a:pt x="595" y="317"/>
                    <a:pt x="594" y="322"/>
                  </a:cubicBezTo>
                  <a:cubicBezTo>
                    <a:pt x="593" y="332"/>
                    <a:pt x="591" y="343"/>
                    <a:pt x="589" y="353"/>
                  </a:cubicBezTo>
                  <a:cubicBezTo>
                    <a:pt x="511" y="278"/>
                    <a:pt x="406" y="232"/>
                    <a:pt x="294" y="243"/>
                  </a:cubicBezTo>
                  <a:cubicBezTo>
                    <a:pt x="204" y="251"/>
                    <a:pt x="118" y="298"/>
                    <a:pt x="66" y="369"/>
                  </a:cubicBezTo>
                  <a:cubicBezTo>
                    <a:pt x="40" y="405"/>
                    <a:pt x="22" y="446"/>
                    <a:pt x="16" y="492"/>
                  </a:cubicBezTo>
                  <a:cubicBezTo>
                    <a:pt x="0" y="619"/>
                    <a:pt x="68" y="750"/>
                    <a:pt x="160" y="834"/>
                  </a:cubicBezTo>
                  <a:cubicBezTo>
                    <a:pt x="218" y="887"/>
                    <a:pt x="251" y="911"/>
                    <a:pt x="308" y="960"/>
                  </a:cubicBezTo>
                  <a:cubicBezTo>
                    <a:pt x="411" y="1049"/>
                    <a:pt x="393" y="1090"/>
                    <a:pt x="345" y="1094"/>
                  </a:cubicBezTo>
                  <a:cubicBezTo>
                    <a:pt x="309" y="1098"/>
                    <a:pt x="278" y="1128"/>
                    <a:pt x="298" y="1179"/>
                  </a:cubicBezTo>
                  <a:cubicBezTo>
                    <a:pt x="312" y="1214"/>
                    <a:pt x="353" y="1224"/>
                    <a:pt x="389" y="1228"/>
                  </a:cubicBezTo>
                  <a:cubicBezTo>
                    <a:pt x="398" y="1228"/>
                    <a:pt x="407" y="1228"/>
                    <a:pt x="416" y="1226"/>
                  </a:cubicBezTo>
                  <a:cubicBezTo>
                    <a:pt x="413" y="1271"/>
                    <a:pt x="413" y="1317"/>
                    <a:pt x="421" y="1364"/>
                  </a:cubicBezTo>
                  <a:cubicBezTo>
                    <a:pt x="422" y="1371"/>
                    <a:pt x="422" y="1378"/>
                    <a:pt x="423" y="1385"/>
                  </a:cubicBezTo>
                  <a:cubicBezTo>
                    <a:pt x="434" y="1466"/>
                    <a:pt x="469" y="1546"/>
                    <a:pt x="522" y="1610"/>
                  </a:cubicBezTo>
                  <a:lnTo>
                    <a:pt x="518" y="1606"/>
                  </a:lnTo>
                  <a:cubicBezTo>
                    <a:pt x="526" y="1616"/>
                    <a:pt x="533" y="1627"/>
                    <a:pt x="541" y="1637"/>
                  </a:cubicBezTo>
                  <a:lnTo>
                    <a:pt x="496" y="1637"/>
                  </a:lnTo>
                  <a:cubicBezTo>
                    <a:pt x="460" y="1637"/>
                    <a:pt x="430" y="1667"/>
                    <a:pt x="430" y="1704"/>
                  </a:cubicBezTo>
                  <a:lnTo>
                    <a:pt x="430" y="1735"/>
                  </a:lnTo>
                  <a:lnTo>
                    <a:pt x="452" y="1735"/>
                  </a:lnTo>
                  <a:lnTo>
                    <a:pt x="470" y="1735"/>
                  </a:lnTo>
                  <a:lnTo>
                    <a:pt x="574" y="1735"/>
                  </a:lnTo>
                  <a:cubicBezTo>
                    <a:pt x="582" y="1735"/>
                    <a:pt x="589" y="1735"/>
                    <a:pt x="597" y="1735"/>
                  </a:cubicBezTo>
                  <a:cubicBezTo>
                    <a:pt x="598" y="1735"/>
                    <a:pt x="599" y="1735"/>
                    <a:pt x="600" y="1735"/>
                  </a:cubicBezTo>
                  <a:lnTo>
                    <a:pt x="619" y="1735"/>
                  </a:lnTo>
                  <a:cubicBezTo>
                    <a:pt x="620" y="1735"/>
                    <a:pt x="621" y="1735"/>
                    <a:pt x="622" y="1735"/>
                  </a:cubicBezTo>
                  <a:cubicBezTo>
                    <a:pt x="626" y="1735"/>
                    <a:pt x="631" y="1735"/>
                    <a:pt x="635" y="1735"/>
                  </a:cubicBezTo>
                  <a:lnTo>
                    <a:pt x="690" y="1735"/>
                  </a:lnTo>
                  <a:lnTo>
                    <a:pt x="1444" y="1735"/>
                  </a:lnTo>
                  <a:lnTo>
                    <a:pt x="1517" y="1735"/>
                  </a:lnTo>
                  <a:lnTo>
                    <a:pt x="1517" y="1704"/>
                  </a:lnTo>
                  <a:cubicBezTo>
                    <a:pt x="1517" y="1667"/>
                    <a:pt x="1487" y="1637"/>
                    <a:pt x="1450" y="1637"/>
                  </a:cubicBezTo>
                  <a:lnTo>
                    <a:pt x="1404" y="1637"/>
                  </a:lnTo>
                  <a:cubicBezTo>
                    <a:pt x="1461" y="1537"/>
                    <a:pt x="1516" y="1441"/>
                    <a:pt x="1539" y="1325"/>
                  </a:cubicBezTo>
                  <a:cubicBezTo>
                    <a:pt x="1556" y="1239"/>
                    <a:pt x="1558" y="1150"/>
                    <a:pt x="1549" y="1063"/>
                  </a:cubicBezTo>
                  <a:cubicBezTo>
                    <a:pt x="1548" y="1056"/>
                    <a:pt x="1547" y="1049"/>
                    <a:pt x="1547" y="1043"/>
                  </a:cubicBezTo>
                  <a:cubicBezTo>
                    <a:pt x="1557" y="1032"/>
                    <a:pt x="1538" y="1022"/>
                    <a:pt x="1551" y="1011"/>
                  </a:cubicBezTo>
                  <a:cubicBezTo>
                    <a:pt x="1559" y="1010"/>
                    <a:pt x="1566" y="1009"/>
                    <a:pt x="1573" y="1007"/>
                  </a:cubicBezTo>
                  <a:cubicBezTo>
                    <a:pt x="1679" y="979"/>
                    <a:pt x="1700" y="872"/>
                    <a:pt x="1700" y="765"/>
                  </a:cubicBezTo>
                  <a:cubicBezTo>
                    <a:pt x="1700" y="763"/>
                    <a:pt x="1700" y="761"/>
                    <a:pt x="1700" y="759"/>
                  </a:cubicBezTo>
                  <a:cubicBezTo>
                    <a:pt x="1699" y="747"/>
                    <a:pt x="1699" y="733"/>
                    <a:pt x="1699" y="716"/>
                  </a:cubicBezTo>
                  <a:cubicBezTo>
                    <a:pt x="1699" y="714"/>
                    <a:pt x="1699" y="712"/>
                    <a:pt x="1699" y="710"/>
                  </a:cubicBezTo>
                  <a:cubicBezTo>
                    <a:pt x="1695" y="676"/>
                    <a:pt x="1690" y="638"/>
                    <a:pt x="1686" y="604"/>
                  </a:cubicBezTo>
                  <a:cubicBezTo>
                    <a:pt x="1685" y="601"/>
                    <a:pt x="1685" y="598"/>
                    <a:pt x="1685" y="595"/>
                  </a:cubicBezTo>
                  <a:cubicBezTo>
                    <a:pt x="1683" y="583"/>
                    <a:pt x="1683" y="571"/>
                    <a:pt x="1683" y="559"/>
                  </a:cubicBezTo>
                  <a:cubicBezTo>
                    <a:pt x="1683" y="491"/>
                    <a:pt x="1703" y="428"/>
                    <a:pt x="1738" y="377"/>
                  </a:cubicBezTo>
                  <a:cubicBezTo>
                    <a:pt x="1740" y="374"/>
                    <a:pt x="1742" y="371"/>
                    <a:pt x="1744" y="369"/>
                  </a:cubicBezTo>
                  <a:cubicBezTo>
                    <a:pt x="1748" y="363"/>
                    <a:pt x="1751" y="357"/>
                    <a:pt x="1755" y="352"/>
                  </a:cubicBezTo>
                  <a:cubicBezTo>
                    <a:pt x="1757" y="349"/>
                    <a:pt x="1760" y="347"/>
                    <a:pt x="1762" y="345"/>
                  </a:cubicBezTo>
                  <a:cubicBezTo>
                    <a:pt x="1770" y="334"/>
                    <a:pt x="1780" y="325"/>
                    <a:pt x="1790" y="315"/>
                  </a:cubicBezTo>
                  <a:cubicBezTo>
                    <a:pt x="1792" y="313"/>
                    <a:pt x="1795" y="311"/>
                    <a:pt x="1797" y="309"/>
                  </a:cubicBezTo>
                  <a:cubicBezTo>
                    <a:pt x="1818" y="292"/>
                    <a:pt x="1841" y="277"/>
                    <a:pt x="1863" y="261"/>
                  </a:cubicBezTo>
                  <a:cubicBezTo>
                    <a:pt x="1866" y="259"/>
                    <a:pt x="1869" y="257"/>
                    <a:pt x="1872" y="255"/>
                  </a:cubicBezTo>
                  <a:cubicBezTo>
                    <a:pt x="1871" y="254"/>
                    <a:pt x="1877" y="253"/>
                    <a:pt x="1880" y="252"/>
                  </a:cubicBezTo>
                  <a:cubicBezTo>
                    <a:pt x="1880" y="244"/>
                    <a:pt x="1875" y="249"/>
                    <a:pt x="1871" y="2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DE2291F-4712-4C00-A0B6-B7F7695893E5}"/>
              </a:ext>
            </a:extLst>
          </p:cNvPr>
          <p:cNvGrpSpPr/>
          <p:nvPr/>
        </p:nvGrpSpPr>
        <p:grpSpPr>
          <a:xfrm>
            <a:off x="7466847" y="4315989"/>
            <a:ext cx="4141136" cy="2359934"/>
            <a:chOff x="468048" y="2718095"/>
            <a:chExt cx="6425122" cy="3661523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9C1339A-4A40-46F4-991E-BB2C5C57F995}"/>
                </a:ext>
              </a:extLst>
            </p:cNvPr>
            <p:cNvGrpSpPr/>
            <p:nvPr/>
          </p:nvGrpSpPr>
          <p:grpSpPr>
            <a:xfrm>
              <a:off x="2689678" y="2718095"/>
              <a:ext cx="4203492" cy="2413213"/>
              <a:chOff x="5271655" y="4860689"/>
              <a:chExt cx="1781730" cy="1022886"/>
            </a:xfrm>
            <a:effectLst>
              <a:outerShdw blurRad="127000" dist="63500" dir="5400000" algn="t" rotWithShape="0">
                <a:schemeClr val="tx1">
                  <a:alpha val="50000"/>
                </a:schemeClr>
              </a:outerShdw>
            </a:effectLst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30FD20B-9261-46A8-8664-8DF652E60AFC}"/>
                  </a:ext>
                </a:extLst>
              </p:cNvPr>
              <p:cNvSpPr/>
              <p:nvPr/>
            </p:nvSpPr>
            <p:spPr>
              <a:xfrm>
                <a:off x="5271655" y="4860689"/>
                <a:ext cx="1781730" cy="1022886"/>
              </a:xfrm>
              <a:custGeom>
                <a:avLst/>
                <a:gdLst>
                  <a:gd name="connsiteX0" fmla="*/ 2808675 w 2816764"/>
                  <a:gd name="connsiteY0" fmla="*/ 579753 h 1617096"/>
                  <a:gd name="connsiteX1" fmla="*/ 2549448 w 2816764"/>
                  <a:gd name="connsiteY1" fmla="*/ 72174 h 1617096"/>
                  <a:gd name="connsiteX2" fmla="*/ 2041167 w 2816764"/>
                  <a:gd name="connsiteY2" fmla="*/ 35693 h 1617096"/>
                  <a:gd name="connsiteX3" fmla="*/ 965676 w 2816764"/>
                  <a:gd name="connsiteY3" fmla="*/ 316317 h 1617096"/>
                  <a:gd name="connsiteX4" fmla="*/ 564734 w 2816764"/>
                  <a:gd name="connsiteY4" fmla="*/ 453823 h 1617096"/>
                  <a:gd name="connsiteX5" fmla="*/ 227634 w 2816764"/>
                  <a:gd name="connsiteY5" fmla="*/ 617637 h 1617096"/>
                  <a:gd name="connsiteX6" fmla="*/ 31548 w 2816764"/>
                  <a:gd name="connsiteY6" fmla="*/ 860377 h 1617096"/>
                  <a:gd name="connsiteX7" fmla="*/ 9098 w 2816764"/>
                  <a:gd name="connsiteY7" fmla="*/ 1135740 h 1617096"/>
                  <a:gd name="connsiteX8" fmla="*/ 183787 w 2816764"/>
                  <a:gd name="connsiteY8" fmla="*/ 1440918 h 1617096"/>
                  <a:gd name="connsiteX9" fmla="*/ 498437 w 2816764"/>
                  <a:gd name="connsiteY9" fmla="*/ 1562639 h 1617096"/>
                  <a:gd name="connsiteX10" fmla="*/ 889206 w 2816764"/>
                  <a:gd name="connsiteY10" fmla="*/ 1619466 h 1617096"/>
                  <a:gd name="connsiteX11" fmla="*/ 986021 w 2816764"/>
                  <a:gd name="connsiteY11" fmla="*/ 1610345 h 1617096"/>
                  <a:gd name="connsiteX12" fmla="*/ 1444140 w 2816764"/>
                  <a:gd name="connsiteY12" fmla="*/ 1457405 h 1617096"/>
                  <a:gd name="connsiteX13" fmla="*/ 1919798 w 2816764"/>
                  <a:gd name="connsiteY13" fmla="*/ 1279209 h 1617096"/>
                  <a:gd name="connsiteX14" fmla="*/ 2084314 w 2816764"/>
                  <a:gd name="connsiteY14" fmla="*/ 1209053 h 1617096"/>
                  <a:gd name="connsiteX15" fmla="*/ 2275489 w 2816764"/>
                  <a:gd name="connsiteY15" fmla="*/ 1141001 h 1617096"/>
                  <a:gd name="connsiteX16" fmla="*/ 2691865 w 2816764"/>
                  <a:gd name="connsiteY16" fmla="*/ 996831 h 1617096"/>
                  <a:gd name="connsiteX17" fmla="*/ 2808675 w 2816764"/>
                  <a:gd name="connsiteY17" fmla="*/ 579753 h 1617096"/>
                  <a:gd name="connsiteX18" fmla="*/ 718025 w 2816764"/>
                  <a:gd name="connsiteY18" fmla="*/ 1582634 h 1617096"/>
                  <a:gd name="connsiteX19" fmla="*/ 718025 w 2816764"/>
                  <a:gd name="connsiteY19" fmla="*/ 1582634 h 1617096"/>
                  <a:gd name="connsiteX20" fmla="*/ 718025 w 2816764"/>
                  <a:gd name="connsiteY20" fmla="*/ 1582634 h 1617096"/>
                  <a:gd name="connsiteX21" fmla="*/ 718025 w 2816764"/>
                  <a:gd name="connsiteY21" fmla="*/ 1582634 h 1617096"/>
                  <a:gd name="connsiteX22" fmla="*/ 718025 w 2816764"/>
                  <a:gd name="connsiteY22" fmla="*/ 1582634 h 1617096"/>
                  <a:gd name="connsiteX23" fmla="*/ 718025 w 2816764"/>
                  <a:gd name="connsiteY23" fmla="*/ 1582634 h 1617096"/>
                  <a:gd name="connsiteX24" fmla="*/ 718025 w 2816764"/>
                  <a:gd name="connsiteY24" fmla="*/ 1582634 h 1617096"/>
                  <a:gd name="connsiteX25" fmla="*/ 718025 w 2816764"/>
                  <a:gd name="connsiteY25" fmla="*/ 1582634 h 1617096"/>
                  <a:gd name="connsiteX26" fmla="*/ 718025 w 2816764"/>
                  <a:gd name="connsiteY26" fmla="*/ 1582634 h 1617096"/>
                  <a:gd name="connsiteX27" fmla="*/ 718025 w 2816764"/>
                  <a:gd name="connsiteY27" fmla="*/ 1582634 h 1617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816764" h="1617096">
                    <a:moveTo>
                      <a:pt x="2808675" y="579753"/>
                    </a:moveTo>
                    <a:cubicBezTo>
                      <a:pt x="2784471" y="388227"/>
                      <a:pt x="2704493" y="185126"/>
                      <a:pt x="2549448" y="72174"/>
                    </a:cubicBezTo>
                    <a:cubicBezTo>
                      <a:pt x="2399314" y="-36918"/>
                      <a:pt x="2210945" y="966"/>
                      <a:pt x="2041167" y="35693"/>
                    </a:cubicBezTo>
                    <a:cubicBezTo>
                      <a:pt x="1678110" y="109708"/>
                      <a:pt x="1318911" y="203366"/>
                      <a:pt x="965676" y="316317"/>
                    </a:cubicBezTo>
                    <a:cubicBezTo>
                      <a:pt x="830976" y="359463"/>
                      <a:pt x="697329" y="405415"/>
                      <a:pt x="564734" y="453823"/>
                    </a:cubicBezTo>
                    <a:cubicBezTo>
                      <a:pt x="447573" y="496618"/>
                      <a:pt x="324800" y="536958"/>
                      <a:pt x="227634" y="617637"/>
                    </a:cubicBezTo>
                    <a:cubicBezTo>
                      <a:pt x="152567" y="680076"/>
                      <a:pt x="75747" y="771630"/>
                      <a:pt x="31548" y="860377"/>
                    </a:cubicBezTo>
                    <a:cubicBezTo>
                      <a:pt x="-9493" y="943161"/>
                      <a:pt x="-2828" y="1046992"/>
                      <a:pt x="9098" y="1135740"/>
                    </a:cubicBezTo>
                    <a:cubicBezTo>
                      <a:pt x="24533" y="1252900"/>
                      <a:pt x="63119" y="1393212"/>
                      <a:pt x="183787" y="1440918"/>
                    </a:cubicBezTo>
                    <a:cubicBezTo>
                      <a:pt x="288670" y="1482311"/>
                      <a:pt x="390046" y="1531069"/>
                      <a:pt x="498437" y="1562639"/>
                    </a:cubicBezTo>
                    <a:cubicBezTo>
                      <a:pt x="625068" y="1599471"/>
                      <a:pt x="757312" y="1619115"/>
                      <a:pt x="889206" y="1619466"/>
                    </a:cubicBezTo>
                    <a:cubicBezTo>
                      <a:pt x="923582" y="1619466"/>
                      <a:pt x="953749" y="1622973"/>
                      <a:pt x="986021" y="1610345"/>
                    </a:cubicBezTo>
                    <a:cubicBezTo>
                      <a:pt x="1135804" y="1551063"/>
                      <a:pt x="1292252" y="1511425"/>
                      <a:pt x="1444140" y="1457405"/>
                    </a:cubicBezTo>
                    <a:cubicBezTo>
                      <a:pt x="1603745" y="1400579"/>
                      <a:pt x="1762297" y="1341648"/>
                      <a:pt x="1919798" y="1279209"/>
                    </a:cubicBezTo>
                    <a:cubicBezTo>
                      <a:pt x="1975922" y="1256759"/>
                      <a:pt x="2027487" y="1229398"/>
                      <a:pt x="2084314" y="1209053"/>
                    </a:cubicBezTo>
                    <a:cubicBezTo>
                      <a:pt x="2148155" y="1186252"/>
                      <a:pt x="2211647" y="1163802"/>
                      <a:pt x="2275489" y="1141001"/>
                    </a:cubicBezTo>
                    <a:cubicBezTo>
                      <a:pt x="2413696" y="1091892"/>
                      <a:pt x="2554359" y="1046291"/>
                      <a:pt x="2691865" y="996831"/>
                    </a:cubicBezTo>
                    <a:cubicBezTo>
                      <a:pt x="2846559" y="941758"/>
                      <a:pt x="2824810" y="708489"/>
                      <a:pt x="2808675" y="579753"/>
                    </a:cubicBezTo>
                    <a:close/>
                    <a:moveTo>
                      <a:pt x="718025" y="1582634"/>
                    </a:moveTo>
                    <a:cubicBezTo>
                      <a:pt x="718025" y="1582634"/>
                      <a:pt x="718025" y="1582634"/>
                      <a:pt x="718025" y="1582634"/>
                    </a:cubicBezTo>
                    <a:cubicBezTo>
                      <a:pt x="718025" y="1582634"/>
                      <a:pt x="718025" y="1582634"/>
                      <a:pt x="718025" y="1582634"/>
                    </a:cubicBezTo>
                    <a:cubicBezTo>
                      <a:pt x="718025" y="1582634"/>
                      <a:pt x="718025" y="1582634"/>
                      <a:pt x="718025" y="1582634"/>
                    </a:cubicBezTo>
                    <a:lnTo>
                      <a:pt x="718025" y="1582634"/>
                    </a:lnTo>
                    <a:cubicBezTo>
                      <a:pt x="718025" y="1582634"/>
                      <a:pt x="718025" y="1582634"/>
                      <a:pt x="718025" y="1582634"/>
                    </a:cubicBezTo>
                    <a:cubicBezTo>
                      <a:pt x="718025" y="1582634"/>
                      <a:pt x="718025" y="1582634"/>
                      <a:pt x="718025" y="1582634"/>
                    </a:cubicBezTo>
                    <a:cubicBezTo>
                      <a:pt x="718025" y="1582634"/>
                      <a:pt x="718025" y="1582634"/>
                      <a:pt x="718025" y="1582634"/>
                    </a:cubicBezTo>
                    <a:cubicBezTo>
                      <a:pt x="718025" y="1582634"/>
                      <a:pt x="718025" y="1582634"/>
                      <a:pt x="718025" y="1582634"/>
                    </a:cubicBezTo>
                    <a:cubicBezTo>
                      <a:pt x="718025" y="1582634"/>
                      <a:pt x="718025" y="1582634"/>
                      <a:pt x="718025" y="15826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789DDF9-11C1-4017-829D-108E7B498B8B}"/>
                  </a:ext>
                </a:extLst>
              </p:cNvPr>
              <p:cNvSpPr/>
              <p:nvPr/>
            </p:nvSpPr>
            <p:spPr>
              <a:xfrm>
                <a:off x="5296745" y="5198392"/>
                <a:ext cx="741094" cy="663434"/>
              </a:xfrm>
              <a:custGeom>
                <a:avLst/>
                <a:gdLst>
                  <a:gd name="connsiteX0" fmla="*/ 1172959 w 1171605"/>
                  <a:gd name="connsiteY0" fmla="*/ 570993 h 1048832"/>
                  <a:gd name="connsiteX1" fmla="*/ 1121395 w 1171605"/>
                  <a:gd name="connsiteY1" fmla="*/ 313871 h 1048832"/>
                  <a:gd name="connsiteX2" fmla="*/ 900403 w 1171605"/>
                  <a:gd name="connsiteY2" fmla="*/ 98842 h 1048832"/>
                  <a:gd name="connsiteX3" fmla="*/ 601188 w 1171605"/>
                  <a:gd name="connsiteY3" fmla="*/ 1326 h 1048832"/>
                  <a:gd name="connsiteX4" fmla="*/ 319511 w 1171605"/>
                  <a:gd name="connsiteY4" fmla="*/ 54293 h 1048832"/>
                  <a:gd name="connsiteX5" fmla="*/ 120619 w 1171605"/>
                  <a:gd name="connsiteY5" fmla="*/ 204778 h 1048832"/>
                  <a:gd name="connsiteX6" fmla="*/ 45552 w 1171605"/>
                  <a:gd name="connsiteY6" fmla="*/ 302646 h 1048832"/>
                  <a:gd name="connsiteX7" fmla="*/ 7317 w 1171605"/>
                  <a:gd name="connsiteY7" fmla="*/ 421209 h 1048832"/>
                  <a:gd name="connsiteX8" fmla="*/ 22751 w 1171605"/>
                  <a:gd name="connsiteY8" fmla="*/ 652374 h 1048832"/>
                  <a:gd name="connsiteX9" fmla="*/ 67651 w 1171605"/>
                  <a:gd name="connsiteY9" fmla="*/ 768482 h 1048832"/>
                  <a:gd name="connsiteX10" fmla="*/ 135351 w 1171605"/>
                  <a:gd name="connsiteY10" fmla="*/ 869857 h 1048832"/>
                  <a:gd name="connsiteX11" fmla="*/ 180251 w 1171605"/>
                  <a:gd name="connsiteY11" fmla="*/ 891606 h 1048832"/>
                  <a:gd name="connsiteX12" fmla="*/ 246900 w 1171605"/>
                  <a:gd name="connsiteY12" fmla="*/ 916160 h 1048832"/>
                  <a:gd name="connsiteX13" fmla="*/ 386510 w 1171605"/>
                  <a:gd name="connsiteY13" fmla="*/ 958955 h 1048832"/>
                  <a:gd name="connsiteX14" fmla="*/ 620130 w 1171605"/>
                  <a:gd name="connsiteY14" fmla="*/ 1010520 h 1048832"/>
                  <a:gd name="connsiteX15" fmla="*/ 789907 w 1171605"/>
                  <a:gd name="connsiteY15" fmla="*/ 1044546 h 1048832"/>
                  <a:gd name="connsiteX16" fmla="*/ 1021071 w 1171605"/>
                  <a:gd name="connsiteY16" fmla="*/ 980704 h 1048832"/>
                  <a:gd name="connsiteX17" fmla="*/ 1114028 w 1171605"/>
                  <a:gd name="connsiteY17" fmla="*/ 869506 h 1048832"/>
                  <a:gd name="connsiteX18" fmla="*/ 1172959 w 1171605"/>
                  <a:gd name="connsiteY18" fmla="*/ 570993 h 1048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71605" h="1048832">
                    <a:moveTo>
                      <a:pt x="1172959" y="570993"/>
                    </a:moveTo>
                    <a:cubicBezTo>
                      <a:pt x="1168750" y="486104"/>
                      <a:pt x="1160331" y="389288"/>
                      <a:pt x="1121395" y="313871"/>
                    </a:cubicBezTo>
                    <a:cubicBezTo>
                      <a:pt x="1072987" y="220212"/>
                      <a:pt x="991957" y="149004"/>
                      <a:pt x="900403" y="98842"/>
                    </a:cubicBezTo>
                    <a:cubicBezTo>
                      <a:pt x="812708" y="50786"/>
                      <a:pt x="702212" y="7990"/>
                      <a:pt x="601188" y="1326"/>
                    </a:cubicBezTo>
                    <a:cubicBezTo>
                      <a:pt x="506477" y="-5339"/>
                      <a:pt x="405452" y="13252"/>
                      <a:pt x="319511" y="54293"/>
                    </a:cubicBezTo>
                    <a:cubicBezTo>
                      <a:pt x="244093" y="90424"/>
                      <a:pt x="176744" y="142690"/>
                      <a:pt x="120619" y="204778"/>
                    </a:cubicBezTo>
                    <a:cubicBezTo>
                      <a:pt x="93959" y="234594"/>
                      <a:pt x="66248" y="267217"/>
                      <a:pt x="45552" y="302646"/>
                    </a:cubicBezTo>
                    <a:cubicBezTo>
                      <a:pt x="22751" y="341582"/>
                      <a:pt x="16788" y="378414"/>
                      <a:pt x="7317" y="421209"/>
                    </a:cubicBezTo>
                    <a:cubicBezTo>
                      <a:pt x="-8819" y="492769"/>
                      <a:pt x="4160" y="582568"/>
                      <a:pt x="22751" y="652374"/>
                    </a:cubicBezTo>
                    <a:cubicBezTo>
                      <a:pt x="33625" y="692363"/>
                      <a:pt x="48709" y="731299"/>
                      <a:pt x="67651" y="768482"/>
                    </a:cubicBezTo>
                    <a:cubicBezTo>
                      <a:pt x="86593" y="804963"/>
                      <a:pt x="115708" y="834779"/>
                      <a:pt x="135351" y="869857"/>
                    </a:cubicBezTo>
                    <a:cubicBezTo>
                      <a:pt x="141315" y="880381"/>
                      <a:pt x="169728" y="887396"/>
                      <a:pt x="180251" y="891606"/>
                    </a:cubicBezTo>
                    <a:cubicBezTo>
                      <a:pt x="202351" y="900375"/>
                      <a:pt x="224450" y="908443"/>
                      <a:pt x="246900" y="916160"/>
                    </a:cubicBezTo>
                    <a:cubicBezTo>
                      <a:pt x="292852" y="932296"/>
                      <a:pt x="339506" y="946327"/>
                      <a:pt x="386510" y="958955"/>
                    </a:cubicBezTo>
                    <a:cubicBezTo>
                      <a:pt x="463682" y="979301"/>
                      <a:pt x="541906" y="995086"/>
                      <a:pt x="620130" y="1010520"/>
                    </a:cubicBezTo>
                    <a:cubicBezTo>
                      <a:pt x="676605" y="1021745"/>
                      <a:pt x="733081" y="1032970"/>
                      <a:pt x="789907" y="1044546"/>
                    </a:cubicBezTo>
                    <a:cubicBezTo>
                      <a:pt x="877602" y="1062085"/>
                      <a:pt x="954774" y="1041740"/>
                      <a:pt x="1021071" y="980704"/>
                    </a:cubicBezTo>
                    <a:cubicBezTo>
                      <a:pt x="1056851" y="947730"/>
                      <a:pt x="1089473" y="911249"/>
                      <a:pt x="1114028" y="869506"/>
                    </a:cubicBezTo>
                    <a:cubicBezTo>
                      <a:pt x="1163488" y="782864"/>
                      <a:pt x="1177870" y="671316"/>
                      <a:pt x="1172959" y="570993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3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1529065-3745-492F-9132-A5A8879E4A2B}"/>
                  </a:ext>
                </a:extLst>
              </p:cNvPr>
              <p:cNvSpPr/>
              <p:nvPr/>
            </p:nvSpPr>
            <p:spPr>
              <a:xfrm>
                <a:off x="5337972" y="5256699"/>
                <a:ext cx="663434" cy="594650"/>
              </a:xfrm>
              <a:custGeom>
                <a:avLst/>
                <a:gdLst>
                  <a:gd name="connsiteX0" fmla="*/ 585122 w 1048832"/>
                  <a:gd name="connsiteY0" fmla="*/ 924655 h 940090"/>
                  <a:gd name="connsiteX1" fmla="*/ 564075 w 1048832"/>
                  <a:gd name="connsiteY1" fmla="*/ 917990 h 940090"/>
                  <a:gd name="connsiteX2" fmla="*/ 670361 w 1048832"/>
                  <a:gd name="connsiteY2" fmla="*/ 855551 h 940090"/>
                  <a:gd name="connsiteX3" fmla="*/ 827160 w 1048832"/>
                  <a:gd name="connsiteY3" fmla="*/ 762945 h 940090"/>
                  <a:gd name="connsiteX4" fmla="*/ 908892 w 1048832"/>
                  <a:gd name="connsiteY4" fmla="*/ 621230 h 940090"/>
                  <a:gd name="connsiteX5" fmla="*/ 915907 w 1048832"/>
                  <a:gd name="connsiteY5" fmla="*/ 450400 h 940090"/>
                  <a:gd name="connsiteX6" fmla="*/ 815584 w 1048832"/>
                  <a:gd name="connsiteY6" fmla="*/ 283779 h 940090"/>
                  <a:gd name="connsiteX7" fmla="*/ 737711 w 1048832"/>
                  <a:gd name="connsiteY7" fmla="*/ 225900 h 940090"/>
                  <a:gd name="connsiteX8" fmla="*/ 650016 w 1048832"/>
                  <a:gd name="connsiteY8" fmla="*/ 180650 h 940090"/>
                  <a:gd name="connsiteX9" fmla="*/ 433935 w 1048832"/>
                  <a:gd name="connsiteY9" fmla="*/ 157498 h 940090"/>
                  <a:gd name="connsiteX10" fmla="*/ 308356 w 1048832"/>
                  <a:gd name="connsiteY10" fmla="*/ 192576 h 940090"/>
                  <a:gd name="connsiteX11" fmla="*/ 197510 w 1048832"/>
                  <a:gd name="connsiteY11" fmla="*/ 259575 h 940090"/>
                  <a:gd name="connsiteX12" fmla="*/ 139280 w 1048832"/>
                  <a:gd name="connsiteY12" fmla="*/ 354637 h 940090"/>
                  <a:gd name="connsiteX13" fmla="*/ 155065 w 1048832"/>
                  <a:gd name="connsiteY13" fmla="*/ 546864 h 940090"/>
                  <a:gd name="connsiteX14" fmla="*/ 212944 w 1048832"/>
                  <a:gd name="connsiteY14" fmla="*/ 633858 h 940090"/>
                  <a:gd name="connsiteX15" fmla="*/ 360622 w 1048832"/>
                  <a:gd name="connsiteY15" fmla="*/ 705417 h 940090"/>
                  <a:gd name="connsiteX16" fmla="*/ 364130 w 1048832"/>
                  <a:gd name="connsiteY16" fmla="*/ 582644 h 940090"/>
                  <a:gd name="connsiteX17" fmla="*/ 325544 w 1048832"/>
                  <a:gd name="connsiteY17" fmla="*/ 410762 h 940090"/>
                  <a:gd name="connsiteX18" fmla="*/ 429024 w 1048832"/>
                  <a:gd name="connsiteY18" fmla="*/ 330082 h 940090"/>
                  <a:gd name="connsiteX19" fmla="*/ 769281 w 1048832"/>
                  <a:gd name="connsiteY19" fmla="*/ 471797 h 940090"/>
                  <a:gd name="connsiteX20" fmla="*/ 749988 w 1048832"/>
                  <a:gd name="connsiteY20" fmla="*/ 638769 h 940090"/>
                  <a:gd name="connsiteX21" fmla="*/ 634231 w 1048832"/>
                  <a:gd name="connsiteY21" fmla="*/ 751018 h 940090"/>
                  <a:gd name="connsiteX22" fmla="*/ 390088 w 1048832"/>
                  <a:gd name="connsiteY22" fmla="*/ 828892 h 940090"/>
                  <a:gd name="connsiteX23" fmla="*/ 152259 w 1048832"/>
                  <a:gd name="connsiteY23" fmla="*/ 765400 h 940090"/>
                  <a:gd name="connsiteX24" fmla="*/ 9491 w 1048832"/>
                  <a:gd name="connsiteY24" fmla="*/ 556686 h 940090"/>
                  <a:gd name="connsiteX25" fmla="*/ 20 w 1048832"/>
                  <a:gd name="connsiteY25" fmla="*/ 421987 h 940090"/>
                  <a:gd name="connsiteX26" fmla="*/ 57899 w 1048832"/>
                  <a:gd name="connsiteY26" fmla="*/ 199241 h 940090"/>
                  <a:gd name="connsiteX27" fmla="*/ 110516 w 1048832"/>
                  <a:gd name="connsiteY27" fmla="*/ 130839 h 940090"/>
                  <a:gd name="connsiteX28" fmla="*/ 184180 w 1048832"/>
                  <a:gd name="connsiteY28" fmla="*/ 72960 h 940090"/>
                  <a:gd name="connsiteX29" fmla="*/ 319932 w 1048832"/>
                  <a:gd name="connsiteY29" fmla="*/ 19642 h 940090"/>
                  <a:gd name="connsiteX30" fmla="*/ 477081 w 1048832"/>
                  <a:gd name="connsiteY30" fmla="*/ 1050 h 940090"/>
                  <a:gd name="connsiteX31" fmla="*/ 580211 w 1048832"/>
                  <a:gd name="connsiteY31" fmla="*/ 15783 h 940090"/>
                  <a:gd name="connsiteX32" fmla="*/ 701580 w 1048832"/>
                  <a:gd name="connsiteY32" fmla="*/ 57175 h 940090"/>
                  <a:gd name="connsiteX33" fmla="*/ 896965 w 1048832"/>
                  <a:gd name="connsiteY33" fmla="*/ 168022 h 940090"/>
                  <a:gd name="connsiteX34" fmla="*/ 992377 w 1048832"/>
                  <a:gd name="connsiteY34" fmla="*/ 266240 h 940090"/>
                  <a:gd name="connsiteX35" fmla="*/ 1041136 w 1048832"/>
                  <a:gd name="connsiteY35" fmla="*/ 399186 h 940090"/>
                  <a:gd name="connsiteX36" fmla="*/ 1047099 w 1048832"/>
                  <a:gd name="connsiteY36" fmla="*/ 537393 h 940090"/>
                  <a:gd name="connsiteX37" fmla="*/ 1000094 w 1048832"/>
                  <a:gd name="connsiteY37" fmla="*/ 717694 h 940090"/>
                  <a:gd name="connsiteX38" fmla="*/ 888897 w 1048832"/>
                  <a:gd name="connsiteY38" fmla="*/ 842221 h 940090"/>
                  <a:gd name="connsiteX39" fmla="*/ 778401 w 1048832"/>
                  <a:gd name="connsiteY39" fmla="*/ 909220 h 940090"/>
                  <a:gd name="connsiteX40" fmla="*/ 674220 w 1048832"/>
                  <a:gd name="connsiteY40" fmla="*/ 940790 h 940090"/>
                  <a:gd name="connsiteX41" fmla="*/ 585122 w 1048832"/>
                  <a:gd name="connsiteY41" fmla="*/ 924655 h 94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048832" h="940090">
                    <a:moveTo>
                      <a:pt x="585122" y="924655"/>
                    </a:moveTo>
                    <a:cubicBezTo>
                      <a:pt x="578106" y="922901"/>
                      <a:pt x="571090" y="920094"/>
                      <a:pt x="564075" y="917990"/>
                    </a:cubicBezTo>
                    <a:cubicBezTo>
                      <a:pt x="599153" y="901152"/>
                      <a:pt x="635985" y="872739"/>
                      <a:pt x="670361" y="855551"/>
                    </a:cubicBezTo>
                    <a:cubicBezTo>
                      <a:pt x="725784" y="827839"/>
                      <a:pt x="781558" y="805389"/>
                      <a:pt x="827160" y="762945"/>
                    </a:cubicBezTo>
                    <a:cubicBezTo>
                      <a:pt x="867850" y="724710"/>
                      <a:pt x="898017" y="676302"/>
                      <a:pt x="908892" y="621230"/>
                    </a:cubicBezTo>
                    <a:cubicBezTo>
                      <a:pt x="919064" y="570367"/>
                      <a:pt x="928535" y="501614"/>
                      <a:pt x="915907" y="450400"/>
                    </a:cubicBezTo>
                    <a:cubicBezTo>
                      <a:pt x="900122" y="386558"/>
                      <a:pt x="862939" y="329030"/>
                      <a:pt x="815584" y="283779"/>
                    </a:cubicBezTo>
                    <a:cubicBezTo>
                      <a:pt x="792082" y="261329"/>
                      <a:pt x="766124" y="242036"/>
                      <a:pt x="737711" y="225900"/>
                    </a:cubicBezTo>
                    <a:cubicBezTo>
                      <a:pt x="709298" y="209765"/>
                      <a:pt x="682288" y="189419"/>
                      <a:pt x="650016" y="180650"/>
                    </a:cubicBezTo>
                    <a:cubicBezTo>
                      <a:pt x="583368" y="162409"/>
                      <a:pt x="502337" y="147677"/>
                      <a:pt x="433935" y="157498"/>
                    </a:cubicBezTo>
                    <a:cubicBezTo>
                      <a:pt x="390789" y="163812"/>
                      <a:pt x="348345" y="175388"/>
                      <a:pt x="308356" y="192576"/>
                    </a:cubicBezTo>
                    <a:cubicBezTo>
                      <a:pt x="271875" y="208011"/>
                      <a:pt x="222766" y="228005"/>
                      <a:pt x="197510" y="259575"/>
                    </a:cubicBezTo>
                    <a:cubicBezTo>
                      <a:pt x="174709" y="287989"/>
                      <a:pt x="154714" y="321664"/>
                      <a:pt x="139280" y="354637"/>
                    </a:cubicBezTo>
                    <a:cubicBezTo>
                      <a:pt x="108762" y="419882"/>
                      <a:pt x="121039" y="486179"/>
                      <a:pt x="155065" y="546864"/>
                    </a:cubicBezTo>
                    <a:cubicBezTo>
                      <a:pt x="172253" y="577382"/>
                      <a:pt x="194352" y="604392"/>
                      <a:pt x="212944" y="633858"/>
                    </a:cubicBezTo>
                    <a:cubicBezTo>
                      <a:pt x="262404" y="712433"/>
                      <a:pt x="323440" y="712082"/>
                      <a:pt x="360622" y="705417"/>
                    </a:cubicBezTo>
                    <a:cubicBezTo>
                      <a:pt x="412888" y="695595"/>
                      <a:pt x="390088" y="615617"/>
                      <a:pt x="364130" y="582644"/>
                    </a:cubicBezTo>
                    <a:cubicBezTo>
                      <a:pt x="324141" y="531781"/>
                      <a:pt x="289063" y="466886"/>
                      <a:pt x="325544" y="410762"/>
                    </a:cubicBezTo>
                    <a:cubicBezTo>
                      <a:pt x="355010" y="365160"/>
                      <a:pt x="376758" y="344815"/>
                      <a:pt x="429024" y="330082"/>
                    </a:cubicBezTo>
                    <a:cubicBezTo>
                      <a:pt x="575300" y="289041"/>
                      <a:pt x="732800" y="308334"/>
                      <a:pt x="769281" y="471797"/>
                    </a:cubicBezTo>
                    <a:cubicBezTo>
                      <a:pt x="780857" y="523011"/>
                      <a:pt x="776647" y="596324"/>
                      <a:pt x="749988" y="638769"/>
                    </a:cubicBezTo>
                    <a:cubicBezTo>
                      <a:pt x="707895" y="686826"/>
                      <a:pt x="691057" y="720851"/>
                      <a:pt x="634231" y="751018"/>
                    </a:cubicBezTo>
                    <a:cubicBezTo>
                      <a:pt x="562321" y="789253"/>
                      <a:pt x="471118" y="832399"/>
                      <a:pt x="390088" y="828892"/>
                    </a:cubicBezTo>
                    <a:cubicBezTo>
                      <a:pt x="308005" y="825384"/>
                      <a:pt x="224870" y="803285"/>
                      <a:pt x="152259" y="765400"/>
                    </a:cubicBezTo>
                    <a:cubicBezTo>
                      <a:pt x="63862" y="719097"/>
                      <a:pt x="35449" y="645784"/>
                      <a:pt x="9491" y="556686"/>
                    </a:cubicBezTo>
                    <a:cubicBezTo>
                      <a:pt x="722" y="526870"/>
                      <a:pt x="20" y="441279"/>
                      <a:pt x="20" y="421987"/>
                    </a:cubicBezTo>
                    <a:cubicBezTo>
                      <a:pt x="-681" y="342009"/>
                      <a:pt x="16858" y="270099"/>
                      <a:pt x="57899" y="199241"/>
                    </a:cubicBezTo>
                    <a:cubicBezTo>
                      <a:pt x="69124" y="179598"/>
                      <a:pt x="93679" y="145923"/>
                      <a:pt x="110516" y="130839"/>
                    </a:cubicBezTo>
                    <a:cubicBezTo>
                      <a:pt x="135421" y="108038"/>
                      <a:pt x="156117" y="91902"/>
                      <a:pt x="184180" y="72960"/>
                    </a:cubicBezTo>
                    <a:cubicBezTo>
                      <a:pt x="226273" y="44547"/>
                      <a:pt x="272576" y="37882"/>
                      <a:pt x="319932" y="19642"/>
                    </a:cubicBezTo>
                    <a:cubicBezTo>
                      <a:pt x="371146" y="-2"/>
                      <a:pt x="422710" y="-1756"/>
                      <a:pt x="477081" y="1050"/>
                    </a:cubicBezTo>
                    <a:cubicBezTo>
                      <a:pt x="511808" y="3155"/>
                      <a:pt x="546536" y="8066"/>
                      <a:pt x="580211" y="15783"/>
                    </a:cubicBezTo>
                    <a:cubicBezTo>
                      <a:pt x="621954" y="25254"/>
                      <a:pt x="662644" y="39285"/>
                      <a:pt x="701580" y="57175"/>
                    </a:cubicBezTo>
                    <a:cubicBezTo>
                      <a:pt x="767527" y="87342"/>
                      <a:pt x="839437" y="124174"/>
                      <a:pt x="896965" y="168022"/>
                    </a:cubicBezTo>
                    <a:cubicBezTo>
                      <a:pt x="933446" y="195733"/>
                      <a:pt x="965718" y="229058"/>
                      <a:pt x="992377" y="266240"/>
                    </a:cubicBezTo>
                    <a:cubicBezTo>
                      <a:pt x="1021843" y="307282"/>
                      <a:pt x="1032717" y="350077"/>
                      <a:pt x="1041136" y="399186"/>
                    </a:cubicBezTo>
                    <a:cubicBezTo>
                      <a:pt x="1048853" y="443384"/>
                      <a:pt x="1052711" y="492844"/>
                      <a:pt x="1047099" y="537393"/>
                    </a:cubicBezTo>
                    <a:cubicBezTo>
                      <a:pt x="1040083" y="595272"/>
                      <a:pt x="1025701" y="665077"/>
                      <a:pt x="1000094" y="717694"/>
                    </a:cubicBezTo>
                    <a:cubicBezTo>
                      <a:pt x="975540" y="768557"/>
                      <a:pt x="933446" y="808897"/>
                      <a:pt x="888897" y="842221"/>
                    </a:cubicBezTo>
                    <a:cubicBezTo>
                      <a:pt x="854170" y="867828"/>
                      <a:pt x="816636" y="889577"/>
                      <a:pt x="778401" y="909220"/>
                    </a:cubicBezTo>
                    <a:cubicBezTo>
                      <a:pt x="746831" y="925356"/>
                      <a:pt x="711402" y="945000"/>
                      <a:pt x="674220" y="940790"/>
                    </a:cubicBezTo>
                    <a:cubicBezTo>
                      <a:pt x="642299" y="936932"/>
                      <a:pt x="623707" y="934126"/>
                      <a:pt x="585122" y="924655"/>
                    </a:cubicBezTo>
                    <a:close/>
                  </a:path>
                </a:pathLst>
              </a:custGeom>
              <a:solidFill>
                <a:schemeClr val="bg1"/>
              </a:solidFill>
              <a:ln w="3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76A1E05-B3D6-459E-8BE3-BB3902D6D5F4}"/>
                </a:ext>
              </a:extLst>
            </p:cNvPr>
            <p:cNvGrpSpPr/>
            <p:nvPr/>
          </p:nvGrpSpPr>
          <p:grpSpPr>
            <a:xfrm>
              <a:off x="468048" y="4712959"/>
              <a:ext cx="2046781" cy="1612300"/>
              <a:chOff x="4200536" y="5852139"/>
              <a:chExt cx="867567" cy="683404"/>
            </a:xfrm>
            <a:effectLst>
              <a:outerShdw blurRad="127000" dist="63500" dir="5400000" algn="t" rotWithShape="0">
                <a:prstClr val="black">
                  <a:alpha val="50000"/>
                </a:prstClr>
              </a:outerShdw>
            </a:effectLst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C085E12F-BB6E-4834-998A-A82BF8E04DDE}"/>
                  </a:ext>
                </a:extLst>
              </p:cNvPr>
              <p:cNvSpPr/>
              <p:nvPr/>
            </p:nvSpPr>
            <p:spPr>
              <a:xfrm>
                <a:off x="4200536" y="5852139"/>
                <a:ext cx="867567" cy="683404"/>
              </a:xfrm>
              <a:custGeom>
                <a:avLst/>
                <a:gdLst>
                  <a:gd name="connsiteX0" fmla="*/ 1368504 w 1371550"/>
                  <a:gd name="connsiteY0" fmla="*/ 524569 h 1080402"/>
                  <a:gd name="connsiteX1" fmla="*/ 1295191 w 1371550"/>
                  <a:gd name="connsiteY1" fmla="*/ 386362 h 1080402"/>
                  <a:gd name="connsiteX2" fmla="*/ 1098052 w 1371550"/>
                  <a:gd name="connsiteY2" fmla="*/ 166773 h 1080402"/>
                  <a:gd name="connsiteX3" fmla="*/ 981944 w 1371550"/>
                  <a:gd name="connsiteY3" fmla="*/ 78377 h 1080402"/>
                  <a:gd name="connsiteX4" fmla="*/ 612923 w 1371550"/>
                  <a:gd name="connsiteY4" fmla="*/ 153 h 1080402"/>
                  <a:gd name="connsiteX5" fmla="*/ 422099 w 1371550"/>
                  <a:gd name="connsiteY5" fmla="*/ 15587 h 1080402"/>
                  <a:gd name="connsiteX6" fmla="*/ 245656 w 1371550"/>
                  <a:gd name="connsiteY6" fmla="*/ 46105 h 1080402"/>
                  <a:gd name="connsiteX7" fmla="*/ 81842 w 1371550"/>
                  <a:gd name="connsiteY7" fmla="*/ 149936 h 1080402"/>
                  <a:gd name="connsiteX8" fmla="*/ 14142 w 1371550"/>
                  <a:gd name="connsiteY8" fmla="*/ 320766 h 1080402"/>
                  <a:gd name="connsiteX9" fmla="*/ 8880 w 1371550"/>
                  <a:gd name="connsiteY9" fmla="*/ 584553 h 1080402"/>
                  <a:gd name="connsiteX10" fmla="*/ 191286 w 1371550"/>
                  <a:gd name="connsiteY10" fmla="*/ 867281 h 1080402"/>
                  <a:gd name="connsiteX11" fmla="*/ 392283 w 1371550"/>
                  <a:gd name="connsiteY11" fmla="*/ 995316 h 1080402"/>
                  <a:gd name="connsiteX12" fmla="*/ 1129272 w 1371550"/>
                  <a:gd name="connsiteY12" fmla="*/ 1023379 h 1080402"/>
                  <a:gd name="connsiteX13" fmla="*/ 1265374 w 1371550"/>
                  <a:gd name="connsiteY13" fmla="*/ 939191 h 1080402"/>
                  <a:gd name="connsiteX14" fmla="*/ 1341494 w 1371550"/>
                  <a:gd name="connsiteY14" fmla="*/ 735388 h 1080402"/>
                  <a:gd name="connsiteX15" fmla="*/ 1368504 w 1371550"/>
                  <a:gd name="connsiteY15" fmla="*/ 524569 h 1080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71550" h="1080402">
                    <a:moveTo>
                      <a:pt x="1368504" y="524569"/>
                    </a:moveTo>
                    <a:cubicBezTo>
                      <a:pt x="1359734" y="472303"/>
                      <a:pt x="1332724" y="423544"/>
                      <a:pt x="1295191" y="386362"/>
                    </a:cubicBezTo>
                    <a:cubicBezTo>
                      <a:pt x="1224684" y="317609"/>
                      <a:pt x="1168208" y="235877"/>
                      <a:pt x="1098052" y="166773"/>
                    </a:cubicBezTo>
                    <a:cubicBezTo>
                      <a:pt x="1063325" y="132748"/>
                      <a:pt x="1025090" y="101528"/>
                      <a:pt x="981944" y="78377"/>
                    </a:cubicBezTo>
                    <a:cubicBezTo>
                      <a:pt x="868642" y="17341"/>
                      <a:pt x="740256" y="-1952"/>
                      <a:pt x="612923" y="153"/>
                    </a:cubicBezTo>
                    <a:cubicBezTo>
                      <a:pt x="549081" y="1205"/>
                      <a:pt x="485590" y="7519"/>
                      <a:pt x="422099" y="15587"/>
                    </a:cubicBezTo>
                    <a:cubicBezTo>
                      <a:pt x="362466" y="23304"/>
                      <a:pt x="302834" y="26461"/>
                      <a:pt x="245656" y="46105"/>
                    </a:cubicBezTo>
                    <a:cubicBezTo>
                      <a:pt x="183218" y="67503"/>
                      <a:pt x="125690" y="100827"/>
                      <a:pt x="81842" y="149936"/>
                    </a:cubicBezTo>
                    <a:cubicBezTo>
                      <a:pt x="37293" y="200098"/>
                      <a:pt x="23262" y="256573"/>
                      <a:pt x="14142" y="320766"/>
                    </a:cubicBezTo>
                    <a:cubicBezTo>
                      <a:pt x="2215" y="406005"/>
                      <a:pt x="-7958" y="499313"/>
                      <a:pt x="8880" y="584553"/>
                    </a:cubicBezTo>
                    <a:cubicBezTo>
                      <a:pt x="30979" y="695048"/>
                      <a:pt x="96926" y="803440"/>
                      <a:pt x="191286" y="867281"/>
                    </a:cubicBezTo>
                    <a:cubicBezTo>
                      <a:pt x="257934" y="912532"/>
                      <a:pt x="318969" y="960589"/>
                      <a:pt x="392283" y="995316"/>
                    </a:cubicBezTo>
                    <a:cubicBezTo>
                      <a:pt x="621342" y="1103357"/>
                      <a:pt x="891793" y="1105461"/>
                      <a:pt x="1129272" y="1023379"/>
                    </a:cubicBezTo>
                    <a:cubicBezTo>
                      <a:pt x="1181889" y="1005138"/>
                      <a:pt x="1233453" y="987950"/>
                      <a:pt x="1265374" y="939191"/>
                    </a:cubicBezTo>
                    <a:cubicBezTo>
                      <a:pt x="1305714" y="877805"/>
                      <a:pt x="1326761" y="806596"/>
                      <a:pt x="1341494" y="735388"/>
                    </a:cubicBezTo>
                    <a:cubicBezTo>
                      <a:pt x="1356577" y="665934"/>
                      <a:pt x="1380430" y="595778"/>
                      <a:pt x="1368504" y="52456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840A2E0-284A-4B5B-AE5B-F29D544E9ABB}"/>
                  </a:ext>
                </a:extLst>
              </p:cNvPr>
              <p:cNvSpPr/>
              <p:nvPr/>
            </p:nvSpPr>
            <p:spPr>
              <a:xfrm>
                <a:off x="4241566" y="5862573"/>
                <a:ext cx="807659" cy="519209"/>
              </a:xfrm>
              <a:custGeom>
                <a:avLst/>
                <a:gdLst>
                  <a:gd name="connsiteX0" fmla="*/ 1279435 w 1276839"/>
                  <a:gd name="connsiteY0" fmla="*/ 521052 h 820825"/>
                  <a:gd name="connsiteX1" fmla="*/ 1271016 w 1276839"/>
                  <a:gd name="connsiteY1" fmla="*/ 467734 h 820825"/>
                  <a:gd name="connsiteX2" fmla="*/ 1194546 w 1276839"/>
                  <a:gd name="connsiteY2" fmla="*/ 366358 h 820825"/>
                  <a:gd name="connsiteX3" fmla="*/ 1088611 w 1276839"/>
                  <a:gd name="connsiteY3" fmla="*/ 246742 h 820825"/>
                  <a:gd name="connsiteX4" fmla="*/ 1048271 w 1276839"/>
                  <a:gd name="connsiteY4" fmla="*/ 186057 h 820825"/>
                  <a:gd name="connsiteX5" fmla="*/ 993549 w 1276839"/>
                  <a:gd name="connsiteY5" fmla="*/ 154487 h 820825"/>
                  <a:gd name="connsiteX6" fmla="*/ 915325 w 1276839"/>
                  <a:gd name="connsiteY6" fmla="*/ 95907 h 820825"/>
                  <a:gd name="connsiteX7" fmla="*/ 709768 w 1276839"/>
                  <a:gd name="connsiteY7" fmla="*/ 7510 h 820825"/>
                  <a:gd name="connsiteX8" fmla="*/ 428793 w 1276839"/>
                  <a:gd name="connsiteY8" fmla="*/ 7861 h 820825"/>
                  <a:gd name="connsiteX9" fmla="*/ 316894 w 1276839"/>
                  <a:gd name="connsiteY9" fmla="*/ 17332 h 820825"/>
                  <a:gd name="connsiteX10" fmla="*/ 214817 w 1276839"/>
                  <a:gd name="connsiteY10" fmla="*/ 37326 h 820825"/>
                  <a:gd name="connsiteX11" fmla="*/ 86432 w 1276839"/>
                  <a:gd name="connsiteY11" fmla="*/ 119760 h 820825"/>
                  <a:gd name="connsiteX12" fmla="*/ 20836 w 1276839"/>
                  <a:gd name="connsiteY12" fmla="*/ 209910 h 820825"/>
                  <a:gd name="connsiteX13" fmla="*/ 140 w 1276839"/>
                  <a:gd name="connsiteY13" fmla="*/ 273051 h 820825"/>
                  <a:gd name="connsiteX14" fmla="*/ 14171 w 1276839"/>
                  <a:gd name="connsiteY14" fmla="*/ 341804 h 820825"/>
                  <a:gd name="connsiteX15" fmla="*/ 44689 w 1276839"/>
                  <a:gd name="connsiteY15" fmla="*/ 461419 h 820825"/>
                  <a:gd name="connsiteX16" fmla="*/ 115897 w 1276839"/>
                  <a:gd name="connsiteY16" fmla="*/ 571915 h 820825"/>
                  <a:gd name="connsiteX17" fmla="*/ 222885 w 1276839"/>
                  <a:gd name="connsiteY17" fmla="*/ 656804 h 820825"/>
                  <a:gd name="connsiteX18" fmla="*/ 336187 w 1276839"/>
                  <a:gd name="connsiteY18" fmla="*/ 729065 h 820825"/>
                  <a:gd name="connsiteX19" fmla="*/ 401082 w 1276839"/>
                  <a:gd name="connsiteY19" fmla="*/ 762038 h 820825"/>
                  <a:gd name="connsiteX20" fmla="*/ 484216 w 1276839"/>
                  <a:gd name="connsiteY20" fmla="*/ 796064 h 820825"/>
                  <a:gd name="connsiteX21" fmla="*/ 605236 w 1276839"/>
                  <a:gd name="connsiteY21" fmla="*/ 820618 h 820825"/>
                  <a:gd name="connsiteX22" fmla="*/ 705208 w 1276839"/>
                  <a:gd name="connsiteY22" fmla="*/ 817461 h 820825"/>
                  <a:gd name="connsiteX23" fmla="*/ 805882 w 1276839"/>
                  <a:gd name="connsiteY23" fmla="*/ 805886 h 820825"/>
                  <a:gd name="connsiteX24" fmla="*/ 1013193 w 1276839"/>
                  <a:gd name="connsiteY24" fmla="*/ 756075 h 820825"/>
                  <a:gd name="connsiteX25" fmla="*/ 1091768 w 1276839"/>
                  <a:gd name="connsiteY25" fmla="*/ 735028 h 820825"/>
                  <a:gd name="connsiteX26" fmla="*/ 1182269 w 1276839"/>
                  <a:gd name="connsiteY26" fmla="*/ 673992 h 820825"/>
                  <a:gd name="connsiteX27" fmla="*/ 1221907 w 1276839"/>
                  <a:gd name="connsiteY27" fmla="*/ 630846 h 820825"/>
                  <a:gd name="connsiteX28" fmla="*/ 1268210 w 1276839"/>
                  <a:gd name="connsiteY28" fmla="*/ 577177 h 820825"/>
                  <a:gd name="connsiteX29" fmla="*/ 1279435 w 1276839"/>
                  <a:gd name="connsiteY29" fmla="*/ 521052 h 820825"/>
                  <a:gd name="connsiteX30" fmla="*/ 1141228 w 1276839"/>
                  <a:gd name="connsiteY30" fmla="*/ 703107 h 820825"/>
                  <a:gd name="connsiteX31" fmla="*/ 1141228 w 1276839"/>
                  <a:gd name="connsiteY31" fmla="*/ 703107 h 820825"/>
                  <a:gd name="connsiteX32" fmla="*/ 1141228 w 1276839"/>
                  <a:gd name="connsiteY32" fmla="*/ 703107 h 820825"/>
                  <a:gd name="connsiteX33" fmla="*/ 1141228 w 1276839"/>
                  <a:gd name="connsiteY33" fmla="*/ 703107 h 820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276839" h="820825">
                    <a:moveTo>
                      <a:pt x="1279435" y="521052"/>
                    </a:moveTo>
                    <a:cubicBezTo>
                      <a:pt x="1279084" y="502110"/>
                      <a:pt x="1275927" y="483519"/>
                      <a:pt x="1271016" y="467734"/>
                    </a:cubicBezTo>
                    <a:cubicBezTo>
                      <a:pt x="1257336" y="423185"/>
                      <a:pt x="1227520" y="396876"/>
                      <a:pt x="1194546" y="366358"/>
                    </a:cubicBezTo>
                    <a:cubicBezTo>
                      <a:pt x="1155259" y="330228"/>
                      <a:pt x="1119830" y="289888"/>
                      <a:pt x="1088611" y="246742"/>
                    </a:cubicBezTo>
                    <a:cubicBezTo>
                      <a:pt x="1074930" y="227449"/>
                      <a:pt x="1064056" y="203596"/>
                      <a:pt x="1048271" y="186057"/>
                    </a:cubicBezTo>
                    <a:cubicBezTo>
                      <a:pt x="1033889" y="169921"/>
                      <a:pt x="1010737" y="166413"/>
                      <a:pt x="993549" y="154487"/>
                    </a:cubicBezTo>
                    <a:cubicBezTo>
                      <a:pt x="970047" y="138000"/>
                      <a:pt x="938828" y="112393"/>
                      <a:pt x="915325" y="95907"/>
                    </a:cubicBezTo>
                    <a:cubicBezTo>
                      <a:pt x="849028" y="49604"/>
                      <a:pt x="796060" y="20840"/>
                      <a:pt x="709768" y="7510"/>
                    </a:cubicBezTo>
                    <a:cubicBezTo>
                      <a:pt x="617162" y="-6872"/>
                      <a:pt x="522451" y="2950"/>
                      <a:pt x="428793" y="7861"/>
                    </a:cubicBezTo>
                    <a:cubicBezTo>
                      <a:pt x="391260" y="9965"/>
                      <a:pt x="354077" y="12772"/>
                      <a:pt x="316894" y="17332"/>
                    </a:cubicBezTo>
                    <a:cubicBezTo>
                      <a:pt x="282518" y="21541"/>
                      <a:pt x="247791" y="26452"/>
                      <a:pt x="214817" y="37326"/>
                    </a:cubicBezTo>
                    <a:cubicBezTo>
                      <a:pt x="165357" y="53813"/>
                      <a:pt x="127122" y="88891"/>
                      <a:pt x="86432" y="119760"/>
                    </a:cubicBezTo>
                    <a:cubicBezTo>
                      <a:pt x="62228" y="138000"/>
                      <a:pt x="23291" y="206052"/>
                      <a:pt x="20836" y="209910"/>
                    </a:cubicBezTo>
                    <a:cubicBezTo>
                      <a:pt x="8559" y="228502"/>
                      <a:pt x="1543" y="250601"/>
                      <a:pt x="140" y="273051"/>
                    </a:cubicBezTo>
                    <a:cubicBezTo>
                      <a:pt x="-1263" y="297956"/>
                      <a:pt x="8208" y="318301"/>
                      <a:pt x="14171" y="341804"/>
                    </a:cubicBezTo>
                    <a:cubicBezTo>
                      <a:pt x="24344" y="381793"/>
                      <a:pt x="28904" y="422483"/>
                      <a:pt x="44689" y="461419"/>
                    </a:cubicBezTo>
                    <a:cubicBezTo>
                      <a:pt x="61176" y="502110"/>
                      <a:pt x="85379" y="539994"/>
                      <a:pt x="115897" y="571915"/>
                    </a:cubicBezTo>
                    <a:cubicBezTo>
                      <a:pt x="147468" y="604889"/>
                      <a:pt x="185001" y="631197"/>
                      <a:pt x="222885" y="656804"/>
                    </a:cubicBezTo>
                    <a:cubicBezTo>
                      <a:pt x="260068" y="682060"/>
                      <a:pt x="295848" y="708719"/>
                      <a:pt x="336187" y="729065"/>
                    </a:cubicBezTo>
                    <a:cubicBezTo>
                      <a:pt x="357936" y="739939"/>
                      <a:pt x="379333" y="750813"/>
                      <a:pt x="401082" y="762038"/>
                    </a:cubicBezTo>
                    <a:cubicBezTo>
                      <a:pt x="427741" y="775719"/>
                      <a:pt x="456505" y="784488"/>
                      <a:pt x="484216" y="796064"/>
                    </a:cubicBezTo>
                    <a:cubicBezTo>
                      <a:pt x="509473" y="806938"/>
                      <a:pt x="590854" y="818865"/>
                      <a:pt x="605236" y="820618"/>
                    </a:cubicBezTo>
                    <a:cubicBezTo>
                      <a:pt x="639261" y="824126"/>
                      <a:pt x="671533" y="819917"/>
                      <a:pt x="705208" y="817461"/>
                    </a:cubicBezTo>
                    <a:cubicBezTo>
                      <a:pt x="738883" y="815006"/>
                      <a:pt x="772558" y="811147"/>
                      <a:pt x="805882" y="805886"/>
                    </a:cubicBezTo>
                    <a:cubicBezTo>
                      <a:pt x="876038" y="794661"/>
                      <a:pt x="944791" y="775368"/>
                      <a:pt x="1013193" y="756075"/>
                    </a:cubicBezTo>
                    <a:cubicBezTo>
                      <a:pt x="1034240" y="750813"/>
                      <a:pt x="1063355" y="748007"/>
                      <a:pt x="1091768" y="735028"/>
                    </a:cubicBezTo>
                    <a:cubicBezTo>
                      <a:pt x="1125092" y="719944"/>
                      <a:pt x="1155960" y="699599"/>
                      <a:pt x="1182269" y="673992"/>
                    </a:cubicBezTo>
                    <a:cubicBezTo>
                      <a:pt x="1196300" y="660312"/>
                      <a:pt x="1209279" y="645579"/>
                      <a:pt x="1221907" y="630846"/>
                    </a:cubicBezTo>
                    <a:cubicBezTo>
                      <a:pt x="1236289" y="614009"/>
                      <a:pt x="1257336" y="596470"/>
                      <a:pt x="1268210" y="577177"/>
                    </a:cubicBezTo>
                    <a:cubicBezTo>
                      <a:pt x="1276629" y="561392"/>
                      <a:pt x="1279786" y="541398"/>
                      <a:pt x="1279435" y="521052"/>
                    </a:cubicBezTo>
                    <a:close/>
                    <a:moveTo>
                      <a:pt x="1141228" y="703107"/>
                    </a:moveTo>
                    <a:lnTo>
                      <a:pt x="1141228" y="703107"/>
                    </a:lnTo>
                    <a:cubicBezTo>
                      <a:pt x="1141228" y="703107"/>
                      <a:pt x="1141228" y="703107"/>
                      <a:pt x="1141228" y="703107"/>
                    </a:cubicBezTo>
                    <a:cubicBezTo>
                      <a:pt x="1141228" y="703107"/>
                      <a:pt x="1141228" y="703107"/>
                      <a:pt x="1141228" y="703107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3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B895E6D5-BE23-4745-9ACF-1DCD6D496357}"/>
                  </a:ext>
                </a:extLst>
              </p:cNvPr>
              <p:cNvSpPr/>
              <p:nvPr/>
            </p:nvSpPr>
            <p:spPr>
              <a:xfrm>
                <a:off x="4304096" y="5878890"/>
                <a:ext cx="716686" cy="468176"/>
              </a:xfrm>
              <a:custGeom>
                <a:avLst/>
                <a:gdLst>
                  <a:gd name="connsiteX0" fmla="*/ 896799 w 1133019"/>
                  <a:gd name="connsiteY0" fmla="*/ 209722 h 740146"/>
                  <a:gd name="connsiteX1" fmla="*/ 922406 w 1133019"/>
                  <a:gd name="connsiteY1" fmla="*/ 301977 h 740146"/>
                  <a:gd name="connsiteX2" fmla="*/ 813313 w 1133019"/>
                  <a:gd name="connsiteY2" fmla="*/ 514901 h 740146"/>
                  <a:gd name="connsiteX3" fmla="*/ 742456 w 1133019"/>
                  <a:gd name="connsiteY3" fmla="*/ 551733 h 740146"/>
                  <a:gd name="connsiteX4" fmla="*/ 500768 w 1133019"/>
                  <a:gd name="connsiteY4" fmla="*/ 502974 h 740146"/>
                  <a:gd name="connsiteX5" fmla="*/ 415529 w 1133019"/>
                  <a:gd name="connsiteY5" fmla="*/ 433871 h 740146"/>
                  <a:gd name="connsiteX6" fmla="*/ 357299 w 1133019"/>
                  <a:gd name="connsiteY6" fmla="*/ 343720 h 740146"/>
                  <a:gd name="connsiteX7" fmla="*/ 346074 w 1133019"/>
                  <a:gd name="connsiteY7" fmla="*/ 296365 h 740146"/>
                  <a:gd name="connsiteX8" fmla="*/ 388869 w 1133019"/>
                  <a:gd name="connsiteY8" fmla="*/ 231471 h 740146"/>
                  <a:gd name="connsiteX9" fmla="*/ 403251 w 1133019"/>
                  <a:gd name="connsiteY9" fmla="*/ 220246 h 740146"/>
                  <a:gd name="connsiteX10" fmla="*/ 568820 w 1133019"/>
                  <a:gd name="connsiteY10" fmla="*/ 236732 h 740146"/>
                  <a:gd name="connsiteX11" fmla="*/ 700362 w 1133019"/>
                  <a:gd name="connsiteY11" fmla="*/ 251816 h 740146"/>
                  <a:gd name="connsiteX12" fmla="*/ 740351 w 1133019"/>
                  <a:gd name="connsiteY12" fmla="*/ 223052 h 740146"/>
                  <a:gd name="connsiteX13" fmla="*/ 720357 w 1133019"/>
                  <a:gd name="connsiteY13" fmla="*/ 163068 h 740146"/>
                  <a:gd name="connsiteX14" fmla="*/ 625295 w 1133019"/>
                  <a:gd name="connsiteY14" fmla="*/ 110451 h 740146"/>
                  <a:gd name="connsiteX15" fmla="*/ 551281 w 1133019"/>
                  <a:gd name="connsiteY15" fmla="*/ 93965 h 740146"/>
                  <a:gd name="connsiteX16" fmla="*/ 354493 w 1133019"/>
                  <a:gd name="connsiteY16" fmla="*/ 91509 h 740146"/>
                  <a:gd name="connsiteX17" fmla="*/ 204008 w 1133019"/>
                  <a:gd name="connsiteY17" fmla="*/ 167278 h 740146"/>
                  <a:gd name="connsiteX18" fmla="*/ 184715 w 1133019"/>
                  <a:gd name="connsiteY18" fmla="*/ 366170 h 740146"/>
                  <a:gd name="connsiteX19" fmla="*/ 242945 w 1133019"/>
                  <a:gd name="connsiteY19" fmla="*/ 452813 h 740146"/>
                  <a:gd name="connsiteX20" fmla="*/ 312750 w 1133019"/>
                  <a:gd name="connsiteY20" fmla="*/ 525775 h 740146"/>
                  <a:gd name="connsiteX21" fmla="*/ 456921 w 1133019"/>
                  <a:gd name="connsiteY21" fmla="*/ 597685 h 740146"/>
                  <a:gd name="connsiteX22" fmla="*/ 794722 w 1133019"/>
                  <a:gd name="connsiteY22" fmla="*/ 607858 h 740146"/>
                  <a:gd name="connsiteX23" fmla="*/ 937139 w 1133019"/>
                  <a:gd name="connsiteY23" fmla="*/ 541210 h 740146"/>
                  <a:gd name="connsiteX24" fmla="*/ 995017 w 1133019"/>
                  <a:gd name="connsiteY24" fmla="*/ 478771 h 740146"/>
                  <a:gd name="connsiteX25" fmla="*/ 1024132 w 1133019"/>
                  <a:gd name="connsiteY25" fmla="*/ 403353 h 740146"/>
                  <a:gd name="connsiteX26" fmla="*/ 1042724 w 1133019"/>
                  <a:gd name="connsiteY26" fmla="*/ 283386 h 740146"/>
                  <a:gd name="connsiteX27" fmla="*/ 1089728 w 1133019"/>
                  <a:gd name="connsiteY27" fmla="*/ 327935 h 740146"/>
                  <a:gd name="connsiteX28" fmla="*/ 1089728 w 1133019"/>
                  <a:gd name="connsiteY28" fmla="*/ 327935 h 740146"/>
                  <a:gd name="connsiteX29" fmla="*/ 1134979 w 1133019"/>
                  <a:gd name="connsiteY29" fmla="*/ 378097 h 740146"/>
                  <a:gd name="connsiteX30" fmla="*/ 1120597 w 1133019"/>
                  <a:gd name="connsiteY30" fmla="*/ 407211 h 740146"/>
                  <a:gd name="connsiteX31" fmla="*/ 1037813 w 1133019"/>
                  <a:gd name="connsiteY31" fmla="*/ 577691 h 740146"/>
                  <a:gd name="connsiteX32" fmla="*/ 885223 w 1133019"/>
                  <a:gd name="connsiteY32" fmla="*/ 683977 h 740146"/>
                  <a:gd name="connsiteX33" fmla="*/ 674054 w 1133019"/>
                  <a:gd name="connsiteY33" fmla="*/ 733788 h 740146"/>
                  <a:gd name="connsiteX34" fmla="*/ 523218 w 1133019"/>
                  <a:gd name="connsiteY34" fmla="*/ 734840 h 740146"/>
                  <a:gd name="connsiteX35" fmla="*/ 372032 w 1133019"/>
                  <a:gd name="connsiteY35" fmla="*/ 682574 h 740146"/>
                  <a:gd name="connsiteX36" fmla="*/ 149988 w 1133019"/>
                  <a:gd name="connsiteY36" fmla="*/ 528932 h 740146"/>
                  <a:gd name="connsiteX37" fmla="*/ 6519 w 1133019"/>
                  <a:gd name="connsiteY37" fmla="*/ 327584 h 740146"/>
                  <a:gd name="connsiteX38" fmla="*/ 99827 w 1133019"/>
                  <a:gd name="connsiteY38" fmla="*/ 76075 h 740146"/>
                  <a:gd name="connsiteX39" fmla="*/ 244699 w 1133019"/>
                  <a:gd name="connsiteY39" fmla="*/ 22756 h 740146"/>
                  <a:gd name="connsiteX40" fmla="*/ 426754 w 1133019"/>
                  <a:gd name="connsiteY40" fmla="*/ 1359 h 740146"/>
                  <a:gd name="connsiteX41" fmla="*/ 672300 w 1133019"/>
                  <a:gd name="connsiteY41" fmla="*/ 34332 h 740146"/>
                  <a:gd name="connsiteX42" fmla="*/ 806298 w 1133019"/>
                  <a:gd name="connsiteY42" fmla="*/ 100630 h 740146"/>
                  <a:gd name="connsiteX43" fmla="*/ 896799 w 1133019"/>
                  <a:gd name="connsiteY43" fmla="*/ 209722 h 740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133019" h="740146">
                    <a:moveTo>
                      <a:pt x="896799" y="209722"/>
                    </a:moveTo>
                    <a:cubicBezTo>
                      <a:pt x="911181" y="238486"/>
                      <a:pt x="920652" y="269355"/>
                      <a:pt x="922406" y="301977"/>
                    </a:cubicBezTo>
                    <a:cubicBezTo>
                      <a:pt x="927668" y="386165"/>
                      <a:pt x="878909" y="465441"/>
                      <a:pt x="813313" y="514901"/>
                    </a:cubicBezTo>
                    <a:cubicBezTo>
                      <a:pt x="791916" y="531037"/>
                      <a:pt x="769115" y="546120"/>
                      <a:pt x="742456" y="551733"/>
                    </a:cubicBezTo>
                    <a:cubicBezTo>
                      <a:pt x="664583" y="567518"/>
                      <a:pt x="567066" y="545068"/>
                      <a:pt x="500768" y="502974"/>
                    </a:cubicBezTo>
                    <a:cubicBezTo>
                      <a:pt x="469900" y="483681"/>
                      <a:pt x="437628" y="463336"/>
                      <a:pt x="415529" y="433871"/>
                    </a:cubicBezTo>
                    <a:cubicBezTo>
                      <a:pt x="393430" y="404405"/>
                      <a:pt x="365367" y="382657"/>
                      <a:pt x="357299" y="343720"/>
                    </a:cubicBezTo>
                    <a:cubicBezTo>
                      <a:pt x="353441" y="324778"/>
                      <a:pt x="345373" y="315658"/>
                      <a:pt x="346074" y="296365"/>
                    </a:cubicBezTo>
                    <a:cubicBezTo>
                      <a:pt x="347477" y="259182"/>
                      <a:pt x="361859" y="253920"/>
                      <a:pt x="388869" y="231471"/>
                    </a:cubicBezTo>
                    <a:cubicBezTo>
                      <a:pt x="393430" y="227612"/>
                      <a:pt x="398341" y="223753"/>
                      <a:pt x="403251" y="220246"/>
                    </a:cubicBezTo>
                    <a:cubicBezTo>
                      <a:pt x="441486" y="193937"/>
                      <a:pt x="527778" y="222000"/>
                      <a:pt x="568820" y="236732"/>
                    </a:cubicBezTo>
                    <a:cubicBezTo>
                      <a:pt x="612667" y="252517"/>
                      <a:pt x="661075" y="264444"/>
                      <a:pt x="700362" y="251816"/>
                    </a:cubicBezTo>
                    <a:cubicBezTo>
                      <a:pt x="709482" y="249010"/>
                      <a:pt x="736142" y="231821"/>
                      <a:pt x="740351" y="223052"/>
                    </a:cubicBezTo>
                    <a:cubicBezTo>
                      <a:pt x="744911" y="212879"/>
                      <a:pt x="728775" y="170786"/>
                      <a:pt x="720357" y="163068"/>
                    </a:cubicBezTo>
                    <a:cubicBezTo>
                      <a:pt x="703870" y="147985"/>
                      <a:pt x="644939" y="112556"/>
                      <a:pt x="625295" y="110451"/>
                    </a:cubicBezTo>
                    <a:cubicBezTo>
                      <a:pt x="600741" y="107996"/>
                      <a:pt x="575484" y="98525"/>
                      <a:pt x="551281" y="93965"/>
                    </a:cubicBezTo>
                    <a:cubicBezTo>
                      <a:pt x="489894" y="82038"/>
                      <a:pt x="416230" y="77829"/>
                      <a:pt x="354493" y="91509"/>
                    </a:cubicBezTo>
                    <a:cubicBezTo>
                      <a:pt x="299070" y="104137"/>
                      <a:pt x="247154" y="130095"/>
                      <a:pt x="204008" y="167278"/>
                    </a:cubicBezTo>
                    <a:cubicBezTo>
                      <a:pt x="156653" y="208319"/>
                      <a:pt x="159810" y="313904"/>
                      <a:pt x="184715" y="366170"/>
                    </a:cubicBezTo>
                    <a:cubicBezTo>
                      <a:pt x="199799" y="397390"/>
                      <a:pt x="222950" y="424750"/>
                      <a:pt x="242945" y="452813"/>
                    </a:cubicBezTo>
                    <a:cubicBezTo>
                      <a:pt x="262589" y="480174"/>
                      <a:pt x="283285" y="508236"/>
                      <a:pt x="312750" y="525775"/>
                    </a:cubicBezTo>
                    <a:cubicBezTo>
                      <a:pt x="358352" y="553136"/>
                      <a:pt x="408513" y="575937"/>
                      <a:pt x="456921" y="597685"/>
                    </a:cubicBezTo>
                    <a:cubicBezTo>
                      <a:pt x="567417" y="647145"/>
                      <a:pt x="681420" y="641533"/>
                      <a:pt x="794722" y="607858"/>
                    </a:cubicBezTo>
                    <a:cubicBezTo>
                      <a:pt x="848041" y="592073"/>
                      <a:pt x="896799" y="583654"/>
                      <a:pt x="937139" y="541210"/>
                    </a:cubicBezTo>
                    <a:cubicBezTo>
                      <a:pt x="955730" y="521917"/>
                      <a:pt x="978882" y="500168"/>
                      <a:pt x="995017" y="478771"/>
                    </a:cubicBezTo>
                    <a:cubicBezTo>
                      <a:pt x="1011855" y="456671"/>
                      <a:pt x="1018520" y="431415"/>
                      <a:pt x="1024132" y="403353"/>
                    </a:cubicBezTo>
                    <a:cubicBezTo>
                      <a:pt x="1032200" y="364066"/>
                      <a:pt x="1039216" y="341966"/>
                      <a:pt x="1042724" y="283386"/>
                    </a:cubicBezTo>
                    <a:cubicBezTo>
                      <a:pt x="1057807" y="298119"/>
                      <a:pt x="1076048" y="311799"/>
                      <a:pt x="1089728" y="327935"/>
                    </a:cubicBezTo>
                    <a:cubicBezTo>
                      <a:pt x="1089728" y="327935"/>
                      <a:pt x="1089728" y="327935"/>
                      <a:pt x="1089728" y="327935"/>
                    </a:cubicBezTo>
                    <a:cubicBezTo>
                      <a:pt x="1101304" y="341966"/>
                      <a:pt x="1136382" y="357401"/>
                      <a:pt x="1134979" y="378097"/>
                    </a:cubicBezTo>
                    <a:cubicBezTo>
                      <a:pt x="1134277" y="386165"/>
                      <a:pt x="1123403" y="398793"/>
                      <a:pt x="1120597" y="407211"/>
                    </a:cubicBezTo>
                    <a:cubicBezTo>
                      <a:pt x="1098498" y="470703"/>
                      <a:pt x="1084116" y="526126"/>
                      <a:pt x="1037813" y="577691"/>
                    </a:cubicBezTo>
                    <a:cubicBezTo>
                      <a:pt x="996070" y="624344"/>
                      <a:pt x="942751" y="660124"/>
                      <a:pt x="885223" y="683977"/>
                    </a:cubicBezTo>
                    <a:cubicBezTo>
                      <a:pt x="818224" y="712039"/>
                      <a:pt x="745964" y="726071"/>
                      <a:pt x="674054" y="733788"/>
                    </a:cubicBezTo>
                    <a:cubicBezTo>
                      <a:pt x="622489" y="739400"/>
                      <a:pt x="573731" y="746767"/>
                      <a:pt x="523218" y="734840"/>
                    </a:cubicBezTo>
                    <a:cubicBezTo>
                      <a:pt x="471303" y="722563"/>
                      <a:pt x="420440" y="705024"/>
                      <a:pt x="372032" y="682574"/>
                    </a:cubicBezTo>
                    <a:cubicBezTo>
                      <a:pt x="289599" y="644690"/>
                      <a:pt x="215935" y="590669"/>
                      <a:pt x="149988" y="528932"/>
                    </a:cubicBezTo>
                    <a:cubicBezTo>
                      <a:pt x="90356" y="473860"/>
                      <a:pt x="29320" y="407913"/>
                      <a:pt x="6519" y="327584"/>
                    </a:cubicBezTo>
                    <a:cubicBezTo>
                      <a:pt x="-16983" y="245502"/>
                      <a:pt x="25110" y="120975"/>
                      <a:pt x="99827" y="76075"/>
                    </a:cubicBezTo>
                    <a:cubicBezTo>
                      <a:pt x="140166" y="51871"/>
                      <a:pt x="199097" y="30123"/>
                      <a:pt x="244699" y="22756"/>
                    </a:cubicBezTo>
                    <a:cubicBezTo>
                      <a:pt x="305033" y="12935"/>
                      <a:pt x="366069" y="5919"/>
                      <a:pt x="426754" y="1359"/>
                    </a:cubicBezTo>
                    <a:cubicBezTo>
                      <a:pt x="512344" y="-4955"/>
                      <a:pt x="589516" y="11531"/>
                      <a:pt x="672300" y="34332"/>
                    </a:cubicBezTo>
                    <a:cubicBezTo>
                      <a:pt x="720707" y="47662"/>
                      <a:pt x="767010" y="69410"/>
                      <a:pt x="806298" y="100630"/>
                    </a:cubicBezTo>
                    <a:cubicBezTo>
                      <a:pt x="842779" y="130095"/>
                      <a:pt x="875402" y="167278"/>
                      <a:pt x="896799" y="209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3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03916B1-3CF1-435B-83A5-1824E4A81021}"/>
                </a:ext>
              </a:extLst>
            </p:cNvPr>
            <p:cNvGrpSpPr/>
            <p:nvPr/>
          </p:nvGrpSpPr>
          <p:grpSpPr>
            <a:xfrm>
              <a:off x="1564984" y="4767318"/>
              <a:ext cx="2046781" cy="1612300"/>
              <a:chOff x="4200536" y="5852139"/>
              <a:chExt cx="867567" cy="683404"/>
            </a:xfrm>
            <a:effectLst>
              <a:outerShdw blurRad="127000" dist="63500" dir="5400000" algn="t" rotWithShape="0">
                <a:prstClr val="black">
                  <a:alpha val="50000"/>
                </a:prstClr>
              </a:outerShdw>
            </a:effectLst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BE086C3-E00F-43F6-A1B1-C2F11DC39552}"/>
                  </a:ext>
                </a:extLst>
              </p:cNvPr>
              <p:cNvSpPr/>
              <p:nvPr/>
            </p:nvSpPr>
            <p:spPr>
              <a:xfrm>
                <a:off x="4200536" y="5852139"/>
                <a:ext cx="867567" cy="683404"/>
              </a:xfrm>
              <a:custGeom>
                <a:avLst/>
                <a:gdLst>
                  <a:gd name="connsiteX0" fmla="*/ 1368504 w 1371550"/>
                  <a:gd name="connsiteY0" fmla="*/ 524569 h 1080402"/>
                  <a:gd name="connsiteX1" fmla="*/ 1295191 w 1371550"/>
                  <a:gd name="connsiteY1" fmla="*/ 386362 h 1080402"/>
                  <a:gd name="connsiteX2" fmla="*/ 1098052 w 1371550"/>
                  <a:gd name="connsiteY2" fmla="*/ 166773 h 1080402"/>
                  <a:gd name="connsiteX3" fmla="*/ 981944 w 1371550"/>
                  <a:gd name="connsiteY3" fmla="*/ 78377 h 1080402"/>
                  <a:gd name="connsiteX4" fmla="*/ 612923 w 1371550"/>
                  <a:gd name="connsiteY4" fmla="*/ 153 h 1080402"/>
                  <a:gd name="connsiteX5" fmla="*/ 422099 w 1371550"/>
                  <a:gd name="connsiteY5" fmla="*/ 15587 h 1080402"/>
                  <a:gd name="connsiteX6" fmla="*/ 245656 w 1371550"/>
                  <a:gd name="connsiteY6" fmla="*/ 46105 h 1080402"/>
                  <a:gd name="connsiteX7" fmla="*/ 81842 w 1371550"/>
                  <a:gd name="connsiteY7" fmla="*/ 149936 h 1080402"/>
                  <a:gd name="connsiteX8" fmla="*/ 14142 w 1371550"/>
                  <a:gd name="connsiteY8" fmla="*/ 320766 h 1080402"/>
                  <a:gd name="connsiteX9" fmla="*/ 8880 w 1371550"/>
                  <a:gd name="connsiteY9" fmla="*/ 584553 h 1080402"/>
                  <a:gd name="connsiteX10" fmla="*/ 191286 w 1371550"/>
                  <a:gd name="connsiteY10" fmla="*/ 867281 h 1080402"/>
                  <a:gd name="connsiteX11" fmla="*/ 392283 w 1371550"/>
                  <a:gd name="connsiteY11" fmla="*/ 995316 h 1080402"/>
                  <a:gd name="connsiteX12" fmla="*/ 1129272 w 1371550"/>
                  <a:gd name="connsiteY12" fmla="*/ 1023379 h 1080402"/>
                  <a:gd name="connsiteX13" fmla="*/ 1265374 w 1371550"/>
                  <a:gd name="connsiteY13" fmla="*/ 939191 h 1080402"/>
                  <a:gd name="connsiteX14" fmla="*/ 1341494 w 1371550"/>
                  <a:gd name="connsiteY14" fmla="*/ 735388 h 1080402"/>
                  <a:gd name="connsiteX15" fmla="*/ 1368504 w 1371550"/>
                  <a:gd name="connsiteY15" fmla="*/ 524569 h 1080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71550" h="1080402">
                    <a:moveTo>
                      <a:pt x="1368504" y="524569"/>
                    </a:moveTo>
                    <a:cubicBezTo>
                      <a:pt x="1359734" y="472303"/>
                      <a:pt x="1332724" y="423544"/>
                      <a:pt x="1295191" y="386362"/>
                    </a:cubicBezTo>
                    <a:cubicBezTo>
                      <a:pt x="1224684" y="317609"/>
                      <a:pt x="1168208" y="235877"/>
                      <a:pt x="1098052" y="166773"/>
                    </a:cubicBezTo>
                    <a:cubicBezTo>
                      <a:pt x="1063325" y="132748"/>
                      <a:pt x="1025090" y="101528"/>
                      <a:pt x="981944" y="78377"/>
                    </a:cubicBezTo>
                    <a:cubicBezTo>
                      <a:pt x="868642" y="17341"/>
                      <a:pt x="740256" y="-1952"/>
                      <a:pt x="612923" y="153"/>
                    </a:cubicBezTo>
                    <a:cubicBezTo>
                      <a:pt x="549081" y="1205"/>
                      <a:pt x="485590" y="7519"/>
                      <a:pt x="422099" y="15587"/>
                    </a:cubicBezTo>
                    <a:cubicBezTo>
                      <a:pt x="362466" y="23304"/>
                      <a:pt x="302834" y="26461"/>
                      <a:pt x="245656" y="46105"/>
                    </a:cubicBezTo>
                    <a:cubicBezTo>
                      <a:pt x="183218" y="67503"/>
                      <a:pt x="125690" y="100827"/>
                      <a:pt x="81842" y="149936"/>
                    </a:cubicBezTo>
                    <a:cubicBezTo>
                      <a:pt x="37293" y="200098"/>
                      <a:pt x="23262" y="256573"/>
                      <a:pt x="14142" y="320766"/>
                    </a:cubicBezTo>
                    <a:cubicBezTo>
                      <a:pt x="2215" y="406005"/>
                      <a:pt x="-7958" y="499313"/>
                      <a:pt x="8880" y="584553"/>
                    </a:cubicBezTo>
                    <a:cubicBezTo>
                      <a:pt x="30979" y="695048"/>
                      <a:pt x="96926" y="803440"/>
                      <a:pt x="191286" y="867281"/>
                    </a:cubicBezTo>
                    <a:cubicBezTo>
                      <a:pt x="257934" y="912532"/>
                      <a:pt x="318969" y="960589"/>
                      <a:pt x="392283" y="995316"/>
                    </a:cubicBezTo>
                    <a:cubicBezTo>
                      <a:pt x="621342" y="1103357"/>
                      <a:pt x="891793" y="1105461"/>
                      <a:pt x="1129272" y="1023379"/>
                    </a:cubicBezTo>
                    <a:cubicBezTo>
                      <a:pt x="1181889" y="1005138"/>
                      <a:pt x="1233453" y="987950"/>
                      <a:pt x="1265374" y="939191"/>
                    </a:cubicBezTo>
                    <a:cubicBezTo>
                      <a:pt x="1305714" y="877805"/>
                      <a:pt x="1326761" y="806596"/>
                      <a:pt x="1341494" y="735388"/>
                    </a:cubicBezTo>
                    <a:cubicBezTo>
                      <a:pt x="1356577" y="665934"/>
                      <a:pt x="1380430" y="595778"/>
                      <a:pt x="1368504" y="52456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055BFF3-6D90-4F9B-96D4-59F6F7466218}"/>
                  </a:ext>
                </a:extLst>
              </p:cNvPr>
              <p:cNvSpPr/>
              <p:nvPr/>
            </p:nvSpPr>
            <p:spPr>
              <a:xfrm>
                <a:off x="4241566" y="5862573"/>
                <a:ext cx="807659" cy="519209"/>
              </a:xfrm>
              <a:custGeom>
                <a:avLst/>
                <a:gdLst>
                  <a:gd name="connsiteX0" fmla="*/ 1279435 w 1276839"/>
                  <a:gd name="connsiteY0" fmla="*/ 521052 h 820825"/>
                  <a:gd name="connsiteX1" fmla="*/ 1271016 w 1276839"/>
                  <a:gd name="connsiteY1" fmla="*/ 467734 h 820825"/>
                  <a:gd name="connsiteX2" fmla="*/ 1194546 w 1276839"/>
                  <a:gd name="connsiteY2" fmla="*/ 366358 h 820825"/>
                  <a:gd name="connsiteX3" fmla="*/ 1088611 w 1276839"/>
                  <a:gd name="connsiteY3" fmla="*/ 246742 h 820825"/>
                  <a:gd name="connsiteX4" fmla="*/ 1048271 w 1276839"/>
                  <a:gd name="connsiteY4" fmla="*/ 186057 h 820825"/>
                  <a:gd name="connsiteX5" fmla="*/ 993549 w 1276839"/>
                  <a:gd name="connsiteY5" fmla="*/ 154487 h 820825"/>
                  <a:gd name="connsiteX6" fmla="*/ 915325 w 1276839"/>
                  <a:gd name="connsiteY6" fmla="*/ 95907 h 820825"/>
                  <a:gd name="connsiteX7" fmla="*/ 709768 w 1276839"/>
                  <a:gd name="connsiteY7" fmla="*/ 7510 h 820825"/>
                  <a:gd name="connsiteX8" fmla="*/ 428793 w 1276839"/>
                  <a:gd name="connsiteY8" fmla="*/ 7861 h 820825"/>
                  <a:gd name="connsiteX9" fmla="*/ 316894 w 1276839"/>
                  <a:gd name="connsiteY9" fmla="*/ 17332 h 820825"/>
                  <a:gd name="connsiteX10" fmla="*/ 214817 w 1276839"/>
                  <a:gd name="connsiteY10" fmla="*/ 37326 h 820825"/>
                  <a:gd name="connsiteX11" fmla="*/ 86432 w 1276839"/>
                  <a:gd name="connsiteY11" fmla="*/ 119760 h 820825"/>
                  <a:gd name="connsiteX12" fmla="*/ 20836 w 1276839"/>
                  <a:gd name="connsiteY12" fmla="*/ 209910 h 820825"/>
                  <a:gd name="connsiteX13" fmla="*/ 140 w 1276839"/>
                  <a:gd name="connsiteY13" fmla="*/ 273051 h 820825"/>
                  <a:gd name="connsiteX14" fmla="*/ 14171 w 1276839"/>
                  <a:gd name="connsiteY14" fmla="*/ 341804 h 820825"/>
                  <a:gd name="connsiteX15" fmla="*/ 44689 w 1276839"/>
                  <a:gd name="connsiteY15" fmla="*/ 461419 h 820825"/>
                  <a:gd name="connsiteX16" fmla="*/ 115897 w 1276839"/>
                  <a:gd name="connsiteY16" fmla="*/ 571915 h 820825"/>
                  <a:gd name="connsiteX17" fmla="*/ 222885 w 1276839"/>
                  <a:gd name="connsiteY17" fmla="*/ 656804 h 820825"/>
                  <a:gd name="connsiteX18" fmla="*/ 336187 w 1276839"/>
                  <a:gd name="connsiteY18" fmla="*/ 729065 h 820825"/>
                  <a:gd name="connsiteX19" fmla="*/ 401082 w 1276839"/>
                  <a:gd name="connsiteY19" fmla="*/ 762038 h 820825"/>
                  <a:gd name="connsiteX20" fmla="*/ 484216 w 1276839"/>
                  <a:gd name="connsiteY20" fmla="*/ 796064 h 820825"/>
                  <a:gd name="connsiteX21" fmla="*/ 605236 w 1276839"/>
                  <a:gd name="connsiteY21" fmla="*/ 820618 h 820825"/>
                  <a:gd name="connsiteX22" fmla="*/ 705208 w 1276839"/>
                  <a:gd name="connsiteY22" fmla="*/ 817461 h 820825"/>
                  <a:gd name="connsiteX23" fmla="*/ 805882 w 1276839"/>
                  <a:gd name="connsiteY23" fmla="*/ 805886 h 820825"/>
                  <a:gd name="connsiteX24" fmla="*/ 1013193 w 1276839"/>
                  <a:gd name="connsiteY24" fmla="*/ 756075 h 820825"/>
                  <a:gd name="connsiteX25" fmla="*/ 1091768 w 1276839"/>
                  <a:gd name="connsiteY25" fmla="*/ 735028 h 820825"/>
                  <a:gd name="connsiteX26" fmla="*/ 1182269 w 1276839"/>
                  <a:gd name="connsiteY26" fmla="*/ 673992 h 820825"/>
                  <a:gd name="connsiteX27" fmla="*/ 1221907 w 1276839"/>
                  <a:gd name="connsiteY27" fmla="*/ 630846 h 820825"/>
                  <a:gd name="connsiteX28" fmla="*/ 1268210 w 1276839"/>
                  <a:gd name="connsiteY28" fmla="*/ 577177 h 820825"/>
                  <a:gd name="connsiteX29" fmla="*/ 1279435 w 1276839"/>
                  <a:gd name="connsiteY29" fmla="*/ 521052 h 820825"/>
                  <a:gd name="connsiteX30" fmla="*/ 1141228 w 1276839"/>
                  <a:gd name="connsiteY30" fmla="*/ 703107 h 820825"/>
                  <a:gd name="connsiteX31" fmla="*/ 1141228 w 1276839"/>
                  <a:gd name="connsiteY31" fmla="*/ 703107 h 820825"/>
                  <a:gd name="connsiteX32" fmla="*/ 1141228 w 1276839"/>
                  <a:gd name="connsiteY32" fmla="*/ 703107 h 820825"/>
                  <a:gd name="connsiteX33" fmla="*/ 1141228 w 1276839"/>
                  <a:gd name="connsiteY33" fmla="*/ 703107 h 820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276839" h="820825">
                    <a:moveTo>
                      <a:pt x="1279435" y="521052"/>
                    </a:moveTo>
                    <a:cubicBezTo>
                      <a:pt x="1279084" y="502110"/>
                      <a:pt x="1275927" y="483519"/>
                      <a:pt x="1271016" y="467734"/>
                    </a:cubicBezTo>
                    <a:cubicBezTo>
                      <a:pt x="1257336" y="423185"/>
                      <a:pt x="1227520" y="396876"/>
                      <a:pt x="1194546" y="366358"/>
                    </a:cubicBezTo>
                    <a:cubicBezTo>
                      <a:pt x="1155259" y="330228"/>
                      <a:pt x="1119830" y="289888"/>
                      <a:pt x="1088611" y="246742"/>
                    </a:cubicBezTo>
                    <a:cubicBezTo>
                      <a:pt x="1074930" y="227449"/>
                      <a:pt x="1064056" y="203596"/>
                      <a:pt x="1048271" y="186057"/>
                    </a:cubicBezTo>
                    <a:cubicBezTo>
                      <a:pt x="1033889" y="169921"/>
                      <a:pt x="1010737" y="166413"/>
                      <a:pt x="993549" y="154487"/>
                    </a:cubicBezTo>
                    <a:cubicBezTo>
                      <a:pt x="970047" y="138000"/>
                      <a:pt x="938828" y="112393"/>
                      <a:pt x="915325" y="95907"/>
                    </a:cubicBezTo>
                    <a:cubicBezTo>
                      <a:pt x="849028" y="49604"/>
                      <a:pt x="796060" y="20840"/>
                      <a:pt x="709768" y="7510"/>
                    </a:cubicBezTo>
                    <a:cubicBezTo>
                      <a:pt x="617162" y="-6872"/>
                      <a:pt x="522451" y="2950"/>
                      <a:pt x="428793" y="7861"/>
                    </a:cubicBezTo>
                    <a:cubicBezTo>
                      <a:pt x="391260" y="9965"/>
                      <a:pt x="354077" y="12772"/>
                      <a:pt x="316894" y="17332"/>
                    </a:cubicBezTo>
                    <a:cubicBezTo>
                      <a:pt x="282518" y="21541"/>
                      <a:pt x="247791" y="26452"/>
                      <a:pt x="214817" y="37326"/>
                    </a:cubicBezTo>
                    <a:cubicBezTo>
                      <a:pt x="165357" y="53813"/>
                      <a:pt x="127122" y="88891"/>
                      <a:pt x="86432" y="119760"/>
                    </a:cubicBezTo>
                    <a:cubicBezTo>
                      <a:pt x="62228" y="138000"/>
                      <a:pt x="23291" y="206052"/>
                      <a:pt x="20836" y="209910"/>
                    </a:cubicBezTo>
                    <a:cubicBezTo>
                      <a:pt x="8559" y="228502"/>
                      <a:pt x="1543" y="250601"/>
                      <a:pt x="140" y="273051"/>
                    </a:cubicBezTo>
                    <a:cubicBezTo>
                      <a:pt x="-1263" y="297956"/>
                      <a:pt x="8208" y="318301"/>
                      <a:pt x="14171" y="341804"/>
                    </a:cubicBezTo>
                    <a:cubicBezTo>
                      <a:pt x="24344" y="381793"/>
                      <a:pt x="28904" y="422483"/>
                      <a:pt x="44689" y="461419"/>
                    </a:cubicBezTo>
                    <a:cubicBezTo>
                      <a:pt x="61176" y="502110"/>
                      <a:pt x="85379" y="539994"/>
                      <a:pt x="115897" y="571915"/>
                    </a:cubicBezTo>
                    <a:cubicBezTo>
                      <a:pt x="147468" y="604889"/>
                      <a:pt x="185001" y="631197"/>
                      <a:pt x="222885" y="656804"/>
                    </a:cubicBezTo>
                    <a:cubicBezTo>
                      <a:pt x="260068" y="682060"/>
                      <a:pt x="295848" y="708719"/>
                      <a:pt x="336187" y="729065"/>
                    </a:cubicBezTo>
                    <a:cubicBezTo>
                      <a:pt x="357936" y="739939"/>
                      <a:pt x="379333" y="750813"/>
                      <a:pt x="401082" y="762038"/>
                    </a:cubicBezTo>
                    <a:cubicBezTo>
                      <a:pt x="427741" y="775719"/>
                      <a:pt x="456505" y="784488"/>
                      <a:pt x="484216" y="796064"/>
                    </a:cubicBezTo>
                    <a:cubicBezTo>
                      <a:pt x="509473" y="806938"/>
                      <a:pt x="590854" y="818865"/>
                      <a:pt x="605236" y="820618"/>
                    </a:cubicBezTo>
                    <a:cubicBezTo>
                      <a:pt x="639261" y="824126"/>
                      <a:pt x="671533" y="819917"/>
                      <a:pt x="705208" y="817461"/>
                    </a:cubicBezTo>
                    <a:cubicBezTo>
                      <a:pt x="738883" y="815006"/>
                      <a:pt x="772558" y="811147"/>
                      <a:pt x="805882" y="805886"/>
                    </a:cubicBezTo>
                    <a:cubicBezTo>
                      <a:pt x="876038" y="794661"/>
                      <a:pt x="944791" y="775368"/>
                      <a:pt x="1013193" y="756075"/>
                    </a:cubicBezTo>
                    <a:cubicBezTo>
                      <a:pt x="1034240" y="750813"/>
                      <a:pt x="1063355" y="748007"/>
                      <a:pt x="1091768" y="735028"/>
                    </a:cubicBezTo>
                    <a:cubicBezTo>
                      <a:pt x="1125092" y="719944"/>
                      <a:pt x="1155960" y="699599"/>
                      <a:pt x="1182269" y="673992"/>
                    </a:cubicBezTo>
                    <a:cubicBezTo>
                      <a:pt x="1196300" y="660312"/>
                      <a:pt x="1209279" y="645579"/>
                      <a:pt x="1221907" y="630846"/>
                    </a:cubicBezTo>
                    <a:cubicBezTo>
                      <a:pt x="1236289" y="614009"/>
                      <a:pt x="1257336" y="596470"/>
                      <a:pt x="1268210" y="577177"/>
                    </a:cubicBezTo>
                    <a:cubicBezTo>
                      <a:pt x="1276629" y="561392"/>
                      <a:pt x="1279786" y="541398"/>
                      <a:pt x="1279435" y="521052"/>
                    </a:cubicBezTo>
                    <a:close/>
                    <a:moveTo>
                      <a:pt x="1141228" y="703107"/>
                    </a:moveTo>
                    <a:lnTo>
                      <a:pt x="1141228" y="703107"/>
                    </a:lnTo>
                    <a:cubicBezTo>
                      <a:pt x="1141228" y="703107"/>
                      <a:pt x="1141228" y="703107"/>
                      <a:pt x="1141228" y="703107"/>
                    </a:cubicBezTo>
                    <a:cubicBezTo>
                      <a:pt x="1141228" y="703107"/>
                      <a:pt x="1141228" y="703107"/>
                      <a:pt x="1141228" y="703107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3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60E346B-3BF4-4FA3-B973-223ADC73E437}"/>
                  </a:ext>
                </a:extLst>
              </p:cNvPr>
              <p:cNvSpPr/>
              <p:nvPr/>
            </p:nvSpPr>
            <p:spPr>
              <a:xfrm>
                <a:off x="4304096" y="5878890"/>
                <a:ext cx="716686" cy="468176"/>
              </a:xfrm>
              <a:custGeom>
                <a:avLst/>
                <a:gdLst>
                  <a:gd name="connsiteX0" fmla="*/ 896799 w 1133019"/>
                  <a:gd name="connsiteY0" fmla="*/ 209722 h 740146"/>
                  <a:gd name="connsiteX1" fmla="*/ 922406 w 1133019"/>
                  <a:gd name="connsiteY1" fmla="*/ 301977 h 740146"/>
                  <a:gd name="connsiteX2" fmla="*/ 813313 w 1133019"/>
                  <a:gd name="connsiteY2" fmla="*/ 514901 h 740146"/>
                  <a:gd name="connsiteX3" fmla="*/ 742456 w 1133019"/>
                  <a:gd name="connsiteY3" fmla="*/ 551733 h 740146"/>
                  <a:gd name="connsiteX4" fmla="*/ 500768 w 1133019"/>
                  <a:gd name="connsiteY4" fmla="*/ 502974 h 740146"/>
                  <a:gd name="connsiteX5" fmla="*/ 415529 w 1133019"/>
                  <a:gd name="connsiteY5" fmla="*/ 433871 h 740146"/>
                  <a:gd name="connsiteX6" fmla="*/ 357299 w 1133019"/>
                  <a:gd name="connsiteY6" fmla="*/ 343720 h 740146"/>
                  <a:gd name="connsiteX7" fmla="*/ 346074 w 1133019"/>
                  <a:gd name="connsiteY7" fmla="*/ 296365 h 740146"/>
                  <a:gd name="connsiteX8" fmla="*/ 388869 w 1133019"/>
                  <a:gd name="connsiteY8" fmla="*/ 231471 h 740146"/>
                  <a:gd name="connsiteX9" fmla="*/ 403251 w 1133019"/>
                  <a:gd name="connsiteY9" fmla="*/ 220246 h 740146"/>
                  <a:gd name="connsiteX10" fmla="*/ 568820 w 1133019"/>
                  <a:gd name="connsiteY10" fmla="*/ 236732 h 740146"/>
                  <a:gd name="connsiteX11" fmla="*/ 700362 w 1133019"/>
                  <a:gd name="connsiteY11" fmla="*/ 251816 h 740146"/>
                  <a:gd name="connsiteX12" fmla="*/ 740351 w 1133019"/>
                  <a:gd name="connsiteY12" fmla="*/ 223052 h 740146"/>
                  <a:gd name="connsiteX13" fmla="*/ 720357 w 1133019"/>
                  <a:gd name="connsiteY13" fmla="*/ 163068 h 740146"/>
                  <a:gd name="connsiteX14" fmla="*/ 625295 w 1133019"/>
                  <a:gd name="connsiteY14" fmla="*/ 110451 h 740146"/>
                  <a:gd name="connsiteX15" fmla="*/ 551281 w 1133019"/>
                  <a:gd name="connsiteY15" fmla="*/ 93965 h 740146"/>
                  <a:gd name="connsiteX16" fmla="*/ 354493 w 1133019"/>
                  <a:gd name="connsiteY16" fmla="*/ 91509 h 740146"/>
                  <a:gd name="connsiteX17" fmla="*/ 204008 w 1133019"/>
                  <a:gd name="connsiteY17" fmla="*/ 167278 h 740146"/>
                  <a:gd name="connsiteX18" fmla="*/ 184715 w 1133019"/>
                  <a:gd name="connsiteY18" fmla="*/ 366170 h 740146"/>
                  <a:gd name="connsiteX19" fmla="*/ 242945 w 1133019"/>
                  <a:gd name="connsiteY19" fmla="*/ 452813 h 740146"/>
                  <a:gd name="connsiteX20" fmla="*/ 312750 w 1133019"/>
                  <a:gd name="connsiteY20" fmla="*/ 525775 h 740146"/>
                  <a:gd name="connsiteX21" fmla="*/ 456921 w 1133019"/>
                  <a:gd name="connsiteY21" fmla="*/ 597685 h 740146"/>
                  <a:gd name="connsiteX22" fmla="*/ 794722 w 1133019"/>
                  <a:gd name="connsiteY22" fmla="*/ 607858 h 740146"/>
                  <a:gd name="connsiteX23" fmla="*/ 937139 w 1133019"/>
                  <a:gd name="connsiteY23" fmla="*/ 541210 h 740146"/>
                  <a:gd name="connsiteX24" fmla="*/ 995017 w 1133019"/>
                  <a:gd name="connsiteY24" fmla="*/ 478771 h 740146"/>
                  <a:gd name="connsiteX25" fmla="*/ 1024132 w 1133019"/>
                  <a:gd name="connsiteY25" fmla="*/ 403353 h 740146"/>
                  <a:gd name="connsiteX26" fmla="*/ 1042724 w 1133019"/>
                  <a:gd name="connsiteY26" fmla="*/ 283386 h 740146"/>
                  <a:gd name="connsiteX27" fmla="*/ 1089728 w 1133019"/>
                  <a:gd name="connsiteY27" fmla="*/ 327935 h 740146"/>
                  <a:gd name="connsiteX28" fmla="*/ 1089728 w 1133019"/>
                  <a:gd name="connsiteY28" fmla="*/ 327935 h 740146"/>
                  <a:gd name="connsiteX29" fmla="*/ 1134979 w 1133019"/>
                  <a:gd name="connsiteY29" fmla="*/ 378097 h 740146"/>
                  <a:gd name="connsiteX30" fmla="*/ 1120597 w 1133019"/>
                  <a:gd name="connsiteY30" fmla="*/ 407211 h 740146"/>
                  <a:gd name="connsiteX31" fmla="*/ 1037813 w 1133019"/>
                  <a:gd name="connsiteY31" fmla="*/ 577691 h 740146"/>
                  <a:gd name="connsiteX32" fmla="*/ 885223 w 1133019"/>
                  <a:gd name="connsiteY32" fmla="*/ 683977 h 740146"/>
                  <a:gd name="connsiteX33" fmla="*/ 674054 w 1133019"/>
                  <a:gd name="connsiteY33" fmla="*/ 733788 h 740146"/>
                  <a:gd name="connsiteX34" fmla="*/ 523218 w 1133019"/>
                  <a:gd name="connsiteY34" fmla="*/ 734840 h 740146"/>
                  <a:gd name="connsiteX35" fmla="*/ 372032 w 1133019"/>
                  <a:gd name="connsiteY35" fmla="*/ 682574 h 740146"/>
                  <a:gd name="connsiteX36" fmla="*/ 149988 w 1133019"/>
                  <a:gd name="connsiteY36" fmla="*/ 528932 h 740146"/>
                  <a:gd name="connsiteX37" fmla="*/ 6519 w 1133019"/>
                  <a:gd name="connsiteY37" fmla="*/ 327584 h 740146"/>
                  <a:gd name="connsiteX38" fmla="*/ 99827 w 1133019"/>
                  <a:gd name="connsiteY38" fmla="*/ 76075 h 740146"/>
                  <a:gd name="connsiteX39" fmla="*/ 244699 w 1133019"/>
                  <a:gd name="connsiteY39" fmla="*/ 22756 h 740146"/>
                  <a:gd name="connsiteX40" fmla="*/ 426754 w 1133019"/>
                  <a:gd name="connsiteY40" fmla="*/ 1359 h 740146"/>
                  <a:gd name="connsiteX41" fmla="*/ 672300 w 1133019"/>
                  <a:gd name="connsiteY41" fmla="*/ 34332 h 740146"/>
                  <a:gd name="connsiteX42" fmla="*/ 806298 w 1133019"/>
                  <a:gd name="connsiteY42" fmla="*/ 100630 h 740146"/>
                  <a:gd name="connsiteX43" fmla="*/ 896799 w 1133019"/>
                  <a:gd name="connsiteY43" fmla="*/ 209722 h 740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133019" h="740146">
                    <a:moveTo>
                      <a:pt x="896799" y="209722"/>
                    </a:moveTo>
                    <a:cubicBezTo>
                      <a:pt x="911181" y="238486"/>
                      <a:pt x="920652" y="269355"/>
                      <a:pt x="922406" y="301977"/>
                    </a:cubicBezTo>
                    <a:cubicBezTo>
                      <a:pt x="927668" y="386165"/>
                      <a:pt x="878909" y="465441"/>
                      <a:pt x="813313" y="514901"/>
                    </a:cubicBezTo>
                    <a:cubicBezTo>
                      <a:pt x="791916" y="531037"/>
                      <a:pt x="769115" y="546120"/>
                      <a:pt x="742456" y="551733"/>
                    </a:cubicBezTo>
                    <a:cubicBezTo>
                      <a:pt x="664583" y="567518"/>
                      <a:pt x="567066" y="545068"/>
                      <a:pt x="500768" y="502974"/>
                    </a:cubicBezTo>
                    <a:cubicBezTo>
                      <a:pt x="469900" y="483681"/>
                      <a:pt x="437628" y="463336"/>
                      <a:pt x="415529" y="433871"/>
                    </a:cubicBezTo>
                    <a:cubicBezTo>
                      <a:pt x="393430" y="404405"/>
                      <a:pt x="365367" y="382657"/>
                      <a:pt x="357299" y="343720"/>
                    </a:cubicBezTo>
                    <a:cubicBezTo>
                      <a:pt x="353441" y="324778"/>
                      <a:pt x="345373" y="315658"/>
                      <a:pt x="346074" y="296365"/>
                    </a:cubicBezTo>
                    <a:cubicBezTo>
                      <a:pt x="347477" y="259182"/>
                      <a:pt x="361859" y="253920"/>
                      <a:pt x="388869" y="231471"/>
                    </a:cubicBezTo>
                    <a:cubicBezTo>
                      <a:pt x="393430" y="227612"/>
                      <a:pt x="398341" y="223753"/>
                      <a:pt x="403251" y="220246"/>
                    </a:cubicBezTo>
                    <a:cubicBezTo>
                      <a:pt x="441486" y="193937"/>
                      <a:pt x="527778" y="222000"/>
                      <a:pt x="568820" y="236732"/>
                    </a:cubicBezTo>
                    <a:cubicBezTo>
                      <a:pt x="612667" y="252517"/>
                      <a:pt x="661075" y="264444"/>
                      <a:pt x="700362" y="251816"/>
                    </a:cubicBezTo>
                    <a:cubicBezTo>
                      <a:pt x="709482" y="249010"/>
                      <a:pt x="736142" y="231821"/>
                      <a:pt x="740351" y="223052"/>
                    </a:cubicBezTo>
                    <a:cubicBezTo>
                      <a:pt x="744911" y="212879"/>
                      <a:pt x="728775" y="170786"/>
                      <a:pt x="720357" y="163068"/>
                    </a:cubicBezTo>
                    <a:cubicBezTo>
                      <a:pt x="703870" y="147985"/>
                      <a:pt x="644939" y="112556"/>
                      <a:pt x="625295" y="110451"/>
                    </a:cubicBezTo>
                    <a:cubicBezTo>
                      <a:pt x="600741" y="107996"/>
                      <a:pt x="575484" y="98525"/>
                      <a:pt x="551281" y="93965"/>
                    </a:cubicBezTo>
                    <a:cubicBezTo>
                      <a:pt x="489894" y="82038"/>
                      <a:pt x="416230" y="77829"/>
                      <a:pt x="354493" y="91509"/>
                    </a:cubicBezTo>
                    <a:cubicBezTo>
                      <a:pt x="299070" y="104137"/>
                      <a:pt x="247154" y="130095"/>
                      <a:pt x="204008" y="167278"/>
                    </a:cubicBezTo>
                    <a:cubicBezTo>
                      <a:pt x="156653" y="208319"/>
                      <a:pt x="159810" y="313904"/>
                      <a:pt x="184715" y="366170"/>
                    </a:cubicBezTo>
                    <a:cubicBezTo>
                      <a:pt x="199799" y="397390"/>
                      <a:pt x="222950" y="424750"/>
                      <a:pt x="242945" y="452813"/>
                    </a:cubicBezTo>
                    <a:cubicBezTo>
                      <a:pt x="262589" y="480174"/>
                      <a:pt x="283285" y="508236"/>
                      <a:pt x="312750" y="525775"/>
                    </a:cubicBezTo>
                    <a:cubicBezTo>
                      <a:pt x="358352" y="553136"/>
                      <a:pt x="408513" y="575937"/>
                      <a:pt x="456921" y="597685"/>
                    </a:cubicBezTo>
                    <a:cubicBezTo>
                      <a:pt x="567417" y="647145"/>
                      <a:pt x="681420" y="641533"/>
                      <a:pt x="794722" y="607858"/>
                    </a:cubicBezTo>
                    <a:cubicBezTo>
                      <a:pt x="848041" y="592073"/>
                      <a:pt x="896799" y="583654"/>
                      <a:pt x="937139" y="541210"/>
                    </a:cubicBezTo>
                    <a:cubicBezTo>
                      <a:pt x="955730" y="521917"/>
                      <a:pt x="978882" y="500168"/>
                      <a:pt x="995017" y="478771"/>
                    </a:cubicBezTo>
                    <a:cubicBezTo>
                      <a:pt x="1011855" y="456671"/>
                      <a:pt x="1018520" y="431415"/>
                      <a:pt x="1024132" y="403353"/>
                    </a:cubicBezTo>
                    <a:cubicBezTo>
                      <a:pt x="1032200" y="364066"/>
                      <a:pt x="1039216" y="341966"/>
                      <a:pt x="1042724" y="283386"/>
                    </a:cubicBezTo>
                    <a:cubicBezTo>
                      <a:pt x="1057807" y="298119"/>
                      <a:pt x="1076048" y="311799"/>
                      <a:pt x="1089728" y="327935"/>
                    </a:cubicBezTo>
                    <a:cubicBezTo>
                      <a:pt x="1089728" y="327935"/>
                      <a:pt x="1089728" y="327935"/>
                      <a:pt x="1089728" y="327935"/>
                    </a:cubicBezTo>
                    <a:cubicBezTo>
                      <a:pt x="1101304" y="341966"/>
                      <a:pt x="1136382" y="357401"/>
                      <a:pt x="1134979" y="378097"/>
                    </a:cubicBezTo>
                    <a:cubicBezTo>
                      <a:pt x="1134277" y="386165"/>
                      <a:pt x="1123403" y="398793"/>
                      <a:pt x="1120597" y="407211"/>
                    </a:cubicBezTo>
                    <a:cubicBezTo>
                      <a:pt x="1098498" y="470703"/>
                      <a:pt x="1084116" y="526126"/>
                      <a:pt x="1037813" y="577691"/>
                    </a:cubicBezTo>
                    <a:cubicBezTo>
                      <a:pt x="996070" y="624344"/>
                      <a:pt x="942751" y="660124"/>
                      <a:pt x="885223" y="683977"/>
                    </a:cubicBezTo>
                    <a:cubicBezTo>
                      <a:pt x="818224" y="712039"/>
                      <a:pt x="745964" y="726071"/>
                      <a:pt x="674054" y="733788"/>
                    </a:cubicBezTo>
                    <a:cubicBezTo>
                      <a:pt x="622489" y="739400"/>
                      <a:pt x="573731" y="746767"/>
                      <a:pt x="523218" y="734840"/>
                    </a:cubicBezTo>
                    <a:cubicBezTo>
                      <a:pt x="471303" y="722563"/>
                      <a:pt x="420440" y="705024"/>
                      <a:pt x="372032" y="682574"/>
                    </a:cubicBezTo>
                    <a:cubicBezTo>
                      <a:pt x="289599" y="644690"/>
                      <a:pt x="215935" y="590669"/>
                      <a:pt x="149988" y="528932"/>
                    </a:cubicBezTo>
                    <a:cubicBezTo>
                      <a:pt x="90356" y="473860"/>
                      <a:pt x="29320" y="407913"/>
                      <a:pt x="6519" y="327584"/>
                    </a:cubicBezTo>
                    <a:cubicBezTo>
                      <a:pt x="-16983" y="245502"/>
                      <a:pt x="25110" y="120975"/>
                      <a:pt x="99827" y="76075"/>
                    </a:cubicBezTo>
                    <a:cubicBezTo>
                      <a:pt x="140166" y="51871"/>
                      <a:pt x="199097" y="30123"/>
                      <a:pt x="244699" y="22756"/>
                    </a:cubicBezTo>
                    <a:cubicBezTo>
                      <a:pt x="305033" y="12935"/>
                      <a:pt x="366069" y="5919"/>
                      <a:pt x="426754" y="1359"/>
                    </a:cubicBezTo>
                    <a:cubicBezTo>
                      <a:pt x="512344" y="-4955"/>
                      <a:pt x="589516" y="11531"/>
                      <a:pt x="672300" y="34332"/>
                    </a:cubicBezTo>
                    <a:cubicBezTo>
                      <a:pt x="720707" y="47662"/>
                      <a:pt x="767010" y="69410"/>
                      <a:pt x="806298" y="100630"/>
                    </a:cubicBezTo>
                    <a:cubicBezTo>
                      <a:pt x="842779" y="130095"/>
                      <a:pt x="875402" y="167278"/>
                      <a:pt x="896799" y="209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3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664EFA6C-1BC9-4EC0-9519-1C939C09F94F}"/>
              </a:ext>
            </a:extLst>
          </p:cNvPr>
          <p:cNvSpPr/>
          <p:nvPr/>
        </p:nvSpPr>
        <p:spPr>
          <a:xfrm>
            <a:off x="2023938" y="2726557"/>
            <a:ext cx="276225" cy="400050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EF57F3D-0AA9-47E3-A0EC-9D9F9A3022AA}"/>
              </a:ext>
            </a:extLst>
          </p:cNvPr>
          <p:cNvGrpSpPr/>
          <p:nvPr/>
        </p:nvGrpSpPr>
        <p:grpSpPr>
          <a:xfrm>
            <a:off x="8365673" y="1858065"/>
            <a:ext cx="540074" cy="299230"/>
            <a:chOff x="3293429" y="2401985"/>
            <a:chExt cx="704850" cy="390525"/>
          </a:xfrm>
          <a:solidFill>
            <a:schemeClr val="accent3"/>
          </a:solidFill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E6E53AC-798D-4D6F-B76B-7C6A707F0F34}"/>
                </a:ext>
              </a:extLst>
            </p:cNvPr>
            <p:cNvSpPr/>
            <p:nvPr/>
          </p:nvSpPr>
          <p:spPr>
            <a:xfrm>
              <a:off x="3483843" y="2401985"/>
              <a:ext cx="419100" cy="314325"/>
            </a:xfrm>
            <a:custGeom>
              <a:avLst/>
              <a:gdLst>
                <a:gd name="connsiteX0" fmla="*/ 392516 w 419100"/>
                <a:gd name="connsiteY0" fmla="*/ 78105 h 314325"/>
                <a:gd name="connsiteX1" fmla="*/ 323936 w 419100"/>
                <a:gd name="connsiteY1" fmla="*/ 51435 h 314325"/>
                <a:gd name="connsiteX2" fmla="*/ 316316 w 419100"/>
                <a:gd name="connsiteY2" fmla="*/ 48577 h 314325"/>
                <a:gd name="connsiteX3" fmla="*/ 311553 w 419100"/>
                <a:gd name="connsiteY3" fmla="*/ 0 h 314325"/>
                <a:gd name="connsiteX4" fmla="*/ 9611 w 419100"/>
                <a:gd name="connsiteY4" fmla="*/ 0 h 314325"/>
                <a:gd name="connsiteX5" fmla="*/ 1038 w 419100"/>
                <a:gd name="connsiteY5" fmla="*/ 21908 h 314325"/>
                <a:gd name="connsiteX6" fmla="*/ 1991 w 419100"/>
                <a:gd name="connsiteY6" fmla="*/ 134302 h 314325"/>
                <a:gd name="connsiteX7" fmla="*/ 61046 w 419100"/>
                <a:gd name="connsiteY7" fmla="*/ 306705 h 314325"/>
                <a:gd name="connsiteX8" fmla="*/ 67713 w 419100"/>
                <a:gd name="connsiteY8" fmla="*/ 315278 h 314325"/>
                <a:gd name="connsiteX9" fmla="*/ 238211 w 419100"/>
                <a:gd name="connsiteY9" fmla="*/ 316230 h 314325"/>
                <a:gd name="connsiteX10" fmla="*/ 253451 w 419100"/>
                <a:gd name="connsiteY10" fmla="*/ 306705 h 314325"/>
                <a:gd name="connsiteX11" fmla="*/ 292503 w 419100"/>
                <a:gd name="connsiteY11" fmla="*/ 241935 h 314325"/>
                <a:gd name="connsiteX12" fmla="*/ 311553 w 419100"/>
                <a:gd name="connsiteY12" fmla="*/ 223838 h 314325"/>
                <a:gd name="connsiteX13" fmla="*/ 402041 w 419100"/>
                <a:gd name="connsiteY13" fmla="*/ 178118 h 314325"/>
                <a:gd name="connsiteX14" fmla="*/ 392516 w 419100"/>
                <a:gd name="connsiteY14" fmla="*/ 78105 h 314325"/>
                <a:gd name="connsiteX15" fmla="*/ 382038 w 419100"/>
                <a:gd name="connsiteY15" fmla="*/ 154305 h 314325"/>
                <a:gd name="connsiteX16" fmla="*/ 315363 w 419100"/>
                <a:gd name="connsiteY16" fmla="*/ 192405 h 314325"/>
                <a:gd name="connsiteX17" fmla="*/ 308696 w 419100"/>
                <a:gd name="connsiteY17" fmla="*/ 181927 h 314325"/>
                <a:gd name="connsiteX18" fmla="*/ 316316 w 419100"/>
                <a:gd name="connsiteY18" fmla="*/ 93345 h 314325"/>
                <a:gd name="connsiteX19" fmla="*/ 324888 w 419100"/>
                <a:gd name="connsiteY19" fmla="*/ 85725 h 314325"/>
                <a:gd name="connsiteX20" fmla="*/ 376323 w 419100"/>
                <a:gd name="connsiteY20" fmla="*/ 105727 h 314325"/>
                <a:gd name="connsiteX21" fmla="*/ 382038 w 419100"/>
                <a:gd name="connsiteY21" fmla="*/ 15430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100" h="314325">
                  <a:moveTo>
                    <a:pt x="392516" y="78105"/>
                  </a:moveTo>
                  <a:cubicBezTo>
                    <a:pt x="377276" y="66675"/>
                    <a:pt x="353463" y="51435"/>
                    <a:pt x="323936" y="51435"/>
                  </a:cubicBezTo>
                  <a:cubicBezTo>
                    <a:pt x="321078" y="51435"/>
                    <a:pt x="317268" y="53340"/>
                    <a:pt x="316316" y="48577"/>
                  </a:cubicBezTo>
                  <a:cubicBezTo>
                    <a:pt x="311553" y="42863"/>
                    <a:pt x="318221" y="5715"/>
                    <a:pt x="311553" y="0"/>
                  </a:cubicBezTo>
                  <a:cubicBezTo>
                    <a:pt x="214398" y="0"/>
                    <a:pt x="106766" y="0"/>
                    <a:pt x="9611" y="0"/>
                  </a:cubicBezTo>
                  <a:cubicBezTo>
                    <a:pt x="86" y="0"/>
                    <a:pt x="86" y="19050"/>
                    <a:pt x="1038" y="21908"/>
                  </a:cubicBezTo>
                  <a:cubicBezTo>
                    <a:pt x="-867" y="37148"/>
                    <a:pt x="86" y="103823"/>
                    <a:pt x="1991" y="134302"/>
                  </a:cubicBezTo>
                  <a:cubicBezTo>
                    <a:pt x="8658" y="211455"/>
                    <a:pt x="31518" y="236220"/>
                    <a:pt x="61046" y="306705"/>
                  </a:cubicBezTo>
                  <a:cubicBezTo>
                    <a:pt x="61998" y="310515"/>
                    <a:pt x="63903" y="313373"/>
                    <a:pt x="67713" y="315278"/>
                  </a:cubicBezTo>
                  <a:cubicBezTo>
                    <a:pt x="124863" y="319088"/>
                    <a:pt x="181061" y="316230"/>
                    <a:pt x="238211" y="316230"/>
                  </a:cubicBezTo>
                  <a:cubicBezTo>
                    <a:pt x="244878" y="316230"/>
                    <a:pt x="251546" y="314325"/>
                    <a:pt x="253451" y="306705"/>
                  </a:cubicBezTo>
                  <a:cubicBezTo>
                    <a:pt x="275359" y="269557"/>
                    <a:pt x="280121" y="264795"/>
                    <a:pt x="292503" y="241935"/>
                  </a:cubicBezTo>
                  <a:cubicBezTo>
                    <a:pt x="297266" y="232410"/>
                    <a:pt x="302028" y="224790"/>
                    <a:pt x="311553" y="223838"/>
                  </a:cubicBezTo>
                  <a:cubicBezTo>
                    <a:pt x="347748" y="220980"/>
                    <a:pt x="378228" y="205740"/>
                    <a:pt x="402041" y="178118"/>
                  </a:cubicBezTo>
                  <a:cubicBezTo>
                    <a:pt x="430616" y="148590"/>
                    <a:pt x="424901" y="103823"/>
                    <a:pt x="392516" y="78105"/>
                  </a:cubicBezTo>
                  <a:close/>
                  <a:moveTo>
                    <a:pt x="382038" y="154305"/>
                  </a:moveTo>
                  <a:cubicBezTo>
                    <a:pt x="366798" y="178118"/>
                    <a:pt x="342034" y="187643"/>
                    <a:pt x="315363" y="192405"/>
                  </a:cubicBezTo>
                  <a:cubicBezTo>
                    <a:pt x="303934" y="194310"/>
                    <a:pt x="308696" y="186690"/>
                    <a:pt x="308696" y="181927"/>
                  </a:cubicBezTo>
                  <a:cubicBezTo>
                    <a:pt x="312506" y="152400"/>
                    <a:pt x="316316" y="122873"/>
                    <a:pt x="316316" y="93345"/>
                  </a:cubicBezTo>
                  <a:cubicBezTo>
                    <a:pt x="316316" y="86677"/>
                    <a:pt x="318221" y="84773"/>
                    <a:pt x="324888" y="85725"/>
                  </a:cubicBezTo>
                  <a:cubicBezTo>
                    <a:pt x="343938" y="87630"/>
                    <a:pt x="361084" y="92393"/>
                    <a:pt x="376323" y="105727"/>
                  </a:cubicBezTo>
                  <a:cubicBezTo>
                    <a:pt x="390611" y="118110"/>
                    <a:pt x="392516" y="138113"/>
                    <a:pt x="382038" y="1543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8D4C45B-F02D-47F0-9302-40E147BDA281}"/>
                </a:ext>
              </a:extLst>
            </p:cNvPr>
            <p:cNvSpPr/>
            <p:nvPr/>
          </p:nvSpPr>
          <p:spPr>
            <a:xfrm>
              <a:off x="3293429" y="2725835"/>
              <a:ext cx="704850" cy="66675"/>
            </a:xfrm>
            <a:custGeom>
              <a:avLst/>
              <a:gdLst>
                <a:gd name="connsiteX0" fmla="*/ 0 w 704850"/>
                <a:gd name="connsiteY0" fmla="*/ 0 h 66675"/>
                <a:gd name="connsiteX1" fmla="*/ 352425 w 704850"/>
                <a:gd name="connsiteY1" fmla="*/ 73342 h 66675"/>
                <a:gd name="connsiteX2" fmla="*/ 704850 w 704850"/>
                <a:gd name="connsiteY2" fmla="*/ 0 h 66675"/>
                <a:gd name="connsiteX3" fmla="*/ 0 w 7048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50" h="66675">
                  <a:moveTo>
                    <a:pt x="0" y="0"/>
                  </a:moveTo>
                  <a:cubicBezTo>
                    <a:pt x="107633" y="46672"/>
                    <a:pt x="226695" y="73342"/>
                    <a:pt x="352425" y="73342"/>
                  </a:cubicBezTo>
                  <a:cubicBezTo>
                    <a:pt x="478155" y="73342"/>
                    <a:pt x="597218" y="47625"/>
                    <a:pt x="70485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91D01A9-8432-4CBD-A2C3-A72C0BC4062F}"/>
              </a:ext>
            </a:extLst>
          </p:cNvPr>
          <p:cNvGrpSpPr/>
          <p:nvPr/>
        </p:nvGrpSpPr>
        <p:grpSpPr>
          <a:xfrm>
            <a:off x="2033336" y="2050857"/>
            <a:ext cx="301654" cy="484094"/>
            <a:chOff x="6899592" y="1993712"/>
            <a:chExt cx="3149063" cy="5053610"/>
          </a:xfrm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23D778E-F475-46A8-B176-4EED251CB976}"/>
                </a:ext>
              </a:extLst>
            </p:cNvPr>
            <p:cNvSpPr/>
            <p:nvPr/>
          </p:nvSpPr>
          <p:spPr>
            <a:xfrm>
              <a:off x="6899592" y="1993712"/>
              <a:ext cx="3149063" cy="5053610"/>
            </a:xfrm>
            <a:custGeom>
              <a:avLst/>
              <a:gdLst>
                <a:gd name="connsiteX0" fmla="*/ 789030 w 3149063"/>
                <a:gd name="connsiteY0" fmla="*/ 5048021 h 5053610"/>
                <a:gd name="connsiteX1" fmla="*/ 791566 w 3149063"/>
                <a:gd name="connsiteY1" fmla="*/ 5048022 h 5053610"/>
                <a:gd name="connsiteX2" fmla="*/ 793454 w 3149063"/>
                <a:gd name="connsiteY2" fmla="*/ 5048831 h 5053610"/>
                <a:gd name="connsiteX3" fmla="*/ 787934 w 3149063"/>
                <a:gd name="connsiteY3" fmla="*/ 5047820 h 5053610"/>
                <a:gd name="connsiteX4" fmla="*/ 789030 w 3149063"/>
                <a:gd name="connsiteY4" fmla="*/ 5048021 h 5053610"/>
                <a:gd name="connsiteX5" fmla="*/ 769942 w 3149063"/>
                <a:gd name="connsiteY5" fmla="*/ 5048015 h 5053610"/>
                <a:gd name="connsiteX6" fmla="*/ 781958 w 3149063"/>
                <a:gd name="connsiteY6" fmla="*/ 5047834 h 5053610"/>
                <a:gd name="connsiteX7" fmla="*/ 2485194 w 3149063"/>
                <a:gd name="connsiteY7" fmla="*/ 0 h 5053610"/>
                <a:gd name="connsiteX8" fmla="*/ 3149063 w 3149063"/>
                <a:gd name="connsiteY8" fmla="*/ 0 h 5053610"/>
                <a:gd name="connsiteX9" fmla="*/ 3142489 w 3149063"/>
                <a:gd name="connsiteY9" fmla="*/ 144605 h 5053610"/>
                <a:gd name="connsiteX10" fmla="*/ 2594743 w 3149063"/>
                <a:gd name="connsiteY10" fmla="*/ 144605 h 5053610"/>
                <a:gd name="connsiteX11" fmla="*/ 2415083 w 3149063"/>
                <a:gd name="connsiteY11" fmla="*/ 322075 h 5053610"/>
                <a:gd name="connsiteX12" fmla="*/ 2309403 w 3149063"/>
                <a:gd name="connsiteY12" fmla="*/ 730351 h 5053610"/>
                <a:gd name="connsiteX13" fmla="*/ 2293947 w 3149063"/>
                <a:gd name="connsiteY13" fmla="*/ 790658 h 5053610"/>
                <a:gd name="connsiteX14" fmla="*/ 2330933 w 3149063"/>
                <a:gd name="connsiteY14" fmla="*/ 798189 h 5053610"/>
                <a:gd name="connsiteX15" fmla="*/ 2686767 w 3149063"/>
                <a:gd name="connsiteY15" fmla="*/ 900493 h 5053610"/>
                <a:gd name="connsiteX16" fmla="*/ 2903673 w 3149063"/>
                <a:gd name="connsiteY16" fmla="*/ 1152457 h 5053610"/>
                <a:gd name="connsiteX17" fmla="*/ 2555308 w 3149063"/>
                <a:gd name="connsiteY17" fmla="*/ 4616400 h 5053610"/>
                <a:gd name="connsiteX18" fmla="*/ 2106156 w 3149063"/>
                <a:gd name="connsiteY18" fmla="*/ 5048022 h 5053610"/>
                <a:gd name="connsiteX19" fmla="*/ 834291 w 3149063"/>
                <a:gd name="connsiteY19" fmla="*/ 5047714 h 5053610"/>
                <a:gd name="connsiteX20" fmla="*/ 787934 w 3149063"/>
                <a:gd name="connsiteY20" fmla="*/ 5047820 h 5053610"/>
                <a:gd name="connsiteX21" fmla="*/ 751379 w 3149063"/>
                <a:gd name="connsiteY21" fmla="*/ 5041129 h 5053610"/>
                <a:gd name="connsiteX22" fmla="*/ 359944 w 3149063"/>
                <a:gd name="connsiteY22" fmla="*/ 4636117 h 5053610"/>
                <a:gd name="connsiteX23" fmla="*/ 623 w 3149063"/>
                <a:gd name="connsiteY23" fmla="*/ 1292680 h 5053610"/>
                <a:gd name="connsiteX24" fmla="*/ 263541 w 3149063"/>
                <a:gd name="connsiteY24" fmla="*/ 880775 h 5053610"/>
                <a:gd name="connsiteX25" fmla="*/ 1993560 w 3149063"/>
                <a:gd name="connsiteY25" fmla="*/ 729495 h 5053610"/>
                <a:gd name="connsiteX26" fmla="*/ 2155090 w 3149063"/>
                <a:gd name="connsiteY26" fmla="*/ 762385 h 5053610"/>
                <a:gd name="connsiteX27" fmla="*/ 2316490 w 3149063"/>
                <a:gd name="connsiteY27" fmla="*/ 131459 h 5053610"/>
                <a:gd name="connsiteX28" fmla="*/ 2485194 w 3149063"/>
                <a:gd name="connsiteY28" fmla="*/ 0 h 50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49063" h="5053610">
                  <a:moveTo>
                    <a:pt x="789030" y="5048021"/>
                  </a:moveTo>
                  <a:lnTo>
                    <a:pt x="791566" y="5048022"/>
                  </a:lnTo>
                  <a:cubicBezTo>
                    <a:pt x="895912" y="5048022"/>
                    <a:pt x="869929" y="5060038"/>
                    <a:pt x="793454" y="5048831"/>
                  </a:cubicBezTo>
                  <a:close/>
                  <a:moveTo>
                    <a:pt x="787934" y="5047820"/>
                  </a:moveTo>
                  <a:lnTo>
                    <a:pt x="789030" y="5048021"/>
                  </a:lnTo>
                  <a:lnTo>
                    <a:pt x="769942" y="5048015"/>
                  </a:lnTo>
                  <a:cubicBezTo>
                    <a:pt x="741211" y="5047995"/>
                    <a:pt x="748392" y="5047926"/>
                    <a:pt x="781958" y="5047834"/>
                  </a:cubicBezTo>
                  <a:close/>
                  <a:moveTo>
                    <a:pt x="2485194" y="0"/>
                  </a:moveTo>
                  <a:lnTo>
                    <a:pt x="3149063" y="0"/>
                  </a:lnTo>
                  <a:lnTo>
                    <a:pt x="3142489" y="144605"/>
                  </a:lnTo>
                  <a:cubicBezTo>
                    <a:pt x="3142489" y="144605"/>
                    <a:pt x="2724012" y="144605"/>
                    <a:pt x="2594743" y="144605"/>
                  </a:cubicBezTo>
                  <a:cubicBezTo>
                    <a:pt x="2434803" y="144605"/>
                    <a:pt x="2443567" y="223480"/>
                    <a:pt x="2415083" y="322075"/>
                  </a:cubicBezTo>
                  <a:cubicBezTo>
                    <a:pt x="2409058" y="342890"/>
                    <a:pt x="2367840" y="502557"/>
                    <a:pt x="2309403" y="730351"/>
                  </a:cubicBezTo>
                  <a:lnTo>
                    <a:pt x="2293947" y="790658"/>
                  </a:lnTo>
                  <a:lnTo>
                    <a:pt x="2330933" y="798189"/>
                  </a:lnTo>
                  <a:cubicBezTo>
                    <a:pt x="2446375" y="826548"/>
                    <a:pt x="2564894" y="860508"/>
                    <a:pt x="2686767" y="900493"/>
                  </a:cubicBezTo>
                  <a:cubicBezTo>
                    <a:pt x="2862046" y="957461"/>
                    <a:pt x="2903673" y="1058246"/>
                    <a:pt x="2903673" y="1152457"/>
                  </a:cubicBezTo>
                  <a:cubicBezTo>
                    <a:pt x="2903673" y="1246670"/>
                    <a:pt x="2583790" y="4528760"/>
                    <a:pt x="2555308" y="4616400"/>
                  </a:cubicBezTo>
                  <a:cubicBezTo>
                    <a:pt x="2526824" y="4704039"/>
                    <a:pt x="2428231" y="5048022"/>
                    <a:pt x="2106156" y="5048022"/>
                  </a:cubicBezTo>
                  <a:cubicBezTo>
                    <a:pt x="1864601" y="5046380"/>
                    <a:pt x="1089404" y="5047201"/>
                    <a:pt x="834291" y="5047714"/>
                  </a:cubicBezTo>
                  <a:lnTo>
                    <a:pt x="787934" y="5047820"/>
                  </a:lnTo>
                  <a:lnTo>
                    <a:pt x="751379" y="5041129"/>
                  </a:lnTo>
                  <a:cubicBezTo>
                    <a:pt x="614748" y="5011238"/>
                    <a:pt x="394452" y="4915879"/>
                    <a:pt x="359944" y="4636117"/>
                  </a:cubicBezTo>
                  <a:cubicBezTo>
                    <a:pt x="298596" y="4138766"/>
                    <a:pt x="623" y="1292680"/>
                    <a:pt x="623" y="1292680"/>
                  </a:cubicBezTo>
                  <a:cubicBezTo>
                    <a:pt x="623" y="1292680"/>
                    <a:pt x="-25670" y="979371"/>
                    <a:pt x="263541" y="880775"/>
                  </a:cubicBezTo>
                  <a:cubicBezTo>
                    <a:pt x="779517" y="704950"/>
                    <a:pt x="1336163" y="624020"/>
                    <a:pt x="1993560" y="729495"/>
                  </a:cubicBezTo>
                  <a:lnTo>
                    <a:pt x="2155090" y="762385"/>
                  </a:lnTo>
                  <a:lnTo>
                    <a:pt x="2316490" y="131459"/>
                  </a:lnTo>
                  <a:cubicBezTo>
                    <a:pt x="2336208" y="54776"/>
                    <a:pt x="2406319" y="0"/>
                    <a:pt x="2485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4E4B2DE-F37E-40C6-B843-51145C170057}"/>
                </a:ext>
              </a:extLst>
            </p:cNvPr>
            <p:cNvSpPr/>
            <p:nvPr/>
          </p:nvSpPr>
          <p:spPr>
            <a:xfrm>
              <a:off x="7098972" y="2874136"/>
              <a:ext cx="2507105" cy="4021600"/>
            </a:xfrm>
            <a:custGeom>
              <a:avLst/>
              <a:gdLst>
                <a:gd name="connsiteX0" fmla="*/ 679591 w 2507105"/>
                <a:gd name="connsiteY0" fmla="*/ 4016421 h 4021600"/>
                <a:gd name="connsiteX1" fmla="*/ 682018 w 2507105"/>
                <a:gd name="connsiteY1" fmla="*/ 4016422 h 4021600"/>
                <a:gd name="connsiteX2" fmla="*/ 682980 w 2507105"/>
                <a:gd name="connsiteY2" fmla="*/ 4017231 h 4021600"/>
                <a:gd name="connsiteX3" fmla="*/ 678758 w 2507105"/>
                <a:gd name="connsiteY3" fmla="*/ 4016222 h 4021600"/>
                <a:gd name="connsiteX4" fmla="*/ 679591 w 2507105"/>
                <a:gd name="connsiteY4" fmla="*/ 4016421 h 4021600"/>
                <a:gd name="connsiteX5" fmla="*/ 663472 w 2507105"/>
                <a:gd name="connsiteY5" fmla="*/ 4016416 h 4021600"/>
                <a:gd name="connsiteX6" fmla="*/ 674228 w 2507105"/>
                <a:gd name="connsiteY6" fmla="*/ 4016234 h 4021600"/>
                <a:gd name="connsiteX7" fmla="*/ 809092 w 2507105"/>
                <a:gd name="connsiteY7" fmla="*/ 1886788 h 4021600"/>
                <a:gd name="connsiteX8" fmla="*/ 951507 w 2507105"/>
                <a:gd name="connsiteY8" fmla="*/ 2029203 h 4021600"/>
                <a:gd name="connsiteX9" fmla="*/ 809092 w 2507105"/>
                <a:gd name="connsiteY9" fmla="*/ 2171616 h 4021600"/>
                <a:gd name="connsiteX10" fmla="*/ 666679 w 2507105"/>
                <a:gd name="connsiteY10" fmla="*/ 2029203 h 4021600"/>
                <a:gd name="connsiteX11" fmla="*/ 809092 w 2507105"/>
                <a:gd name="connsiteY11" fmla="*/ 1886788 h 4021600"/>
                <a:gd name="connsiteX12" fmla="*/ 548366 w 2507105"/>
                <a:gd name="connsiteY12" fmla="*/ 1647970 h 4021600"/>
                <a:gd name="connsiteX13" fmla="*/ 649151 w 2507105"/>
                <a:gd name="connsiteY13" fmla="*/ 1748755 h 4021600"/>
                <a:gd name="connsiteX14" fmla="*/ 548366 w 2507105"/>
                <a:gd name="connsiteY14" fmla="*/ 1849540 h 4021600"/>
                <a:gd name="connsiteX15" fmla="*/ 447581 w 2507105"/>
                <a:gd name="connsiteY15" fmla="*/ 1748755 h 4021600"/>
                <a:gd name="connsiteX16" fmla="*/ 548366 w 2507105"/>
                <a:gd name="connsiteY16" fmla="*/ 1647970 h 4021600"/>
                <a:gd name="connsiteX17" fmla="*/ 1180739 w 2507105"/>
                <a:gd name="connsiteY17" fmla="*/ 353 h 4021600"/>
                <a:gd name="connsiteX18" fmla="*/ 1720645 w 2507105"/>
                <a:gd name="connsiteY18" fmla="*/ 42941 h 4021600"/>
                <a:gd name="connsiteX19" fmla="*/ 1904365 w 2507105"/>
                <a:gd name="connsiteY19" fmla="*/ 82674 h 4021600"/>
                <a:gd name="connsiteX20" fmla="*/ 1598760 w 2507105"/>
                <a:gd name="connsiteY20" fmla="*/ 1277311 h 4021600"/>
                <a:gd name="connsiteX21" fmla="*/ 1410646 w 2507105"/>
                <a:gd name="connsiteY21" fmla="*/ 1258656 h 4021600"/>
                <a:gd name="connsiteX22" fmla="*/ 419099 w 2507105"/>
                <a:gd name="connsiteY22" fmla="*/ 1371907 h 4021600"/>
                <a:gd name="connsiteX23" fmla="*/ 232865 w 2507105"/>
                <a:gd name="connsiteY23" fmla="*/ 1617297 h 4021600"/>
                <a:gd name="connsiteX24" fmla="*/ 487019 w 2507105"/>
                <a:gd name="connsiteY24" fmla="*/ 3624238 h 4021600"/>
                <a:gd name="connsiteX25" fmla="*/ 728849 w 2507105"/>
                <a:gd name="connsiteY25" fmla="*/ 3859767 h 4021600"/>
                <a:gd name="connsiteX26" fmla="*/ 791256 w 2507105"/>
                <a:gd name="connsiteY26" fmla="*/ 3871818 h 4021600"/>
                <a:gd name="connsiteX27" fmla="*/ 792451 w 2507105"/>
                <a:gd name="connsiteY27" fmla="*/ 3872049 h 4021600"/>
                <a:gd name="connsiteX28" fmla="*/ 791566 w 2507105"/>
                <a:gd name="connsiteY28" fmla="*/ 3871818 h 4021600"/>
                <a:gd name="connsiteX29" fmla="*/ 822034 w 2507105"/>
                <a:gd name="connsiteY29" fmla="*/ 3871818 h 4021600"/>
                <a:gd name="connsiteX30" fmla="*/ 1716161 w 2507105"/>
                <a:gd name="connsiteY30" fmla="*/ 3871818 h 4021600"/>
                <a:gd name="connsiteX31" fmla="*/ 2031662 w 2507105"/>
                <a:gd name="connsiteY31" fmla="*/ 3613282 h 4021600"/>
                <a:gd name="connsiteX32" fmla="*/ 2277052 w 2507105"/>
                <a:gd name="connsiteY32" fmla="*/ 1534039 h 4021600"/>
                <a:gd name="connsiteX33" fmla="*/ 2123684 w 2507105"/>
                <a:gd name="connsiteY33" fmla="*/ 1382863 h 4021600"/>
                <a:gd name="connsiteX34" fmla="*/ 1873407 w 2507105"/>
                <a:gd name="connsiteY34" fmla="*/ 1321913 h 4021600"/>
                <a:gd name="connsiteX35" fmla="*/ 1739766 w 2507105"/>
                <a:gd name="connsiteY35" fmla="*/ 1298879 h 4021600"/>
                <a:gd name="connsiteX36" fmla="*/ 1741343 w 2507105"/>
                <a:gd name="connsiteY36" fmla="*/ 1292695 h 4021600"/>
                <a:gd name="connsiteX37" fmla="*/ 2011698 w 2507105"/>
                <a:gd name="connsiteY37" fmla="*/ 233872 h 4021600"/>
                <a:gd name="connsiteX38" fmla="*/ 2042074 w 2507105"/>
                <a:gd name="connsiteY38" fmla="*/ 115176 h 4021600"/>
                <a:gd name="connsiteX39" fmla="*/ 2318680 w 2507105"/>
                <a:gd name="connsiteY39" fmla="*/ 199733 h 4021600"/>
                <a:gd name="connsiteX40" fmla="*/ 2507105 w 2507105"/>
                <a:gd name="connsiteY40" fmla="*/ 431977 h 4021600"/>
                <a:gd name="connsiteX41" fmla="*/ 2204750 w 2507105"/>
                <a:gd name="connsiteY41" fmla="*/ 3619853 h 4021600"/>
                <a:gd name="connsiteX42" fmla="*/ 1816947 w 2507105"/>
                <a:gd name="connsiteY42" fmla="*/ 4016422 h 4021600"/>
                <a:gd name="connsiteX43" fmla="*/ 719470 w 2507105"/>
                <a:gd name="connsiteY43" fmla="*/ 4016114 h 4021600"/>
                <a:gd name="connsiteX44" fmla="*/ 678758 w 2507105"/>
                <a:gd name="connsiteY44" fmla="*/ 4016222 h 4021600"/>
                <a:gd name="connsiteX45" fmla="*/ 605059 w 2507105"/>
                <a:gd name="connsiteY45" fmla="*/ 3998620 h 4021600"/>
                <a:gd name="connsiteX46" fmla="*/ 309551 w 2507105"/>
                <a:gd name="connsiteY46" fmla="*/ 3637381 h 4021600"/>
                <a:gd name="connsiteX47" fmla="*/ 621 w 2507105"/>
                <a:gd name="connsiteY47" fmla="*/ 561243 h 4021600"/>
                <a:gd name="connsiteX48" fmla="*/ 228483 w 2507105"/>
                <a:gd name="connsiteY48" fmla="*/ 182205 h 4021600"/>
                <a:gd name="connsiteX49" fmla="*/ 1180739 w 2507105"/>
                <a:gd name="connsiteY49" fmla="*/ 353 h 40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507105" h="4021600">
                  <a:moveTo>
                    <a:pt x="679591" y="4016421"/>
                  </a:moveTo>
                  <a:lnTo>
                    <a:pt x="682018" y="4016422"/>
                  </a:lnTo>
                  <a:cubicBezTo>
                    <a:pt x="771574" y="4016422"/>
                    <a:pt x="748979" y="4027514"/>
                    <a:pt x="682980" y="4017231"/>
                  </a:cubicBezTo>
                  <a:close/>
                  <a:moveTo>
                    <a:pt x="678758" y="4016222"/>
                  </a:moveTo>
                  <a:lnTo>
                    <a:pt x="679591" y="4016421"/>
                  </a:lnTo>
                  <a:lnTo>
                    <a:pt x="663472" y="4016416"/>
                  </a:lnTo>
                  <a:cubicBezTo>
                    <a:pt x="638859" y="4016396"/>
                    <a:pt x="645180" y="4016327"/>
                    <a:pt x="674228" y="4016234"/>
                  </a:cubicBezTo>
                  <a:close/>
                  <a:moveTo>
                    <a:pt x="809092" y="1886788"/>
                  </a:moveTo>
                  <a:cubicBezTo>
                    <a:pt x="887747" y="1886788"/>
                    <a:pt x="951507" y="1950549"/>
                    <a:pt x="951507" y="2029203"/>
                  </a:cubicBezTo>
                  <a:cubicBezTo>
                    <a:pt x="951507" y="2107856"/>
                    <a:pt x="887747" y="2171616"/>
                    <a:pt x="809092" y="2171616"/>
                  </a:cubicBezTo>
                  <a:cubicBezTo>
                    <a:pt x="730440" y="2171616"/>
                    <a:pt x="666679" y="2107856"/>
                    <a:pt x="666679" y="2029203"/>
                  </a:cubicBezTo>
                  <a:cubicBezTo>
                    <a:pt x="666679" y="1950549"/>
                    <a:pt x="730440" y="1886788"/>
                    <a:pt x="809092" y="1886788"/>
                  </a:cubicBezTo>
                  <a:close/>
                  <a:moveTo>
                    <a:pt x="548366" y="1647970"/>
                  </a:moveTo>
                  <a:cubicBezTo>
                    <a:pt x="604027" y="1647970"/>
                    <a:pt x="649151" y="1693094"/>
                    <a:pt x="649151" y="1748755"/>
                  </a:cubicBezTo>
                  <a:cubicBezTo>
                    <a:pt x="649151" y="1804416"/>
                    <a:pt x="604027" y="1849540"/>
                    <a:pt x="548366" y="1849540"/>
                  </a:cubicBezTo>
                  <a:cubicBezTo>
                    <a:pt x="492705" y="1849540"/>
                    <a:pt x="447581" y="1804416"/>
                    <a:pt x="447581" y="1748755"/>
                  </a:cubicBezTo>
                  <a:cubicBezTo>
                    <a:pt x="447581" y="1693094"/>
                    <a:pt x="492705" y="1647970"/>
                    <a:pt x="548366" y="1647970"/>
                  </a:cubicBezTo>
                  <a:close/>
                  <a:moveTo>
                    <a:pt x="1180739" y="353"/>
                  </a:moveTo>
                  <a:cubicBezTo>
                    <a:pt x="1352320" y="-2386"/>
                    <a:pt x="1531639" y="10761"/>
                    <a:pt x="1720645" y="42941"/>
                  </a:cubicBezTo>
                  <a:lnTo>
                    <a:pt x="1904365" y="82674"/>
                  </a:lnTo>
                  <a:lnTo>
                    <a:pt x="1598760" y="1277311"/>
                  </a:lnTo>
                  <a:lnTo>
                    <a:pt x="1410646" y="1258656"/>
                  </a:lnTo>
                  <a:cubicBezTo>
                    <a:pt x="1044042" y="1235997"/>
                    <a:pt x="721728" y="1284267"/>
                    <a:pt x="419099" y="1371907"/>
                  </a:cubicBezTo>
                  <a:cubicBezTo>
                    <a:pt x="213147" y="1428872"/>
                    <a:pt x="232865" y="1617297"/>
                    <a:pt x="232865" y="1617297"/>
                  </a:cubicBezTo>
                  <a:cubicBezTo>
                    <a:pt x="232865" y="1617297"/>
                    <a:pt x="443199" y="3326262"/>
                    <a:pt x="487019" y="3624238"/>
                  </a:cubicBezTo>
                  <a:cubicBezTo>
                    <a:pt x="508929" y="3773224"/>
                    <a:pt x="633815" y="3835119"/>
                    <a:pt x="728849" y="3859767"/>
                  </a:cubicBezTo>
                  <a:lnTo>
                    <a:pt x="791256" y="3871818"/>
                  </a:lnTo>
                  <a:lnTo>
                    <a:pt x="792451" y="3872049"/>
                  </a:lnTo>
                  <a:cubicBezTo>
                    <a:pt x="846306" y="3878904"/>
                    <a:pt x="864690" y="3871818"/>
                    <a:pt x="791566" y="3871818"/>
                  </a:cubicBezTo>
                  <a:lnTo>
                    <a:pt x="822034" y="3871818"/>
                  </a:lnTo>
                  <a:cubicBezTo>
                    <a:pt x="1001763" y="3871818"/>
                    <a:pt x="1546906" y="3871818"/>
                    <a:pt x="1716161" y="3871818"/>
                  </a:cubicBezTo>
                  <a:cubicBezTo>
                    <a:pt x="1941831" y="3871818"/>
                    <a:pt x="2011942" y="3665865"/>
                    <a:pt x="2031662" y="3613282"/>
                  </a:cubicBezTo>
                  <a:cubicBezTo>
                    <a:pt x="2051380" y="3560698"/>
                    <a:pt x="2277052" y="1591005"/>
                    <a:pt x="2277052" y="1534039"/>
                  </a:cubicBezTo>
                  <a:cubicBezTo>
                    <a:pt x="2277052" y="1477074"/>
                    <a:pt x="2246379" y="1417918"/>
                    <a:pt x="2123684" y="1382863"/>
                  </a:cubicBezTo>
                  <a:cubicBezTo>
                    <a:pt x="2037962" y="1359036"/>
                    <a:pt x="1954601" y="1338803"/>
                    <a:pt x="1873407" y="1321913"/>
                  </a:cubicBezTo>
                  <a:lnTo>
                    <a:pt x="1739766" y="1298879"/>
                  </a:lnTo>
                  <a:lnTo>
                    <a:pt x="1741343" y="1292695"/>
                  </a:lnTo>
                  <a:cubicBezTo>
                    <a:pt x="1820923" y="980657"/>
                    <a:pt x="1922743" y="581669"/>
                    <a:pt x="2011698" y="233872"/>
                  </a:cubicBezTo>
                  <a:lnTo>
                    <a:pt x="2042074" y="115176"/>
                  </a:lnTo>
                  <a:lnTo>
                    <a:pt x="2318680" y="199733"/>
                  </a:lnTo>
                  <a:cubicBezTo>
                    <a:pt x="2469860" y="252316"/>
                    <a:pt x="2507105" y="344337"/>
                    <a:pt x="2507105" y="431977"/>
                  </a:cubicBezTo>
                  <a:cubicBezTo>
                    <a:pt x="2507105" y="519616"/>
                    <a:pt x="2231041" y="3538788"/>
                    <a:pt x="2204750" y="3619853"/>
                  </a:cubicBezTo>
                  <a:cubicBezTo>
                    <a:pt x="2180650" y="3700921"/>
                    <a:pt x="2095200" y="4018612"/>
                    <a:pt x="1816947" y="4016422"/>
                  </a:cubicBezTo>
                  <a:cubicBezTo>
                    <a:pt x="1608255" y="4014778"/>
                    <a:pt x="939868" y="4015600"/>
                    <a:pt x="719470" y="4016114"/>
                  </a:cubicBezTo>
                  <a:lnTo>
                    <a:pt x="678758" y="4016222"/>
                  </a:lnTo>
                  <a:lnTo>
                    <a:pt x="605059" y="3998620"/>
                  </a:lnTo>
                  <a:cubicBezTo>
                    <a:pt x="488664" y="3961099"/>
                    <a:pt x="335843" y="3866339"/>
                    <a:pt x="309551" y="3637381"/>
                  </a:cubicBezTo>
                  <a:cubicBezTo>
                    <a:pt x="256967" y="3179467"/>
                    <a:pt x="621" y="561243"/>
                    <a:pt x="621" y="561243"/>
                  </a:cubicBezTo>
                  <a:cubicBezTo>
                    <a:pt x="621" y="561243"/>
                    <a:pt x="-23479" y="274226"/>
                    <a:pt x="228483" y="182205"/>
                  </a:cubicBezTo>
                  <a:cubicBezTo>
                    <a:pt x="525362" y="74847"/>
                    <a:pt x="837577" y="5831"/>
                    <a:pt x="1180739" y="35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89EFE0D-26FF-40EE-940B-011B801A8067}"/>
              </a:ext>
            </a:extLst>
          </p:cNvPr>
          <p:cNvGrpSpPr/>
          <p:nvPr/>
        </p:nvGrpSpPr>
        <p:grpSpPr>
          <a:xfrm>
            <a:off x="5477855" y="1405614"/>
            <a:ext cx="2353266" cy="2795526"/>
            <a:chOff x="3217954" y="1995302"/>
            <a:chExt cx="4477492" cy="5318969"/>
          </a:xfrm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AA9DB8D-2EB9-46A1-9D2D-6A895AB44ABD}"/>
                </a:ext>
              </a:extLst>
            </p:cNvPr>
            <p:cNvSpPr/>
            <p:nvPr/>
          </p:nvSpPr>
          <p:spPr>
            <a:xfrm>
              <a:off x="3217954" y="1995302"/>
              <a:ext cx="4477492" cy="5318969"/>
            </a:xfrm>
            <a:custGeom>
              <a:avLst/>
              <a:gdLst>
                <a:gd name="connsiteX0" fmla="*/ 4019848 w 4040287"/>
                <a:gd name="connsiteY0" fmla="*/ 2427481 h 4799599"/>
                <a:gd name="connsiteX1" fmla="*/ 3927980 w 4040287"/>
                <a:gd name="connsiteY1" fmla="*/ 2319208 h 4799599"/>
                <a:gd name="connsiteX2" fmla="*/ 3170075 w 4040287"/>
                <a:gd name="connsiteY2" fmla="*/ 1966269 h 4799599"/>
                <a:gd name="connsiteX3" fmla="*/ 3141953 w 4040287"/>
                <a:gd name="connsiteY3" fmla="*/ 1948927 h 4799599"/>
                <a:gd name="connsiteX4" fmla="*/ 3123673 w 4040287"/>
                <a:gd name="connsiteY4" fmla="*/ 1864559 h 4799599"/>
                <a:gd name="connsiteX5" fmla="*/ 3160232 w 4040287"/>
                <a:gd name="connsiteY5" fmla="*/ 1822844 h 4799599"/>
                <a:gd name="connsiteX6" fmla="*/ 3320063 w 4040287"/>
                <a:gd name="connsiteY6" fmla="*/ 1669106 h 4799599"/>
                <a:gd name="connsiteX7" fmla="*/ 3474268 w 4040287"/>
                <a:gd name="connsiteY7" fmla="*/ 1415065 h 4799599"/>
                <a:gd name="connsiteX8" fmla="*/ 3556762 w 4040287"/>
                <a:gd name="connsiteY8" fmla="*/ 1052283 h 4799599"/>
                <a:gd name="connsiteX9" fmla="*/ 3543638 w 4040287"/>
                <a:gd name="connsiteY9" fmla="*/ 837145 h 4799599"/>
                <a:gd name="connsiteX10" fmla="*/ 3492548 w 4040287"/>
                <a:gd name="connsiteY10" fmla="*/ 645442 h 4799599"/>
                <a:gd name="connsiteX11" fmla="*/ 3476612 w 4040287"/>
                <a:gd name="connsiteY11" fmla="*/ 606539 h 4799599"/>
                <a:gd name="connsiteX12" fmla="*/ 3426929 w 4040287"/>
                <a:gd name="connsiteY12" fmla="*/ 504360 h 4799599"/>
                <a:gd name="connsiteX13" fmla="*/ 3420836 w 4040287"/>
                <a:gd name="connsiteY13" fmla="*/ 489830 h 4799599"/>
                <a:gd name="connsiteX14" fmla="*/ 3316313 w 4040287"/>
                <a:gd name="connsiteY14" fmla="*/ 339842 h 4799599"/>
                <a:gd name="connsiteX15" fmla="*/ 2642775 w 4040287"/>
                <a:gd name="connsiteY15" fmla="*/ 495 h 4799599"/>
                <a:gd name="connsiteX16" fmla="*/ 2484820 w 4040287"/>
                <a:gd name="connsiteY16" fmla="*/ 7057 h 4799599"/>
                <a:gd name="connsiteX17" fmla="*/ 2196563 w 4040287"/>
                <a:gd name="connsiteY17" fmla="*/ 89082 h 4799599"/>
                <a:gd name="connsiteX18" fmla="*/ 1868934 w 4040287"/>
                <a:gd name="connsiteY18" fmla="*/ 336561 h 4799599"/>
                <a:gd name="connsiteX19" fmla="*/ 1814563 w 4040287"/>
                <a:gd name="connsiteY19" fmla="*/ 406868 h 4799599"/>
                <a:gd name="connsiteX20" fmla="*/ 1807064 w 4040287"/>
                <a:gd name="connsiteY20" fmla="*/ 415773 h 4799599"/>
                <a:gd name="connsiteX21" fmla="*/ 1636453 w 4040287"/>
                <a:gd name="connsiteY21" fmla="*/ 1220550 h 4799599"/>
                <a:gd name="connsiteX22" fmla="*/ 1570365 w 4040287"/>
                <a:gd name="connsiteY22" fmla="*/ 1426314 h 4799599"/>
                <a:gd name="connsiteX23" fmla="*/ 926825 w 4040287"/>
                <a:gd name="connsiteY23" fmla="*/ 1268359 h 4799599"/>
                <a:gd name="connsiteX24" fmla="*/ 642317 w 4040287"/>
                <a:gd name="connsiteY24" fmla="*/ 1276795 h 4799599"/>
                <a:gd name="connsiteX25" fmla="*/ 483424 w 4040287"/>
                <a:gd name="connsiteY25" fmla="*/ 1465217 h 4799599"/>
                <a:gd name="connsiteX26" fmla="*/ 632005 w 4040287"/>
                <a:gd name="connsiteY26" fmla="*/ 1869715 h 4799599"/>
                <a:gd name="connsiteX27" fmla="*/ 945104 w 4040287"/>
                <a:gd name="connsiteY27" fmla="*/ 2059543 h 4799599"/>
                <a:gd name="connsiteX28" fmla="*/ 1184616 w 4040287"/>
                <a:gd name="connsiteY28" fmla="*/ 2228747 h 4799599"/>
                <a:gd name="connsiteX29" fmla="*/ 1148994 w 4040287"/>
                <a:gd name="connsiteY29" fmla="*/ 2520286 h 4799599"/>
                <a:gd name="connsiteX30" fmla="*/ 767463 w 4040287"/>
                <a:gd name="connsiteY30" fmla="*/ 3065865 h 4799599"/>
                <a:gd name="connsiteX31" fmla="*/ 330156 w 4040287"/>
                <a:gd name="connsiteY31" fmla="*/ 3075239 h 4799599"/>
                <a:gd name="connsiteX32" fmla="*/ 1589 w 4040287"/>
                <a:gd name="connsiteY32" fmla="*/ 3503172 h 4799599"/>
                <a:gd name="connsiteX33" fmla="*/ 267817 w 4040287"/>
                <a:gd name="connsiteY33" fmla="*/ 3981726 h 4799599"/>
                <a:gd name="connsiteX34" fmla="*/ 593102 w 4040287"/>
                <a:gd name="connsiteY34" fmla="*/ 4056720 h 4799599"/>
                <a:gd name="connsiteX35" fmla="*/ 1448969 w 4040287"/>
                <a:gd name="connsiteY35" fmla="*/ 3782993 h 4799599"/>
                <a:gd name="connsiteX36" fmla="*/ 1798627 w 4040287"/>
                <a:gd name="connsiteY36" fmla="*/ 3844863 h 4799599"/>
                <a:gd name="connsiteX37" fmla="*/ 1914399 w 4040287"/>
                <a:gd name="connsiteY37" fmla="*/ 4130308 h 4799599"/>
                <a:gd name="connsiteX38" fmla="*/ 1979081 w 4040287"/>
                <a:gd name="connsiteY38" fmla="*/ 4255454 h 4799599"/>
                <a:gd name="connsiteX39" fmla="*/ 2260776 w 4040287"/>
                <a:gd name="connsiteY39" fmla="*/ 4583082 h 4799599"/>
                <a:gd name="connsiteX40" fmla="*/ 2419669 w 4040287"/>
                <a:gd name="connsiteY40" fmla="*/ 4685261 h 4799599"/>
                <a:gd name="connsiteX41" fmla="*/ 2585124 w 4040287"/>
                <a:gd name="connsiteY41" fmla="*/ 4766349 h 4799599"/>
                <a:gd name="connsiteX42" fmla="*/ 2706051 w 4040287"/>
                <a:gd name="connsiteY42" fmla="*/ 4798221 h 4799599"/>
                <a:gd name="connsiteX43" fmla="*/ 2819948 w 4040287"/>
                <a:gd name="connsiteY43" fmla="*/ 4798221 h 4799599"/>
                <a:gd name="connsiteX44" fmla="*/ 2968998 w 4040287"/>
                <a:gd name="connsiteY44" fmla="*/ 4750881 h 4799599"/>
                <a:gd name="connsiteX45" fmla="*/ 3187417 w 4040287"/>
                <a:gd name="connsiteY45" fmla="*/ 4518869 h 4799599"/>
                <a:gd name="connsiteX46" fmla="*/ 3226789 w 4040287"/>
                <a:gd name="connsiteY46" fmla="*/ 4250766 h 4799599"/>
                <a:gd name="connsiteX47" fmla="*/ 3193979 w 4040287"/>
                <a:gd name="connsiteY47" fmla="*/ 4128902 h 4799599"/>
                <a:gd name="connsiteX48" fmla="*/ 3112424 w 4040287"/>
                <a:gd name="connsiteY48" fmla="*/ 3990632 h 4799599"/>
                <a:gd name="connsiteX49" fmla="*/ 3030399 w 4040287"/>
                <a:gd name="connsiteY49" fmla="*/ 3914701 h 4799599"/>
                <a:gd name="connsiteX50" fmla="*/ 2885099 w 4040287"/>
                <a:gd name="connsiteY50" fmla="*/ 3835957 h 4799599"/>
                <a:gd name="connsiteX51" fmla="*/ 2800731 w 4040287"/>
                <a:gd name="connsiteY51" fmla="*/ 3775493 h 4799599"/>
                <a:gd name="connsiteX52" fmla="*/ 2762297 w 4040287"/>
                <a:gd name="connsiteY52" fmla="*/ 3712686 h 4799599"/>
                <a:gd name="connsiteX53" fmla="*/ 2732768 w 4040287"/>
                <a:gd name="connsiteY53" fmla="*/ 3565980 h 4799599"/>
                <a:gd name="connsiteX54" fmla="*/ 2774014 w 4040287"/>
                <a:gd name="connsiteY54" fmla="*/ 3356935 h 4799599"/>
                <a:gd name="connsiteX55" fmla="*/ 2874318 w 4040287"/>
                <a:gd name="connsiteY55" fmla="*/ 2917752 h 4799599"/>
                <a:gd name="connsiteX56" fmla="*/ 3074458 w 4040287"/>
                <a:gd name="connsiteY56" fmla="*/ 2816980 h 4799599"/>
                <a:gd name="connsiteX57" fmla="*/ 3544575 w 4040287"/>
                <a:gd name="connsiteY57" fmla="*/ 2882599 h 4799599"/>
                <a:gd name="connsiteX58" fmla="*/ 3779399 w 4040287"/>
                <a:gd name="connsiteY58" fmla="*/ 2884005 h 4799599"/>
                <a:gd name="connsiteX59" fmla="*/ 3962665 w 4040287"/>
                <a:gd name="connsiteY59" fmla="*/ 2763546 h 4799599"/>
                <a:gd name="connsiteX60" fmla="*/ 4042346 w 4040287"/>
                <a:gd name="connsiteY60" fmla="*/ 2554033 h 4799599"/>
                <a:gd name="connsiteX61" fmla="*/ 4019848 w 4040287"/>
                <a:gd name="connsiteY61" fmla="*/ 2427481 h 4799599"/>
                <a:gd name="connsiteX62" fmla="*/ 474050 w 4040287"/>
                <a:gd name="connsiteY62" fmla="*/ 1547710 h 4799599"/>
                <a:gd name="connsiteX63" fmla="*/ 472644 w 4040287"/>
                <a:gd name="connsiteY63" fmla="*/ 1552397 h 4799599"/>
                <a:gd name="connsiteX64" fmla="*/ 474050 w 4040287"/>
                <a:gd name="connsiteY64" fmla="*/ 1547710 h 4799599"/>
                <a:gd name="connsiteX65" fmla="*/ 347029 w 4040287"/>
                <a:gd name="connsiteY65" fmla="*/ 3103831 h 4799599"/>
                <a:gd name="connsiteX66" fmla="*/ 346092 w 4040287"/>
                <a:gd name="connsiteY66" fmla="*/ 3101956 h 4799599"/>
                <a:gd name="connsiteX67" fmla="*/ 347029 w 4040287"/>
                <a:gd name="connsiteY67" fmla="*/ 3103831 h 4799599"/>
                <a:gd name="connsiteX68" fmla="*/ 637161 w 4040287"/>
                <a:gd name="connsiteY68" fmla="*/ 4055782 h 4799599"/>
                <a:gd name="connsiteX69" fmla="*/ 637161 w 4040287"/>
                <a:gd name="connsiteY69" fmla="*/ 4055782 h 4799599"/>
                <a:gd name="connsiteX70" fmla="*/ 637630 w 4040287"/>
                <a:gd name="connsiteY70" fmla="*/ 4055782 h 4799599"/>
                <a:gd name="connsiteX71" fmla="*/ 637630 w 4040287"/>
                <a:gd name="connsiteY71" fmla="*/ 4056251 h 4799599"/>
                <a:gd name="connsiteX72" fmla="*/ 637161 w 4040287"/>
                <a:gd name="connsiteY72" fmla="*/ 4055782 h 4799599"/>
                <a:gd name="connsiteX73" fmla="*/ 637161 w 4040287"/>
                <a:gd name="connsiteY73" fmla="*/ 4055782 h 479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040287" h="4799599">
                  <a:moveTo>
                    <a:pt x="4019848" y="2427481"/>
                  </a:moveTo>
                  <a:cubicBezTo>
                    <a:pt x="3998287" y="2383891"/>
                    <a:pt x="3966884" y="2348269"/>
                    <a:pt x="3927980" y="2319208"/>
                  </a:cubicBezTo>
                  <a:cubicBezTo>
                    <a:pt x="3880641" y="2290617"/>
                    <a:pt x="3201010" y="1978456"/>
                    <a:pt x="3170075" y="1966269"/>
                  </a:cubicBezTo>
                  <a:cubicBezTo>
                    <a:pt x="3158826" y="1962988"/>
                    <a:pt x="3149920" y="1957364"/>
                    <a:pt x="3141953" y="1948927"/>
                  </a:cubicBezTo>
                  <a:cubicBezTo>
                    <a:pt x="3118986" y="1924085"/>
                    <a:pt x="3114767" y="1895962"/>
                    <a:pt x="3123673" y="1864559"/>
                  </a:cubicBezTo>
                  <a:cubicBezTo>
                    <a:pt x="3132109" y="1847217"/>
                    <a:pt x="3145233" y="1834561"/>
                    <a:pt x="3160232" y="1822844"/>
                  </a:cubicBezTo>
                  <a:cubicBezTo>
                    <a:pt x="3219758" y="1777847"/>
                    <a:pt x="3272723" y="1726289"/>
                    <a:pt x="3320063" y="1669106"/>
                  </a:cubicBezTo>
                  <a:cubicBezTo>
                    <a:pt x="3383807" y="1591769"/>
                    <a:pt x="3435365" y="1507401"/>
                    <a:pt x="3474268" y="1415065"/>
                  </a:cubicBezTo>
                  <a:cubicBezTo>
                    <a:pt x="3523483" y="1298825"/>
                    <a:pt x="3550668" y="1177897"/>
                    <a:pt x="3556762" y="1052283"/>
                  </a:cubicBezTo>
                  <a:cubicBezTo>
                    <a:pt x="3560511" y="980570"/>
                    <a:pt x="3555824" y="908389"/>
                    <a:pt x="3543638" y="837145"/>
                  </a:cubicBezTo>
                  <a:cubicBezTo>
                    <a:pt x="3532389" y="771525"/>
                    <a:pt x="3516921" y="707312"/>
                    <a:pt x="3492548" y="645442"/>
                  </a:cubicBezTo>
                  <a:cubicBezTo>
                    <a:pt x="3488330" y="631849"/>
                    <a:pt x="3484580" y="618256"/>
                    <a:pt x="3476612" y="606539"/>
                  </a:cubicBezTo>
                  <a:cubicBezTo>
                    <a:pt x="3461145" y="571854"/>
                    <a:pt x="3446146" y="537169"/>
                    <a:pt x="3426929" y="504360"/>
                  </a:cubicBezTo>
                  <a:cubicBezTo>
                    <a:pt x="3426929" y="498735"/>
                    <a:pt x="3423648" y="494517"/>
                    <a:pt x="3420836" y="489830"/>
                  </a:cubicBezTo>
                  <a:cubicBezTo>
                    <a:pt x="3390838" y="436397"/>
                    <a:pt x="3356153" y="386245"/>
                    <a:pt x="3316313" y="339842"/>
                  </a:cubicBezTo>
                  <a:cubicBezTo>
                    <a:pt x="3154139" y="149077"/>
                    <a:pt x="2900098" y="7995"/>
                    <a:pt x="2642775" y="495"/>
                  </a:cubicBezTo>
                  <a:cubicBezTo>
                    <a:pt x="2589811" y="-911"/>
                    <a:pt x="2537315" y="495"/>
                    <a:pt x="2484820" y="7057"/>
                  </a:cubicBezTo>
                  <a:cubicBezTo>
                    <a:pt x="2384047" y="19244"/>
                    <a:pt x="2287961" y="45960"/>
                    <a:pt x="2196563" y="89082"/>
                  </a:cubicBezTo>
                  <a:cubicBezTo>
                    <a:pt x="2070011" y="148139"/>
                    <a:pt x="1960332" y="231101"/>
                    <a:pt x="1868934" y="336561"/>
                  </a:cubicBezTo>
                  <a:cubicBezTo>
                    <a:pt x="1849716" y="359059"/>
                    <a:pt x="1830031" y="381089"/>
                    <a:pt x="1814563" y="406868"/>
                  </a:cubicBezTo>
                  <a:cubicBezTo>
                    <a:pt x="1812220" y="409680"/>
                    <a:pt x="1808939" y="412492"/>
                    <a:pt x="1807064" y="415773"/>
                  </a:cubicBezTo>
                  <a:cubicBezTo>
                    <a:pt x="1651920" y="638880"/>
                    <a:pt x="1568490" y="951510"/>
                    <a:pt x="1636453" y="1220550"/>
                  </a:cubicBezTo>
                  <a:cubicBezTo>
                    <a:pt x="1650983" y="1277733"/>
                    <a:pt x="1705353" y="1466155"/>
                    <a:pt x="1570365" y="1426314"/>
                  </a:cubicBezTo>
                  <a:cubicBezTo>
                    <a:pt x="1358507" y="1363507"/>
                    <a:pt x="1145244" y="1303043"/>
                    <a:pt x="926825" y="1268359"/>
                  </a:cubicBezTo>
                  <a:cubicBezTo>
                    <a:pt x="829802" y="1252891"/>
                    <a:pt x="730903" y="1225706"/>
                    <a:pt x="642317" y="1276795"/>
                  </a:cubicBezTo>
                  <a:cubicBezTo>
                    <a:pt x="569667" y="1318511"/>
                    <a:pt x="509672" y="1384599"/>
                    <a:pt x="483424" y="1465217"/>
                  </a:cubicBezTo>
                  <a:cubicBezTo>
                    <a:pt x="434678" y="1613798"/>
                    <a:pt x="508266" y="1782534"/>
                    <a:pt x="632005" y="1869715"/>
                  </a:cubicBezTo>
                  <a:cubicBezTo>
                    <a:pt x="731841" y="1940021"/>
                    <a:pt x="838238" y="2000485"/>
                    <a:pt x="945104" y="2059543"/>
                  </a:cubicBezTo>
                  <a:cubicBezTo>
                    <a:pt x="1023848" y="2103133"/>
                    <a:pt x="1133057" y="2146723"/>
                    <a:pt x="1184616" y="2228747"/>
                  </a:cubicBezTo>
                  <a:cubicBezTo>
                    <a:pt x="1244611" y="2324833"/>
                    <a:pt x="1182272" y="2425606"/>
                    <a:pt x="1148994" y="2520286"/>
                  </a:cubicBezTo>
                  <a:cubicBezTo>
                    <a:pt x="1081968" y="2711520"/>
                    <a:pt x="986351" y="3001183"/>
                    <a:pt x="767463" y="3065865"/>
                  </a:cubicBezTo>
                  <a:cubicBezTo>
                    <a:pt x="618882" y="3109455"/>
                    <a:pt x="478268" y="3025087"/>
                    <a:pt x="330156" y="3075239"/>
                  </a:cubicBezTo>
                  <a:cubicBezTo>
                    <a:pt x="148296" y="3136640"/>
                    <a:pt x="17057" y="3312407"/>
                    <a:pt x="1589" y="3503172"/>
                  </a:cubicBezTo>
                  <a:cubicBezTo>
                    <a:pt x="-14347" y="3698156"/>
                    <a:pt x="90644" y="3895952"/>
                    <a:pt x="267817" y="3981726"/>
                  </a:cubicBezTo>
                  <a:cubicBezTo>
                    <a:pt x="310939" y="4002350"/>
                    <a:pt x="585134" y="4056251"/>
                    <a:pt x="593102" y="4056720"/>
                  </a:cubicBezTo>
                  <a:cubicBezTo>
                    <a:pt x="901046" y="4083905"/>
                    <a:pt x="1209457" y="3974227"/>
                    <a:pt x="1448969" y="3782993"/>
                  </a:cubicBezTo>
                  <a:cubicBezTo>
                    <a:pt x="1558647" y="3695344"/>
                    <a:pt x="1723165" y="3729091"/>
                    <a:pt x="1798627" y="3844863"/>
                  </a:cubicBezTo>
                  <a:cubicBezTo>
                    <a:pt x="1853935" y="3929230"/>
                    <a:pt x="1869402" y="4039846"/>
                    <a:pt x="1914399" y="4130308"/>
                  </a:cubicBezTo>
                  <a:cubicBezTo>
                    <a:pt x="1932678" y="4173898"/>
                    <a:pt x="1955645" y="4214676"/>
                    <a:pt x="1979081" y="4255454"/>
                  </a:cubicBezTo>
                  <a:cubicBezTo>
                    <a:pt x="1985174" y="4266234"/>
                    <a:pt x="2161878" y="4504339"/>
                    <a:pt x="2260776" y="4583082"/>
                  </a:cubicBezTo>
                  <a:cubicBezTo>
                    <a:pt x="2262651" y="4586363"/>
                    <a:pt x="2397171" y="4675418"/>
                    <a:pt x="2419669" y="4685261"/>
                  </a:cubicBezTo>
                  <a:cubicBezTo>
                    <a:pt x="2421544" y="4686668"/>
                    <a:pt x="2530285" y="4743382"/>
                    <a:pt x="2585124" y="4766349"/>
                  </a:cubicBezTo>
                  <a:cubicBezTo>
                    <a:pt x="2624027" y="4782285"/>
                    <a:pt x="2663867" y="4794002"/>
                    <a:pt x="2706051" y="4798221"/>
                  </a:cubicBezTo>
                  <a:cubicBezTo>
                    <a:pt x="2712145" y="4805251"/>
                    <a:pt x="2789013" y="4803845"/>
                    <a:pt x="2819948" y="4798221"/>
                  </a:cubicBezTo>
                  <a:cubicBezTo>
                    <a:pt x="2871975" y="4789315"/>
                    <a:pt x="2922127" y="4775254"/>
                    <a:pt x="2968998" y="4750881"/>
                  </a:cubicBezTo>
                  <a:cubicBezTo>
                    <a:pt x="3068365" y="4698854"/>
                    <a:pt x="3141015" y="4621048"/>
                    <a:pt x="3187417" y="4518869"/>
                  </a:cubicBezTo>
                  <a:cubicBezTo>
                    <a:pt x="3226320" y="4433095"/>
                    <a:pt x="3238975" y="4343571"/>
                    <a:pt x="3226789" y="4250766"/>
                  </a:cubicBezTo>
                  <a:cubicBezTo>
                    <a:pt x="3221633" y="4208583"/>
                    <a:pt x="3211322" y="4167804"/>
                    <a:pt x="3193979" y="4128902"/>
                  </a:cubicBezTo>
                  <a:cubicBezTo>
                    <a:pt x="3190230" y="4112497"/>
                    <a:pt x="3125079" y="3991569"/>
                    <a:pt x="3112424" y="3990632"/>
                  </a:cubicBezTo>
                  <a:cubicBezTo>
                    <a:pt x="3087113" y="3962978"/>
                    <a:pt x="3061803" y="3936261"/>
                    <a:pt x="3030399" y="3914701"/>
                  </a:cubicBezTo>
                  <a:cubicBezTo>
                    <a:pt x="3018213" y="3906732"/>
                    <a:pt x="2916971" y="3851893"/>
                    <a:pt x="2885099" y="3835957"/>
                  </a:cubicBezTo>
                  <a:cubicBezTo>
                    <a:pt x="2874318" y="3830801"/>
                    <a:pt x="2815261" y="3793304"/>
                    <a:pt x="2800731" y="3775493"/>
                  </a:cubicBezTo>
                  <a:cubicBezTo>
                    <a:pt x="2788544" y="3760963"/>
                    <a:pt x="2764640" y="3717842"/>
                    <a:pt x="2762297" y="3712686"/>
                  </a:cubicBezTo>
                  <a:cubicBezTo>
                    <a:pt x="2738861" y="3666284"/>
                    <a:pt x="2723393" y="3619413"/>
                    <a:pt x="2732768" y="3565980"/>
                  </a:cubicBezTo>
                  <a:cubicBezTo>
                    <a:pt x="2744954" y="3496142"/>
                    <a:pt x="2758547" y="3426304"/>
                    <a:pt x="2774014" y="3356935"/>
                  </a:cubicBezTo>
                  <a:cubicBezTo>
                    <a:pt x="2798856" y="3246319"/>
                    <a:pt x="2856039" y="2951031"/>
                    <a:pt x="2874318" y="2917752"/>
                  </a:cubicBezTo>
                  <a:cubicBezTo>
                    <a:pt x="2913221" y="2847446"/>
                    <a:pt x="2996183" y="2803856"/>
                    <a:pt x="3074458" y="2816980"/>
                  </a:cubicBezTo>
                  <a:cubicBezTo>
                    <a:pt x="3152264" y="2830103"/>
                    <a:pt x="3465832" y="2873225"/>
                    <a:pt x="3544575" y="2882599"/>
                  </a:cubicBezTo>
                  <a:cubicBezTo>
                    <a:pt x="3568479" y="2885411"/>
                    <a:pt x="3724560" y="2894317"/>
                    <a:pt x="3779399" y="2884005"/>
                  </a:cubicBezTo>
                  <a:cubicBezTo>
                    <a:pt x="3854393" y="2869944"/>
                    <a:pt x="3913451" y="2821198"/>
                    <a:pt x="3962665" y="2763546"/>
                  </a:cubicBezTo>
                  <a:cubicBezTo>
                    <a:pt x="4014223" y="2703551"/>
                    <a:pt x="4040471" y="2633245"/>
                    <a:pt x="4042346" y="2554033"/>
                  </a:cubicBezTo>
                  <a:cubicBezTo>
                    <a:pt x="4042346" y="2546533"/>
                    <a:pt x="4039534" y="2460291"/>
                    <a:pt x="4019848" y="2427481"/>
                  </a:cubicBezTo>
                  <a:close/>
                  <a:moveTo>
                    <a:pt x="474050" y="1547710"/>
                  </a:moveTo>
                  <a:cubicBezTo>
                    <a:pt x="474050" y="1549116"/>
                    <a:pt x="473581" y="1550991"/>
                    <a:pt x="472644" y="1552397"/>
                  </a:cubicBezTo>
                  <a:cubicBezTo>
                    <a:pt x="473112" y="1550522"/>
                    <a:pt x="473581" y="1549116"/>
                    <a:pt x="474050" y="1547710"/>
                  </a:cubicBezTo>
                  <a:close/>
                  <a:moveTo>
                    <a:pt x="347029" y="3103831"/>
                  </a:moveTo>
                  <a:cubicBezTo>
                    <a:pt x="346561" y="3103362"/>
                    <a:pt x="346092" y="3102893"/>
                    <a:pt x="346092" y="3101956"/>
                  </a:cubicBezTo>
                  <a:cubicBezTo>
                    <a:pt x="346092" y="3102893"/>
                    <a:pt x="346561" y="3103362"/>
                    <a:pt x="347029" y="3103831"/>
                  </a:cubicBezTo>
                  <a:close/>
                  <a:moveTo>
                    <a:pt x="637161" y="4055782"/>
                  </a:moveTo>
                  <a:cubicBezTo>
                    <a:pt x="637161" y="4055782"/>
                    <a:pt x="637161" y="4055782"/>
                    <a:pt x="637161" y="4055782"/>
                  </a:cubicBezTo>
                  <a:cubicBezTo>
                    <a:pt x="637161" y="4055782"/>
                    <a:pt x="637630" y="4055782"/>
                    <a:pt x="637630" y="4055782"/>
                  </a:cubicBezTo>
                  <a:cubicBezTo>
                    <a:pt x="637630" y="4055782"/>
                    <a:pt x="637630" y="4055782"/>
                    <a:pt x="637630" y="4056251"/>
                  </a:cubicBezTo>
                  <a:cubicBezTo>
                    <a:pt x="637630" y="4055782"/>
                    <a:pt x="637161" y="4055782"/>
                    <a:pt x="637161" y="4055782"/>
                  </a:cubicBezTo>
                  <a:cubicBezTo>
                    <a:pt x="637161" y="4055782"/>
                    <a:pt x="637161" y="4055782"/>
                    <a:pt x="637161" y="4055782"/>
                  </a:cubicBezTo>
                  <a:close/>
                </a:path>
              </a:pathLst>
            </a:custGeom>
            <a:solidFill>
              <a:schemeClr val="accent2"/>
            </a:solidFill>
            <a:ln w="4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8D67D1D-E979-4FF5-A18E-CA1C850790B2}"/>
                </a:ext>
              </a:extLst>
            </p:cNvPr>
            <p:cNvSpPr/>
            <p:nvPr/>
          </p:nvSpPr>
          <p:spPr>
            <a:xfrm>
              <a:off x="5229962" y="2728627"/>
              <a:ext cx="1306329" cy="2730885"/>
            </a:xfrm>
            <a:custGeom>
              <a:avLst/>
              <a:gdLst>
                <a:gd name="connsiteX0" fmla="*/ 101335 w 1306329"/>
                <a:gd name="connsiteY0" fmla="*/ 2528215 h 2730885"/>
                <a:gd name="connsiteX1" fmla="*/ 202670 w 1306329"/>
                <a:gd name="connsiteY1" fmla="*/ 2629550 h 2730885"/>
                <a:gd name="connsiteX2" fmla="*/ 101335 w 1306329"/>
                <a:gd name="connsiteY2" fmla="*/ 2730885 h 2730885"/>
                <a:gd name="connsiteX3" fmla="*/ 0 w 1306329"/>
                <a:gd name="connsiteY3" fmla="*/ 2629550 h 2730885"/>
                <a:gd name="connsiteX4" fmla="*/ 101335 w 1306329"/>
                <a:gd name="connsiteY4" fmla="*/ 2528215 h 2730885"/>
                <a:gd name="connsiteX5" fmla="*/ 258505 w 1306329"/>
                <a:gd name="connsiteY5" fmla="*/ 2032370 h 2730885"/>
                <a:gd name="connsiteX6" fmla="*/ 359840 w 1306329"/>
                <a:gd name="connsiteY6" fmla="*/ 2133705 h 2730885"/>
                <a:gd name="connsiteX7" fmla="*/ 258505 w 1306329"/>
                <a:gd name="connsiteY7" fmla="*/ 2235040 h 2730885"/>
                <a:gd name="connsiteX8" fmla="*/ 157170 w 1306329"/>
                <a:gd name="connsiteY8" fmla="*/ 2133705 h 2730885"/>
                <a:gd name="connsiteX9" fmla="*/ 258505 w 1306329"/>
                <a:gd name="connsiteY9" fmla="*/ 2032370 h 2730885"/>
                <a:gd name="connsiteX10" fmla="*/ 420069 w 1306329"/>
                <a:gd name="connsiteY10" fmla="*/ 1533679 h 2730885"/>
                <a:gd name="connsiteX11" fmla="*/ 521404 w 1306329"/>
                <a:gd name="connsiteY11" fmla="*/ 1635014 h 2730885"/>
                <a:gd name="connsiteX12" fmla="*/ 420069 w 1306329"/>
                <a:gd name="connsiteY12" fmla="*/ 1736349 h 2730885"/>
                <a:gd name="connsiteX13" fmla="*/ 318734 w 1306329"/>
                <a:gd name="connsiteY13" fmla="*/ 1635014 h 2730885"/>
                <a:gd name="connsiteX14" fmla="*/ 420069 w 1306329"/>
                <a:gd name="connsiteY14" fmla="*/ 1533679 h 2730885"/>
                <a:gd name="connsiteX15" fmla="*/ 358577 w 1306329"/>
                <a:gd name="connsiteY15" fmla="*/ 398849 h 2730885"/>
                <a:gd name="connsiteX16" fmla="*/ 400650 w 1306329"/>
                <a:gd name="connsiteY16" fmla="*/ 441962 h 2730885"/>
                <a:gd name="connsiteX17" fmla="*/ 412598 w 1306329"/>
                <a:gd name="connsiteY17" fmla="*/ 489750 h 2730885"/>
                <a:gd name="connsiteX18" fmla="*/ 415195 w 1306329"/>
                <a:gd name="connsiteY18" fmla="*/ 491308 h 2730885"/>
                <a:gd name="connsiteX19" fmla="*/ 437531 w 1306329"/>
                <a:gd name="connsiteY19" fmla="*/ 559872 h 2730885"/>
                <a:gd name="connsiteX20" fmla="*/ 802691 w 1306329"/>
                <a:gd name="connsiteY20" fmla="*/ 830497 h 2730885"/>
                <a:gd name="connsiteX21" fmla="*/ 1129932 w 1306329"/>
                <a:gd name="connsiteY21" fmla="*/ 735441 h 2730885"/>
                <a:gd name="connsiteX22" fmla="*/ 1165254 w 1306329"/>
                <a:gd name="connsiteY22" fmla="*/ 705833 h 2730885"/>
                <a:gd name="connsiteX23" fmla="*/ 1229143 w 1306329"/>
                <a:gd name="connsiteY23" fmla="*/ 693886 h 2730885"/>
                <a:gd name="connsiteX24" fmla="*/ 1259790 w 1306329"/>
                <a:gd name="connsiteY24" fmla="*/ 756218 h 2730885"/>
                <a:gd name="connsiteX25" fmla="*/ 1258231 w 1306329"/>
                <a:gd name="connsiteY25" fmla="*/ 766088 h 2730885"/>
                <a:gd name="connsiteX26" fmla="*/ 1248881 w 1306329"/>
                <a:gd name="connsiteY26" fmla="*/ 795175 h 2730885"/>
                <a:gd name="connsiteX27" fmla="*/ 1188108 w 1306329"/>
                <a:gd name="connsiteY27" fmla="*/ 846599 h 2730885"/>
                <a:gd name="connsiteX28" fmla="*/ 972544 w 1306329"/>
                <a:gd name="connsiteY28" fmla="*/ 947369 h 2730885"/>
                <a:gd name="connsiteX29" fmla="*/ 714388 w 1306329"/>
                <a:gd name="connsiteY29" fmla="*/ 944771 h 2730885"/>
                <a:gd name="connsiteX30" fmla="*/ 526872 w 1306329"/>
                <a:gd name="connsiteY30" fmla="*/ 859066 h 2730885"/>
                <a:gd name="connsiteX31" fmla="*/ 365849 w 1306329"/>
                <a:gd name="connsiteY31" fmla="*/ 678304 h 2730885"/>
                <a:gd name="connsiteX32" fmla="*/ 363771 w 1306329"/>
                <a:gd name="connsiteY32" fmla="*/ 668954 h 2730885"/>
                <a:gd name="connsiteX33" fmla="*/ 318581 w 1306329"/>
                <a:gd name="connsiteY33" fmla="*/ 570262 h 2730885"/>
                <a:gd name="connsiteX34" fmla="*/ 291570 w 1306329"/>
                <a:gd name="connsiteY34" fmla="*/ 471050 h 2730885"/>
                <a:gd name="connsiteX35" fmla="*/ 358577 w 1306329"/>
                <a:gd name="connsiteY35" fmla="*/ 398849 h 2730885"/>
                <a:gd name="connsiteX36" fmla="*/ 1204994 w 1306329"/>
                <a:gd name="connsiteY36" fmla="*/ 190361 h 2730885"/>
                <a:gd name="connsiteX37" fmla="*/ 1306329 w 1306329"/>
                <a:gd name="connsiteY37" fmla="*/ 291696 h 2730885"/>
                <a:gd name="connsiteX38" fmla="*/ 1204994 w 1306329"/>
                <a:gd name="connsiteY38" fmla="*/ 393031 h 2730885"/>
                <a:gd name="connsiteX39" fmla="*/ 1103659 w 1306329"/>
                <a:gd name="connsiteY39" fmla="*/ 291696 h 2730885"/>
                <a:gd name="connsiteX40" fmla="*/ 1204994 w 1306329"/>
                <a:gd name="connsiteY40" fmla="*/ 190361 h 2730885"/>
                <a:gd name="connsiteX41" fmla="*/ 641441 w 1306329"/>
                <a:gd name="connsiteY41" fmla="*/ 0 h 2730885"/>
                <a:gd name="connsiteX42" fmla="*/ 742776 w 1306329"/>
                <a:gd name="connsiteY42" fmla="*/ 101335 h 2730885"/>
                <a:gd name="connsiteX43" fmla="*/ 641441 w 1306329"/>
                <a:gd name="connsiteY43" fmla="*/ 202670 h 2730885"/>
                <a:gd name="connsiteX44" fmla="*/ 540106 w 1306329"/>
                <a:gd name="connsiteY44" fmla="*/ 101335 h 2730885"/>
                <a:gd name="connsiteX45" fmla="*/ 641441 w 1306329"/>
                <a:gd name="connsiteY45" fmla="*/ 0 h 273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306329" h="2730885">
                  <a:moveTo>
                    <a:pt x="101335" y="2528215"/>
                  </a:moveTo>
                  <a:cubicBezTo>
                    <a:pt x="157301" y="2528215"/>
                    <a:pt x="202670" y="2573584"/>
                    <a:pt x="202670" y="2629550"/>
                  </a:cubicBezTo>
                  <a:cubicBezTo>
                    <a:pt x="202670" y="2685516"/>
                    <a:pt x="157301" y="2730885"/>
                    <a:pt x="101335" y="2730885"/>
                  </a:cubicBezTo>
                  <a:cubicBezTo>
                    <a:pt x="45369" y="2730885"/>
                    <a:pt x="0" y="2685516"/>
                    <a:pt x="0" y="2629550"/>
                  </a:cubicBezTo>
                  <a:cubicBezTo>
                    <a:pt x="0" y="2573584"/>
                    <a:pt x="45369" y="2528215"/>
                    <a:pt x="101335" y="2528215"/>
                  </a:cubicBezTo>
                  <a:close/>
                  <a:moveTo>
                    <a:pt x="258505" y="2032370"/>
                  </a:moveTo>
                  <a:cubicBezTo>
                    <a:pt x="314471" y="2032370"/>
                    <a:pt x="359840" y="2077739"/>
                    <a:pt x="359840" y="2133705"/>
                  </a:cubicBezTo>
                  <a:cubicBezTo>
                    <a:pt x="359840" y="2189671"/>
                    <a:pt x="314471" y="2235040"/>
                    <a:pt x="258505" y="2235040"/>
                  </a:cubicBezTo>
                  <a:cubicBezTo>
                    <a:pt x="202539" y="2235040"/>
                    <a:pt x="157170" y="2189671"/>
                    <a:pt x="157170" y="2133705"/>
                  </a:cubicBezTo>
                  <a:cubicBezTo>
                    <a:pt x="157170" y="2077739"/>
                    <a:pt x="202539" y="2032370"/>
                    <a:pt x="258505" y="2032370"/>
                  </a:cubicBezTo>
                  <a:close/>
                  <a:moveTo>
                    <a:pt x="420069" y="1533679"/>
                  </a:moveTo>
                  <a:cubicBezTo>
                    <a:pt x="476035" y="1533679"/>
                    <a:pt x="521404" y="1579048"/>
                    <a:pt x="521404" y="1635014"/>
                  </a:cubicBezTo>
                  <a:cubicBezTo>
                    <a:pt x="521404" y="1690980"/>
                    <a:pt x="476035" y="1736349"/>
                    <a:pt x="420069" y="1736349"/>
                  </a:cubicBezTo>
                  <a:cubicBezTo>
                    <a:pt x="364103" y="1736349"/>
                    <a:pt x="318734" y="1690980"/>
                    <a:pt x="318734" y="1635014"/>
                  </a:cubicBezTo>
                  <a:cubicBezTo>
                    <a:pt x="318734" y="1579048"/>
                    <a:pt x="364103" y="1533679"/>
                    <a:pt x="420069" y="1533679"/>
                  </a:cubicBezTo>
                  <a:close/>
                  <a:moveTo>
                    <a:pt x="358577" y="398849"/>
                  </a:moveTo>
                  <a:cubicBezTo>
                    <a:pt x="381432" y="403524"/>
                    <a:pt x="394938" y="419107"/>
                    <a:pt x="400650" y="441962"/>
                  </a:cubicBezTo>
                  <a:cubicBezTo>
                    <a:pt x="404806" y="458064"/>
                    <a:pt x="406364" y="474167"/>
                    <a:pt x="412598" y="489750"/>
                  </a:cubicBezTo>
                  <a:cubicBezTo>
                    <a:pt x="413636" y="490269"/>
                    <a:pt x="414676" y="490269"/>
                    <a:pt x="415195" y="491308"/>
                  </a:cubicBezTo>
                  <a:cubicBezTo>
                    <a:pt x="426622" y="512605"/>
                    <a:pt x="432855" y="535979"/>
                    <a:pt x="437531" y="559872"/>
                  </a:cubicBezTo>
                  <a:cubicBezTo>
                    <a:pt x="511290" y="715183"/>
                    <a:pt x="631798" y="808681"/>
                    <a:pt x="802691" y="830497"/>
                  </a:cubicBezTo>
                  <a:cubicBezTo>
                    <a:pt x="923718" y="845561"/>
                    <a:pt x="1032799" y="809200"/>
                    <a:pt x="1129932" y="735441"/>
                  </a:cubicBezTo>
                  <a:cubicBezTo>
                    <a:pt x="1142399" y="726091"/>
                    <a:pt x="1154345" y="716222"/>
                    <a:pt x="1165254" y="705833"/>
                  </a:cubicBezTo>
                  <a:cubicBezTo>
                    <a:pt x="1184472" y="688172"/>
                    <a:pt x="1208886" y="683498"/>
                    <a:pt x="1229143" y="693886"/>
                  </a:cubicBezTo>
                  <a:cubicBezTo>
                    <a:pt x="1249921" y="704275"/>
                    <a:pt x="1263426" y="731805"/>
                    <a:pt x="1259790" y="756218"/>
                  </a:cubicBezTo>
                  <a:cubicBezTo>
                    <a:pt x="1259271" y="759334"/>
                    <a:pt x="1258751" y="762970"/>
                    <a:pt x="1258231" y="766088"/>
                  </a:cubicBezTo>
                  <a:cubicBezTo>
                    <a:pt x="1264984" y="779074"/>
                    <a:pt x="1255635" y="787384"/>
                    <a:pt x="1248881" y="795175"/>
                  </a:cubicBezTo>
                  <a:cubicBezTo>
                    <a:pt x="1231221" y="815433"/>
                    <a:pt x="1209405" y="831017"/>
                    <a:pt x="1188108" y="846599"/>
                  </a:cubicBezTo>
                  <a:cubicBezTo>
                    <a:pt x="1123179" y="894906"/>
                    <a:pt x="1050979" y="928150"/>
                    <a:pt x="972544" y="947369"/>
                  </a:cubicBezTo>
                  <a:cubicBezTo>
                    <a:pt x="886319" y="968146"/>
                    <a:pt x="800093" y="966588"/>
                    <a:pt x="714388" y="944771"/>
                  </a:cubicBezTo>
                  <a:cubicBezTo>
                    <a:pt x="646342" y="927631"/>
                    <a:pt x="583491" y="899581"/>
                    <a:pt x="526872" y="859066"/>
                  </a:cubicBezTo>
                  <a:cubicBezTo>
                    <a:pt x="459347" y="811278"/>
                    <a:pt x="402728" y="753621"/>
                    <a:pt x="365849" y="678304"/>
                  </a:cubicBezTo>
                  <a:cubicBezTo>
                    <a:pt x="364810" y="674148"/>
                    <a:pt x="362213" y="672070"/>
                    <a:pt x="363771" y="668954"/>
                  </a:cubicBezTo>
                  <a:cubicBezTo>
                    <a:pt x="348189" y="636229"/>
                    <a:pt x="330528" y="604545"/>
                    <a:pt x="318581" y="570262"/>
                  </a:cubicBezTo>
                  <a:cubicBezTo>
                    <a:pt x="307154" y="537538"/>
                    <a:pt x="298323" y="504813"/>
                    <a:pt x="291570" y="471050"/>
                  </a:cubicBezTo>
                  <a:cubicBezTo>
                    <a:pt x="282740" y="427418"/>
                    <a:pt x="317022" y="390539"/>
                    <a:pt x="358577" y="398849"/>
                  </a:cubicBezTo>
                  <a:close/>
                  <a:moveTo>
                    <a:pt x="1204994" y="190361"/>
                  </a:moveTo>
                  <a:cubicBezTo>
                    <a:pt x="1260960" y="190361"/>
                    <a:pt x="1306329" y="235730"/>
                    <a:pt x="1306329" y="291696"/>
                  </a:cubicBezTo>
                  <a:cubicBezTo>
                    <a:pt x="1306329" y="347662"/>
                    <a:pt x="1260960" y="393031"/>
                    <a:pt x="1204994" y="393031"/>
                  </a:cubicBezTo>
                  <a:cubicBezTo>
                    <a:pt x="1149028" y="393031"/>
                    <a:pt x="1103659" y="347662"/>
                    <a:pt x="1103659" y="291696"/>
                  </a:cubicBezTo>
                  <a:cubicBezTo>
                    <a:pt x="1103659" y="235730"/>
                    <a:pt x="1149028" y="190361"/>
                    <a:pt x="1204994" y="190361"/>
                  </a:cubicBezTo>
                  <a:close/>
                  <a:moveTo>
                    <a:pt x="641441" y="0"/>
                  </a:moveTo>
                  <a:cubicBezTo>
                    <a:pt x="697407" y="0"/>
                    <a:pt x="742776" y="45369"/>
                    <a:pt x="742776" y="101335"/>
                  </a:cubicBezTo>
                  <a:cubicBezTo>
                    <a:pt x="742776" y="157301"/>
                    <a:pt x="697407" y="202670"/>
                    <a:pt x="641441" y="202670"/>
                  </a:cubicBezTo>
                  <a:cubicBezTo>
                    <a:pt x="585475" y="202670"/>
                    <a:pt x="540106" y="157301"/>
                    <a:pt x="540106" y="101335"/>
                  </a:cubicBezTo>
                  <a:cubicBezTo>
                    <a:pt x="540106" y="45369"/>
                    <a:pt x="585475" y="0"/>
                    <a:pt x="641441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4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6CA0E7B-E054-4336-98E5-234B6202A4EC}"/>
                </a:ext>
              </a:extLst>
            </p:cNvPr>
            <p:cNvSpPr/>
            <p:nvPr/>
          </p:nvSpPr>
          <p:spPr>
            <a:xfrm>
              <a:off x="3305940" y="2109170"/>
              <a:ext cx="4310643" cy="5135292"/>
            </a:xfrm>
            <a:custGeom>
              <a:avLst/>
              <a:gdLst>
                <a:gd name="connsiteX0" fmla="*/ 3275010 w 4310643"/>
                <a:gd name="connsiteY0" fmla="*/ 4527795 h 5135292"/>
                <a:gd name="connsiteX1" fmla="*/ 3230858 w 4310643"/>
                <a:gd name="connsiteY1" fmla="*/ 4619216 h 5135292"/>
                <a:gd name="connsiteX2" fmla="*/ 3202290 w 4310643"/>
                <a:gd name="connsiteY2" fmla="*/ 4711674 h 5135292"/>
                <a:gd name="connsiteX3" fmla="*/ 3061004 w 4310643"/>
                <a:gd name="connsiteY3" fmla="*/ 4782317 h 5135292"/>
                <a:gd name="connsiteX4" fmla="*/ 3009581 w 4310643"/>
                <a:gd name="connsiteY4" fmla="*/ 4772447 h 5135292"/>
                <a:gd name="connsiteX5" fmla="*/ 2936341 w 4310643"/>
                <a:gd name="connsiteY5" fmla="*/ 4810366 h 5135292"/>
                <a:gd name="connsiteX6" fmla="*/ 2912967 w 4310643"/>
                <a:gd name="connsiteY6" fmla="*/ 4911655 h 5135292"/>
                <a:gd name="connsiteX7" fmla="*/ 2863102 w 4310643"/>
                <a:gd name="connsiteY7" fmla="*/ 4996323 h 5135292"/>
                <a:gd name="connsiteX8" fmla="*/ 3092690 w 4310643"/>
                <a:gd name="connsiteY8" fmla="*/ 5007231 h 5135292"/>
                <a:gd name="connsiteX9" fmla="*/ 3303060 w 4310643"/>
                <a:gd name="connsiteY9" fmla="*/ 4755826 h 5135292"/>
                <a:gd name="connsiteX10" fmla="*/ 3275010 w 4310643"/>
                <a:gd name="connsiteY10" fmla="*/ 4527795 h 5135292"/>
                <a:gd name="connsiteX11" fmla="*/ 287180 w 4310643"/>
                <a:gd name="connsiteY11" fmla="*/ 3591197 h 5135292"/>
                <a:gd name="connsiteX12" fmla="*/ 276857 w 4310643"/>
                <a:gd name="connsiteY12" fmla="*/ 3598535 h 5135292"/>
                <a:gd name="connsiteX13" fmla="*/ 168815 w 4310643"/>
                <a:gd name="connsiteY13" fmla="*/ 3725275 h 5135292"/>
                <a:gd name="connsiteX14" fmla="*/ 133494 w 4310643"/>
                <a:gd name="connsiteY14" fmla="*/ 3860327 h 5135292"/>
                <a:gd name="connsiteX15" fmla="*/ 149596 w 4310643"/>
                <a:gd name="connsiteY15" fmla="*/ 3990704 h 5135292"/>
                <a:gd name="connsiteX16" fmla="*/ 166217 w 4310643"/>
                <a:gd name="connsiteY16" fmla="*/ 4027064 h 5135292"/>
                <a:gd name="connsiteX17" fmla="*/ 314256 w 4310643"/>
                <a:gd name="connsiteY17" fmla="*/ 4145494 h 5135292"/>
                <a:gd name="connsiteX18" fmla="*/ 321528 w 4310643"/>
                <a:gd name="connsiteY18" fmla="*/ 4136664 h 5135292"/>
                <a:gd name="connsiteX19" fmla="*/ 355810 w 4310643"/>
                <a:gd name="connsiteY19" fmla="*/ 3974602 h 5135292"/>
                <a:gd name="connsiteX20" fmla="*/ 418141 w 4310643"/>
                <a:gd name="connsiteY20" fmla="*/ 3888896 h 5135292"/>
                <a:gd name="connsiteX21" fmla="*/ 405157 w 4310643"/>
                <a:gd name="connsiteY21" fmla="*/ 3800073 h 5135292"/>
                <a:gd name="connsiteX22" fmla="*/ 328280 w 4310643"/>
                <a:gd name="connsiteY22" fmla="*/ 3725275 h 5135292"/>
                <a:gd name="connsiteX23" fmla="*/ 300231 w 4310643"/>
                <a:gd name="connsiteY23" fmla="*/ 3591263 h 5135292"/>
                <a:gd name="connsiteX24" fmla="*/ 287180 w 4310643"/>
                <a:gd name="connsiteY24" fmla="*/ 3591197 h 5135292"/>
                <a:gd name="connsiteX25" fmla="*/ 2007995 w 4310643"/>
                <a:gd name="connsiteY25" fmla="*/ 3082958 h 5135292"/>
                <a:gd name="connsiteX26" fmla="*/ 2109330 w 4310643"/>
                <a:gd name="connsiteY26" fmla="*/ 3184293 h 5135292"/>
                <a:gd name="connsiteX27" fmla="*/ 2007995 w 4310643"/>
                <a:gd name="connsiteY27" fmla="*/ 3285628 h 5135292"/>
                <a:gd name="connsiteX28" fmla="*/ 1906660 w 4310643"/>
                <a:gd name="connsiteY28" fmla="*/ 3184293 h 5135292"/>
                <a:gd name="connsiteX29" fmla="*/ 2007995 w 4310643"/>
                <a:gd name="connsiteY29" fmla="*/ 3082958 h 5135292"/>
                <a:gd name="connsiteX30" fmla="*/ 4168430 w 4310643"/>
                <a:gd name="connsiteY30" fmla="*/ 2641094 h 5135292"/>
                <a:gd name="connsiteX31" fmla="*/ 4164794 w 4310643"/>
                <a:gd name="connsiteY31" fmla="*/ 2649015 h 5135292"/>
                <a:gd name="connsiteX32" fmla="*/ 4157522 w 4310643"/>
                <a:gd name="connsiteY32" fmla="*/ 2716022 h 5135292"/>
                <a:gd name="connsiteX33" fmla="*/ 4071817 w 4310643"/>
                <a:gd name="connsiteY33" fmla="*/ 2824062 h 5135292"/>
                <a:gd name="connsiteX34" fmla="*/ 4023510 w 4310643"/>
                <a:gd name="connsiteY34" fmla="*/ 2885356 h 5135292"/>
                <a:gd name="connsiteX35" fmla="*/ 4019354 w 4310643"/>
                <a:gd name="connsiteY35" fmla="*/ 2914444 h 5135292"/>
                <a:gd name="connsiteX36" fmla="*/ 4037014 w 4310643"/>
                <a:gd name="connsiteY36" fmla="*/ 2914444 h 5135292"/>
                <a:gd name="connsiteX37" fmla="*/ 4203751 w 4310643"/>
                <a:gd name="connsiteY37" fmla="*/ 2789261 h 5135292"/>
                <a:gd name="connsiteX38" fmla="*/ 4212063 w 4310643"/>
                <a:gd name="connsiteY38" fmla="*/ 2700438 h 5135292"/>
                <a:gd name="connsiteX39" fmla="*/ 4176741 w 4310643"/>
                <a:gd name="connsiteY39" fmla="*/ 2641743 h 5135292"/>
                <a:gd name="connsiteX40" fmla="*/ 4168430 w 4310643"/>
                <a:gd name="connsiteY40" fmla="*/ 2641094 h 5135292"/>
                <a:gd name="connsiteX41" fmla="*/ 2165165 w 4310643"/>
                <a:gd name="connsiteY41" fmla="*/ 2587113 h 5135292"/>
                <a:gd name="connsiteX42" fmla="*/ 2266500 w 4310643"/>
                <a:gd name="connsiteY42" fmla="*/ 2688448 h 5135292"/>
                <a:gd name="connsiteX43" fmla="*/ 2165165 w 4310643"/>
                <a:gd name="connsiteY43" fmla="*/ 2789783 h 5135292"/>
                <a:gd name="connsiteX44" fmla="*/ 2063830 w 4310643"/>
                <a:gd name="connsiteY44" fmla="*/ 2688448 h 5135292"/>
                <a:gd name="connsiteX45" fmla="*/ 2165165 w 4310643"/>
                <a:gd name="connsiteY45" fmla="*/ 2587113 h 5135292"/>
                <a:gd name="connsiteX46" fmla="*/ 2326729 w 4310643"/>
                <a:gd name="connsiteY46" fmla="*/ 2088422 h 5135292"/>
                <a:gd name="connsiteX47" fmla="*/ 2428064 w 4310643"/>
                <a:gd name="connsiteY47" fmla="*/ 2189757 h 5135292"/>
                <a:gd name="connsiteX48" fmla="*/ 2326729 w 4310643"/>
                <a:gd name="connsiteY48" fmla="*/ 2291092 h 5135292"/>
                <a:gd name="connsiteX49" fmla="*/ 2225394 w 4310643"/>
                <a:gd name="connsiteY49" fmla="*/ 2189757 h 5135292"/>
                <a:gd name="connsiteX50" fmla="*/ 2326729 w 4310643"/>
                <a:gd name="connsiteY50" fmla="*/ 2088422 h 5135292"/>
                <a:gd name="connsiteX51" fmla="*/ 827193 w 4310643"/>
                <a:gd name="connsiteY51" fmla="*/ 1512371 h 5135292"/>
                <a:gd name="connsiteX52" fmla="*/ 767719 w 4310643"/>
                <a:gd name="connsiteY52" fmla="*/ 1521330 h 5135292"/>
                <a:gd name="connsiteX53" fmla="*/ 673182 w 4310643"/>
                <a:gd name="connsiteY53" fmla="*/ 1749880 h 5135292"/>
                <a:gd name="connsiteX54" fmla="*/ 715256 w 4310643"/>
                <a:gd name="connsiteY54" fmla="*/ 1800265 h 5135292"/>
                <a:gd name="connsiteX55" fmla="*/ 738631 w 4310643"/>
                <a:gd name="connsiteY55" fmla="*/ 1759750 h 5135292"/>
                <a:gd name="connsiteX56" fmla="*/ 778107 w 4310643"/>
                <a:gd name="connsiteY56" fmla="*/ 1700535 h 5135292"/>
                <a:gd name="connsiteX57" fmla="*/ 862775 w 4310643"/>
                <a:gd name="connsiteY57" fmla="*/ 1672485 h 5135292"/>
                <a:gd name="connsiteX58" fmla="*/ 919912 w 4310643"/>
                <a:gd name="connsiteY58" fmla="*/ 1595609 h 5135292"/>
                <a:gd name="connsiteX59" fmla="*/ 883551 w 4310643"/>
                <a:gd name="connsiteY59" fmla="*/ 1529122 h 5135292"/>
                <a:gd name="connsiteX60" fmla="*/ 827193 w 4310643"/>
                <a:gd name="connsiteY60" fmla="*/ 1512371 h 5135292"/>
                <a:gd name="connsiteX61" fmla="*/ 2265238 w 4310643"/>
                <a:gd name="connsiteY61" fmla="*/ 953592 h 5135292"/>
                <a:gd name="connsiteX62" fmla="*/ 2307311 w 4310643"/>
                <a:gd name="connsiteY62" fmla="*/ 996705 h 5135292"/>
                <a:gd name="connsiteX63" fmla="*/ 2319258 w 4310643"/>
                <a:gd name="connsiteY63" fmla="*/ 1044493 h 5135292"/>
                <a:gd name="connsiteX64" fmla="*/ 2321855 w 4310643"/>
                <a:gd name="connsiteY64" fmla="*/ 1046051 h 5135292"/>
                <a:gd name="connsiteX65" fmla="*/ 2344191 w 4310643"/>
                <a:gd name="connsiteY65" fmla="*/ 1114615 h 5135292"/>
                <a:gd name="connsiteX66" fmla="*/ 2709351 w 4310643"/>
                <a:gd name="connsiteY66" fmla="*/ 1385240 h 5135292"/>
                <a:gd name="connsiteX67" fmla="*/ 3036592 w 4310643"/>
                <a:gd name="connsiteY67" fmla="*/ 1290184 h 5135292"/>
                <a:gd name="connsiteX68" fmla="*/ 3071914 w 4310643"/>
                <a:gd name="connsiteY68" fmla="*/ 1260576 h 5135292"/>
                <a:gd name="connsiteX69" fmla="*/ 3135803 w 4310643"/>
                <a:gd name="connsiteY69" fmla="*/ 1248629 h 5135292"/>
                <a:gd name="connsiteX70" fmla="*/ 3166450 w 4310643"/>
                <a:gd name="connsiteY70" fmla="*/ 1310961 h 5135292"/>
                <a:gd name="connsiteX71" fmla="*/ 3164891 w 4310643"/>
                <a:gd name="connsiteY71" fmla="*/ 1320831 h 5135292"/>
                <a:gd name="connsiteX72" fmla="*/ 3155541 w 4310643"/>
                <a:gd name="connsiteY72" fmla="*/ 1349918 h 5135292"/>
                <a:gd name="connsiteX73" fmla="*/ 3094768 w 4310643"/>
                <a:gd name="connsiteY73" fmla="*/ 1401342 h 5135292"/>
                <a:gd name="connsiteX74" fmla="*/ 2879204 w 4310643"/>
                <a:gd name="connsiteY74" fmla="*/ 1502112 h 5135292"/>
                <a:gd name="connsiteX75" fmla="*/ 2621048 w 4310643"/>
                <a:gd name="connsiteY75" fmla="*/ 1499514 h 5135292"/>
                <a:gd name="connsiteX76" fmla="*/ 2433533 w 4310643"/>
                <a:gd name="connsiteY76" fmla="*/ 1413809 h 5135292"/>
                <a:gd name="connsiteX77" fmla="*/ 2272510 w 4310643"/>
                <a:gd name="connsiteY77" fmla="*/ 1233047 h 5135292"/>
                <a:gd name="connsiteX78" fmla="*/ 2270432 w 4310643"/>
                <a:gd name="connsiteY78" fmla="*/ 1223697 h 5135292"/>
                <a:gd name="connsiteX79" fmla="*/ 2225241 w 4310643"/>
                <a:gd name="connsiteY79" fmla="*/ 1125005 h 5135292"/>
                <a:gd name="connsiteX80" fmla="*/ 2198231 w 4310643"/>
                <a:gd name="connsiteY80" fmla="*/ 1025793 h 5135292"/>
                <a:gd name="connsiteX81" fmla="*/ 2265238 w 4310643"/>
                <a:gd name="connsiteY81" fmla="*/ 953592 h 5135292"/>
                <a:gd name="connsiteX82" fmla="*/ 3111653 w 4310643"/>
                <a:gd name="connsiteY82" fmla="*/ 745104 h 5135292"/>
                <a:gd name="connsiteX83" fmla="*/ 3212988 w 4310643"/>
                <a:gd name="connsiteY83" fmla="*/ 846439 h 5135292"/>
                <a:gd name="connsiteX84" fmla="*/ 3111653 w 4310643"/>
                <a:gd name="connsiteY84" fmla="*/ 947774 h 5135292"/>
                <a:gd name="connsiteX85" fmla="*/ 3010318 w 4310643"/>
                <a:gd name="connsiteY85" fmla="*/ 846439 h 5135292"/>
                <a:gd name="connsiteX86" fmla="*/ 3111653 w 4310643"/>
                <a:gd name="connsiteY86" fmla="*/ 745104 h 5135292"/>
                <a:gd name="connsiteX87" fmla="*/ 2548100 w 4310643"/>
                <a:gd name="connsiteY87" fmla="*/ 554743 h 5135292"/>
                <a:gd name="connsiteX88" fmla="*/ 2649435 w 4310643"/>
                <a:gd name="connsiteY88" fmla="*/ 656078 h 5135292"/>
                <a:gd name="connsiteX89" fmla="*/ 2548100 w 4310643"/>
                <a:gd name="connsiteY89" fmla="*/ 757413 h 5135292"/>
                <a:gd name="connsiteX90" fmla="*/ 2446765 w 4310643"/>
                <a:gd name="connsiteY90" fmla="*/ 656078 h 5135292"/>
                <a:gd name="connsiteX91" fmla="*/ 2548100 w 4310643"/>
                <a:gd name="connsiteY91" fmla="*/ 554743 h 5135292"/>
                <a:gd name="connsiteX92" fmla="*/ 2790382 w 4310643"/>
                <a:gd name="connsiteY92" fmla="*/ 99000 h 5135292"/>
                <a:gd name="connsiteX93" fmla="*/ 2589362 w 4310643"/>
                <a:gd name="connsiteY93" fmla="*/ 124062 h 5135292"/>
                <a:gd name="connsiteX94" fmla="*/ 2397692 w 4310643"/>
                <a:gd name="connsiteY94" fmla="*/ 196263 h 5135292"/>
                <a:gd name="connsiteX95" fmla="*/ 2108369 w 4310643"/>
                <a:gd name="connsiteY95" fmla="*/ 432604 h 5135292"/>
                <a:gd name="connsiteX96" fmla="*/ 1904752 w 4310643"/>
                <a:gd name="connsiteY96" fmla="*/ 1133316 h 5135292"/>
                <a:gd name="connsiteX97" fmla="*/ 1942671 w 4310643"/>
                <a:gd name="connsiteY97" fmla="*/ 1333817 h 5135292"/>
                <a:gd name="connsiteX98" fmla="*/ 1808138 w 4310643"/>
                <a:gd name="connsiteY98" fmla="*/ 1644436 h 5135292"/>
                <a:gd name="connsiteX99" fmla="*/ 1583225 w 4310643"/>
                <a:gd name="connsiteY99" fmla="*/ 1664174 h 5135292"/>
                <a:gd name="connsiteX100" fmla="*/ 1273644 w 4310643"/>
                <a:gd name="connsiteY100" fmla="*/ 1584701 h 5135292"/>
                <a:gd name="connsiteX101" fmla="*/ 1117295 w 4310643"/>
                <a:gd name="connsiteY101" fmla="*/ 1554055 h 5135292"/>
                <a:gd name="connsiteX102" fmla="*/ 1035745 w 4310643"/>
                <a:gd name="connsiteY102" fmla="*/ 1573793 h 5135292"/>
                <a:gd name="connsiteX103" fmla="*/ 1038342 w 4310643"/>
                <a:gd name="connsiteY103" fmla="*/ 1617945 h 5135292"/>
                <a:gd name="connsiteX104" fmla="*/ 1019643 w 4310643"/>
                <a:gd name="connsiteY104" fmla="*/ 1704171 h 5135292"/>
                <a:gd name="connsiteX105" fmla="*/ 916795 w 4310643"/>
                <a:gd name="connsiteY105" fmla="*/ 1802343 h 5135292"/>
                <a:gd name="connsiteX106" fmla="*/ 849789 w 4310643"/>
                <a:gd name="connsiteY106" fmla="*/ 1861038 h 5135292"/>
                <a:gd name="connsiteX107" fmla="*/ 982243 w 4310643"/>
                <a:gd name="connsiteY107" fmla="*/ 1954536 h 5135292"/>
                <a:gd name="connsiteX108" fmla="*/ 1187938 w 4310643"/>
                <a:gd name="connsiteY108" fmla="*/ 2078680 h 5135292"/>
                <a:gd name="connsiteX109" fmla="*/ 1391035 w 4310643"/>
                <a:gd name="connsiteY109" fmla="*/ 2226718 h 5135292"/>
                <a:gd name="connsiteX110" fmla="*/ 1421162 w 4310643"/>
                <a:gd name="connsiteY110" fmla="*/ 2666156 h 5135292"/>
                <a:gd name="connsiteX111" fmla="*/ 1270528 w 4310643"/>
                <a:gd name="connsiteY111" fmla="*/ 2980412 h 5135292"/>
                <a:gd name="connsiteX112" fmla="*/ 1077818 w 4310643"/>
                <a:gd name="connsiteY112" fmla="*/ 3329988 h 5135292"/>
                <a:gd name="connsiteX113" fmla="*/ 1039900 w 4310643"/>
                <a:gd name="connsiteY113" fmla="*/ 3375179 h 5135292"/>
                <a:gd name="connsiteX114" fmla="*/ 567738 w 4310643"/>
                <a:gd name="connsiteY114" fmla="*/ 3507114 h 5135292"/>
                <a:gd name="connsiteX115" fmla="*/ 481512 w 4310643"/>
                <a:gd name="connsiteY115" fmla="*/ 3515944 h 5135292"/>
                <a:gd name="connsiteX116" fmla="*/ 447230 w 4310643"/>
                <a:gd name="connsiteY116" fmla="*/ 3655672 h 5135292"/>
                <a:gd name="connsiteX117" fmla="*/ 555271 w 4310643"/>
                <a:gd name="connsiteY117" fmla="*/ 3772544 h 5135292"/>
                <a:gd name="connsiteX118" fmla="*/ 556310 w 4310643"/>
                <a:gd name="connsiteY118" fmla="*/ 3917984 h 5135292"/>
                <a:gd name="connsiteX119" fmla="*/ 470604 w 4310643"/>
                <a:gd name="connsiteY119" fmla="*/ 4041609 h 5135292"/>
                <a:gd name="connsiteX120" fmla="*/ 519951 w 4310643"/>
                <a:gd name="connsiteY120" fmla="*/ 4178739 h 5135292"/>
                <a:gd name="connsiteX121" fmla="*/ 665910 w 4310643"/>
                <a:gd name="connsiteY121" fmla="*/ 4201074 h 5135292"/>
                <a:gd name="connsiteX122" fmla="*/ 895499 w 4310643"/>
                <a:gd name="connsiteY122" fmla="*/ 4179777 h 5135292"/>
                <a:gd name="connsiteX123" fmla="*/ 1419604 w 4310643"/>
                <a:gd name="connsiteY123" fmla="*/ 3923178 h 5135292"/>
                <a:gd name="connsiteX124" fmla="*/ 1638284 w 4310643"/>
                <a:gd name="connsiteY124" fmla="*/ 3836433 h 5135292"/>
                <a:gd name="connsiteX125" fmla="*/ 1963448 w 4310643"/>
                <a:gd name="connsiteY125" fmla="*/ 3924737 h 5135292"/>
                <a:gd name="connsiteX126" fmla="*/ 2102136 w 4310643"/>
                <a:gd name="connsiteY126" fmla="*/ 4099785 h 5135292"/>
                <a:gd name="connsiteX127" fmla="*/ 2186803 w 4310643"/>
                <a:gd name="connsiteY127" fmla="*/ 4329893 h 5135292"/>
                <a:gd name="connsiteX128" fmla="*/ 2241344 w 4310643"/>
                <a:gd name="connsiteY128" fmla="*/ 4446764 h 5135292"/>
                <a:gd name="connsiteX129" fmla="*/ 2394575 w 4310643"/>
                <a:gd name="connsiteY129" fmla="*/ 4674795 h 5135292"/>
                <a:gd name="connsiteX130" fmla="*/ 2490150 w 4310643"/>
                <a:gd name="connsiteY130" fmla="*/ 4771929 h 5135292"/>
                <a:gd name="connsiteX131" fmla="*/ 2599750 w 4310643"/>
                <a:gd name="connsiteY131" fmla="*/ 4859193 h 5135292"/>
                <a:gd name="connsiteX132" fmla="*/ 2737400 w 4310643"/>
                <a:gd name="connsiteY132" fmla="*/ 4869062 h 5135292"/>
                <a:gd name="connsiteX133" fmla="*/ 2776875 w 4310643"/>
                <a:gd name="connsiteY133" fmla="*/ 4715830 h 5135292"/>
                <a:gd name="connsiteX134" fmla="*/ 2903617 w 4310643"/>
                <a:gd name="connsiteY134" fmla="*/ 4627007 h 5135292"/>
                <a:gd name="connsiteX135" fmla="*/ 3019449 w 4310643"/>
                <a:gd name="connsiteY135" fmla="*/ 4641031 h 5135292"/>
                <a:gd name="connsiteX136" fmla="*/ 3101001 w 4310643"/>
                <a:gd name="connsiteY136" fmla="*/ 4621813 h 5135292"/>
                <a:gd name="connsiteX137" fmla="*/ 3171124 w 4310643"/>
                <a:gd name="connsiteY137" fmla="*/ 4457672 h 5135292"/>
                <a:gd name="connsiteX138" fmla="*/ 3162813 w 4310643"/>
                <a:gd name="connsiteY138" fmla="*/ 4401574 h 5135292"/>
                <a:gd name="connsiteX139" fmla="*/ 3106714 w 4310643"/>
                <a:gd name="connsiteY139" fmla="*/ 4373005 h 5135292"/>
                <a:gd name="connsiteX140" fmla="*/ 3040227 w 4310643"/>
                <a:gd name="connsiteY140" fmla="*/ 4345476 h 5135292"/>
                <a:gd name="connsiteX141" fmla="*/ 2920758 w 4310643"/>
                <a:gd name="connsiteY141" fmla="*/ 4265483 h 5135292"/>
                <a:gd name="connsiteX142" fmla="*/ 2841804 w 4310643"/>
                <a:gd name="connsiteY142" fmla="*/ 4178739 h 5135292"/>
                <a:gd name="connsiteX143" fmla="*/ 2750904 w 4310643"/>
                <a:gd name="connsiteY143" fmla="*/ 3850977 h 5135292"/>
                <a:gd name="connsiteX144" fmla="*/ 2765449 w 4310643"/>
                <a:gd name="connsiteY144" fmla="*/ 3753844 h 5135292"/>
                <a:gd name="connsiteX145" fmla="*/ 2809081 w 4310643"/>
                <a:gd name="connsiteY145" fmla="*/ 3552824 h 5135292"/>
                <a:gd name="connsiteX146" fmla="*/ 2885957 w 4310643"/>
                <a:gd name="connsiteY146" fmla="*/ 3162212 h 5135292"/>
                <a:gd name="connsiteX147" fmla="*/ 3183590 w 4310643"/>
                <a:gd name="connsiteY147" fmla="*/ 2834972 h 5135292"/>
                <a:gd name="connsiteX148" fmla="*/ 3435514 w 4310643"/>
                <a:gd name="connsiteY148" fmla="*/ 2837048 h 5135292"/>
                <a:gd name="connsiteX149" fmla="*/ 3855733 w 4310643"/>
                <a:gd name="connsiteY149" fmla="*/ 2896263 h 5135292"/>
                <a:gd name="connsiteX150" fmla="*/ 3891054 w 4310643"/>
                <a:gd name="connsiteY150" fmla="*/ 2876006 h 5135292"/>
                <a:gd name="connsiteX151" fmla="*/ 3991824 w 4310643"/>
                <a:gd name="connsiteY151" fmla="*/ 2736279 h 5135292"/>
                <a:gd name="connsiteX152" fmla="*/ 4031820 w 4310643"/>
                <a:gd name="connsiteY152" fmla="*/ 2596033 h 5135292"/>
                <a:gd name="connsiteX153" fmla="*/ 3987669 w 4310643"/>
                <a:gd name="connsiteY153" fmla="*/ 2546167 h 5135292"/>
                <a:gd name="connsiteX154" fmla="*/ 3664064 w 4310643"/>
                <a:gd name="connsiteY154" fmla="*/ 2400207 h 5135292"/>
                <a:gd name="connsiteX155" fmla="*/ 3424086 w 4310643"/>
                <a:gd name="connsiteY155" fmla="*/ 2296841 h 5135292"/>
                <a:gd name="connsiteX156" fmla="*/ 3243325 w 4310643"/>
                <a:gd name="connsiteY156" fmla="*/ 2183605 h 5135292"/>
                <a:gd name="connsiteX157" fmla="*/ 3183590 w 4310643"/>
                <a:gd name="connsiteY157" fmla="*/ 1962847 h 5135292"/>
                <a:gd name="connsiteX158" fmla="*/ 3301500 w 4310643"/>
                <a:gd name="connsiteY158" fmla="*/ 1762346 h 5135292"/>
                <a:gd name="connsiteX159" fmla="*/ 3558100 w 4310643"/>
                <a:gd name="connsiteY159" fmla="*/ 1457441 h 5135292"/>
                <a:gd name="connsiteX160" fmla="*/ 3656792 w 4310643"/>
                <a:gd name="connsiteY160" fmla="*/ 1152535 h 5135292"/>
                <a:gd name="connsiteX161" fmla="*/ 3661986 w 4310643"/>
                <a:gd name="connsiteY161" fmla="*/ 922427 h 5135292"/>
                <a:gd name="connsiteX162" fmla="*/ 3575760 w 4310643"/>
                <a:gd name="connsiteY162" fmla="*/ 612846 h 5135292"/>
                <a:gd name="connsiteX163" fmla="*/ 3431878 w 4310643"/>
                <a:gd name="connsiteY163" fmla="*/ 384297 h 5135292"/>
                <a:gd name="connsiteX164" fmla="*/ 3131127 w 4310643"/>
                <a:gd name="connsiteY164" fmla="*/ 169253 h 5135292"/>
                <a:gd name="connsiteX165" fmla="*/ 2991401 w 4310643"/>
                <a:gd name="connsiteY165" fmla="*/ 123024 h 5135292"/>
                <a:gd name="connsiteX166" fmla="*/ 2790382 w 4310643"/>
                <a:gd name="connsiteY166" fmla="*/ 99000 h 5135292"/>
                <a:gd name="connsiteX167" fmla="*/ 2752787 w 4310643"/>
                <a:gd name="connsiteY167" fmla="*/ 1282 h 5135292"/>
                <a:gd name="connsiteX168" fmla="*/ 2852713 w 4310643"/>
                <a:gd name="connsiteY168" fmla="*/ 1996 h 5135292"/>
                <a:gd name="connsiteX169" fmla="*/ 3157099 w 4310643"/>
                <a:gd name="connsiteY169" fmla="*/ 74197 h 5135292"/>
                <a:gd name="connsiteX170" fmla="*/ 3468757 w 4310643"/>
                <a:gd name="connsiteY170" fmla="*/ 283527 h 5135292"/>
                <a:gd name="connsiteX171" fmla="*/ 3609003 w 4310643"/>
                <a:gd name="connsiteY171" fmla="*/ 448187 h 5135292"/>
                <a:gd name="connsiteX172" fmla="*/ 3677050 w 4310643"/>
                <a:gd name="connsiteY172" fmla="*/ 574928 h 5135292"/>
                <a:gd name="connsiteX173" fmla="*/ 3772624 w 4310643"/>
                <a:gd name="connsiteY173" fmla="*/ 955670 h 5135292"/>
                <a:gd name="connsiteX174" fmla="*/ 3762755 w 4310643"/>
                <a:gd name="connsiteY174" fmla="*/ 1181104 h 5135292"/>
                <a:gd name="connsiteX175" fmla="*/ 3696788 w 4310643"/>
                <a:gd name="connsiteY175" fmla="*/ 1419522 h 5135292"/>
                <a:gd name="connsiteX176" fmla="*/ 3519662 w 4310643"/>
                <a:gd name="connsiteY176" fmla="*/ 1710923 h 5135292"/>
                <a:gd name="connsiteX177" fmla="*/ 3369547 w 4310643"/>
                <a:gd name="connsiteY177" fmla="*/ 1851689 h 5135292"/>
                <a:gd name="connsiteX178" fmla="*/ 3293710 w 4310643"/>
                <a:gd name="connsiteY178" fmla="*/ 1964405 h 5135292"/>
                <a:gd name="connsiteX179" fmla="*/ 3405387 w 4310643"/>
                <a:gd name="connsiteY179" fmla="*/ 2166463 h 5135292"/>
                <a:gd name="connsiteX180" fmla="*/ 3698346 w 4310643"/>
                <a:gd name="connsiteY180" fmla="*/ 2293205 h 5135292"/>
                <a:gd name="connsiteX181" fmla="*/ 3992343 w 4310643"/>
                <a:gd name="connsiteY181" fmla="*/ 2422023 h 5135292"/>
                <a:gd name="connsiteX182" fmla="*/ 4031300 w 4310643"/>
                <a:gd name="connsiteY182" fmla="*/ 2429295 h 5135292"/>
                <a:gd name="connsiteX183" fmla="*/ 4107657 w 4310643"/>
                <a:gd name="connsiteY183" fmla="*/ 2361250 h 5135292"/>
                <a:gd name="connsiteX184" fmla="*/ 4184013 w 4310643"/>
                <a:gd name="connsiteY184" fmla="*/ 2426179 h 5135292"/>
                <a:gd name="connsiteX185" fmla="*/ 4162197 w 4310643"/>
                <a:gd name="connsiteY185" fmla="*/ 2499419 h 5135292"/>
                <a:gd name="connsiteX186" fmla="*/ 4220374 w 4310643"/>
                <a:gd name="connsiteY186" fmla="*/ 2546687 h 5135292"/>
                <a:gd name="connsiteX187" fmla="*/ 4280627 w 4310643"/>
                <a:gd name="connsiteY187" fmla="*/ 2608499 h 5135292"/>
                <a:gd name="connsiteX188" fmla="*/ 4308677 w 4310643"/>
                <a:gd name="connsiteY188" fmla="*/ 2680181 h 5135292"/>
                <a:gd name="connsiteX189" fmla="*/ 4308677 w 4310643"/>
                <a:gd name="connsiteY189" fmla="*/ 2767445 h 5135292"/>
                <a:gd name="connsiteX190" fmla="*/ 4258812 w 4310643"/>
                <a:gd name="connsiteY190" fmla="*/ 2887953 h 5135292"/>
                <a:gd name="connsiteX191" fmla="*/ 4149212 w 4310643"/>
                <a:gd name="connsiteY191" fmla="*/ 2989242 h 5135292"/>
                <a:gd name="connsiteX192" fmla="*/ 4085841 w 4310643"/>
                <a:gd name="connsiteY192" fmla="*/ 3003786 h 5135292"/>
                <a:gd name="connsiteX193" fmla="*/ 4024548 w 4310643"/>
                <a:gd name="connsiteY193" fmla="*/ 3015733 h 5135292"/>
                <a:gd name="connsiteX194" fmla="*/ 4017796 w 4310643"/>
                <a:gd name="connsiteY194" fmla="*/ 3058326 h 5135292"/>
                <a:gd name="connsiteX195" fmla="*/ 3970007 w 4310643"/>
                <a:gd name="connsiteY195" fmla="*/ 3096245 h 5135292"/>
                <a:gd name="connsiteX196" fmla="*/ 3911832 w 4310643"/>
                <a:gd name="connsiteY196" fmla="*/ 3055729 h 5135292"/>
                <a:gd name="connsiteX197" fmla="*/ 3887938 w 4310643"/>
                <a:gd name="connsiteY197" fmla="*/ 3012097 h 5135292"/>
                <a:gd name="connsiteX198" fmla="*/ 3838593 w 4310643"/>
                <a:gd name="connsiteY198" fmla="*/ 3004825 h 5135292"/>
                <a:gd name="connsiteX199" fmla="*/ 3656792 w 4310643"/>
                <a:gd name="connsiteY199" fmla="*/ 2981450 h 5135292"/>
                <a:gd name="connsiteX200" fmla="*/ 3470835 w 4310643"/>
                <a:gd name="connsiteY200" fmla="*/ 2955998 h 5135292"/>
                <a:gd name="connsiteX201" fmla="*/ 3293190 w 4310643"/>
                <a:gd name="connsiteY201" fmla="*/ 2934702 h 5135292"/>
                <a:gd name="connsiteX202" fmla="*/ 3102040 w 4310643"/>
                <a:gd name="connsiteY202" fmla="*/ 3003267 h 5135292"/>
                <a:gd name="connsiteX203" fmla="*/ 2987245 w 4310643"/>
                <a:gd name="connsiteY203" fmla="*/ 3218311 h 5135292"/>
                <a:gd name="connsiteX204" fmla="*/ 2887515 w 4310643"/>
                <a:gd name="connsiteY204" fmla="*/ 3706575 h 5135292"/>
                <a:gd name="connsiteX205" fmla="*/ 2870893 w 4310643"/>
                <a:gd name="connsiteY205" fmla="*/ 3988626 h 5135292"/>
                <a:gd name="connsiteX206" fmla="*/ 3015813 w 4310643"/>
                <a:gd name="connsiteY206" fmla="*/ 4198996 h 5135292"/>
                <a:gd name="connsiteX207" fmla="*/ 3173202 w 4310643"/>
                <a:gd name="connsiteY207" fmla="*/ 4280027 h 5135292"/>
                <a:gd name="connsiteX208" fmla="*/ 3273451 w 4310643"/>
                <a:gd name="connsiteY208" fmla="*/ 4326256 h 5135292"/>
                <a:gd name="connsiteX209" fmla="*/ 3402270 w 4310643"/>
                <a:gd name="connsiteY209" fmla="*/ 4325218 h 5135292"/>
                <a:gd name="connsiteX210" fmla="*/ 3390323 w 4310643"/>
                <a:gd name="connsiteY210" fmla="*/ 4423909 h 5135292"/>
                <a:gd name="connsiteX211" fmla="*/ 3356561 w 4310643"/>
                <a:gd name="connsiteY211" fmla="*/ 4468062 h 5135292"/>
                <a:gd name="connsiteX212" fmla="*/ 3412140 w 4310643"/>
                <a:gd name="connsiteY212" fmla="*/ 4717908 h 5135292"/>
                <a:gd name="connsiteX213" fmla="*/ 3365911 w 4310643"/>
                <a:gd name="connsiteY213" fmla="*/ 4887241 h 5135292"/>
                <a:gd name="connsiteX214" fmla="*/ 3243844 w 4310643"/>
                <a:gd name="connsiteY214" fmla="*/ 5040474 h 5135292"/>
                <a:gd name="connsiteX215" fmla="*/ 3025683 w 4310643"/>
                <a:gd name="connsiteY215" fmla="*/ 5131375 h 5135292"/>
                <a:gd name="connsiteX216" fmla="*/ 2837130 w 4310643"/>
                <a:gd name="connsiteY216" fmla="*/ 5104364 h 5135292"/>
                <a:gd name="connsiteX217" fmla="*/ 2791421 w 4310643"/>
                <a:gd name="connsiteY217" fmla="*/ 5080990 h 5135292"/>
                <a:gd name="connsiteX218" fmla="*/ 2622606 w 4310643"/>
                <a:gd name="connsiteY218" fmla="*/ 5110078 h 5135292"/>
                <a:gd name="connsiteX219" fmla="*/ 2564429 w 4310643"/>
                <a:gd name="connsiteY219" fmla="*/ 4969312 h 5135292"/>
                <a:gd name="connsiteX220" fmla="*/ 2387822 w 4310643"/>
                <a:gd name="connsiteY220" fmla="*/ 4826988 h 5135292"/>
                <a:gd name="connsiteX221" fmla="*/ 2276664 w 4310643"/>
                <a:gd name="connsiteY221" fmla="*/ 4704922 h 5135292"/>
                <a:gd name="connsiteX222" fmla="*/ 2266795 w 4310643"/>
                <a:gd name="connsiteY222" fmla="*/ 4696610 h 5135292"/>
                <a:gd name="connsiteX223" fmla="*/ 2072529 w 4310643"/>
                <a:gd name="connsiteY223" fmla="*/ 4339242 h 5135292"/>
                <a:gd name="connsiteX224" fmla="*/ 2024221 w 4310643"/>
                <a:gd name="connsiteY224" fmla="*/ 4202113 h 5135292"/>
                <a:gd name="connsiteX225" fmla="*/ 1967084 w 4310643"/>
                <a:gd name="connsiteY225" fmla="*/ 4084721 h 5135292"/>
                <a:gd name="connsiteX226" fmla="*/ 1691785 w 4310643"/>
                <a:gd name="connsiteY226" fmla="*/ 3948631 h 5135292"/>
                <a:gd name="connsiteX227" fmla="*/ 1458561 w 4310643"/>
                <a:gd name="connsiteY227" fmla="*/ 4035895 h 5135292"/>
                <a:gd name="connsiteX228" fmla="*/ 1228453 w 4310643"/>
                <a:gd name="connsiteY228" fmla="*/ 4178219 h 5135292"/>
                <a:gd name="connsiteX229" fmla="*/ 656041 w 4310643"/>
                <a:gd name="connsiteY229" fmla="*/ 4309635 h 5135292"/>
                <a:gd name="connsiteX230" fmla="*/ 560466 w 4310643"/>
                <a:gd name="connsiteY230" fmla="*/ 4309635 h 5135292"/>
                <a:gd name="connsiteX231" fmla="*/ 522547 w 4310643"/>
                <a:gd name="connsiteY231" fmla="*/ 4394302 h 5135292"/>
                <a:gd name="connsiteX232" fmla="*/ 461254 w 4310643"/>
                <a:gd name="connsiteY232" fmla="*/ 4343398 h 5135292"/>
                <a:gd name="connsiteX233" fmla="*/ 407753 w 4310643"/>
                <a:gd name="connsiteY233" fmla="*/ 4292493 h 5135292"/>
                <a:gd name="connsiteX234" fmla="*/ 373471 w 4310643"/>
                <a:gd name="connsiteY234" fmla="*/ 4276911 h 5135292"/>
                <a:gd name="connsiteX235" fmla="*/ 253482 w 4310643"/>
                <a:gd name="connsiteY235" fmla="*/ 4233798 h 5135292"/>
                <a:gd name="connsiteX236" fmla="*/ 0 w 4310643"/>
                <a:gd name="connsiteY236" fmla="*/ 3818253 h 5135292"/>
                <a:gd name="connsiteX237" fmla="*/ 81031 w 4310643"/>
                <a:gd name="connsiteY237" fmla="*/ 3567888 h 5135292"/>
                <a:gd name="connsiteX238" fmla="*/ 264910 w 4310643"/>
                <a:gd name="connsiteY238" fmla="*/ 3413616 h 5135292"/>
                <a:gd name="connsiteX239" fmla="*/ 324644 w 4310643"/>
                <a:gd name="connsiteY239" fmla="*/ 3381931 h 5135292"/>
                <a:gd name="connsiteX240" fmla="*/ 337630 w 4310643"/>
                <a:gd name="connsiteY240" fmla="*/ 3277526 h 5135292"/>
                <a:gd name="connsiteX241" fmla="*/ 422297 w 4310643"/>
                <a:gd name="connsiteY241" fmla="*/ 3256229 h 5135292"/>
                <a:gd name="connsiteX242" fmla="*/ 474240 w 4310643"/>
                <a:gd name="connsiteY242" fmla="*/ 3356479 h 5135292"/>
                <a:gd name="connsiteX243" fmla="*/ 764601 w 4310643"/>
                <a:gd name="connsiteY243" fmla="*/ 3398034 h 5135292"/>
                <a:gd name="connsiteX244" fmla="*/ 1004579 w 4310643"/>
                <a:gd name="connsiteY244" fmla="*/ 3235452 h 5135292"/>
                <a:gd name="connsiteX245" fmla="*/ 1282474 w 4310643"/>
                <a:gd name="connsiteY245" fmla="*/ 2696802 h 5135292"/>
                <a:gd name="connsiteX246" fmla="*/ 1317796 w 4310643"/>
                <a:gd name="connsiteY246" fmla="*/ 2316059 h 5135292"/>
                <a:gd name="connsiteX247" fmla="*/ 1091324 w 4310643"/>
                <a:gd name="connsiteY247" fmla="*/ 2150881 h 5135292"/>
                <a:gd name="connsiteX248" fmla="*/ 961466 w 4310643"/>
                <a:gd name="connsiteY248" fmla="*/ 2079199 h 5135292"/>
                <a:gd name="connsiteX249" fmla="*/ 851866 w 4310643"/>
                <a:gd name="connsiteY249" fmla="*/ 2013232 h 5135292"/>
                <a:gd name="connsiteX250" fmla="*/ 758889 w 4310643"/>
                <a:gd name="connsiteY250" fmla="*/ 2062059 h 5135292"/>
                <a:gd name="connsiteX251" fmla="*/ 740189 w 4310643"/>
                <a:gd name="connsiteY251" fmla="*/ 2002324 h 5135292"/>
                <a:gd name="connsiteX252" fmla="*/ 722528 w 4310643"/>
                <a:gd name="connsiteY252" fmla="*/ 1940511 h 5135292"/>
                <a:gd name="connsiteX253" fmla="*/ 655002 w 4310643"/>
                <a:gd name="connsiteY253" fmla="*/ 1885452 h 5135292"/>
                <a:gd name="connsiteX254" fmla="*/ 553194 w 4310643"/>
                <a:gd name="connsiteY254" fmla="*/ 1742608 h 5135292"/>
                <a:gd name="connsiteX255" fmla="*/ 616045 w 4310643"/>
                <a:gd name="connsiteY255" fmla="*/ 1418484 h 5135292"/>
                <a:gd name="connsiteX256" fmla="*/ 762005 w 4310643"/>
                <a:gd name="connsiteY256" fmla="*/ 1366021 h 5135292"/>
                <a:gd name="connsiteX257" fmla="*/ 920950 w 4310643"/>
                <a:gd name="connsiteY257" fmla="*/ 1387318 h 5135292"/>
                <a:gd name="connsiteX258" fmla="*/ 1086130 w 4310643"/>
                <a:gd name="connsiteY258" fmla="*/ 1310962 h 5135292"/>
                <a:gd name="connsiteX259" fmla="*/ 1062236 w 4310643"/>
                <a:gd name="connsiteY259" fmla="*/ 1425236 h 5135292"/>
                <a:gd name="connsiteX260" fmla="*/ 1152097 w 4310643"/>
                <a:gd name="connsiteY260" fmla="*/ 1451207 h 5135292"/>
                <a:gd name="connsiteX261" fmla="*/ 1263255 w 4310643"/>
                <a:gd name="connsiteY261" fmla="*/ 1478737 h 5135292"/>
                <a:gd name="connsiteX262" fmla="*/ 1474663 w 4310643"/>
                <a:gd name="connsiteY262" fmla="*/ 1537952 h 5135292"/>
                <a:gd name="connsiteX263" fmla="*/ 1752040 w 4310643"/>
                <a:gd name="connsiteY263" fmla="*/ 1567041 h 5135292"/>
                <a:gd name="connsiteX264" fmla="*/ 1854367 w 4310643"/>
                <a:gd name="connsiteY264" fmla="*/ 1380565 h 5135292"/>
                <a:gd name="connsiteX265" fmla="*/ 1808138 w 4310643"/>
                <a:gd name="connsiteY265" fmla="*/ 1149418 h 5135292"/>
                <a:gd name="connsiteX266" fmla="*/ 1811255 w 4310643"/>
                <a:gd name="connsiteY266" fmla="*/ 890741 h 5135292"/>
                <a:gd name="connsiteX267" fmla="*/ 2075645 w 4310643"/>
                <a:gd name="connsiteY267" fmla="*/ 320407 h 5135292"/>
                <a:gd name="connsiteX268" fmla="*/ 2301077 w 4310643"/>
                <a:gd name="connsiteY268" fmla="*/ 132892 h 5135292"/>
                <a:gd name="connsiteX269" fmla="*/ 2653251 w 4310643"/>
                <a:gd name="connsiteY269" fmla="*/ 10306 h 5135292"/>
                <a:gd name="connsiteX270" fmla="*/ 2752787 w 4310643"/>
                <a:gd name="connsiteY270" fmla="*/ 1282 h 5135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</a:cxnLst>
              <a:rect l="l" t="t" r="r" b="b"/>
              <a:pathLst>
                <a:path w="4310643" h="5135292">
                  <a:moveTo>
                    <a:pt x="3275010" y="4527795"/>
                  </a:moveTo>
                  <a:cubicBezTo>
                    <a:pt x="3261505" y="4531431"/>
                    <a:pt x="3232417" y="4609866"/>
                    <a:pt x="3230858" y="4619216"/>
                  </a:cubicBezTo>
                  <a:cubicBezTo>
                    <a:pt x="3225145" y="4651421"/>
                    <a:pt x="3217872" y="4682586"/>
                    <a:pt x="3202290" y="4711674"/>
                  </a:cubicBezTo>
                  <a:cubicBezTo>
                    <a:pt x="3170605" y="4770889"/>
                    <a:pt x="3126973" y="4793225"/>
                    <a:pt x="3061004" y="4782317"/>
                  </a:cubicBezTo>
                  <a:cubicBezTo>
                    <a:pt x="3043863" y="4779719"/>
                    <a:pt x="3026723" y="4774525"/>
                    <a:pt x="3009581" y="4772447"/>
                  </a:cubicBezTo>
                  <a:cubicBezTo>
                    <a:pt x="2960754" y="4766733"/>
                    <a:pt x="2944132" y="4794783"/>
                    <a:pt x="2936341" y="4810366"/>
                  </a:cubicBezTo>
                  <a:cubicBezTo>
                    <a:pt x="2932186" y="4818677"/>
                    <a:pt x="2918681" y="4887241"/>
                    <a:pt x="2912967" y="4911655"/>
                  </a:cubicBezTo>
                  <a:cubicBezTo>
                    <a:pt x="2904655" y="4946976"/>
                    <a:pt x="2863102" y="4991647"/>
                    <a:pt x="2863102" y="4996323"/>
                  </a:cubicBezTo>
                  <a:cubicBezTo>
                    <a:pt x="2925433" y="5012425"/>
                    <a:pt x="3033994" y="5031124"/>
                    <a:pt x="3092690" y="5007231"/>
                  </a:cubicBezTo>
                  <a:cubicBezTo>
                    <a:pt x="3206964" y="4961001"/>
                    <a:pt x="3276049" y="4875295"/>
                    <a:pt x="3303060" y="4755826"/>
                  </a:cubicBezTo>
                  <a:cubicBezTo>
                    <a:pt x="3313448" y="4709078"/>
                    <a:pt x="3319162" y="4631163"/>
                    <a:pt x="3275010" y="4527795"/>
                  </a:cubicBezTo>
                  <a:close/>
                  <a:moveTo>
                    <a:pt x="287180" y="3591197"/>
                  </a:moveTo>
                  <a:cubicBezTo>
                    <a:pt x="283479" y="3593080"/>
                    <a:pt x="280233" y="3596197"/>
                    <a:pt x="276857" y="3598535"/>
                  </a:cubicBezTo>
                  <a:cubicBezTo>
                    <a:pt x="230108" y="3631778"/>
                    <a:pt x="194267" y="3673852"/>
                    <a:pt x="168815" y="3725275"/>
                  </a:cubicBezTo>
                  <a:cubicBezTo>
                    <a:pt x="147519" y="3767868"/>
                    <a:pt x="136610" y="3813059"/>
                    <a:pt x="133494" y="3860327"/>
                  </a:cubicBezTo>
                  <a:cubicBezTo>
                    <a:pt x="130896" y="3904478"/>
                    <a:pt x="132974" y="3948631"/>
                    <a:pt x="149596" y="3990704"/>
                  </a:cubicBezTo>
                  <a:cubicBezTo>
                    <a:pt x="154271" y="4003170"/>
                    <a:pt x="163101" y="4013559"/>
                    <a:pt x="166217" y="4027064"/>
                  </a:cubicBezTo>
                  <a:cubicBezTo>
                    <a:pt x="203098" y="4082124"/>
                    <a:pt x="252963" y="4121082"/>
                    <a:pt x="314256" y="4145494"/>
                  </a:cubicBezTo>
                  <a:cubicBezTo>
                    <a:pt x="326202" y="4150170"/>
                    <a:pt x="322566" y="4142378"/>
                    <a:pt x="321528" y="4136664"/>
                  </a:cubicBezTo>
                  <a:cubicBezTo>
                    <a:pt x="311659" y="4077969"/>
                    <a:pt x="324125" y="4024468"/>
                    <a:pt x="355810" y="3974602"/>
                  </a:cubicBezTo>
                  <a:cubicBezTo>
                    <a:pt x="374510" y="3944475"/>
                    <a:pt x="397365" y="3917464"/>
                    <a:pt x="418141" y="3888896"/>
                  </a:cubicBezTo>
                  <a:cubicBezTo>
                    <a:pt x="450346" y="3844744"/>
                    <a:pt x="447750" y="3833317"/>
                    <a:pt x="405157" y="3800073"/>
                  </a:cubicBezTo>
                  <a:cubicBezTo>
                    <a:pt x="377107" y="3777738"/>
                    <a:pt x="349058" y="3754882"/>
                    <a:pt x="328280" y="3725275"/>
                  </a:cubicBezTo>
                  <a:cubicBezTo>
                    <a:pt x="299711" y="3684760"/>
                    <a:pt x="292439" y="3639569"/>
                    <a:pt x="300231" y="3591263"/>
                  </a:cubicBezTo>
                  <a:cubicBezTo>
                    <a:pt x="295037" y="3588665"/>
                    <a:pt x="290881" y="3589314"/>
                    <a:pt x="287180" y="3591197"/>
                  </a:cubicBezTo>
                  <a:close/>
                  <a:moveTo>
                    <a:pt x="2007995" y="3082958"/>
                  </a:moveTo>
                  <a:cubicBezTo>
                    <a:pt x="2063961" y="3082958"/>
                    <a:pt x="2109330" y="3128327"/>
                    <a:pt x="2109330" y="3184293"/>
                  </a:cubicBezTo>
                  <a:cubicBezTo>
                    <a:pt x="2109330" y="3240259"/>
                    <a:pt x="2063961" y="3285628"/>
                    <a:pt x="2007995" y="3285628"/>
                  </a:cubicBezTo>
                  <a:cubicBezTo>
                    <a:pt x="1952029" y="3285628"/>
                    <a:pt x="1906660" y="3240259"/>
                    <a:pt x="1906660" y="3184293"/>
                  </a:cubicBezTo>
                  <a:cubicBezTo>
                    <a:pt x="1906660" y="3128327"/>
                    <a:pt x="1952029" y="3082958"/>
                    <a:pt x="2007995" y="3082958"/>
                  </a:cubicBezTo>
                  <a:close/>
                  <a:moveTo>
                    <a:pt x="4168430" y="2641094"/>
                  </a:moveTo>
                  <a:cubicBezTo>
                    <a:pt x="4166223" y="2642392"/>
                    <a:pt x="4164794" y="2645119"/>
                    <a:pt x="4164794" y="2649015"/>
                  </a:cubicBezTo>
                  <a:cubicBezTo>
                    <a:pt x="4164794" y="2660443"/>
                    <a:pt x="4160120" y="2705114"/>
                    <a:pt x="4157522" y="2716022"/>
                  </a:cubicBezTo>
                  <a:cubicBezTo>
                    <a:pt x="4153367" y="2732643"/>
                    <a:pt x="4101424" y="2802766"/>
                    <a:pt x="4071817" y="2824062"/>
                  </a:cubicBezTo>
                  <a:cubicBezTo>
                    <a:pt x="4051559" y="2838608"/>
                    <a:pt x="4034936" y="2861982"/>
                    <a:pt x="4023510" y="2885356"/>
                  </a:cubicBezTo>
                  <a:cubicBezTo>
                    <a:pt x="4020912" y="2891069"/>
                    <a:pt x="4015198" y="2909249"/>
                    <a:pt x="4019354" y="2914444"/>
                  </a:cubicBezTo>
                  <a:cubicBezTo>
                    <a:pt x="4022990" y="2919119"/>
                    <a:pt x="4030782" y="2916002"/>
                    <a:pt x="4037014" y="2914444"/>
                  </a:cubicBezTo>
                  <a:cubicBezTo>
                    <a:pt x="4110254" y="2897822"/>
                    <a:pt x="4163756" y="2865617"/>
                    <a:pt x="4203751" y="2789261"/>
                  </a:cubicBezTo>
                  <a:cubicBezTo>
                    <a:pt x="4216218" y="2762251"/>
                    <a:pt x="4218815" y="2727968"/>
                    <a:pt x="4212063" y="2700438"/>
                  </a:cubicBezTo>
                  <a:cubicBezTo>
                    <a:pt x="4209465" y="2687453"/>
                    <a:pt x="4186091" y="2647457"/>
                    <a:pt x="4176741" y="2641743"/>
                  </a:cubicBezTo>
                  <a:cubicBezTo>
                    <a:pt x="4173625" y="2639925"/>
                    <a:pt x="4170638" y="2639795"/>
                    <a:pt x="4168430" y="2641094"/>
                  </a:cubicBezTo>
                  <a:close/>
                  <a:moveTo>
                    <a:pt x="2165165" y="2587113"/>
                  </a:moveTo>
                  <a:cubicBezTo>
                    <a:pt x="2221131" y="2587113"/>
                    <a:pt x="2266500" y="2632482"/>
                    <a:pt x="2266500" y="2688448"/>
                  </a:cubicBezTo>
                  <a:cubicBezTo>
                    <a:pt x="2266500" y="2744414"/>
                    <a:pt x="2221131" y="2789783"/>
                    <a:pt x="2165165" y="2789783"/>
                  </a:cubicBezTo>
                  <a:cubicBezTo>
                    <a:pt x="2109199" y="2789783"/>
                    <a:pt x="2063830" y="2744414"/>
                    <a:pt x="2063830" y="2688448"/>
                  </a:cubicBezTo>
                  <a:cubicBezTo>
                    <a:pt x="2063830" y="2632482"/>
                    <a:pt x="2109199" y="2587113"/>
                    <a:pt x="2165165" y="2587113"/>
                  </a:cubicBezTo>
                  <a:close/>
                  <a:moveTo>
                    <a:pt x="2326729" y="2088422"/>
                  </a:moveTo>
                  <a:cubicBezTo>
                    <a:pt x="2382695" y="2088422"/>
                    <a:pt x="2428064" y="2133791"/>
                    <a:pt x="2428064" y="2189757"/>
                  </a:cubicBezTo>
                  <a:cubicBezTo>
                    <a:pt x="2428064" y="2245723"/>
                    <a:pt x="2382695" y="2291092"/>
                    <a:pt x="2326729" y="2291092"/>
                  </a:cubicBezTo>
                  <a:cubicBezTo>
                    <a:pt x="2270763" y="2291092"/>
                    <a:pt x="2225394" y="2245723"/>
                    <a:pt x="2225394" y="2189757"/>
                  </a:cubicBezTo>
                  <a:cubicBezTo>
                    <a:pt x="2225394" y="2133791"/>
                    <a:pt x="2270763" y="2088422"/>
                    <a:pt x="2326729" y="2088422"/>
                  </a:cubicBezTo>
                  <a:close/>
                  <a:moveTo>
                    <a:pt x="827193" y="1512371"/>
                  </a:moveTo>
                  <a:cubicBezTo>
                    <a:pt x="809143" y="1511721"/>
                    <a:pt x="790574" y="1515357"/>
                    <a:pt x="767719" y="1521330"/>
                  </a:cubicBezTo>
                  <a:cubicBezTo>
                    <a:pt x="663313" y="1548341"/>
                    <a:pt x="623836" y="1674044"/>
                    <a:pt x="673182" y="1749880"/>
                  </a:cubicBezTo>
                  <a:cubicBezTo>
                    <a:pt x="678376" y="1757672"/>
                    <a:pt x="704348" y="1803901"/>
                    <a:pt x="715256" y="1800265"/>
                  </a:cubicBezTo>
                  <a:cubicBezTo>
                    <a:pt x="727203" y="1796110"/>
                    <a:pt x="731878" y="1775332"/>
                    <a:pt x="738631" y="1759750"/>
                  </a:cubicBezTo>
                  <a:cubicBezTo>
                    <a:pt x="744863" y="1745206"/>
                    <a:pt x="778107" y="1700535"/>
                    <a:pt x="778107" y="1700535"/>
                  </a:cubicBezTo>
                  <a:cubicBezTo>
                    <a:pt x="803040" y="1682354"/>
                    <a:pt x="834206" y="1683393"/>
                    <a:pt x="862775" y="1672485"/>
                  </a:cubicBezTo>
                  <a:cubicBezTo>
                    <a:pt x="896018" y="1658980"/>
                    <a:pt x="914718" y="1630412"/>
                    <a:pt x="919912" y="1595609"/>
                  </a:cubicBezTo>
                  <a:cubicBezTo>
                    <a:pt x="923548" y="1572235"/>
                    <a:pt x="910043" y="1543147"/>
                    <a:pt x="883551" y="1529122"/>
                  </a:cubicBezTo>
                  <a:cubicBezTo>
                    <a:pt x="862774" y="1517955"/>
                    <a:pt x="845243" y="1513020"/>
                    <a:pt x="827193" y="1512371"/>
                  </a:cubicBezTo>
                  <a:close/>
                  <a:moveTo>
                    <a:pt x="2265238" y="953592"/>
                  </a:moveTo>
                  <a:cubicBezTo>
                    <a:pt x="2288092" y="958267"/>
                    <a:pt x="2301598" y="973850"/>
                    <a:pt x="2307311" y="996705"/>
                  </a:cubicBezTo>
                  <a:cubicBezTo>
                    <a:pt x="2311467" y="1012807"/>
                    <a:pt x="2313025" y="1028910"/>
                    <a:pt x="2319258" y="1044493"/>
                  </a:cubicBezTo>
                  <a:cubicBezTo>
                    <a:pt x="2320297" y="1045012"/>
                    <a:pt x="2321336" y="1045012"/>
                    <a:pt x="2321855" y="1046051"/>
                  </a:cubicBezTo>
                  <a:cubicBezTo>
                    <a:pt x="2333283" y="1067348"/>
                    <a:pt x="2339515" y="1090722"/>
                    <a:pt x="2344191" y="1114615"/>
                  </a:cubicBezTo>
                  <a:cubicBezTo>
                    <a:pt x="2417950" y="1269926"/>
                    <a:pt x="2538458" y="1363424"/>
                    <a:pt x="2709351" y="1385240"/>
                  </a:cubicBezTo>
                  <a:cubicBezTo>
                    <a:pt x="2830378" y="1400304"/>
                    <a:pt x="2939459" y="1363943"/>
                    <a:pt x="3036592" y="1290184"/>
                  </a:cubicBezTo>
                  <a:cubicBezTo>
                    <a:pt x="3049059" y="1280834"/>
                    <a:pt x="3061005" y="1270965"/>
                    <a:pt x="3071914" y="1260576"/>
                  </a:cubicBezTo>
                  <a:cubicBezTo>
                    <a:pt x="3091132" y="1242915"/>
                    <a:pt x="3115546" y="1238241"/>
                    <a:pt x="3135803" y="1248629"/>
                  </a:cubicBezTo>
                  <a:cubicBezTo>
                    <a:pt x="3156581" y="1259018"/>
                    <a:pt x="3170086" y="1286548"/>
                    <a:pt x="3166450" y="1310961"/>
                  </a:cubicBezTo>
                  <a:cubicBezTo>
                    <a:pt x="3165931" y="1314077"/>
                    <a:pt x="3165411" y="1317713"/>
                    <a:pt x="3164891" y="1320831"/>
                  </a:cubicBezTo>
                  <a:cubicBezTo>
                    <a:pt x="3171644" y="1333817"/>
                    <a:pt x="3162295" y="1342127"/>
                    <a:pt x="3155541" y="1349918"/>
                  </a:cubicBezTo>
                  <a:cubicBezTo>
                    <a:pt x="3137881" y="1370176"/>
                    <a:pt x="3116065" y="1385760"/>
                    <a:pt x="3094768" y="1401342"/>
                  </a:cubicBezTo>
                  <a:cubicBezTo>
                    <a:pt x="3029839" y="1449649"/>
                    <a:pt x="2957639" y="1482893"/>
                    <a:pt x="2879204" y="1502112"/>
                  </a:cubicBezTo>
                  <a:cubicBezTo>
                    <a:pt x="2792979" y="1522889"/>
                    <a:pt x="2706753" y="1521331"/>
                    <a:pt x="2621048" y="1499514"/>
                  </a:cubicBezTo>
                  <a:cubicBezTo>
                    <a:pt x="2553002" y="1482374"/>
                    <a:pt x="2490151" y="1454324"/>
                    <a:pt x="2433533" y="1413809"/>
                  </a:cubicBezTo>
                  <a:cubicBezTo>
                    <a:pt x="2366007" y="1366021"/>
                    <a:pt x="2309389" y="1308364"/>
                    <a:pt x="2272510" y="1233047"/>
                  </a:cubicBezTo>
                  <a:cubicBezTo>
                    <a:pt x="2271470" y="1228891"/>
                    <a:pt x="2268874" y="1226813"/>
                    <a:pt x="2270432" y="1223697"/>
                  </a:cubicBezTo>
                  <a:cubicBezTo>
                    <a:pt x="2254849" y="1190972"/>
                    <a:pt x="2237189" y="1159288"/>
                    <a:pt x="2225241" y="1125005"/>
                  </a:cubicBezTo>
                  <a:cubicBezTo>
                    <a:pt x="2213814" y="1092281"/>
                    <a:pt x="2204983" y="1059556"/>
                    <a:pt x="2198231" y="1025793"/>
                  </a:cubicBezTo>
                  <a:cubicBezTo>
                    <a:pt x="2189400" y="982161"/>
                    <a:pt x="2223683" y="945282"/>
                    <a:pt x="2265238" y="953592"/>
                  </a:cubicBezTo>
                  <a:close/>
                  <a:moveTo>
                    <a:pt x="3111653" y="745104"/>
                  </a:moveTo>
                  <a:cubicBezTo>
                    <a:pt x="3167619" y="745104"/>
                    <a:pt x="3212988" y="790473"/>
                    <a:pt x="3212988" y="846439"/>
                  </a:cubicBezTo>
                  <a:cubicBezTo>
                    <a:pt x="3212988" y="902405"/>
                    <a:pt x="3167619" y="947774"/>
                    <a:pt x="3111653" y="947774"/>
                  </a:cubicBezTo>
                  <a:cubicBezTo>
                    <a:pt x="3055687" y="947774"/>
                    <a:pt x="3010318" y="902405"/>
                    <a:pt x="3010318" y="846439"/>
                  </a:cubicBezTo>
                  <a:cubicBezTo>
                    <a:pt x="3010318" y="790473"/>
                    <a:pt x="3055687" y="745104"/>
                    <a:pt x="3111653" y="745104"/>
                  </a:cubicBezTo>
                  <a:close/>
                  <a:moveTo>
                    <a:pt x="2548100" y="554743"/>
                  </a:moveTo>
                  <a:cubicBezTo>
                    <a:pt x="2604066" y="554743"/>
                    <a:pt x="2649435" y="600112"/>
                    <a:pt x="2649435" y="656078"/>
                  </a:cubicBezTo>
                  <a:cubicBezTo>
                    <a:pt x="2649435" y="712044"/>
                    <a:pt x="2604066" y="757413"/>
                    <a:pt x="2548100" y="757413"/>
                  </a:cubicBezTo>
                  <a:cubicBezTo>
                    <a:pt x="2492134" y="757413"/>
                    <a:pt x="2446765" y="712044"/>
                    <a:pt x="2446765" y="656078"/>
                  </a:cubicBezTo>
                  <a:cubicBezTo>
                    <a:pt x="2446765" y="600112"/>
                    <a:pt x="2492134" y="554743"/>
                    <a:pt x="2548100" y="554743"/>
                  </a:cubicBezTo>
                  <a:close/>
                  <a:moveTo>
                    <a:pt x="2790382" y="99000"/>
                  </a:moveTo>
                  <a:cubicBezTo>
                    <a:pt x="2722336" y="99519"/>
                    <a:pt x="2654291" y="108220"/>
                    <a:pt x="2589362" y="124062"/>
                  </a:cubicBezTo>
                  <a:cubicBezTo>
                    <a:pt x="2522875" y="140164"/>
                    <a:pt x="2458465" y="164577"/>
                    <a:pt x="2397692" y="196263"/>
                  </a:cubicBezTo>
                  <a:cubicBezTo>
                    <a:pt x="2284975" y="254439"/>
                    <a:pt x="2187323" y="333912"/>
                    <a:pt x="2108369" y="432604"/>
                  </a:cubicBezTo>
                  <a:cubicBezTo>
                    <a:pt x="1949423" y="631027"/>
                    <a:pt x="1881898" y="881393"/>
                    <a:pt x="1904752" y="1133316"/>
                  </a:cubicBezTo>
                  <a:cubicBezTo>
                    <a:pt x="1910985" y="1200842"/>
                    <a:pt x="1923451" y="1268368"/>
                    <a:pt x="1942671" y="1333817"/>
                  </a:cubicBezTo>
                  <a:cubicBezTo>
                    <a:pt x="1977992" y="1455363"/>
                    <a:pt x="1916180" y="1583663"/>
                    <a:pt x="1808138" y="1644436"/>
                  </a:cubicBezTo>
                  <a:cubicBezTo>
                    <a:pt x="1735418" y="1685471"/>
                    <a:pt x="1661658" y="1685471"/>
                    <a:pt x="1583225" y="1664174"/>
                  </a:cubicBezTo>
                  <a:cubicBezTo>
                    <a:pt x="1480377" y="1636125"/>
                    <a:pt x="1377530" y="1608076"/>
                    <a:pt x="1273644" y="1584701"/>
                  </a:cubicBezTo>
                  <a:cubicBezTo>
                    <a:pt x="1221701" y="1573274"/>
                    <a:pt x="1169238" y="1563924"/>
                    <a:pt x="1117295" y="1554055"/>
                  </a:cubicBezTo>
                  <a:cubicBezTo>
                    <a:pt x="1090285" y="1548860"/>
                    <a:pt x="1036264" y="1528084"/>
                    <a:pt x="1035745" y="1573793"/>
                  </a:cubicBezTo>
                  <a:cubicBezTo>
                    <a:pt x="1035745" y="1588857"/>
                    <a:pt x="1038862" y="1603401"/>
                    <a:pt x="1038342" y="1617945"/>
                  </a:cubicBezTo>
                  <a:cubicBezTo>
                    <a:pt x="1037303" y="1648072"/>
                    <a:pt x="1033148" y="1676641"/>
                    <a:pt x="1019643" y="1704171"/>
                  </a:cubicBezTo>
                  <a:cubicBezTo>
                    <a:pt x="998345" y="1748322"/>
                    <a:pt x="958869" y="1778968"/>
                    <a:pt x="916795" y="1802343"/>
                  </a:cubicBezTo>
                  <a:cubicBezTo>
                    <a:pt x="892901" y="1815329"/>
                    <a:pt x="846672" y="1825197"/>
                    <a:pt x="849789" y="1861038"/>
                  </a:cubicBezTo>
                  <a:cubicBezTo>
                    <a:pt x="853944" y="1910384"/>
                    <a:pt x="947961" y="1933759"/>
                    <a:pt x="982243" y="1954536"/>
                  </a:cubicBezTo>
                  <a:cubicBezTo>
                    <a:pt x="1050808" y="1996090"/>
                    <a:pt x="1119373" y="2037645"/>
                    <a:pt x="1187938" y="2078680"/>
                  </a:cubicBezTo>
                  <a:cubicBezTo>
                    <a:pt x="1258580" y="2121274"/>
                    <a:pt x="1345845" y="2155556"/>
                    <a:pt x="1391035" y="2226718"/>
                  </a:cubicBezTo>
                  <a:cubicBezTo>
                    <a:pt x="1475703" y="2359172"/>
                    <a:pt x="1490247" y="2522793"/>
                    <a:pt x="1421162" y="2666156"/>
                  </a:cubicBezTo>
                  <a:cubicBezTo>
                    <a:pt x="1370777" y="2771081"/>
                    <a:pt x="1321432" y="2876006"/>
                    <a:pt x="1270528" y="2980412"/>
                  </a:cubicBezTo>
                  <a:cubicBezTo>
                    <a:pt x="1212871" y="3098842"/>
                    <a:pt x="1156253" y="3223505"/>
                    <a:pt x="1077818" y="3329988"/>
                  </a:cubicBezTo>
                  <a:cubicBezTo>
                    <a:pt x="1066392" y="3346091"/>
                    <a:pt x="1053406" y="3361155"/>
                    <a:pt x="1039900" y="3375179"/>
                  </a:cubicBezTo>
                  <a:cubicBezTo>
                    <a:pt x="913678" y="3506075"/>
                    <a:pt x="742267" y="3538280"/>
                    <a:pt x="567738" y="3507114"/>
                  </a:cubicBezTo>
                  <a:cubicBezTo>
                    <a:pt x="535013" y="3500881"/>
                    <a:pt x="503848" y="3482181"/>
                    <a:pt x="481512" y="3515944"/>
                  </a:cubicBezTo>
                  <a:cubicBezTo>
                    <a:pt x="458138" y="3551786"/>
                    <a:pt x="407233" y="3617233"/>
                    <a:pt x="447230" y="3655672"/>
                  </a:cubicBezTo>
                  <a:cubicBezTo>
                    <a:pt x="486706" y="3693590"/>
                    <a:pt x="531377" y="3722159"/>
                    <a:pt x="555271" y="3772544"/>
                  </a:cubicBezTo>
                  <a:cubicBezTo>
                    <a:pt x="577088" y="3818773"/>
                    <a:pt x="579166" y="3872274"/>
                    <a:pt x="556310" y="3917984"/>
                  </a:cubicBezTo>
                  <a:cubicBezTo>
                    <a:pt x="533455" y="3963175"/>
                    <a:pt x="498134" y="3999534"/>
                    <a:pt x="470604" y="4041609"/>
                  </a:cubicBezTo>
                  <a:cubicBezTo>
                    <a:pt x="433725" y="4098227"/>
                    <a:pt x="462294" y="4153805"/>
                    <a:pt x="519951" y="4178739"/>
                  </a:cubicBezTo>
                  <a:cubicBezTo>
                    <a:pt x="565140" y="4198477"/>
                    <a:pt x="617603" y="4198996"/>
                    <a:pt x="665910" y="4201074"/>
                  </a:cubicBezTo>
                  <a:cubicBezTo>
                    <a:pt x="743305" y="4204710"/>
                    <a:pt x="820182" y="4196399"/>
                    <a:pt x="895499" y="4179777"/>
                  </a:cubicBezTo>
                  <a:cubicBezTo>
                    <a:pt x="1086649" y="4137184"/>
                    <a:pt x="1264814" y="4041609"/>
                    <a:pt x="1419604" y="3923178"/>
                  </a:cubicBezTo>
                  <a:cubicBezTo>
                    <a:pt x="1484533" y="3873313"/>
                    <a:pt x="1557772" y="3844744"/>
                    <a:pt x="1638284" y="3836433"/>
                  </a:cubicBezTo>
                  <a:cubicBezTo>
                    <a:pt x="1757754" y="3823967"/>
                    <a:pt x="1866834" y="3852535"/>
                    <a:pt x="1963448" y="3924737"/>
                  </a:cubicBezTo>
                  <a:cubicBezTo>
                    <a:pt x="2024740" y="3970447"/>
                    <a:pt x="2070969" y="4030700"/>
                    <a:pt x="2102136" y="4099785"/>
                  </a:cubicBezTo>
                  <a:cubicBezTo>
                    <a:pt x="2135898" y="4174583"/>
                    <a:pt x="2155637" y="4254056"/>
                    <a:pt x="2186803" y="4329893"/>
                  </a:cubicBezTo>
                  <a:cubicBezTo>
                    <a:pt x="2203425" y="4369888"/>
                    <a:pt x="2221605" y="4408847"/>
                    <a:pt x="2241344" y="4446764"/>
                  </a:cubicBezTo>
                  <a:cubicBezTo>
                    <a:pt x="2283937" y="4527795"/>
                    <a:pt x="2334841" y="4605191"/>
                    <a:pt x="2394575" y="4674795"/>
                  </a:cubicBezTo>
                  <a:cubicBezTo>
                    <a:pt x="2423663" y="4709078"/>
                    <a:pt x="2454829" y="4744398"/>
                    <a:pt x="2490150" y="4771929"/>
                  </a:cubicBezTo>
                  <a:cubicBezTo>
                    <a:pt x="2527030" y="4801017"/>
                    <a:pt x="2558715" y="4835818"/>
                    <a:pt x="2599750" y="4859193"/>
                  </a:cubicBezTo>
                  <a:cubicBezTo>
                    <a:pt x="2626241" y="4874776"/>
                    <a:pt x="2725452" y="4916849"/>
                    <a:pt x="2737400" y="4869062"/>
                  </a:cubicBezTo>
                  <a:cubicBezTo>
                    <a:pt x="2749866" y="4818677"/>
                    <a:pt x="2750385" y="4761539"/>
                    <a:pt x="2776875" y="4715830"/>
                  </a:cubicBezTo>
                  <a:cubicBezTo>
                    <a:pt x="2803886" y="4669081"/>
                    <a:pt x="2850116" y="4635837"/>
                    <a:pt x="2903617" y="4627007"/>
                  </a:cubicBezTo>
                  <a:cubicBezTo>
                    <a:pt x="2945690" y="4620254"/>
                    <a:pt x="2978415" y="4637915"/>
                    <a:pt x="3019449" y="4641031"/>
                  </a:cubicBezTo>
                  <a:cubicBezTo>
                    <a:pt x="3050616" y="4643629"/>
                    <a:pt x="3099442" y="4649343"/>
                    <a:pt x="3101001" y="4621813"/>
                  </a:cubicBezTo>
                  <a:cubicBezTo>
                    <a:pt x="3106195" y="4534549"/>
                    <a:pt x="3163332" y="4474814"/>
                    <a:pt x="3171124" y="4457672"/>
                  </a:cubicBezTo>
                  <a:cubicBezTo>
                    <a:pt x="3176318" y="4445726"/>
                    <a:pt x="3170605" y="4414559"/>
                    <a:pt x="3162813" y="4401574"/>
                  </a:cubicBezTo>
                  <a:cubicBezTo>
                    <a:pt x="3153983" y="4387030"/>
                    <a:pt x="3121778" y="4378200"/>
                    <a:pt x="3106714" y="4373005"/>
                  </a:cubicBezTo>
                  <a:cubicBezTo>
                    <a:pt x="3083860" y="4365214"/>
                    <a:pt x="3061524" y="4356384"/>
                    <a:pt x="3040227" y="4345476"/>
                  </a:cubicBezTo>
                  <a:cubicBezTo>
                    <a:pt x="2997115" y="4324179"/>
                    <a:pt x="2956600" y="4297169"/>
                    <a:pt x="2920758" y="4265483"/>
                  </a:cubicBezTo>
                  <a:cubicBezTo>
                    <a:pt x="2891671" y="4239512"/>
                    <a:pt x="2864660" y="4210424"/>
                    <a:pt x="2841804" y="4178739"/>
                  </a:cubicBezTo>
                  <a:cubicBezTo>
                    <a:pt x="2773240" y="4084201"/>
                    <a:pt x="2741036" y="3966810"/>
                    <a:pt x="2750904" y="3850977"/>
                  </a:cubicBezTo>
                  <a:cubicBezTo>
                    <a:pt x="2754021" y="3818773"/>
                    <a:pt x="2759735" y="3786048"/>
                    <a:pt x="2765449" y="3753844"/>
                  </a:cubicBezTo>
                  <a:cubicBezTo>
                    <a:pt x="2777395" y="3686318"/>
                    <a:pt x="2795056" y="3619831"/>
                    <a:pt x="2809081" y="3552824"/>
                  </a:cubicBezTo>
                  <a:cubicBezTo>
                    <a:pt x="2836610" y="3422966"/>
                    <a:pt x="2858426" y="3292070"/>
                    <a:pt x="2885957" y="3162212"/>
                  </a:cubicBezTo>
                  <a:cubicBezTo>
                    <a:pt x="2918681" y="3009499"/>
                    <a:pt x="3033994" y="2880681"/>
                    <a:pt x="3183590" y="2834972"/>
                  </a:cubicBezTo>
                  <a:cubicBezTo>
                    <a:pt x="3264621" y="2810038"/>
                    <a:pt x="3353444" y="2821986"/>
                    <a:pt x="3435514" y="2837048"/>
                  </a:cubicBezTo>
                  <a:cubicBezTo>
                    <a:pt x="3573682" y="2863540"/>
                    <a:pt x="3716007" y="2877565"/>
                    <a:pt x="3855733" y="2896263"/>
                  </a:cubicBezTo>
                  <a:cubicBezTo>
                    <a:pt x="3874952" y="2898861"/>
                    <a:pt x="3885860" y="2896263"/>
                    <a:pt x="3891054" y="2876006"/>
                  </a:cubicBezTo>
                  <a:cubicBezTo>
                    <a:pt x="3906638" y="2816272"/>
                    <a:pt x="3942997" y="2770043"/>
                    <a:pt x="3991824" y="2736279"/>
                  </a:cubicBezTo>
                  <a:cubicBezTo>
                    <a:pt x="4039092" y="2703036"/>
                    <a:pt x="4042728" y="2649535"/>
                    <a:pt x="4031820" y="2596033"/>
                  </a:cubicBezTo>
                  <a:cubicBezTo>
                    <a:pt x="4026106" y="2570061"/>
                    <a:pt x="4011562" y="2557075"/>
                    <a:pt x="3987669" y="2546167"/>
                  </a:cubicBezTo>
                  <a:cubicBezTo>
                    <a:pt x="3880146" y="2496822"/>
                    <a:pt x="3772624" y="2447995"/>
                    <a:pt x="3664064" y="2400207"/>
                  </a:cubicBezTo>
                  <a:cubicBezTo>
                    <a:pt x="3585110" y="2365406"/>
                    <a:pt x="3505117" y="2326968"/>
                    <a:pt x="3424086" y="2296841"/>
                  </a:cubicBezTo>
                  <a:cubicBezTo>
                    <a:pt x="3353963" y="2270869"/>
                    <a:pt x="3293190" y="2241782"/>
                    <a:pt x="3243325" y="2183605"/>
                  </a:cubicBezTo>
                  <a:cubicBezTo>
                    <a:pt x="3191382" y="2123352"/>
                    <a:pt x="3174240" y="2040242"/>
                    <a:pt x="3183590" y="1962847"/>
                  </a:cubicBezTo>
                  <a:cubicBezTo>
                    <a:pt x="3193979" y="1878700"/>
                    <a:pt x="3234495" y="1812731"/>
                    <a:pt x="3301500" y="1762346"/>
                  </a:cubicBezTo>
                  <a:cubicBezTo>
                    <a:pt x="3410062" y="1680277"/>
                    <a:pt x="3495249" y="1577949"/>
                    <a:pt x="3558100" y="1457441"/>
                  </a:cubicBezTo>
                  <a:cubicBezTo>
                    <a:pt x="3608485" y="1361347"/>
                    <a:pt x="3641208" y="1259538"/>
                    <a:pt x="3656792" y="1152535"/>
                  </a:cubicBezTo>
                  <a:cubicBezTo>
                    <a:pt x="3668219" y="1076178"/>
                    <a:pt x="3670296" y="999303"/>
                    <a:pt x="3661986" y="922427"/>
                  </a:cubicBezTo>
                  <a:cubicBezTo>
                    <a:pt x="3650039" y="815424"/>
                    <a:pt x="3621471" y="710500"/>
                    <a:pt x="3575760" y="612846"/>
                  </a:cubicBezTo>
                  <a:cubicBezTo>
                    <a:pt x="3536803" y="530257"/>
                    <a:pt x="3493690" y="452342"/>
                    <a:pt x="3431878" y="384297"/>
                  </a:cubicBezTo>
                  <a:cubicBezTo>
                    <a:pt x="3348769" y="291839"/>
                    <a:pt x="3244883" y="219118"/>
                    <a:pt x="3131127" y="169253"/>
                  </a:cubicBezTo>
                  <a:cubicBezTo>
                    <a:pt x="3085937" y="149514"/>
                    <a:pt x="3038669" y="135490"/>
                    <a:pt x="2991401" y="123024"/>
                  </a:cubicBezTo>
                  <a:cubicBezTo>
                    <a:pt x="2926472" y="106142"/>
                    <a:pt x="2858427" y="98480"/>
                    <a:pt x="2790382" y="99000"/>
                  </a:cubicBezTo>
                  <a:close/>
                  <a:moveTo>
                    <a:pt x="2752787" y="1282"/>
                  </a:moveTo>
                  <a:cubicBezTo>
                    <a:pt x="2785966" y="-471"/>
                    <a:pt x="2819210" y="-601"/>
                    <a:pt x="2852713" y="1996"/>
                  </a:cubicBezTo>
                  <a:cubicBezTo>
                    <a:pt x="2957118" y="10306"/>
                    <a:pt x="3059966" y="33681"/>
                    <a:pt x="3157099" y="74197"/>
                  </a:cubicBezTo>
                  <a:cubicBezTo>
                    <a:pt x="3273971" y="122504"/>
                    <a:pt x="3379935" y="194185"/>
                    <a:pt x="3468757" y="283527"/>
                  </a:cubicBezTo>
                  <a:cubicBezTo>
                    <a:pt x="3502001" y="316771"/>
                    <a:pt x="3563294" y="380142"/>
                    <a:pt x="3609003" y="448187"/>
                  </a:cubicBezTo>
                  <a:cubicBezTo>
                    <a:pt x="3636014" y="488183"/>
                    <a:pt x="3656792" y="531295"/>
                    <a:pt x="3677050" y="574928"/>
                  </a:cubicBezTo>
                  <a:cubicBezTo>
                    <a:pt x="3733147" y="695956"/>
                    <a:pt x="3762236" y="823216"/>
                    <a:pt x="3772624" y="955670"/>
                  </a:cubicBezTo>
                  <a:cubicBezTo>
                    <a:pt x="3778858" y="1031508"/>
                    <a:pt x="3774182" y="1106305"/>
                    <a:pt x="3762755" y="1181104"/>
                  </a:cubicBezTo>
                  <a:cubicBezTo>
                    <a:pt x="3750289" y="1262654"/>
                    <a:pt x="3727433" y="1342127"/>
                    <a:pt x="3696788" y="1419522"/>
                  </a:cubicBezTo>
                  <a:cubicBezTo>
                    <a:pt x="3654194" y="1526526"/>
                    <a:pt x="3594979" y="1623659"/>
                    <a:pt x="3519662" y="1710923"/>
                  </a:cubicBezTo>
                  <a:cubicBezTo>
                    <a:pt x="3474471" y="1763386"/>
                    <a:pt x="3424606" y="1810653"/>
                    <a:pt x="3369547" y="1851689"/>
                  </a:cubicBezTo>
                  <a:cubicBezTo>
                    <a:pt x="3331108" y="1880258"/>
                    <a:pt x="3303060" y="1916098"/>
                    <a:pt x="3293710" y="1964405"/>
                  </a:cubicBezTo>
                  <a:cubicBezTo>
                    <a:pt x="3277087" y="2052189"/>
                    <a:pt x="3320720" y="2136336"/>
                    <a:pt x="3405387" y="2166463"/>
                  </a:cubicBezTo>
                  <a:cubicBezTo>
                    <a:pt x="3504599" y="2201785"/>
                    <a:pt x="3601732" y="2250612"/>
                    <a:pt x="3698346" y="2293205"/>
                  </a:cubicBezTo>
                  <a:cubicBezTo>
                    <a:pt x="3795998" y="2336318"/>
                    <a:pt x="3894172" y="2379950"/>
                    <a:pt x="3992343" y="2422023"/>
                  </a:cubicBezTo>
                  <a:cubicBezTo>
                    <a:pt x="4003771" y="2426699"/>
                    <a:pt x="4019874" y="2438126"/>
                    <a:pt x="4031300" y="2429295"/>
                  </a:cubicBezTo>
                  <a:cubicBezTo>
                    <a:pt x="4044806" y="2419427"/>
                    <a:pt x="4085321" y="2369042"/>
                    <a:pt x="4107657" y="2361250"/>
                  </a:cubicBezTo>
                  <a:cubicBezTo>
                    <a:pt x="4143498" y="2348784"/>
                    <a:pt x="4188169" y="2383586"/>
                    <a:pt x="4184013" y="2426179"/>
                  </a:cubicBezTo>
                  <a:cubicBezTo>
                    <a:pt x="4181416" y="2453709"/>
                    <a:pt x="4154406" y="2476044"/>
                    <a:pt x="4162197" y="2499419"/>
                  </a:cubicBezTo>
                  <a:cubicBezTo>
                    <a:pt x="4168950" y="2520196"/>
                    <a:pt x="4204271" y="2533701"/>
                    <a:pt x="4220374" y="2546687"/>
                  </a:cubicBezTo>
                  <a:cubicBezTo>
                    <a:pt x="4242710" y="2564867"/>
                    <a:pt x="4265564" y="2584086"/>
                    <a:pt x="4280627" y="2608499"/>
                  </a:cubicBezTo>
                  <a:cubicBezTo>
                    <a:pt x="4302443" y="2643821"/>
                    <a:pt x="4307119" y="2659923"/>
                    <a:pt x="4308677" y="2680181"/>
                  </a:cubicBezTo>
                  <a:cubicBezTo>
                    <a:pt x="4310755" y="2706152"/>
                    <a:pt x="4311793" y="2754459"/>
                    <a:pt x="4308677" y="2767445"/>
                  </a:cubicBezTo>
                  <a:cubicBezTo>
                    <a:pt x="4302443" y="2806922"/>
                    <a:pt x="4282705" y="2855229"/>
                    <a:pt x="4258812" y="2887953"/>
                  </a:cubicBezTo>
                  <a:cubicBezTo>
                    <a:pt x="4230762" y="2927430"/>
                    <a:pt x="4194403" y="2970542"/>
                    <a:pt x="4149212" y="2989242"/>
                  </a:cubicBezTo>
                  <a:cubicBezTo>
                    <a:pt x="4131551" y="2995995"/>
                    <a:pt x="4104541" y="3002228"/>
                    <a:pt x="4085841" y="3003786"/>
                  </a:cubicBezTo>
                  <a:cubicBezTo>
                    <a:pt x="4060909" y="3005863"/>
                    <a:pt x="4032860" y="3006903"/>
                    <a:pt x="4024548" y="3015733"/>
                  </a:cubicBezTo>
                  <a:cubicBezTo>
                    <a:pt x="4016238" y="3024563"/>
                    <a:pt x="4021432" y="3044302"/>
                    <a:pt x="4017796" y="3058326"/>
                  </a:cubicBezTo>
                  <a:cubicBezTo>
                    <a:pt x="4011043" y="3082740"/>
                    <a:pt x="3992863" y="3095725"/>
                    <a:pt x="3970007" y="3096245"/>
                  </a:cubicBezTo>
                  <a:cubicBezTo>
                    <a:pt x="3951828" y="3096764"/>
                    <a:pt x="3921701" y="3071832"/>
                    <a:pt x="3911832" y="3055729"/>
                  </a:cubicBezTo>
                  <a:cubicBezTo>
                    <a:pt x="3902482" y="3040146"/>
                    <a:pt x="3903520" y="3021966"/>
                    <a:pt x="3887938" y="3012097"/>
                  </a:cubicBezTo>
                  <a:cubicBezTo>
                    <a:pt x="3875472" y="3003786"/>
                    <a:pt x="3852617" y="3006383"/>
                    <a:pt x="3838593" y="3004825"/>
                  </a:cubicBezTo>
                  <a:cubicBezTo>
                    <a:pt x="3777818" y="2998591"/>
                    <a:pt x="3717045" y="2990281"/>
                    <a:pt x="3656792" y="2981450"/>
                  </a:cubicBezTo>
                  <a:cubicBezTo>
                    <a:pt x="3594459" y="2973659"/>
                    <a:pt x="3533167" y="2960674"/>
                    <a:pt x="3470835" y="2955998"/>
                  </a:cubicBezTo>
                  <a:cubicBezTo>
                    <a:pt x="3411620" y="2951844"/>
                    <a:pt x="3353444" y="2934182"/>
                    <a:pt x="3293190" y="2934702"/>
                  </a:cubicBezTo>
                  <a:cubicBezTo>
                    <a:pt x="3222548" y="2935221"/>
                    <a:pt x="3156580" y="2958076"/>
                    <a:pt x="3102040" y="3003267"/>
                  </a:cubicBezTo>
                  <a:cubicBezTo>
                    <a:pt x="3034513" y="3059365"/>
                    <a:pt x="3001270" y="3133124"/>
                    <a:pt x="2987245" y="3218311"/>
                  </a:cubicBezTo>
                  <a:cubicBezTo>
                    <a:pt x="2960236" y="3382451"/>
                    <a:pt x="2918161" y="3542954"/>
                    <a:pt x="2887515" y="3706575"/>
                  </a:cubicBezTo>
                  <a:cubicBezTo>
                    <a:pt x="2870373" y="3800073"/>
                    <a:pt x="2842844" y="3895128"/>
                    <a:pt x="2870893" y="3988626"/>
                  </a:cubicBezTo>
                  <a:cubicBezTo>
                    <a:pt x="2895307" y="4070697"/>
                    <a:pt x="2948808" y="4146014"/>
                    <a:pt x="3015813" y="4198996"/>
                  </a:cubicBezTo>
                  <a:cubicBezTo>
                    <a:pt x="3061524" y="4234836"/>
                    <a:pt x="3122817" y="4251458"/>
                    <a:pt x="3173202" y="4280027"/>
                  </a:cubicBezTo>
                  <a:cubicBezTo>
                    <a:pt x="3197096" y="4293533"/>
                    <a:pt x="3247999" y="4315868"/>
                    <a:pt x="3273451" y="4326256"/>
                  </a:cubicBezTo>
                  <a:cubicBezTo>
                    <a:pt x="3300982" y="4337684"/>
                    <a:pt x="3364352" y="4275871"/>
                    <a:pt x="3402270" y="4325218"/>
                  </a:cubicBezTo>
                  <a:cubicBezTo>
                    <a:pt x="3417854" y="4345476"/>
                    <a:pt x="3411101" y="4397938"/>
                    <a:pt x="3390323" y="4423909"/>
                  </a:cubicBezTo>
                  <a:cubicBezTo>
                    <a:pt x="3380973" y="4435337"/>
                    <a:pt x="3349289" y="4451440"/>
                    <a:pt x="3356561" y="4468062"/>
                  </a:cubicBezTo>
                  <a:cubicBezTo>
                    <a:pt x="3388245" y="4541821"/>
                    <a:pt x="3417854" y="4637395"/>
                    <a:pt x="3412140" y="4717908"/>
                  </a:cubicBezTo>
                  <a:cubicBezTo>
                    <a:pt x="3407984" y="4777123"/>
                    <a:pt x="3392921" y="4833740"/>
                    <a:pt x="3365911" y="4887241"/>
                  </a:cubicBezTo>
                  <a:cubicBezTo>
                    <a:pt x="3335784" y="4946976"/>
                    <a:pt x="3296306" y="4998919"/>
                    <a:pt x="3243844" y="5040474"/>
                  </a:cubicBezTo>
                  <a:cubicBezTo>
                    <a:pt x="3179954" y="5090859"/>
                    <a:pt x="3107234" y="5122543"/>
                    <a:pt x="3025683" y="5131375"/>
                  </a:cubicBezTo>
                  <a:cubicBezTo>
                    <a:pt x="2948288" y="5139685"/>
                    <a:pt x="2908811" y="5136569"/>
                    <a:pt x="2837130" y="5104364"/>
                  </a:cubicBezTo>
                  <a:cubicBezTo>
                    <a:pt x="2796095" y="5086184"/>
                    <a:pt x="2830896" y="5101767"/>
                    <a:pt x="2791421" y="5080990"/>
                  </a:cubicBezTo>
                  <a:cubicBezTo>
                    <a:pt x="2736880" y="5052420"/>
                    <a:pt x="2679743" y="5130855"/>
                    <a:pt x="2622606" y="5110078"/>
                  </a:cubicBezTo>
                  <a:cubicBezTo>
                    <a:pt x="2560273" y="5087742"/>
                    <a:pt x="2628319" y="5004633"/>
                    <a:pt x="2564429" y="4969312"/>
                  </a:cubicBezTo>
                  <a:cubicBezTo>
                    <a:pt x="2540535" y="4956326"/>
                    <a:pt x="2407041" y="4846206"/>
                    <a:pt x="2387822" y="4826988"/>
                  </a:cubicBezTo>
                  <a:cubicBezTo>
                    <a:pt x="2348865" y="4788550"/>
                    <a:pt x="2310947" y="4748554"/>
                    <a:pt x="2276664" y="4704922"/>
                  </a:cubicBezTo>
                  <a:cubicBezTo>
                    <a:pt x="2273548" y="4701805"/>
                    <a:pt x="2270951" y="4698688"/>
                    <a:pt x="2266795" y="4696610"/>
                  </a:cubicBezTo>
                  <a:cubicBezTo>
                    <a:pt x="2185245" y="4588570"/>
                    <a:pt x="2122394" y="4465464"/>
                    <a:pt x="2072529" y="4339242"/>
                  </a:cubicBezTo>
                  <a:cubicBezTo>
                    <a:pt x="2054867" y="4294051"/>
                    <a:pt x="2038765" y="4248342"/>
                    <a:pt x="2024221" y="4202113"/>
                  </a:cubicBezTo>
                  <a:cubicBezTo>
                    <a:pt x="2011236" y="4159519"/>
                    <a:pt x="1997730" y="4119004"/>
                    <a:pt x="1967084" y="4084721"/>
                  </a:cubicBezTo>
                  <a:cubicBezTo>
                    <a:pt x="1894882" y="4004210"/>
                    <a:pt x="1802424" y="3949669"/>
                    <a:pt x="1691785" y="3948631"/>
                  </a:cubicBezTo>
                  <a:cubicBezTo>
                    <a:pt x="1602443" y="3947591"/>
                    <a:pt x="1528166" y="3982913"/>
                    <a:pt x="1458561" y="4035895"/>
                  </a:cubicBezTo>
                  <a:cubicBezTo>
                    <a:pt x="1386880" y="4090435"/>
                    <a:pt x="1308446" y="4136664"/>
                    <a:pt x="1228453" y="4178219"/>
                  </a:cubicBezTo>
                  <a:cubicBezTo>
                    <a:pt x="1052366" y="4269639"/>
                    <a:pt x="856022" y="4325218"/>
                    <a:pt x="656041" y="4309635"/>
                  </a:cubicBezTo>
                  <a:cubicBezTo>
                    <a:pt x="638381" y="4308596"/>
                    <a:pt x="556310" y="4282105"/>
                    <a:pt x="560466" y="4309635"/>
                  </a:cubicBezTo>
                  <a:cubicBezTo>
                    <a:pt x="562024" y="4322620"/>
                    <a:pt x="572412" y="4392743"/>
                    <a:pt x="522547" y="4394302"/>
                  </a:cubicBezTo>
                  <a:cubicBezTo>
                    <a:pt x="483590" y="4395341"/>
                    <a:pt x="491382" y="4379758"/>
                    <a:pt x="461254" y="4343398"/>
                  </a:cubicBezTo>
                  <a:cubicBezTo>
                    <a:pt x="448788" y="4328334"/>
                    <a:pt x="423336" y="4303921"/>
                    <a:pt x="407753" y="4292493"/>
                  </a:cubicBezTo>
                  <a:cubicBezTo>
                    <a:pt x="392689" y="4281585"/>
                    <a:pt x="391651" y="4281066"/>
                    <a:pt x="373471" y="4276911"/>
                  </a:cubicBezTo>
                  <a:cubicBezTo>
                    <a:pt x="331916" y="4267561"/>
                    <a:pt x="291401" y="4253017"/>
                    <a:pt x="253482" y="4233798"/>
                  </a:cubicBezTo>
                  <a:cubicBezTo>
                    <a:pt x="93498" y="4152247"/>
                    <a:pt x="1039" y="3998496"/>
                    <a:pt x="0" y="3818253"/>
                  </a:cubicBezTo>
                  <a:cubicBezTo>
                    <a:pt x="520" y="3726314"/>
                    <a:pt x="28049" y="3643205"/>
                    <a:pt x="81031" y="3567888"/>
                  </a:cubicBezTo>
                  <a:cubicBezTo>
                    <a:pt x="127780" y="3500881"/>
                    <a:pt x="190112" y="3446341"/>
                    <a:pt x="264910" y="3413616"/>
                  </a:cubicBezTo>
                  <a:cubicBezTo>
                    <a:pt x="281013" y="3406345"/>
                    <a:pt x="320489" y="3401670"/>
                    <a:pt x="324644" y="3381931"/>
                  </a:cubicBezTo>
                  <a:cubicBezTo>
                    <a:pt x="328280" y="3364271"/>
                    <a:pt x="324125" y="3294148"/>
                    <a:pt x="337630" y="3277526"/>
                  </a:cubicBezTo>
                  <a:cubicBezTo>
                    <a:pt x="358408" y="3252073"/>
                    <a:pt x="391651" y="3242725"/>
                    <a:pt x="422297" y="3256229"/>
                  </a:cubicBezTo>
                  <a:cubicBezTo>
                    <a:pt x="442555" y="3265059"/>
                    <a:pt x="458658" y="3341416"/>
                    <a:pt x="474240" y="3356479"/>
                  </a:cubicBezTo>
                  <a:cubicBezTo>
                    <a:pt x="540208" y="3419850"/>
                    <a:pt x="682532" y="3415694"/>
                    <a:pt x="764601" y="3398034"/>
                  </a:cubicBezTo>
                  <a:cubicBezTo>
                    <a:pt x="862775" y="3377257"/>
                    <a:pt x="950038" y="3320119"/>
                    <a:pt x="1004579" y="3235452"/>
                  </a:cubicBezTo>
                  <a:cubicBezTo>
                    <a:pt x="1114179" y="3065078"/>
                    <a:pt x="1196249" y="2879642"/>
                    <a:pt x="1282474" y="2696802"/>
                  </a:cubicBezTo>
                  <a:cubicBezTo>
                    <a:pt x="1339611" y="2575256"/>
                    <a:pt x="1398308" y="2442801"/>
                    <a:pt x="1317796" y="2316059"/>
                  </a:cubicBezTo>
                  <a:cubicBezTo>
                    <a:pt x="1264814" y="2232432"/>
                    <a:pt x="1175472" y="2195551"/>
                    <a:pt x="1091324" y="2150881"/>
                  </a:cubicBezTo>
                  <a:cubicBezTo>
                    <a:pt x="1047692" y="2127506"/>
                    <a:pt x="1004579" y="2103612"/>
                    <a:pt x="961466" y="2079199"/>
                  </a:cubicBezTo>
                  <a:cubicBezTo>
                    <a:pt x="933416" y="2063097"/>
                    <a:pt x="883033" y="2017387"/>
                    <a:pt x="851866" y="2013232"/>
                  </a:cubicBezTo>
                  <a:cubicBezTo>
                    <a:pt x="814468" y="2008038"/>
                    <a:pt x="797326" y="2081797"/>
                    <a:pt x="758889" y="2062059"/>
                  </a:cubicBezTo>
                  <a:cubicBezTo>
                    <a:pt x="727203" y="2045955"/>
                    <a:pt x="748499" y="2022062"/>
                    <a:pt x="740189" y="2002324"/>
                  </a:cubicBezTo>
                  <a:cubicBezTo>
                    <a:pt x="731358" y="1981546"/>
                    <a:pt x="737072" y="1960250"/>
                    <a:pt x="722528" y="1940511"/>
                  </a:cubicBezTo>
                  <a:cubicBezTo>
                    <a:pt x="706426" y="1918176"/>
                    <a:pt x="675779" y="1904151"/>
                    <a:pt x="655002" y="1885452"/>
                  </a:cubicBezTo>
                  <a:cubicBezTo>
                    <a:pt x="611370" y="1845975"/>
                    <a:pt x="576048" y="1796629"/>
                    <a:pt x="553194" y="1742608"/>
                  </a:cubicBezTo>
                  <a:cubicBezTo>
                    <a:pt x="505406" y="1629892"/>
                    <a:pt x="520469" y="1501073"/>
                    <a:pt x="616045" y="1418484"/>
                  </a:cubicBezTo>
                  <a:cubicBezTo>
                    <a:pt x="664352" y="1376410"/>
                    <a:pt x="714218" y="1368099"/>
                    <a:pt x="762005" y="1366021"/>
                  </a:cubicBezTo>
                  <a:cubicBezTo>
                    <a:pt x="814986" y="1363943"/>
                    <a:pt x="867449" y="1402382"/>
                    <a:pt x="920950" y="1387318"/>
                  </a:cubicBezTo>
                  <a:cubicBezTo>
                    <a:pt x="965102" y="1374332"/>
                    <a:pt x="1039381" y="1264213"/>
                    <a:pt x="1086130" y="1310962"/>
                  </a:cubicBezTo>
                  <a:cubicBezTo>
                    <a:pt x="1121451" y="1346803"/>
                    <a:pt x="1086130" y="1395109"/>
                    <a:pt x="1062236" y="1425236"/>
                  </a:cubicBezTo>
                  <a:cubicBezTo>
                    <a:pt x="1062756" y="1424716"/>
                    <a:pt x="1145345" y="1449649"/>
                    <a:pt x="1152097" y="1451207"/>
                  </a:cubicBezTo>
                  <a:cubicBezTo>
                    <a:pt x="1188976" y="1460038"/>
                    <a:pt x="1226376" y="1469387"/>
                    <a:pt x="1263255" y="1478737"/>
                  </a:cubicBezTo>
                  <a:cubicBezTo>
                    <a:pt x="1333898" y="1496918"/>
                    <a:pt x="1405580" y="1516656"/>
                    <a:pt x="1474663" y="1537952"/>
                  </a:cubicBezTo>
                  <a:cubicBezTo>
                    <a:pt x="1558292" y="1563405"/>
                    <a:pt x="1667372" y="1607556"/>
                    <a:pt x="1752040" y="1567041"/>
                  </a:cubicBezTo>
                  <a:cubicBezTo>
                    <a:pt x="1821643" y="1533798"/>
                    <a:pt x="1856965" y="1455363"/>
                    <a:pt x="1854367" y="1380565"/>
                  </a:cubicBezTo>
                  <a:cubicBezTo>
                    <a:pt x="1851251" y="1301092"/>
                    <a:pt x="1816449" y="1227853"/>
                    <a:pt x="1808138" y="1149418"/>
                  </a:cubicBezTo>
                  <a:cubicBezTo>
                    <a:pt x="1798788" y="1063192"/>
                    <a:pt x="1799308" y="976448"/>
                    <a:pt x="1811255" y="890741"/>
                  </a:cubicBezTo>
                  <a:cubicBezTo>
                    <a:pt x="1841381" y="673620"/>
                    <a:pt x="1928646" y="482988"/>
                    <a:pt x="2075645" y="320407"/>
                  </a:cubicBezTo>
                  <a:cubicBezTo>
                    <a:pt x="2141093" y="248206"/>
                    <a:pt x="2217449" y="183797"/>
                    <a:pt x="2301077" y="132892"/>
                  </a:cubicBezTo>
                  <a:cubicBezTo>
                    <a:pt x="2409119" y="66405"/>
                    <a:pt x="2527030" y="25370"/>
                    <a:pt x="2653251" y="10306"/>
                  </a:cubicBezTo>
                  <a:cubicBezTo>
                    <a:pt x="2686495" y="6411"/>
                    <a:pt x="2719609" y="3035"/>
                    <a:pt x="2752787" y="1282"/>
                  </a:cubicBezTo>
                  <a:close/>
                </a:path>
              </a:pathLst>
            </a:custGeom>
            <a:solidFill>
              <a:schemeClr val="bg1"/>
            </a:solidFill>
            <a:ln w="4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6" name="Graphic 2">
            <a:extLst>
              <a:ext uri="{FF2B5EF4-FFF2-40B4-BE49-F238E27FC236}">
                <a16:creationId xmlns:a16="http://schemas.microsoft.com/office/drawing/2014/main" id="{10600735-5624-4F68-89D7-A7C402D5EA71}"/>
              </a:ext>
            </a:extLst>
          </p:cNvPr>
          <p:cNvGrpSpPr/>
          <p:nvPr/>
        </p:nvGrpSpPr>
        <p:grpSpPr>
          <a:xfrm>
            <a:off x="4263512" y="4201140"/>
            <a:ext cx="2929615" cy="2433117"/>
            <a:chOff x="1967283" y="0"/>
            <a:chExt cx="8257434" cy="6858000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E5BEF42-0115-4AA0-B4FC-52B8B478D1AF}"/>
                </a:ext>
              </a:extLst>
            </p:cNvPr>
            <p:cNvSpPr/>
            <p:nvPr/>
          </p:nvSpPr>
          <p:spPr>
            <a:xfrm>
              <a:off x="3089150" y="5712938"/>
              <a:ext cx="5937930" cy="1144289"/>
            </a:xfrm>
            <a:custGeom>
              <a:avLst/>
              <a:gdLst>
                <a:gd name="connsiteX0" fmla="*/ 0 w 5937930"/>
                <a:gd name="connsiteY0" fmla="*/ 0 h 1144288"/>
                <a:gd name="connsiteX1" fmla="*/ 85048 w 5937930"/>
                <a:gd name="connsiteY1" fmla="*/ 65719 h 1144288"/>
                <a:gd name="connsiteX2" fmla="*/ 738375 w 5937930"/>
                <a:gd name="connsiteY2" fmla="*/ 496373 h 1144288"/>
                <a:gd name="connsiteX3" fmla="*/ 1977764 w 5937930"/>
                <a:gd name="connsiteY3" fmla="*/ 940172 h 1144288"/>
                <a:gd name="connsiteX4" fmla="*/ 2460994 w 5937930"/>
                <a:gd name="connsiteY4" fmla="*/ 1015169 h 1144288"/>
                <a:gd name="connsiteX5" fmla="*/ 2842939 w 5937930"/>
                <a:gd name="connsiteY5" fmla="*/ 1039911 h 1144288"/>
                <a:gd name="connsiteX6" fmla="*/ 3057106 w 5937930"/>
                <a:gd name="connsiteY6" fmla="*/ 1043777 h 1144288"/>
                <a:gd name="connsiteX7" fmla="*/ 3483895 w 5937930"/>
                <a:gd name="connsiteY7" fmla="*/ 1018262 h 1144288"/>
                <a:gd name="connsiteX8" fmla="*/ 4189797 w 5937930"/>
                <a:gd name="connsiteY8" fmla="*/ 897648 h 1144288"/>
                <a:gd name="connsiteX9" fmla="*/ 4918895 w 5937930"/>
                <a:gd name="connsiteY9" fmla="*/ 652554 h 1144288"/>
                <a:gd name="connsiteX10" fmla="*/ 5170948 w 5937930"/>
                <a:gd name="connsiteY10" fmla="*/ 535032 h 1144288"/>
                <a:gd name="connsiteX11" fmla="*/ 5942569 w 5937930"/>
                <a:gd name="connsiteY11" fmla="*/ 37885 h 1144288"/>
                <a:gd name="connsiteX12" fmla="*/ 4940543 w 5937930"/>
                <a:gd name="connsiteY12" fmla="*/ 715953 h 1144288"/>
                <a:gd name="connsiteX13" fmla="*/ 3598324 w 5937930"/>
                <a:gd name="connsiteY13" fmla="*/ 1108723 h 1144288"/>
                <a:gd name="connsiteX14" fmla="*/ 2560732 w 5937930"/>
                <a:gd name="connsiteY14" fmla="*/ 1128825 h 1144288"/>
                <a:gd name="connsiteX15" fmla="*/ 526527 w 5937930"/>
                <a:gd name="connsiteY15" fmla="*/ 426788 h 1144288"/>
                <a:gd name="connsiteX16" fmla="*/ 14690 w 5937930"/>
                <a:gd name="connsiteY16" fmla="*/ 17009 h 1144288"/>
                <a:gd name="connsiteX17" fmla="*/ 0 w 5937930"/>
                <a:gd name="connsiteY17" fmla="*/ 0 h 114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37930" h="1144288">
                  <a:moveTo>
                    <a:pt x="0" y="0"/>
                  </a:moveTo>
                  <a:cubicBezTo>
                    <a:pt x="33246" y="15463"/>
                    <a:pt x="57214" y="43297"/>
                    <a:pt x="85048" y="65719"/>
                  </a:cubicBezTo>
                  <a:cubicBezTo>
                    <a:pt x="289165" y="229631"/>
                    <a:pt x="507198" y="373440"/>
                    <a:pt x="738375" y="496373"/>
                  </a:cubicBezTo>
                  <a:cubicBezTo>
                    <a:pt x="1129599" y="705129"/>
                    <a:pt x="1543243" y="851258"/>
                    <a:pt x="1977764" y="940172"/>
                  </a:cubicBezTo>
                  <a:cubicBezTo>
                    <a:pt x="2137810" y="973418"/>
                    <a:pt x="2298628" y="998160"/>
                    <a:pt x="2460994" y="1015169"/>
                  </a:cubicBezTo>
                  <a:cubicBezTo>
                    <a:pt x="2587793" y="1028313"/>
                    <a:pt x="2715366" y="1036818"/>
                    <a:pt x="2842939" y="1039911"/>
                  </a:cubicBezTo>
                  <a:cubicBezTo>
                    <a:pt x="2914070" y="1041457"/>
                    <a:pt x="2985975" y="1046096"/>
                    <a:pt x="3057106" y="1043777"/>
                  </a:cubicBezTo>
                  <a:cubicBezTo>
                    <a:pt x="3199369" y="1038365"/>
                    <a:pt x="3341632" y="1032179"/>
                    <a:pt x="3483895" y="1018262"/>
                  </a:cubicBezTo>
                  <a:cubicBezTo>
                    <a:pt x="3722031" y="995067"/>
                    <a:pt x="3957847" y="955635"/>
                    <a:pt x="4189797" y="897648"/>
                  </a:cubicBezTo>
                  <a:cubicBezTo>
                    <a:pt x="4439531" y="835794"/>
                    <a:pt x="4683079" y="755385"/>
                    <a:pt x="4918895" y="652554"/>
                  </a:cubicBezTo>
                  <a:cubicBezTo>
                    <a:pt x="5003943" y="615442"/>
                    <a:pt x="5087445" y="576010"/>
                    <a:pt x="5170948" y="535032"/>
                  </a:cubicBezTo>
                  <a:cubicBezTo>
                    <a:pt x="5199555" y="521115"/>
                    <a:pt x="5917055" y="28607"/>
                    <a:pt x="5942569" y="37885"/>
                  </a:cubicBezTo>
                  <a:cubicBezTo>
                    <a:pt x="5782524" y="244321"/>
                    <a:pt x="5245172" y="572917"/>
                    <a:pt x="4940543" y="715953"/>
                  </a:cubicBezTo>
                  <a:cubicBezTo>
                    <a:pt x="4514528" y="919296"/>
                    <a:pt x="4066090" y="1047643"/>
                    <a:pt x="3598324" y="1108723"/>
                  </a:cubicBezTo>
                  <a:cubicBezTo>
                    <a:pt x="3252718" y="1153566"/>
                    <a:pt x="2907111" y="1160525"/>
                    <a:pt x="2560732" y="1128825"/>
                  </a:cubicBezTo>
                  <a:cubicBezTo>
                    <a:pt x="1825450" y="1060013"/>
                    <a:pt x="1143515" y="835794"/>
                    <a:pt x="526527" y="426788"/>
                  </a:cubicBezTo>
                  <a:cubicBezTo>
                    <a:pt x="344060" y="305401"/>
                    <a:pt x="173190" y="168551"/>
                    <a:pt x="14690" y="17009"/>
                  </a:cubicBezTo>
                  <a:cubicBezTo>
                    <a:pt x="9278" y="11598"/>
                    <a:pt x="5412" y="5412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5706F06-FAEB-45B4-AF61-0D84ED357239}"/>
                </a:ext>
              </a:extLst>
            </p:cNvPr>
            <p:cNvSpPr/>
            <p:nvPr/>
          </p:nvSpPr>
          <p:spPr>
            <a:xfrm>
              <a:off x="1967231" y="-273"/>
              <a:ext cx="8257434" cy="6749756"/>
            </a:xfrm>
            <a:custGeom>
              <a:avLst/>
              <a:gdLst>
                <a:gd name="connsiteX0" fmla="*/ 8193313 w 8257434"/>
                <a:gd name="connsiteY0" fmla="*/ 2824656 h 6749756"/>
                <a:gd name="connsiteX1" fmla="*/ 7723228 w 8257434"/>
                <a:gd name="connsiteY1" fmla="*/ 1725211 h 6749756"/>
                <a:gd name="connsiteX2" fmla="*/ 6568115 w 8257434"/>
                <a:gd name="connsiteY2" fmla="*/ 656693 h 6749756"/>
                <a:gd name="connsiteX3" fmla="*/ 4166655 w 8257434"/>
                <a:gd name="connsiteY3" fmla="*/ 273 h 6749756"/>
                <a:gd name="connsiteX4" fmla="*/ 3293748 w 8257434"/>
                <a:gd name="connsiteY4" fmla="*/ 68312 h 6749756"/>
                <a:gd name="connsiteX5" fmla="*/ 1824729 w 8257434"/>
                <a:gd name="connsiteY5" fmla="*/ 571644 h 6749756"/>
                <a:gd name="connsiteX6" fmla="*/ 572970 w 8257434"/>
                <a:gd name="connsiteY6" fmla="*/ 1654853 h 6749756"/>
                <a:gd name="connsiteX7" fmla="*/ 4691 w 8257434"/>
                <a:gd name="connsiteY7" fmla="*/ 3208147 h 6749756"/>
                <a:gd name="connsiteX8" fmla="*/ 204942 w 8257434"/>
                <a:gd name="connsiteY8" fmla="*/ 4418928 h 6749756"/>
                <a:gd name="connsiteX9" fmla="*/ 1131970 w 8257434"/>
                <a:gd name="connsiteY9" fmla="*/ 5690790 h 6749756"/>
                <a:gd name="connsiteX10" fmla="*/ 1147434 w 8257434"/>
                <a:gd name="connsiteY10" fmla="*/ 5702387 h 6749756"/>
                <a:gd name="connsiteX11" fmla="*/ 1399487 w 8257434"/>
                <a:gd name="connsiteY11" fmla="*/ 5911143 h 6749756"/>
                <a:gd name="connsiteX12" fmla="*/ 1918282 w 8257434"/>
                <a:gd name="connsiteY12" fmla="*/ 6228915 h 6749756"/>
                <a:gd name="connsiteX13" fmla="*/ 2704594 w 8257434"/>
                <a:gd name="connsiteY13" fmla="*/ 6545140 h 6749756"/>
                <a:gd name="connsiteX14" fmla="*/ 3149939 w 8257434"/>
                <a:gd name="connsiteY14" fmla="*/ 6654930 h 6749756"/>
                <a:gd name="connsiteX15" fmla="*/ 3758422 w 8257434"/>
                <a:gd name="connsiteY15" fmla="*/ 6735340 h 6749756"/>
                <a:gd name="connsiteX16" fmla="*/ 4083152 w 8257434"/>
                <a:gd name="connsiteY16" fmla="*/ 6750030 h 6749756"/>
                <a:gd name="connsiteX17" fmla="*/ 4266393 w 8257434"/>
                <a:gd name="connsiteY17" fmla="*/ 6746164 h 6749756"/>
                <a:gd name="connsiteX18" fmla="*/ 4493705 w 8257434"/>
                <a:gd name="connsiteY18" fmla="*/ 6734567 h 6749756"/>
                <a:gd name="connsiteX19" fmla="*/ 4932864 w 8257434"/>
                <a:gd name="connsiteY19" fmla="*/ 6683538 h 6749756"/>
                <a:gd name="connsiteX20" fmla="*/ 5838244 w 8257434"/>
                <a:gd name="connsiteY20" fmla="*/ 6445402 h 6749756"/>
                <a:gd name="connsiteX21" fmla="*/ 6279723 w 8257434"/>
                <a:gd name="connsiteY21" fmla="*/ 6254429 h 6749756"/>
                <a:gd name="connsiteX22" fmla="*/ 6926091 w 8257434"/>
                <a:gd name="connsiteY22" fmla="*/ 5857021 h 6749756"/>
                <a:gd name="connsiteX23" fmla="*/ 7426331 w 8257434"/>
                <a:gd name="connsiteY23" fmla="*/ 5402398 h 6749756"/>
                <a:gd name="connsiteX24" fmla="*/ 7696940 w 8257434"/>
                <a:gd name="connsiteY24" fmla="*/ 5071482 h 6749756"/>
                <a:gd name="connsiteX25" fmla="*/ 8148470 w 8257434"/>
                <a:gd name="connsiteY25" fmla="*/ 4152185 h 6749756"/>
                <a:gd name="connsiteX26" fmla="*/ 8259033 w 8257434"/>
                <a:gd name="connsiteY26" fmla="*/ 3390615 h 6749756"/>
                <a:gd name="connsiteX27" fmla="*/ 8193313 w 8257434"/>
                <a:gd name="connsiteY27" fmla="*/ 2824656 h 674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7434" h="6749756">
                  <a:moveTo>
                    <a:pt x="8193313" y="2824656"/>
                  </a:moveTo>
                  <a:cubicBezTo>
                    <a:pt x="8131460" y="2421836"/>
                    <a:pt x="7953631" y="2059993"/>
                    <a:pt x="7723228" y="1725211"/>
                  </a:cubicBezTo>
                  <a:cubicBezTo>
                    <a:pt x="7418599" y="1282186"/>
                    <a:pt x="7027377" y="931167"/>
                    <a:pt x="6568115" y="656693"/>
                  </a:cubicBezTo>
                  <a:cubicBezTo>
                    <a:pt x="5828966" y="214441"/>
                    <a:pt x="5023325" y="11098"/>
                    <a:pt x="4166655" y="273"/>
                  </a:cubicBezTo>
                  <a:cubicBezTo>
                    <a:pt x="3873624" y="-2819"/>
                    <a:pt x="3582913" y="20376"/>
                    <a:pt x="3293748" y="68312"/>
                  </a:cubicBezTo>
                  <a:cubicBezTo>
                    <a:pt x="2776499" y="154907"/>
                    <a:pt x="2284764" y="318045"/>
                    <a:pt x="1824729" y="571644"/>
                  </a:cubicBezTo>
                  <a:cubicBezTo>
                    <a:pt x="1330675" y="843026"/>
                    <a:pt x="905432" y="1195591"/>
                    <a:pt x="572970" y="1654853"/>
                  </a:cubicBezTo>
                  <a:cubicBezTo>
                    <a:pt x="236642" y="2117980"/>
                    <a:pt x="38711" y="2633684"/>
                    <a:pt x="4691" y="3208147"/>
                  </a:cubicBezTo>
                  <a:cubicBezTo>
                    <a:pt x="-19277" y="3626431"/>
                    <a:pt x="48762" y="4030025"/>
                    <a:pt x="204942" y="4418928"/>
                  </a:cubicBezTo>
                  <a:cubicBezTo>
                    <a:pt x="406739" y="4921488"/>
                    <a:pt x="732243" y="5332813"/>
                    <a:pt x="1131970" y="5690790"/>
                  </a:cubicBezTo>
                  <a:cubicBezTo>
                    <a:pt x="1138156" y="5693109"/>
                    <a:pt x="1142795" y="5697748"/>
                    <a:pt x="1147434" y="5702387"/>
                  </a:cubicBezTo>
                  <a:cubicBezTo>
                    <a:pt x="1227070" y="5777385"/>
                    <a:pt x="1311345" y="5846970"/>
                    <a:pt x="1399487" y="5911143"/>
                  </a:cubicBezTo>
                  <a:cubicBezTo>
                    <a:pt x="1563398" y="6031757"/>
                    <a:pt x="1737361" y="6136134"/>
                    <a:pt x="1918282" y="6228915"/>
                  </a:cubicBezTo>
                  <a:cubicBezTo>
                    <a:pt x="2170335" y="6358807"/>
                    <a:pt x="2433212" y="6463185"/>
                    <a:pt x="2704594" y="6545140"/>
                  </a:cubicBezTo>
                  <a:cubicBezTo>
                    <a:pt x="2851496" y="6589211"/>
                    <a:pt x="2999944" y="6626323"/>
                    <a:pt x="3149939" y="6654930"/>
                  </a:cubicBezTo>
                  <a:cubicBezTo>
                    <a:pt x="3350963" y="6692815"/>
                    <a:pt x="3553533" y="6722196"/>
                    <a:pt x="3758422" y="6735340"/>
                  </a:cubicBezTo>
                  <a:cubicBezTo>
                    <a:pt x="3866666" y="6742298"/>
                    <a:pt x="3974909" y="6746937"/>
                    <a:pt x="4083152" y="6750030"/>
                  </a:cubicBezTo>
                  <a:cubicBezTo>
                    <a:pt x="4144233" y="6751576"/>
                    <a:pt x="4205314" y="6748484"/>
                    <a:pt x="4266393" y="6746164"/>
                  </a:cubicBezTo>
                  <a:cubicBezTo>
                    <a:pt x="4342164" y="6743071"/>
                    <a:pt x="4417935" y="6739979"/>
                    <a:pt x="4493705" y="6734567"/>
                  </a:cubicBezTo>
                  <a:cubicBezTo>
                    <a:pt x="4640607" y="6724515"/>
                    <a:pt x="4786735" y="6706733"/>
                    <a:pt x="4932864" y="6683538"/>
                  </a:cubicBezTo>
                  <a:cubicBezTo>
                    <a:pt x="5242132" y="6634055"/>
                    <a:pt x="5543667" y="6554419"/>
                    <a:pt x="5838244" y="6445402"/>
                  </a:cubicBezTo>
                  <a:cubicBezTo>
                    <a:pt x="5989012" y="6389734"/>
                    <a:pt x="6135141" y="6324788"/>
                    <a:pt x="6279723" y="6254429"/>
                  </a:cubicBezTo>
                  <a:cubicBezTo>
                    <a:pt x="6296733" y="6245924"/>
                    <a:pt x="6773777" y="5983821"/>
                    <a:pt x="6926091" y="5857021"/>
                  </a:cubicBezTo>
                  <a:cubicBezTo>
                    <a:pt x="7064489" y="5741046"/>
                    <a:pt x="7336644" y="5499817"/>
                    <a:pt x="7426331" y="5402398"/>
                  </a:cubicBezTo>
                  <a:cubicBezTo>
                    <a:pt x="7522977" y="5297247"/>
                    <a:pt x="7614211" y="5187458"/>
                    <a:pt x="7696940" y="5071482"/>
                  </a:cubicBezTo>
                  <a:cubicBezTo>
                    <a:pt x="7897964" y="4790049"/>
                    <a:pt x="8051824" y="4485421"/>
                    <a:pt x="8148470" y="4152185"/>
                  </a:cubicBezTo>
                  <a:cubicBezTo>
                    <a:pt x="8221148" y="3903225"/>
                    <a:pt x="8259033" y="3649626"/>
                    <a:pt x="8259033" y="3390615"/>
                  </a:cubicBezTo>
                  <a:cubicBezTo>
                    <a:pt x="8259033" y="3158665"/>
                    <a:pt x="8218055" y="2989341"/>
                    <a:pt x="8193313" y="2824656"/>
                  </a:cubicBezTo>
                  <a:close/>
                </a:path>
              </a:pathLst>
            </a:custGeom>
            <a:solidFill>
              <a:schemeClr val="accent5"/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EC0E3C4-C282-4023-9A44-3E9BE8FE27BB}"/>
                </a:ext>
              </a:extLst>
            </p:cNvPr>
            <p:cNvSpPr/>
            <p:nvPr/>
          </p:nvSpPr>
          <p:spPr>
            <a:xfrm>
              <a:off x="3680623" y="1553294"/>
              <a:ext cx="4437984" cy="3595231"/>
            </a:xfrm>
            <a:custGeom>
              <a:avLst/>
              <a:gdLst>
                <a:gd name="connsiteX0" fmla="*/ 4437984 w 4437984"/>
                <a:gd name="connsiteY0" fmla="*/ 1799162 h 3595231"/>
                <a:gd name="connsiteX1" fmla="*/ 2218992 w 4437984"/>
                <a:gd name="connsiteY1" fmla="*/ 3598324 h 3595231"/>
                <a:gd name="connsiteX2" fmla="*/ 0 w 4437984"/>
                <a:gd name="connsiteY2" fmla="*/ 1799162 h 3595231"/>
                <a:gd name="connsiteX3" fmla="*/ 2218992 w 4437984"/>
                <a:gd name="connsiteY3" fmla="*/ 0 h 3595231"/>
                <a:gd name="connsiteX4" fmla="*/ 4437984 w 4437984"/>
                <a:gd name="connsiteY4" fmla="*/ 1799162 h 359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7984" h="3595231">
                  <a:moveTo>
                    <a:pt x="4437984" y="1799162"/>
                  </a:moveTo>
                  <a:cubicBezTo>
                    <a:pt x="4437984" y="2792812"/>
                    <a:pt x="3444508" y="3598324"/>
                    <a:pt x="2218992" y="3598324"/>
                  </a:cubicBezTo>
                  <a:cubicBezTo>
                    <a:pt x="993476" y="3598324"/>
                    <a:pt x="0" y="2792812"/>
                    <a:pt x="0" y="1799162"/>
                  </a:cubicBezTo>
                  <a:cubicBezTo>
                    <a:pt x="0" y="805512"/>
                    <a:pt x="993476" y="0"/>
                    <a:pt x="2218992" y="0"/>
                  </a:cubicBezTo>
                  <a:cubicBezTo>
                    <a:pt x="3444508" y="0"/>
                    <a:pt x="4437984" y="805512"/>
                    <a:pt x="4437984" y="1799162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408542F-B51F-4C38-9D6C-CB655CF29166}"/>
                </a:ext>
              </a:extLst>
            </p:cNvPr>
            <p:cNvSpPr/>
            <p:nvPr/>
          </p:nvSpPr>
          <p:spPr>
            <a:xfrm>
              <a:off x="3877781" y="1575716"/>
              <a:ext cx="4437984" cy="3595231"/>
            </a:xfrm>
            <a:custGeom>
              <a:avLst/>
              <a:gdLst>
                <a:gd name="connsiteX0" fmla="*/ 4437984 w 4437984"/>
                <a:gd name="connsiteY0" fmla="*/ 1799162 h 3595231"/>
                <a:gd name="connsiteX1" fmla="*/ 2218992 w 4437984"/>
                <a:gd name="connsiteY1" fmla="*/ 3598324 h 3595231"/>
                <a:gd name="connsiteX2" fmla="*/ 0 w 4437984"/>
                <a:gd name="connsiteY2" fmla="*/ 1799162 h 3595231"/>
                <a:gd name="connsiteX3" fmla="*/ 2218992 w 4437984"/>
                <a:gd name="connsiteY3" fmla="*/ 0 h 3595231"/>
                <a:gd name="connsiteX4" fmla="*/ 4437984 w 4437984"/>
                <a:gd name="connsiteY4" fmla="*/ 1799162 h 359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7984" h="3595231">
                  <a:moveTo>
                    <a:pt x="4437984" y="1799162"/>
                  </a:moveTo>
                  <a:cubicBezTo>
                    <a:pt x="4437984" y="2792812"/>
                    <a:pt x="3444508" y="3598324"/>
                    <a:pt x="2218992" y="3598324"/>
                  </a:cubicBezTo>
                  <a:cubicBezTo>
                    <a:pt x="993476" y="3598324"/>
                    <a:pt x="0" y="2792812"/>
                    <a:pt x="0" y="1799162"/>
                  </a:cubicBezTo>
                  <a:cubicBezTo>
                    <a:pt x="0" y="805512"/>
                    <a:pt x="993476" y="0"/>
                    <a:pt x="2218992" y="0"/>
                  </a:cubicBezTo>
                  <a:cubicBezTo>
                    <a:pt x="3444508" y="0"/>
                    <a:pt x="4437984" y="805512"/>
                    <a:pt x="4437984" y="179916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0F0D3C6-FEE5-4BDB-84E2-A4068586BE31}"/>
                </a:ext>
              </a:extLst>
            </p:cNvPr>
            <p:cNvSpPr/>
            <p:nvPr/>
          </p:nvSpPr>
          <p:spPr>
            <a:xfrm>
              <a:off x="7239500" y="1277273"/>
              <a:ext cx="1453556" cy="4430253"/>
            </a:xfrm>
            <a:custGeom>
              <a:avLst/>
              <a:gdLst>
                <a:gd name="connsiteX0" fmla="*/ 789 w 1453555"/>
                <a:gd name="connsiteY0" fmla="*/ 4435665 h 4430252"/>
                <a:gd name="connsiteX1" fmla="*/ 6201 w 1453555"/>
                <a:gd name="connsiteY1" fmla="*/ 2546042 h 4430252"/>
                <a:gd name="connsiteX2" fmla="*/ 345622 w 1453555"/>
                <a:gd name="connsiteY2" fmla="*/ 2188839 h 4430252"/>
                <a:gd name="connsiteX3" fmla="*/ 760040 w 1453555"/>
                <a:gd name="connsiteY3" fmla="*/ 1645302 h 4430252"/>
                <a:gd name="connsiteX4" fmla="*/ 953332 w 1453555"/>
                <a:gd name="connsiteY4" fmla="*/ 1314386 h 4430252"/>
                <a:gd name="connsiteX5" fmla="*/ 1210024 w 1453555"/>
                <a:gd name="connsiteY5" fmla="*/ 714407 h 4430252"/>
                <a:gd name="connsiteX6" fmla="*/ 1386306 w 1453555"/>
                <a:gd name="connsiteY6" fmla="*/ 0 h 4430252"/>
                <a:gd name="connsiteX7" fmla="*/ 1441974 w 1453555"/>
                <a:gd name="connsiteY7" fmla="*/ 1644528 h 4430252"/>
                <a:gd name="connsiteX8" fmla="*/ 913900 w 1453555"/>
                <a:gd name="connsiteY8" fmla="*/ 3438278 h 4430252"/>
                <a:gd name="connsiteX9" fmla="*/ 789 w 1453555"/>
                <a:gd name="connsiteY9" fmla="*/ 4435665 h 443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3555" h="4430252">
                  <a:moveTo>
                    <a:pt x="789" y="4435665"/>
                  </a:moveTo>
                  <a:cubicBezTo>
                    <a:pt x="-1531" y="3503998"/>
                    <a:pt x="1562" y="2620266"/>
                    <a:pt x="6201" y="2546042"/>
                  </a:cubicBezTo>
                  <a:cubicBezTo>
                    <a:pt x="10067" y="2525167"/>
                    <a:pt x="248976" y="2297855"/>
                    <a:pt x="345622" y="2188839"/>
                  </a:cubicBezTo>
                  <a:cubicBezTo>
                    <a:pt x="497936" y="2018742"/>
                    <a:pt x="635560" y="1837047"/>
                    <a:pt x="760040" y="1645302"/>
                  </a:cubicBezTo>
                  <a:cubicBezTo>
                    <a:pt x="829625" y="1537831"/>
                    <a:pt x="893798" y="1427268"/>
                    <a:pt x="953332" y="1314386"/>
                  </a:cubicBezTo>
                  <a:cubicBezTo>
                    <a:pt x="1056163" y="1121867"/>
                    <a:pt x="1140439" y="920843"/>
                    <a:pt x="1210024" y="714407"/>
                  </a:cubicBezTo>
                  <a:cubicBezTo>
                    <a:pt x="1284248" y="493281"/>
                    <a:pt x="1367750" y="4639"/>
                    <a:pt x="1386306" y="0"/>
                  </a:cubicBezTo>
                  <a:cubicBezTo>
                    <a:pt x="1397130" y="34793"/>
                    <a:pt x="1442747" y="1531646"/>
                    <a:pt x="1441974" y="1644528"/>
                  </a:cubicBezTo>
                  <a:cubicBezTo>
                    <a:pt x="1438108" y="1751999"/>
                    <a:pt x="1596608" y="2432387"/>
                    <a:pt x="913900" y="3438278"/>
                  </a:cubicBezTo>
                  <a:cubicBezTo>
                    <a:pt x="574480" y="3892901"/>
                    <a:pt x="156969" y="4310412"/>
                    <a:pt x="789" y="443566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A2B4BA5-9986-4577-B75E-CE1855B73302}"/>
                </a:ext>
              </a:extLst>
            </p:cNvPr>
            <p:cNvSpPr/>
            <p:nvPr/>
          </p:nvSpPr>
          <p:spPr>
            <a:xfrm>
              <a:off x="3426111" y="938704"/>
              <a:ext cx="4878690" cy="2760210"/>
            </a:xfrm>
            <a:custGeom>
              <a:avLst/>
              <a:gdLst>
                <a:gd name="connsiteX0" fmla="*/ 4883469 w 4878689"/>
                <a:gd name="connsiteY0" fmla="*/ 23117 h 2760209"/>
                <a:gd name="connsiteX1" fmla="*/ 4579614 w 4878689"/>
                <a:gd name="connsiteY1" fmla="*/ 1153489 h 2760209"/>
                <a:gd name="connsiteX2" fmla="*/ 3975770 w 4878689"/>
                <a:gd name="connsiteY2" fmla="*/ 2185668 h 2760209"/>
                <a:gd name="connsiteX3" fmla="*/ 3531199 w 4878689"/>
                <a:gd name="connsiteY3" fmla="*/ 2767863 h 2760209"/>
                <a:gd name="connsiteX4" fmla="*/ 2761897 w 4878689"/>
                <a:gd name="connsiteY4" fmla="*/ 2172524 h 2760209"/>
                <a:gd name="connsiteX5" fmla="*/ 140 w 4878689"/>
                <a:gd name="connsiteY5" fmla="*/ 10746 h 2760209"/>
                <a:gd name="connsiteX6" fmla="*/ 17150 w 4878689"/>
                <a:gd name="connsiteY6" fmla="*/ 695 h 2760209"/>
                <a:gd name="connsiteX7" fmla="*/ 4883469 w 4878689"/>
                <a:gd name="connsiteY7" fmla="*/ 23117 h 2760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78689" h="2760209">
                  <a:moveTo>
                    <a:pt x="4883469" y="23117"/>
                  </a:moveTo>
                  <a:cubicBezTo>
                    <a:pt x="4843265" y="367177"/>
                    <a:pt x="4821616" y="610725"/>
                    <a:pt x="4579614" y="1153489"/>
                  </a:cubicBezTo>
                  <a:cubicBezTo>
                    <a:pt x="4415703" y="1522290"/>
                    <a:pt x="4219318" y="1864803"/>
                    <a:pt x="3975770" y="2185668"/>
                  </a:cubicBezTo>
                  <a:cubicBezTo>
                    <a:pt x="3832734" y="2374321"/>
                    <a:pt x="3657225" y="2556789"/>
                    <a:pt x="3531199" y="2767863"/>
                  </a:cubicBezTo>
                  <a:cubicBezTo>
                    <a:pt x="3405172" y="2661166"/>
                    <a:pt x="2844625" y="2235151"/>
                    <a:pt x="2761897" y="2172524"/>
                  </a:cubicBezTo>
                  <a:cubicBezTo>
                    <a:pt x="1841826" y="1479765"/>
                    <a:pt x="10191" y="24663"/>
                    <a:pt x="140" y="10746"/>
                  </a:cubicBezTo>
                  <a:cubicBezTo>
                    <a:pt x="-1406" y="-3944"/>
                    <a:pt x="10191" y="695"/>
                    <a:pt x="17150" y="695"/>
                  </a:cubicBezTo>
                  <a:cubicBezTo>
                    <a:pt x="439300" y="4561"/>
                    <a:pt x="4537863" y="20024"/>
                    <a:pt x="4883469" y="2311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73C686F-3649-4D03-90EE-9C328A17AEFD}"/>
                </a:ext>
              </a:extLst>
            </p:cNvPr>
            <p:cNvSpPr/>
            <p:nvPr/>
          </p:nvSpPr>
          <p:spPr>
            <a:xfrm>
              <a:off x="3426251" y="949450"/>
              <a:ext cx="3548841" cy="4128717"/>
            </a:xfrm>
            <a:custGeom>
              <a:avLst/>
              <a:gdLst>
                <a:gd name="connsiteX0" fmla="*/ 0 w 3548841"/>
                <a:gd name="connsiteY0" fmla="*/ 0 h 4128717"/>
                <a:gd name="connsiteX1" fmla="*/ 135304 w 3548841"/>
                <a:gd name="connsiteY1" fmla="*/ 101285 h 4128717"/>
                <a:gd name="connsiteX2" fmla="*/ 733737 w 3548841"/>
                <a:gd name="connsiteY2" fmla="*/ 567505 h 4128717"/>
                <a:gd name="connsiteX3" fmla="*/ 1639116 w 3548841"/>
                <a:gd name="connsiteY3" fmla="*/ 1274181 h 4128717"/>
                <a:gd name="connsiteX4" fmla="*/ 2242187 w 3548841"/>
                <a:gd name="connsiteY4" fmla="*/ 1743494 h 4128717"/>
                <a:gd name="connsiteX5" fmla="*/ 3152206 w 3548841"/>
                <a:gd name="connsiteY5" fmla="*/ 2453262 h 4128717"/>
                <a:gd name="connsiteX6" fmla="*/ 3538017 w 3548841"/>
                <a:gd name="connsiteY6" fmla="*/ 2754024 h 4128717"/>
                <a:gd name="connsiteX7" fmla="*/ 3551934 w 3548841"/>
                <a:gd name="connsiteY7" fmla="*/ 2774900 h 4128717"/>
                <a:gd name="connsiteX8" fmla="*/ 3552707 w 3548841"/>
                <a:gd name="connsiteY8" fmla="*/ 2813558 h 4128717"/>
                <a:gd name="connsiteX9" fmla="*/ 3552707 w 3548841"/>
                <a:gd name="connsiteY9" fmla="*/ 4068410 h 4128717"/>
                <a:gd name="connsiteX10" fmla="*/ 3551934 w 3548841"/>
                <a:gd name="connsiteY10" fmla="*/ 4107068 h 4128717"/>
                <a:gd name="connsiteX11" fmla="*/ 3512502 w 3548841"/>
                <a:gd name="connsiteY11" fmla="*/ 4126398 h 4128717"/>
                <a:gd name="connsiteX12" fmla="*/ 3441371 w 3548841"/>
                <a:gd name="connsiteY12" fmla="*/ 4072276 h 4128717"/>
                <a:gd name="connsiteX13" fmla="*/ 2750932 w 3548841"/>
                <a:gd name="connsiteY13" fmla="*/ 3533378 h 4128717"/>
                <a:gd name="connsiteX14" fmla="*/ 1985495 w 3548841"/>
                <a:gd name="connsiteY14" fmla="*/ 2936492 h 4128717"/>
                <a:gd name="connsiteX15" fmla="*/ 1220059 w 3548841"/>
                <a:gd name="connsiteY15" fmla="*/ 2339606 h 4128717"/>
                <a:gd name="connsiteX16" fmla="*/ 606164 w 3548841"/>
                <a:gd name="connsiteY16" fmla="*/ 1861015 h 4128717"/>
                <a:gd name="connsiteX17" fmla="*/ 126026 w 3548841"/>
                <a:gd name="connsiteY17" fmla="*/ 1486802 h 4128717"/>
                <a:gd name="connsiteX18" fmla="*/ 95100 w 3548841"/>
                <a:gd name="connsiteY18" fmla="*/ 1445824 h 4128717"/>
                <a:gd name="connsiteX19" fmla="*/ 40205 w 3548841"/>
                <a:gd name="connsiteY19" fmla="*/ 642503 h 4128717"/>
                <a:gd name="connsiteX20" fmla="*/ 773 w 3548841"/>
                <a:gd name="connsiteY20" fmla="*/ 57988 h 4128717"/>
                <a:gd name="connsiteX21" fmla="*/ 0 w 3548841"/>
                <a:gd name="connsiteY21" fmla="*/ 0 h 412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48841" h="4128717">
                  <a:moveTo>
                    <a:pt x="0" y="0"/>
                  </a:moveTo>
                  <a:cubicBezTo>
                    <a:pt x="49483" y="27834"/>
                    <a:pt x="91234" y="66492"/>
                    <a:pt x="135304" y="101285"/>
                  </a:cubicBezTo>
                  <a:cubicBezTo>
                    <a:pt x="335555" y="255919"/>
                    <a:pt x="534259" y="412099"/>
                    <a:pt x="733737" y="567505"/>
                  </a:cubicBezTo>
                  <a:cubicBezTo>
                    <a:pt x="1035272" y="803322"/>
                    <a:pt x="1336808" y="1038365"/>
                    <a:pt x="1639116" y="1274181"/>
                  </a:cubicBezTo>
                  <a:cubicBezTo>
                    <a:pt x="1840140" y="1431134"/>
                    <a:pt x="2041164" y="1587314"/>
                    <a:pt x="2242187" y="1743494"/>
                  </a:cubicBezTo>
                  <a:cubicBezTo>
                    <a:pt x="2545269" y="1980083"/>
                    <a:pt x="2848351" y="2216673"/>
                    <a:pt x="3152206" y="2453262"/>
                  </a:cubicBezTo>
                  <a:cubicBezTo>
                    <a:pt x="3280552" y="2553774"/>
                    <a:pt x="3409671" y="2653513"/>
                    <a:pt x="3538017" y="2754024"/>
                  </a:cubicBezTo>
                  <a:cubicBezTo>
                    <a:pt x="3550388" y="2756344"/>
                    <a:pt x="3551161" y="2765622"/>
                    <a:pt x="3551934" y="2774900"/>
                  </a:cubicBezTo>
                  <a:cubicBezTo>
                    <a:pt x="3553480" y="2788044"/>
                    <a:pt x="3552707" y="2801188"/>
                    <a:pt x="3552707" y="2813558"/>
                  </a:cubicBezTo>
                  <a:cubicBezTo>
                    <a:pt x="3552707" y="3231842"/>
                    <a:pt x="3552707" y="3650126"/>
                    <a:pt x="3552707" y="4068410"/>
                  </a:cubicBezTo>
                  <a:cubicBezTo>
                    <a:pt x="3552707" y="4081554"/>
                    <a:pt x="3553480" y="4094698"/>
                    <a:pt x="3551934" y="4107068"/>
                  </a:cubicBezTo>
                  <a:cubicBezTo>
                    <a:pt x="3548841" y="4134129"/>
                    <a:pt x="3535697" y="4141088"/>
                    <a:pt x="3512502" y="4126398"/>
                  </a:cubicBezTo>
                  <a:cubicBezTo>
                    <a:pt x="3487761" y="4110161"/>
                    <a:pt x="3465339" y="4090832"/>
                    <a:pt x="3441371" y="4072276"/>
                  </a:cubicBezTo>
                  <a:cubicBezTo>
                    <a:pt x="3210967" y="3892901"/>
                    <a:pt x="2980563" y="3712753"/>
                    <a:pt x="2750932" y="3533378"/>
                  </a:cubicBezTo>
                  <a:cubicBezTo>
                    <a:pt x="2495786" y="3334673"/>
                    <a:pt x="2240641" y="3135196"/>
                    <a:pt x="1985495" y="2936492"/>
                  </a:cubicBezTo>
                  <a:cubicBezTo>
                    <a:pt x="1730350" y="2737788"/>
                    <a:pt x="1475205" y="2538311"/>
                    <a:pt x="1220059" y="2339606"/>
                  </a:cubicBezTo>
                  <a:cubicBezTo>
                    <a:pt x="1015170" y="2180334"/>
                    <a:pt x="811053" y="2020288"/>
                    <a:pt x="606164" y="1861015"/>
                  </a:cubicBezTo>
                  <a:cubicBezTo>
                    <a:pt x="446118" y="1736535"/>
                    <a:pt x="286072" y="1610509"/>
                    <a:pt x="126026" y="1486802"/>
                  </a:cubicBezTo>
                  <a:cubicBezTo>
                    <a:pt x="112109" y="1475978"/>
                    <a:pt x="98192" y="1465153"/>
                    <a:pt x="95100" y="1445824"/>
                  </a:cubicBezTo>
                  <a:cubicBezTo>
                    <a:pt x="76544" y="1178308"/>
                    <a:pt x="58761" y="910019"/>
                    <a:pt x="40205" y="642503"/>
                  </a:cubicBezTo>
                  <a:cubicBezTo>
                    <a:pt x="27061" y="447664"/>
                    <a:pt x="13917" y="252826"/>
                    <a:pt x="773" y="57988"/>
                  </a:cubicBezTo>
                  <a:cubicBezTo>
                    <a:pt x="0" y="38658"/>
                    <a:pt x="773" y="1932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FDDCABE-BF3F-4EEA-83C3-6C2368F3D62F}"/>
                </a:ext>
              </a:extLst>
            </p:cNvPr>
            <p:cNvSpPr/>
            <p:nvPr/>
          </p:nvSpPr>
          <p:spPr>
            <a:xfrm>
              <a:off x="3519611" y="2395274"/>
              <a:ext cx="3726670" cy="3316891"/>
            </a:xfrm>
            <a:custGeom>
              <a:avLst/>
              <a:gdLst>
                <a:gd name="connsiteX0" fmla="*/ 1740 w 3726669"/>
                <a:gd name="connsiteY0" fmla="*/ 0 h 3316890"/>
                <a:gd name="connsiteX1" fmla="*/ 3443884 w 3726669"/>
                <a:gd name="connsiteY1" fmla="*/ 2675161 h 3316890"/>
                <a:gd name="connsiteX2" fmla="*/ 3446203 w 3726669"/>
                <a:gd name="connsiteY2" fmla="*/ 1186813 h 3316890"/>
                <a:gd name="connsiteX3" fmla="*/ 3724544 w 3726669"/>
                <a:gd name="connsiteY3" fmla="*/ 1420310 h 3316890"/>
                <a:gd name="connsiteX4" fmla="*/ 3724544 w 3726669"/>
                <a:gd name="connsiteY4" fmla="*/ 3317664 h 3316890"/>
                <a:gd name="connsiteX5" fmla="*/ 1740 w 3726669"/>
                <a:gd name="connsiteY5" fmla="*/ 434521 h 3316890"/>
                <a:gd name="connsiteX6" fmla="*/ 1740 w 3726669"/>
                <a:gd name="connsiteY6" fmla="*/ 0 h 331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26669" h="3316890">
                  <a:moveTo>
                    <a:pt x="1740" y="0"/>
                  </a:moveTo>
                  <a:cubicBezTo>
                    <a:pt x="421570" y="327050"/>
                    <a:pt x="3170955" y="2470272"/>
                    <a:pt x="3443884" y="2675161"/>
                  </a:cubicBezTo>
                  <a:cubicBezTo>
                    <a:pt x="3444657" y="2178787"/>
                    <a:pt x="3440791" y="1683187"/>
                    <a:pt x="3446203" y="1186813"/>
                  </a:cubicBezTo>
                  <a:cubicBezTo>
                    <a:pt x="3571456" y="1303561"/>
                    <a:pt x="3640268" y="1354590"/>
                    <a:pt x="3724544" y="1420310"/>
                  </a:cubicBezTo>
                  <a:cubicBezTo>
                    <a:pt x="3723771" y="1954569"/>
                    <a:pt x="3733822" y="2753252"/>
                    <a:pt x="3724544" y="3317664"/>
                  </a:cubicBezTo>
                  <a:cubicBezTo>
                    <a:pt x="3046475" y="2789590"/>
                    <a:pt x="283946" y="654873"/>
                    <a:pt x="1740" y="434521"/>
                  </a:cubicBezTo>
                  <a:cubicBezTo>
                    <a:pt x="-580" y="320865"/>
                    <a:pt x="-580" y="138397"/>
                    <a:pt x="1740" y="0"/>
                  </a:cubicBezTo>
                  <a:close/>
                </a:path>
              </a:pathLst>
            </a:custGeom>
            <a:solidFill>
              <a:schemeClr val="accent3"/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D8B6ECD-E558-4B52-A30F-F9F6DB11F3F5}"/>
                </a:ext>
              </a:extLst>
            </p:cNvPr>
            <p:cNvSpPr/>
            <p:nvPr/>
          </p:nvSpPr>
          <p:spPr>
            <a:xfrm>
              <a:off x="6965814" y="688848"/>
              <a:ext cx="1670043" cy="3123599"/>
            </a:xfrm>
            <a:custGeom>
              <a:avLst/>
              <a:gdLst>
                <a:gd name="connsiteX0" fmla="*/ 278340 w 1670042"/>
                <a:gd name="connsiteY0" fmla="*/ 3126736 h 3123598"/>
                <a:gd name="connsiteX1" fmla="*/ 194065 w 1670042"/>
                <a:gd name="connsiteY1" fmla="*/ 3061017 h 3123598"/>
                <a:gd name="connsiteX2" fmla="*/ 28607 w 1670042"/>
                <a:gd name="connsiteY2" fmla="*/ 2922620 h 3123598"/>
                <a:gd name="connsiteX3" fmla="*/ 0 w 1670042"/>
                <a:gd name="connsiteY3" fmla="*/ 2893239 h 3123598"/>
                <a:gd name="connsiteX4" fmla="*/ 173190 w 1670042"/>
                <a:gd name="connsiteY4" fmla="*/ 2716957 h 3123598"/>
                <a:gd name="connsiteX5" fmla="*/ 983470 w 1670042"/>
                <a:gd name="connsiteY5" fmla="*/ 1503083 h 3123598"/>
                <a:gd name="connsiteX6" fmla="*/ 1282686 w 1670042"/>
                <a:gd name="connsiteY6" fmla="*/ 572962 h 3123598"/>
                <a:gd name="connsiteX7" fmla="*/ 1341447 w 1670042"/>
                <a:gd name="connsiteY7" fmla="*/ 24013 h 3123598"/>
                <a:gd name="connsiteX8" fmla="*/ 1364642 w 1670042"/>
                <a:gd name="connsiteY8" fmla="*/ 45 h 3123598"/>
                <a:gd name="connsiteX9" fmla="*/ 1610509 w 1670042"/>
                <a:gd name="connsiteY9" fmla="*/ 64218 h 3123598"/>
                <a:gd name="connsiteX10" fmla="*/ 1670043 w 1670042"/>
                <a:gd name="connsiteY10" fmla="*/ 177100 h 3123598"/>
                <a:gd name="connsiteX11" fmla="*/ 1647621 w 1670042"/>
                <a:gd name="connsiteY11" fmla="*/ 589972 h 3123598"/>
                <a:gd name="connsiteX12" fmla="*/ 1557934 w 1670042"/>
                <a:gd name="connsiteY12" fmla="*/ 1059285 h 3123598"/>
                <a:gd name="connsiteX13" fmla="*/ 1312839 w 1670042"/>
                <a:gd name="connsiteY13" fmla="*/ 1738126 h 3123598"/>
                <a:gd name="connsiteX14" fmla="*/ 811826 w 1670042"/>
                <a:gd name="connsiteY14" fmla="*/ 2554592 h 3123598"/>
                <a:gd name="connsiteX15" fmla="*/ 330916 w 1670042"/>
                <a:gd name="connsiteY15" fmla="*/ 3081893 h 3123598"/>
                <a:gd name="connsiteX16" fmla="*/ 278340 w 1670042"/>
                <a:gd name="connsiteY16" fmla="*/ 3126736 h 312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70042" h="3123598">
                  <a:moveTo>
                    <a:pt x="278340" y="3126736"/>
                  </a:moveTo>
                  <a:cubicBezTo>
                    <a:pt x="245867" y="3110500"/>
                    <a:pt x="221899" y="3083439"/>
                    <a:pt x="194065" y="3061017"/>
                  </a:cubicBezTo>
                  <a:cubicBezTo>
                    <a:pt x="138397" y="3016173"/>
                    <a:pt x="83502" y="2969010"/>
                    <a:pt x="28607" y="2922620"/>
                  </a:cubicBezTo>
                  <a:cubicBezTo>
                    <a:pt x="17783" y="2914115"/>
                    <a:pt x="9278" y="2902518"/>
                    <a:pt x="0" y="2893239"/>
                  </a:cubicBezTo>
                  <a:cubicBezTo>
                    <a:pt x="57988" y="2834479"/>
                    <a:pt x="116748" y="2776491"/>
                    <a:pt x="173190" y="2716957"/>
                  </a:cubicBezTo>
                  <a:cubicBezTo>
                    <a:pt x="511064" y="2357434"/>
                    <a:pt x="778580" y="1950748"/>
                    <a:pt x="983470" y="1503083"/>
                  </a:cubicBezTo>
                  <a:cubicBezTo>
                    <a:pt x="1119547" y="1204641"/>
                    <a:pt x="1221605" y="895373"/>
                    <a:pt x="1282686" y="572962"/>
                  </a:cubicBezTo>
                  <a:cubicBezTo>
                    <a:pt x="1298922" y="486368"/>
                    <a:pt x="1341447" y="93598"/>
                    <a:pt x="1341447" y="24013"/>
                  </a:cubicBezTo>
                  <a:cubicBezTo>
                    <a:pt x="1341447" y="8550"/>
                    <a:pt x="1348405" y="-728"/>
                    <a:pt x="1364642" y="45"/>
                  </a:cubicBezTo>
                  <a:cubicBezTo>
                    <a:pt x="1452009" y="2364"/>
                    <a:pt x="1537058" y="12416"/>
                    <a:pt x="1610509" y="64218"/>
                  </a:cubicBezTo>
                  <a:cubicBezTo>
                    <a:pt x="1649167" y="91279"/>
                    <a:pt x="1670043" y="127618"/>
                    <a:pt x="1670043" y="177100"/>
                  </a:cubicBezTo>
                  <a:cubicBezTo>
                    <a:pt x="1670816" y="307766"/>
                    <a:pt x="1647621" y="582240"/>
                    <a:pt x="1647621" y="589972"/>
                  </a:cubicBezTo>
                  <a:cubicBezTo>
                    <a:pt x="1625199" y="747698"/>
                    <a:pt x="1598138" y="904651"/>
                    <a:pt x="1557934" y="1059285"/>
                  </a:cubicBezTo>
                  <a:cubicBezTo>
                    <a:pt x="1496853" y="1292782"/>
                    <a:pt x="1414897" y="1519320"/>
                    <a:pt x="1312839" y="1738126"/>
                  </a:cubicBezTo>
                  <a:cubicBezTo>
                    <a:pt x="1176762" y="2029611"/>
                    <a:pt x="1008211" y="2300220"/>
                    <a:pt x="811826" y="2554592"/>
                  </a:cubicBezTo>
                  <a:cubicBezTo>
                    <a:pt x="666471" y="2744018"/>
                    <a:pt x="502559" y="2917208"/>
                    <a:pt x="330916" y="3081893"/>
                  </a:cubicBezTo>
                  <a:cubicBezTo>
                    <a:pt x="314679" y="3097356"/>
                    <a:pt x="296123" y="3112046"/>
                    <a:pt x="278340" y="312673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EFF08DC-527F-48A2-9ACA-C6D852A12BD3}"/>
                </a:ext>
              </a:extLst>
            </p:cNvPr>
            <p:cNvSpPr/>
            <p:nvPr/>
          </p:nvSpPr>
          <p:spPr>
            <a:xfrm>
              <a:off x="5668520" y="520164"/>
              <a:ext cx="1314386" cy="1584994"/>
            </a:xfrm>
            <a:custGeom>
              <a:avLst/>
              <a:gdLst>
                <a:gd name="connsiteX0" fmla="*/ 1317396 w 1314385"/>
                <a:gd name="connsiteY0" fmla="*/ 1008389 h 1584994"/>
                <a:gd name="connsiteX1" fmla="*/ 1235440 w 1314385"/>
                <a:gd name="connsiteY1" fmla="*/ 719998 h 1584994"/>
                <a:gd name="connsiteX2" fmla="*/ 926946 w 1314385"/>
                <a:gd name="connsiteY2" fmla="*/ 445523 h 1584994"/>
                <a:gd name="connsiteX3" fmla="*/ 726696 w 1314385"/>
                <a:gd name="connsiteY3" fmla="*/ 212800 h 1584994"/>
                <a:gd name="connsiteX4" fmla="*/ 667162 w 1314385"/>
                <a:gd name="connsiteY4" fmla="*/ 78268 h 1584994"/>
                <a:gd name="connsiteX5" fmla="*/ 614586 w 1314385"/>
                <a:gd name="connsiteY5" fmla="*/ 4817 h 1584994"/>
                <a:gd name="connsiteX6" fmla="*/ 283671 w 1314385"/>
                <a:gd name="connsiteY6" fmla="*/ 304033 h 1584994"/>
                <a:gd name="connsiteX7" fmla="*/ 691 w 1314385"/>
                <a:gd name="connsiteY7" fmla="*/ 1008389 h 1584994"/>
                <a:gd name="connsiteX8" fmla="*/ 1047561 w 1314385"/>
                <a:gd name="connsiteY8" fmla="*/ 1490846 h 1584994"/>
                <a:gd name="connsiteX9" fmla="*/ 1317396 w 1314385"/>
                <a:gd name="connsiteY9" fmla="*/ 1008389 h 158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4385" h="1584994">
                  <a:moveTo>
                    <a:pt x="1317396" y="1008389"/>
                  </a:moveTo>
                  <a:cubicBezTo>
                    <a:pt x="1313530" y="907104"/>
                    <a:pt x="1285696" y="805819"/>
                    <a:pt x="1235440" y="719998"/>
                  </a:cubicBezTo>
                  <a:cubicBezTo>
                    <a:pt x="1168175" y="606342"/>
                    <a:pt x="1020500" y="537530"/>
                    <a:pt x="926946" y="445523"/>
                  </a:cubicBezTo>
                  <a:cubicBezTo>
                    <a:pt x="854269" y="373618"/>
                    <a:pt x="781591" y="300167"/>
                    <a:pt x="726696" y="212800"/>
                  </a:cubicBezTo>
                  <a:cubicBezTo>
                    <a:pt x="700408" y="171048"/>
                    <a:pt x="677986" y="126205"/>
                    <a:pt x="667162" y="78268"/>
                  </a:cubicBezTo>
                  <a:cubicBezTo>
                    <a:pt x="660203" y="48115"/>
                    <a:pt x="664069" y="-18378"/>
                    <a:pt x="614586" y="4817"/>
                  </a:cubicBezTo>
                  <a:cubicBezTo>
                    <a:pt x="484694" y="64351"/>
                    <a:pt x="371812" y="194243"/>
                    <a:pt x="283671" y="304033"/>
                  </a:cubicBezTo>
                  <a:cubicBezTo>
                    <a:pt x="125171" y="501191"/>
                    <a:pt x="-10907" y="747832"/>
                    <a:pt x="691" y="1008389"/>
                  </a:cubicBezTo>
                  <a:cubicBezTo>
                    <a:pt x="23886" y="1529505"/>
                    <a:pt x="633142" y="1723570"/>
                    <a:pt x="1047561" y="1490846"/>
                  </a:cubicBezTo>
                  <a:cubicBezTo>
                    <a:pt x="1230028" y="1389561"/>
                    <a:pt x="1325128" y="1220237"/>
                    <a:pt x="1317396" y="1008389"/>
                  </a:cubicBezTo>
                  <a:close/>
                </a:path>
              </a:pathLst>
            </a:custGeom>
            <a:solidFill>
              <a:schemeClr val="bg1"/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044DFE6-55B2-4D62-8D89-91A9C9391B6F}"/>
                </a:ext>
              </a:extLst>
            </p:cNvPr>
            <p:cNvSpPr/>
            <p:nvPr/>
          </p:nvSpPr>
          <p:spPr>
            <a:xfrm>
              <a:off x="6092134" y="1529326"/>
              <a:ext cx="1554068" cy="773168"/>
            </a:xfrm>
            <a:custGeom>
              <a:avLst/>
              <a:gdLst>
                <a:gd name="connsiteX0" fmla="*/ 0 w 1554067"/>
                <a:gd name="connsiteY0" fmla="*/ 538125 h 773167"/>
                <a:gd name="connsiteX1" fmla="*/ 557454 w 1554067"/>
                <a:gd name="connsiteY1" fmla="*/ 504879 h 773167"/>
                <a:gd name="connsiteX2" fmla="*/ 878319 w 1554067"/>
                <a:gd name="connsiteY2" fmla="*/ 88141 h 773167"/>
                <a:gd name="connsiteX3" fmla="*/ 885277 w 1554067"/>
                <a:gd name="connsiteY3" fmla="*/ 0 h 773167"/>
                <a:gd name="connsiteX4" fmla="*/ 1459741 w 1554067"/>
                <a:gd name="connsiteY4" fmla="*/ 258238 h 773167"/>
                <a:gd name="connsiteX5" fmla="*/ 1523914 w 1554067"/>
                <a:gd name="connsiteY5" fmla="*/ 320092 h 773167"/>
                <a:gd name="connsiteX6" fmla="*/ 1546336 w 1554067"/>
                <a:gd name="connsiteY6" fmla="*/ 440706 h 773167"/>
                <a:gd name="connsiteX7" fmla="*/ 1341447 w 1554067"/>
                <a:gd name="connsiteY7" fmla="*/ 674976 h 773167"/>
                <a:gd name="connsiteX8" fmla="*/ 971872 w 1554067"/>
                <a:gd name="connsiteY8" fmla="*/ 772395 h 773167"/>
                <a:gd name="connsiteX9" fmla="*/ 457716 w 1554067"/>
                <a:gd name="connsiteY9" fmla="*/ 708995 h 773167"/>
                <a:gd name="connsiteX10" fmla="*/ 23968 w 1554067"/>
                <a:gd name="connsiteY10" fmla="*/ 555908 h 773167"/>
                <a:gd name="connsiteX11" fmla="*/ 0 w 1554067"/>
                <a:gd name="connsiteY11" fmla="*/ 538125 h 77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4067" h="773167">
                  <a:moveTo>
                    <a:pt x="0" y="538125"/>
                  </a:moveTo>
                  <a:cubicBezTo>
                    <a:pt x="188653" y="577556"/>
                    <a:pt x="375759" y="572144"/>
                    <a:pt x="557454" y="504879"/>
                  </a:cubicBezTo>
                  <a:cubicBezTo>
                    <a:pt x="749973" y="433747"/>
                    <a:pt x="849712" y="286845"/>
                    <a:pt x="878319" y="88141"/>
                  </a:cubicBezTo>
                  <a:cubicBezTo>
                    <a:pt x="882185" y="58761"/>
                    <a:pt x="882958" y="29380"/>
                    <a:pt x="885277" y="0"/>
                  </a:cubicBezTo>
                  <a:cubicBezTo>
                    <a:pt x="1090940" y="55668"/>
                    <a:pt x="1287325" y="129119"/>
                    <a:pt x="1459741" y="258238"/>
                  </a:cubicBezTo>
                  <a:cubicBezTo>
                    <a:pt x="1483710" y="276021"/>
                    <a:pt x="1504585" y="296896"/>
                    <a:pt x="1523914" y="320092"/>
                  </a:cubicBezTo>
                  <a:cubicBezTo>
                    <a:pt x="1553295" y="355657"/>
                    <a:pt x="1565665" y="392769"/>
                    <a:pt x="1546336" y="440706"/>
                  </a:cubicBezTo>
                  <a:cubicBezTo>
                    <a:pt x="1503812" y="541991"/>
                    <a:pt x="1434227" y="619308"/>
                    <a:pt x="1341447" y="674976"/>
                  </a:cubicBezTo>
                  <a:cubicBezTo>
                    <a:pt x="1227791" y="743014"/>
                    <a:pt x="1101764" y="766983"/>
                    <a:pt x="971872" y="772395"/>
                  </a:cubicBezTo>
                  <a:cubicBezTo>
                    <a:pt x="797136" y="779353"/>
                    <a:pt x="627039" y="745334"/>
                    <a:pt x="457716" y="708995"/>
                  </a:cubicBezTo>
                  <a:cubicBezTo>
                    <a:pt x="306948" y="676522"/>
                    <a:pt x="160046" y="629359"/>
                    <a:pt x="23968" y="555908"/>
                  </a:cubicBezTo>
                  <a:cubicBezTo>
                    <a:pt x="14690" y="551269"/>
                    <a:pt x="3093" y="550496"/>
                    <a:pt x="0" y="53812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08F3CFB-15AC-4EC4-8066-27B22EC97F90}"/>
                </a:ext>
              </a:extLst>
            </p:cNvPr>
            <p:cNvSpPr/>
            <p:nvPr/>
          </p:nvSpPr>
          <p:spPr>
            <a:xfrm>
              <a:off x="5975386" y="809507"/>
              <a:ext cx="1020582" cy="1291191"/>
            </a:xfrm>
            <a:custGeom>
              <a:avLst/>
              <a:gdLst>
                <a:gd name="connsiteX0" fmla="*/ 0 w 1020581"/>
                <a:gd name="connsiteY0" fmla="*/ 1213874 h 1291190"/>
                <a:gd name="connsiteX1" fmla="*/ 242001 w 1020581"/>
                <a:gd name="connsiteY1" fmla="*/ 1032179 h 1291190"/>
                <a:gd name="connsiteX2" fmla="*/ 487869 w 1020581"/>
                <a:gd name="connsiteY2" fmla="*/ 426789 h 1291190"/>
                <a:gd name="connsiteX3" fmla="*/ 492508 w 1020581"/>
                <a:gd name="connsiteY3" fmla="*/ 229631 h 1291190"/>
                <a:gd name="connsiteX4" fmla="*/ 474725 w 1020581"/>
                <a:gd name="connsiteY4" fmla="*/ 0 h 1291190"/>
                <a:gd name="connsiteX5" fmla="*/ 644049 w 1020581"/>
                <a:gd name="connsiteY5" fmla="*/ 166231 h 1291190"/>
                <a:gd name="connsiteX6" fmla="*/ 916977 w 1020581"/>
                <a:gd name="connsiteY6" fmla="*/ 412099 h 1291190"/>
                <a:gd name="connsiteX7" fmla="*/ 910792 w 1020581"/>
                <a:gd name="connsiteY7" fmla="*/ 1067745 h 1291190"/>
                <a:gd name="connsiteX8" fmla="*/ 247414 w 1020581"/>
                <a:gd name="connsiteY8" fmla="*/ 1290417 h 1291190"/>
                <a:gd name="connsiteX9" fmla="*/ 0 w 1020581"/>
                <a:gd name="connsiteY9" fmla="*/ 1213874 h 129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0581" h="1291190">
                  <a:moveTo>
                    <a:pt x="0" y="1213874"/>
                  </a:moveTo>
                  <a:cubicBezTo>
                    <a:pt x="48709" y="1245574"/>
                    <a:pt x="216487" y="1062333"/>
                    <a:pt x="242001" y="1032179"/>
                  </a:cubicBezTo>
                  <a:cubicBezTo>
                    <a:pt x="387357" y="864402"/>
                    <a:pt x="467767" y="646369"/>
                    <a:pt x="487869" y="426789"/>
                  </a:cubicBezTo>
                  <a:cubicBezTo>
                    <a:pt x="494054" y="361069"/>
                    <a:pt x="494828" y="295350"/>
                    <a:pt x="492508" y="229631"/>
                  </a:cubicBezTo>
                  <a:cubicBezTo>
                    <a:pt x="490188" y="163138"/>
                    <a:pt x="469313" y="65719"/>
                    <a:pt x="474725" y="0"/>
                  </a:cubicBezTo>
                  <a:cubicBezTo>
                    <a:pt x="567505" y="102058"/>
                    <a:pt x="599978" y="127573"/>
                    <a:pt x="644049" y="166231"/>
                  </a:cubicBezTo>
                  <a:cubicBezTo>
                    <a:pt x="730644" y="241228"/>
                    <a:pt x="847392" y="320092"/>
                    <a:pt x="916977" y="412099"/>
                  </a:cubicBezTo>
                  <a:cubicBezTo>
                    <a:pt x="1065425" y="608483"/>
                    <a:pt x="1049189" y="865948"/>
                    <a:pt x="910792" y="1067745"/>
                  </a:cubicBezTo>
                  <a:cubicBezTo>
                    <a:pt x="779353" y="1260264"/>
                    <a:pt x="463127" y="1319798"/>
                    <a:pt x="247414" y="1290417"/>
                  </a:cubicBezTo>
                  <a:cubicBezTo>
                    <a:pt x="166231" y="1279593"/>
                    <a:pt x="68812" y="1258718"/>
                    <a:pt x="0" y="121387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1DC33AC6-DB60-4CDC-A4CC-82C49AA32E38}"/>
              </a:ext>
            </a:extLst>
          </p:cNvPr>
          <p:cNvSpPr/>
          <p:nvPr/>
        </p:nvSpPr>
        <p:spPr>
          <a:xfrm>
            <a:off x="3196837" y="1481450"/>
            <a:ext cx="354020" cy="360925"/>
          </a:xfrm>
          <a:custGeom>
            <a:avLst/>
            <a:gdLst>
              <a:gd name="connsiteX0" fmla="*/ 34014 w 3613607"/>
              <a:gd name="connsiteY0" fmla="*/ 2896554 h 3684088"/>
              <a:gd name="connsiteX1" fmla="*/ 46584 w 3613607"/>
              <a:gd name="connsiteY1" fmla="*/ 2906811 h 3684088"/>
              <a:gd name="connsiteX2" fmla="*/ 3400562 w 3613607"/>
              <a:gd name="connsiteY2" fmla="*/ 2948563 h 3684088"/>
              <a:gd name="connsiteX3" fmla="*/ 3604836 w 3613607"/>
              <a:gd name="connsiteY3" fmla="*/ 3038674 h 3684088"/>
              <a:gd name="connsiteX4" fmla="*/ 3610280 w 3613607"/>
              <a:gd name="connsiteY4" fmla="*/ 3073352 h 3684088"/>
              <a:gd name="connsiteX5" fmla="*/ 3610487 w 3613607"/>
              <a:gd name="connsiteY5" fmla="*/ 3076053 h 3684088"/>
              <a:gd name="connsiteX6" fmla="*/ 3275306 w 3613607"/>
              <a:gd name="connsiteY6" fmla="*/ 3441221 h 3684088"/>
              <a:gd name="connsiteX7" fmla="*/ 311005 w 3613607"/>
              <a:gd name="connsiteY7" fmla="*/ 3430088 h 3684088"/>
              <a:gd name="connsiteX8" fmla="*/ 21533 w 3613607"/>
              <a:gd name="connsiteY8" fmla="*/ 2990313 h 3684088"/>
              <a:gd name="connsiteX9" fmla="*/ 27372 w 3613607"/>
              <a:gd name="connsiteY9" fmla="*/ 2943532 h 3684088"/>
              <a:gd name="connsiteX10" fmla="*/ 121046 w 3613607"/>
              <a:gd name="connsiteY10" fmla="*/ 2309478 h 3684088"/>
              <a:gd name="connsiteX11" fmla="*/ 135650 w 3613607"/>
              <a:gd name="connsiteY11" fmla="*/ 2322301 h 3684088"/>
              <a:gd name="connsiteX12" fmla="*/ 3325410 w 3613607"/>
              <a:gd name="connsiteY12" fmla="*/ 2364053 h 3684088"/>
              <a:gd name="connsiteX13" fmla="*/ 3510156 w 3613607"/>
              <a:gd name="connsiteY13" fmla="*/ 2417285 h 3684088"/>
              <a:gd name="connsiteX14" fmla="*/ 3516403 w 3613607"/>
              <a:gd name="connsiteY14" fmla="*/ 2437659 h 3684088"/>
              <a:gd name="connsiteX15" fmla="*/ 3532170 w 3613607"/>
              <a:gd name="connsiteY15" fmla="*/ 2538616 h 3684088"/>
              <a:gd name="connsiteX16" fmla="*/ 3587522 w 3613607"/>
              <a:gd name="connsiteY16" fmla="*/ 2884683 h 3684088"/>
              <a:gd name="connsiteX17" fmla="*/ 3587831 w 3613607"/>
              <a:gd name="connsiteY17" fmla="*/ 2886513 h 3684088"/>
              <a:gd name="connsiteX18" fmla="*/ 3562412 w 3613607"/>
              <a:gd name="connsiteY18" fmla="*/ 2872552 h 3684088"/>
              <a:gd name="connsiteX19" fmla="*/ 3400562 w 3613607"/>
              <a:gd name="connsiteY19" fmla="*/ 2862277 h 3684088"/>
              <a:gd name="connsiteX20" fmla="*/ 285955 w 3613607"/>
              <a:gd name="connsiteY20" fmla="*/ 2881762 h 3684088"/>
              <a:gd name="connsiteX21" fmla="*/ 60891 w 3613607"/>
              <a:gd name="connsiteY21" fmla="*/ 2752203 h 3684088"/>
              <a:gd name="connsiteX22" fmla="*/ 59411 w 3613607"/>
              <a:gd name="connsiteY22" fmla="*/ 2722925 h 3684088"/>
              <a:gd name="connsiteX23" fmla="*/ 67722 w 3613607"/>
              <a:gd name="connsiteY23" fmla="*/ 2666768 h 3684088"/>
              <a:gd name="connsiteX24" fmla="*/ 97993 w 3613607"/>
              <a:gd name="connsiteY24" fmla="*/ 2463613 h 3684088"/>
              <a:gd name="connsiteX25" fmla="*/ 206960 w 3613607"/>
              <a:gd name="connsiteY25" fmla="*/ 1734378 h 3684088"/>
              <a:gd name="connsiteX26" fmla="*/ 213588 w 3613607"/>
              <a:gd name="connsiteY26" fmla="*/ 1740575 h 3684088"/>
              <a:gd name="connsiteX27" fmla="*/ 3244690 w 3613607"/>
              <a:gd name="connsiteY27" fmla="*/ 1782324 h 3684088"/>
              <a:gd name="connsiteX28" fmla="*/ 3418870 w 3613607"/>
              <a:gd name="connsiteY28" fmla="*/ 1835557 h 3684088"/>
              <a:gd name="connsiteX29" fmla="*/ 3429279 w 3613607"/>
              <a:gd name="connsiteY29" fmla="*/ 1870848 h 3684088"/>
              <a:gd name="connsiteX30" fmla="*/ 3457967 w 3613607"/>
              <a:gd name="connsiteY30" fmla="*/ 2059618 h 3684088"/>
              <a:gd name="connsiteX31" fmla="*/ 3483761 w 3613607"/>
              <a:gd name="connsiteY31" fmla="*/ 2227368 h 3684088"/>
              <a:gd name="connsiteX32" fmla="*/ 3494249 w 3613607"/>
              <a:gd name="connsiteY32" fmla="*/ 2295062 h 3684088"/>
              <a:gd name="connsiteX33" fmla="*/ 3482116 w 3613607"/>
              <a:gd name="connsiteY33" fmla="*/ 2288042 h 3684088"/>
              <a:gd name="connsiteX34" fmla="*/ 3328192 w 3613607"/>
              <a:gd name="connsiteY34" fmla="*/ 2277767 h 3684088"/>
              <a:gd name="connsiteX35" fmla="*/ 366672 w 3613607"/>
              <a:gd name="connsiteY35" fmla="*/ 2297252 h 3684088"/>
              <a:gd name="connsiteX36" fmla="*/ 151018 w 3613607"/>
              <a:gd name="connsiteY36" fmla="*/ 2120490 h 3684088"/>
              <a:gd name="connsiteX37" fmla="*/ 156706 w 3613607"/>
              <a:gd name="connsiteY37" fmla="*/ 2071163 h 3684088"/>
              <a:gd name="connsiteX38" fmla="*/ 182532 w 3613607"/>
              <a:gd name="connsiteY38" fmla="*/ 1898361 h 3684088"/>
              <a:gd name="connsiteX39" fmla="*/ 1417483 w 3613607"/>
              <a:gd name="connsiteY39" fmla="*/ 515735 h 3684088"/>
              <a:gd name="connsiteX40" fmla="*/ 1417350 w 3613607"/>
              <a:gd name="connsiteY40" fmla="*/ 516053 h 3684088"/>
              <a:gd name="connsiteX41" fmla="*/ 1401965 w 3613607"/>
              <a:gd name="connsiteY41" fmla="*/ 628661 h 3684088"/>
              <a:gd name="connsiteX42" fmla="*/ 1408302 w 3613607"/>
              <a:gd name="connsiteY42" fmla="*/ 700935 h 3684088"/>
              <a:gd name="connsiteX43" fmla="*/ 1322477 w 3613607"/>
              <a:gd name="connsiteY43" fmla="*/ 706670 h 3684088"/>
              <a:gd name="connsiteX44" fmla="*/ 564293 w 3613607"/>
              <a:gd name="connsiteY44" fmla="*/ 952876 h 3684088"/>
              <a:gd name="connsiteX45" fmla="*/ 1805682 w 3613607"/>
              <a:gd name="connsiteY45" fmla="*/ 1220081 h 3684088"/>
              <a:gd name="connsiteX46" fmla="*/ 3047071 w 3613607"/>
              <a:gd name="connsiteY46" fmla="*/ 952876 h 3684088"/>
              <a:gd name="connsiteX47" fmla="*/ 2288887 w 3613607"/>
              <a:gd name="connsiteY47" fmla="*/ 706670 h 3684088"/>
              <a:gd name="connsiteX48" fmla="*/ 2286125 w 3613607"/>
              <a:gd name="connsiteY48" fmla="*/ 706485 h 3684088"/>
              <a:gd name="connsiteX49" fmla="*/ 2296213 w 3613607"/>
              <a:gd name="connsiteY49" fmla="*/ 641124 h 3684088"/>
              <a:gd name="connsiteX50" fmla="*/ 2297576 w 3613607"/>
              <a:gd name="connsiteY50" fmla="*/ 547211 h 3684088"/>
              <a:gd name="connsiteX51" fmla="*/ 2295184 w 3613607"/>
              <a:gd name="connsiteY51" fmla="*/ 534958 h 3684088"/>
              <a:gd name="connsiteX52" fmla="*/ 2424680 w 3613607"/>
              <a:gd name="connsiteY52" fmla="*/ 551537 h 3684088"/>
              <a:gd name="connsiteX53" fmla="*/ 3080469 w 3613607"/>
              <a:gd name="connsiteY53" fmla="*/ 727420 h 3684088"/>
              <a:gd name="connsiteX54" fmla="*/ 3308707 w 3613607"/>
              <a:gd name="connsiteY54" fmla="*/ 1036377 h 3684088"/>
              <a:gd name="connsiteX55" fmla="*/ 3382882 w 3613607"/>
              <a:gd name="connsiteY55" fmla="*/ 1563300 h 3684088"/>
              <a:gd name="connsiteX56" fmla="*/ 3405404 w 3613607"/>
              <a:gd name="connsiteY56" fmla="*/ 1713609 h 3684088"/>
              <a:gd name="connsiteX57" fmla="*/ 3393473 w 3613607"/>
              <a:gd name="connsiteY57" fmla="*/ 1706316 h 3684088"/>
              <a:gd name="connsiteX58" fmla="*/ 3247475 w 3613607"/>
              <a:gd name="connsiteY58" fmla="*/ 1696041 h 3684088"/>
              <a:gd name="connsiteX59" fmla="*/ 433473 w 3613607"/>
              <a:gd name="connsiteY59" fmla="*/ 1715526 h 3684088"/>
              <a:gd name="connsiteX60" fmla="*/ 231897 w 3613607"/>
              <a:gd name="connsiteY60" fmla="*/ 1585967 h 3684088"/>
              <a:gd name="connsiteX61" fmla="*/ 231175 w 3613607"/>
              <a:gd name="connsiteY61" fmla="*/ 1570999 h 3684088"/>
              <a:gd name="connsiteX62" fmla="*/ 231286 w 3613607"/>
              <a:gd name="connsiteY62" fmla="*/ 1570252 h 3684088"/>
              <a:gd name="connsiteX63" fmla="*/ 302653 w 3613607"/>
              <a:gd name="connsiteY63" fmla="*/ 1064211 h 3684088"/>
              <a:gd name="connsiteX64" fmla="*/ 558724 w 3613607"/>
              <a:gd name="connsiteY64" fmla="*/ 716287 h 3684088"/>
              <a:gd name="connsiteX65" fmla="*/ 1251788 w 3613607"/>
              <a:gd name="connsiteY65" fmla="*/ 529801 h 3684088"/>
              <a:gd name="connsiteX66" fmla="*/ 1368164 w 3613607"/>
              <a:gd name="connsiteY66" fmla="*/ 519142 h 3684088"/>
              <a:gd name="connsiteX67" fmla="*/ 2333392 w 3613607"/>
              <a:gd name="connsiteY67" fmla="*/ 1 h 3684088"/>
              <a:gd name="connsiteX68" fmla="*/ 2426375 w 3613607"/>
              <a:gd name="connsiteY68" fmla="*/ 12091 h 3684088"/>
              <a:gd name="connsiteX69" fmla="*/ 2426375 w 3613607"/>
              <a:gd name="connsiteY69" fmla="*/ 84459 h 3684088"/>
              <a:gd name="connsiteX70" fmla="*/ 2095151 w 3613607"/>
              <a:gd name="connsiteY70" fmla="*/ 134560 h 3684088"/>
              <a:gd name="connsiteX71" fmla="*/ 1964334 w 3613607"/>
              <a:gd name="connsiteY71" fmla="*/ 343312 h 3684088"/>
              <a:gd name="connsiteX72" fmla="*/ 2175871 w 3613607"/>
              <a:gd name="connsiteY72" fmla="*/ 376713 h 3684088"/>
              <a:gd name="connsiteX73" fmla="*/ 2248239 w 3613607"/>
              <a:gd name="connsiteY73" fmla="*/ 610517 h 3684088"/>
              <a:gd name="connsiteX74" fmla="*/ 1841865 w 3613607"/>
              <a:gd name="connsiteY74" fmla="*/ 1005758 h 3684088"/>
              <a:gd name="connsiteX75" fmla="*/ 1449406 w 3613607"/>
              <a:gd name="connsiteY75" fmla="*/ 599384 h 3684088"/>
              <a:gd name="connsiteX76" fmla="*/ 1652595 w 3613607"/>
              <a:gd name="connsiteY76" fmla="*/ 273729 h 3684088"/>
              <a:gd name="connsiteX77" fmla="*/ 1903099 w 3613607"/>
              <a:gd name="connsiteY77" fmla="*/ 337745 h 3684088"/>
              <a:gd name="connsiteX78" fmla="*/ 1917015 w 3613607"/>
              <a:gd name="connsiteY78" fmla="*/ 340530 h 3684088"/>
              <a:gd name="connsiteX79" fmla="*/ 2061751 w 3613607"/>
              <a:gd name="connsiteY79" fmla="*/ 90026 h 3684088"/>
              <a:gd name="connsiteX80" fmla="*/ 2333392 w 3613607"/>
              <a:gd name="connsiteY80" fmla="*/ 1 h 368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613607" h="3684088">
                <a:moveTo>
                  <a:pt x="34014" y="2896554"/>
                </a:moveTo>
                <a:lnTo>
                  <a:pt x="46584" y="2906811"/>
                </a:lnTo>
                <a:cubicBezTo>
                  <a:pt x="1159938" y="3179583"/>
                  <a:pt x="2281639" y="3185149"/>
                  <a:pt x="3400562" y="2948563"/>
                </a:cubicBezTo>
                <a:cubicBezTo>
                  <a:pt x="3524770" y="2921772"/>
                  <a:pt x="3582916" y="2941865"/>
                  <a:pt x="3604836" y="3038674"/>
                </a:cubicBezTo>
                <a:lnTo>
                  <a:pt x="3610280" y="3073352"/>
                </a:lnTo>
                <a:lnTo>
                  <a:pt x="3610487" y="3076053"/>
                </a:lnTo>
                <a:cubicBezTo>
                  <a:pt x="3626622" y="3314272"/>
                  <a:pt x="3589482" y="3334061"/>
                  <a:pt x="3275306" y="3441221"/>
                </a:cubicBezTo>
                <a:cubicBezTo>
                  <a:pt x="2287206" y="3766876"/>
                  <a:pt x="1296322" y="3766876"/>
                  <a:pt x="311005" y="3430088"/>
                </a:cubicBezTo>
                <a:cubicBezTo>
                  <a:pt x="-28568" y="3315968"/>
                  <a:pt x="-23002" y="3335453"/>
                  <a:pt x="21533" y="2990313"/>
                </a:cubicBezTo>
                <a:cubicBezTo>
                  <a:pt x="21533" y="2987133"/>
                  <a:pt x="23597" y="2970794"/>
                  <a:pt x="27372" y="2943532"/>
                </a:cubicBezTo>
                <a:close/>
                <a:moveTo>
                  <a:pt x="121046" y="2309478"/>
                </a:moveTo>
                <a:lnTo>
                  <a:pt x="135650" y="2322301"/>
                </a:lnTo>
                <a:cubicBezTo>
                  <a:pt x="1196120" y="2595073"/>
                  <a:pt x="2259372" y="2600639"/>
                  <a:pt x="3325410" y="2364053"/>
                </a:cubicBezTo>
                <a:cubicBezTo>
                  <a:pt x="3427698" y="2341089"/>
                  <a:pt x="3483018" y="2352571"/>
                  <a:pt x="3510156" y="2417285"/>
                </a:cubicBezTo>
                <a:lnTo>
                  <a:pt x="3516403" y="2437659"/>
                </a:lnTo>
                <a:lnTo>
                  <a:pt x="3532170" y="2538616"/>
                </a:lnTo>
                <a:cubicBezTo>
                  <a:pt x="3555527" y="2687492"/>
                  <a:pt x="3575201" y="2810679"/>
                  <a:pt x="3587522" y="2884683"/>
                </a:cubicBezTo>
                <a:lnTo>
                  <a:pt x="3587831" y="2886513"/>
                </a:lnTo>
                <a:lnTo>
                  <a:pt x="3562412" y="2872552"/>
                </a:lnTo>
                <a:cubicBezTo>
                  <a:pt x="3521379" y="2857580"/>
                  <a:pt x="3465276" y="2856015"/>
                  <a:pt x="3400562" y="2862277"/>
                </a:cubicBezTo>
                <a:cubicBezTo>
                  <a:pt x="2362359" y="3084948"/>
                  <a:pt x="1326941" y="3084948"/>
                  <a:pt x="285955" y="2881762"/>
                </a:cubicBezTo>
                <a:cubicBezTo>
                  <a:pt x="150264" y="2854623"/>
                  <a:pt x="75634" y="2835313"/>
                  <a:pt x="60891" y="2752203"/>
                </a:cubicBezTo>
                <a:lnTo>
                  <a:pt x="59411" y="2722925"/>
                </a:lnTo>
                <a:lnTo>
                  <a:pt x="67722" y="2666768"/>
                </a:lnTo>
                <a:cubicBezTo>
                  <a:pt x="76926" y="2604757"/>
                  <a:pt x="87134" y="2536293"/>
                  <a:pt x="97993" y="2463613"/>
                </a:cubicBezTo>
                <a:close/>
                <a:moveTo>
                  <a:pt x="206960" y="1734378"/>
                </a:moveTo>
                <a:lnTo>
                  <a:pt x="213588" y="1740575"/>
                </a:lnTo>
                <a:cubicBezTo>
                  <a:pt x="1221172" y="2013347"/>
                  <a:pt x="2231539" y="2018913"/>
                  <a:pt x="3244690" y="1782324"/>
                </a:cubicBezTo>
                <a:cubicBezTo>
                  <a:pt x="3340717" y="1759363"/>
                  <a:pt x="3392906" y="1770843"/>
                  <a:pt x="3418870" y="1835557"/>
                </a:cubicBezTo>
                <a:lnTo>
                  <a:pt x="3429279" y="1870848"/>
                </a:lnTo>
                <a:lnTo>
                  <a:pt x="3457967" y="2059618"/>
                </a:lnTo>
                <a:cubicBezTo>
                  <a:pt x="3466621" y="2116112"/>
                  <a:pt x="3475260" y="2172285"/>
                  <a:pt x="3483761" y="2227368"/>
                </a:cubicBezTo>
                <a:lnTo>
                  <a:pt x="3494249" y="2295062"/>
                </a:lnTo>
                <a:lnTo>
                  <a:pt x="3482116" y="2288042"/>
                </a:lnTo>
                <a:cubicBezTo>
                  <a:pt x="3443138" y="2273070"/>
                  <a:pt x="3389775" y="2271505"/>
                  <a:pt x="3328192" y="2277767"/>
                </a:cubicBezTo>
                <a:cubicBezTo>
                  <a:pt x="2342874" y="2500438"/>
                  <a:pt x="1357556" y="2500438"/>
                  <a:pt x="366672" y="2297252"/>
                </a:cubicBezTo>
                <a:cubicBezTo>
                  <a:pt x="215673" y="2265590"/>
                  <a:pt x="145654" y="2244584"/>
                  <a:pt x="151018" y="2120490"/>
                </a:cubicBezTo>
                <a:lnTo>
                  <a:pt x="156706" y="2071163"/>
                </a:lnTo>
                <a:lnTo>
                  <a:pt x="182532" y="1898361"/>
                </a:lnTo>
                <a:close/>
                <a:moveTo>
                  <a:pt x="1417483" y="515735"/>
                </a:moveTo>
                <a:lnTo>
                  <a:pt x="1417350" y="516053"/>
                </a:lnTo>
                <a:cubicBezTo>
                  <a:pt x="1407808" y="551933"/>
                  <a:pt x="1402745" y="589713"/>
                  <a:pt x="1401965" y="628661"/>
                </a:cubicBezTo>
                <a:lnTo>
                  <a:pt x="1408302" y="700935"/>
                </a:lnTo>
                <a:lnTo>
                  <a:pt x="1322477" y="706670"/>
                </a:lnTo>
                <a:cubicBezTo>
                  <a:pt x="876924" y="747233"/>
                  <a:pt x="564293" y="842196"/>
                  <a:pt x="564293" y="952876"/>
                </a:cubicBezTo>
                <a:cubicBezTo>
                  <a:pt x="564293" y="1100449"/>
                  <a:pt x="1120081" y="1220081"/>
                  <a:pt x="1805682" y="1220081"/>
                </a:cubicBezTo>
                <a:cubicBezTo>
                  <a:pt x="2491283" y="1220081"/>
                  <a:pt x="3047071" y="1100449"/>
                  <a:pt x="3047071" y="952876"/>
                </a:cubicBezTo>
                <a:cubicBezTo>
                  <a:pt x="3047071" y="842196"/>
                  <a:pt x="2734441" y="747233"/>
                  <a:pt x="2288887" y="706670"/>
                </a:cubicBezTo>
                <a:lnTo>
                  <a:pt x="2286125" y="706485"/>
                </a:lnTo>
                <a:lnTo>
                  <a:pt x="2296213" y="641124"/>
                </a:lnTo>
                <a:cubicBezTo>
                  <a:pt x="2299329" y="605292"/>
                  <a:pt x="2299718" y="574329"/>
                  <a:pt x="2297576" y="547211"/>
                </a:cubicBezTo>
                <a:lnTo>
                  <a:pt x="2295184" y="534958"/>
                </a:lnTo>
                <a:lnTo>
                  <a:pt x="2424680" y="551537"/>
                </a:lnTo>
                <a:cubicBezTo>
                  <a:pt x="2646662" y="584873"/>
                  <a:pt x="2873803" y="639744"/>
                  <a:pt x="3080469" y="727420"/>
                </a:cubicBezTo>
                <a:cubicBezTo>
                  <a:pt x="3214071" y="783088"/>
                  <a:pt x="3294791" y="883290"/>
                  <a:pt x="3308707" y="1036377"/>
                </a:cubicBezTo>
                <a:cubicBezTo>
                  <a:pt x="3314796" y="1098133"/>
                  <a:pt x="3344533" y="1305854"/>
                  <a:pt x="3382882" y="1563300"/>
                </a:cubicBezTo>
                <a:lnTo>
                  <a:pt x="3405404" y="1713609"/>
                </a:lnTo>
                <a:lnTo>
                  <a:pt x="3393473" y="1706316"/>
                </a:lnTo>
                <a:cubicBezTo>
                  <a:pt x="3356549" y="1691344"/>
                  <a:pt x="3305926" y="1689779"/>
                  <a:pt x="3247475" y="1696041"/>
                </a:cubicBezTo>
                <a:cubicBezTo>
                  <a:pt x="2309474" y="1918712"/>
                  <a:pt x="1374257" y="1918712"/>
                  <a:pt x="433473" y="1715526"/>
                </a:cubicBezTo>
                <a:cubicBezTo>
                  <a:pt x="310310" y="1688387"/>
                  <a:pt x="245075" y="1669077"/>
                  <a:pt x="231897" y="1585967"/>
                </a:cubicBezTo>
                <a:lnTo>
                  <a:pt x="231175" y="1570999"/>
                </a:lnTo>
                <a:lnTo>
                  <a:pt x="231286" y="1570252"/>
                </a:lnTo>
                <a:cubicBezTo>
                  <a:pt x="269220" y="1313357"/>
                  <a:pt x="298304" y="1111181"/>
                  <a:pt x="302653" y="1064211"/>
                </a:cubicBezTo>
                <a:cubicBezTo>
                  <a:pt x="316571" y="891641"/>
                  <a:pt x="408422" y="788655"/>
                  <a:pt x="558724" y="716287"/>
                </a:cubicBezTo>
                <a:cubicBezTo>
                  <a:pt x="778613" y="610518"/>
                  <a:pt x="1009632" y="554850"/>
                  <a:pt x="1251788" y="529801"/>
                </a:cubicBezTo>
                <a:cubicBezTo>
                  <a:pt x="1268227" y="527975"/>
                  <a:pt x="1308716" y="523676"/>
                  <a:pt x="1368164" y="519142"/>
                </a:cubicBezTo>
                <a:close/>
                <a:moveTo>
                  <a:pt x="2333392" y="1"/>
                </a:moveTo>
                <a:cubicBezTo>
                  <a:pt x="2366184" y="-86"/>
                  <a:pt x="2397845" y="3741"/>
                  <a:pt x="2426375" y="12091"/>
                </a:cubicBezTo>
                <a:cubicBezTo>
                  <a:pt x="2507092" y="45491"/>
                  <a:pt x="2473691" y="95592"/>
                  <a:pt x="2426375" y="84459"/>
                </a:cubicBezTo>
                <a:cubicBezTo>
                  <a:pt x="2292773" y="45491"/>
                  <a:pt x="2159171" y="81674"/>
                  <a:pt x="2095151" y="134560"/>
                </a:cubicBezTo>
                <a:cubicBezTo>
                  <a:pt x="2050617" y="170742"/>
                  <a:pt x="1997734" y="259811"/>
                  <a:pt x="1964334" y="343312"/>
                </a:cubicBezTo>
                <a:cubicBezTo>
                  <a:pt x="2033917" y="340530"/>
                  <a:pt x="2072884" y="307130"/>
                  <a:pt x="2175871" y="376713"/>
                </a:cubicBezTo>
                <a:cubicBezTo>
                  <a:pt x="2231539" y="424032"/>
                  <a:pt x="2259372" y="482481"/>
                  <a:pt x="2248239" y="610517"/>
                </a:cubicBezTo>
                <a:cubicBezTo>
                  <a:pt x="2231539" y="847106"/>
                  <a:pt x="2064536" y="1008542"/>
                  <a:pt x="1841865" y="1005758"/>
                </a:cubicBezTo>
                <a:cubicBezTo>
                  <a:pt x="1621976" y="1000191"/>
                  <a:pt x="1446624" y="819272"/>
                  <a:pt x="1449406" y="599384"/>
                </a:cubicBezTo>
                <a:cubicBezTo>
                  <a:pt x="1452191" y="460214"/>
                  <a:pt x="1516208" y="337745"/>
                  <a:pt x="1652595" y="273729"/>
                </a:cubicBezTo>
                <a:cubicBezTo>
                  <a:pt x="1816813" y="218061"/>
                  <a:pt x="1788979" y="309911"/>
                  <a:pt x="1903099" y="337745"/>
                </a:cubicBezTo>
                <a:cubicBezTo>
                  <a:pt x="1908666" y="337745"/>
                  <a:pt x="1911448" y="340530"/>
                  <a:pt x="1917015" y="340530"/>
                </a:cubicBezTo>
                <a:cubicBezTo>
                  <a:pt x="1944849" y="237543"/>
                  <a:pt x="1994949" y="142908"/>
                  <a:pt x="2061751" y="90026"/>
                </a:cubicBezTo>
                <a:cubicBezTo>
                  <a:pt x="2126466" y="35750"/>
                  <a:pt x="2235017" y="262"/>
                  <a:pt x="2333392" y="1"/>
                </a:cubicBezTo>
                <a:close/>
              </a:path>
            </a:pathLst>
          </a:custGeom>
          <a:solidFill>
            <a:srgbClr val="5E1C29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C7684B87-D3E7-4521-AF30-2CC56FD1D471}"/>
              </a:ext>
            </a:extLst>
          </p:cNvPr>
          <p:cNvSpPr/>
          <p:nvPr/>
        </p:nvSpPr>
        <p:spPr>
          <a:xfrm rot="353867">
            <a:off x="2006988" y="1393470"/>
            <a:ext cx="544004" cy="443657"/>
          </a:xfrm>
          <a:custGeom>
            <a:avLst/>
            <a:gdLst>
              <a:gd name="connsiteX0" fmla="*/ 16845 w 550596"/>
              <a:gd name="connsiteY0" fmla="*/ 413421 h 449033"/>
              <a:gd name="connsiteX1" fmla="*/ 547086 w 550596"/>
              <a:gd name="connsiteY1" fmla="*/ 415054 h 449033"/>
              <a:gd name="connsiteX2" fmla="*/ 550596 w 550596"/>
              <a:gd name="connsiteY2" fmla="*/ 449033 h 449033"/>
              <a:gd name="connsiteX3" fmla="*/ 20245 w 550596"/>
              <a:gd name="connsiteY3" fmla="*/ 446339 h 449033"/>
              <a:gd name="connsiteX4" fmla="*/ 11292 w 550596"/>
              <a:gd name="connsiteY4" fmla="*/ 359667 h 449033"/>
              <a:gd name="connsiteX5" fmla="*/ 541533 w 550596"/>
              <a:gd name="connsiteY5" fmla="*/ 361300 h 449033"/>
              <a:gd name="connsiteX6" fmla="*/ 545411 w 550596"/>
              <a:gd name="connsiteY6" fmla="*/ 398837 h 449033"/>
              <a:gd name="connsiteX7" fmla="*/ 15169 w 550596"/>
              <a:gd name="connsiteY7" fmla="*/ 397204 h 449033"/>
              <a:gd name="connsiteX8" fmla="*/ 5739 w 550596"/>
              <a:gd name="connsiteY8" fmla="*/ 305913 h 449033"/>
              <a:gd name="connsiteX9" fmla="*/ 535980 w 550596"/>
              <a:gd name="connsiteY9" fmla="*/ 307547 h 449033"/>
              <a:gd name="connsiteX10" fmla="*/ 539858 w 550596"/>
              <a:gd name="connsiteY10" fmla="*/ 345084 h 449033"/>
              <a:gd name="connsiteX11" fmla="*/ 9616 w 550596"/>
              <a:gd name="connsiteY11" fmla="*/ 343450 h 449033"/>
              <a:gd name="connsiteX12" fmla="*/ 0 w 550596"/>
              <a:gd name="connsiteY12" fmla="*/ 250356 h 449033"/>
              <a:gd name="connsiteX13" fmla="*/ 530351 w 550596"/>
              <a:gd name="connsiteY13" fmla="*/ 253050 h 449033"/>
              <a:gd name="connsiteX14" fmla="*/ 534305 w 550596"/>
              <a:gd name="connsiteY14" fmla="*/ 291330 h 449033"/>
              <a:gd name="connsiteX15" fmla="*/ 4064 w 550596"/>
              <a:gd name="connsiteY15" fmla="*/ 289696 h 449033"/>
              <a:gd name="connsiteX16" fmla="*/ 131382 w 550596"/>
              <a:gd name="connsiteY16" fmla="*/ 145324 h 449033"/>
              <a:gd name="connsiteX17" fmla="*/ 154340 w 550596"/>
              <a:gd name="connsiteY17" fmla="*/ 184928 h 449033"/>
              <a:gd name="connsiteX18" fmla="*/ 204369 w 550596"/>
              <a:gd name="connsiteY18" fmla="*/ 198240 h 449033"/>
              <a:gd name="connsiteX19" fmla="*/ 248406 w 550596"/>
              <a:gd name="connsiteY19" fmla="*/ 173304 h 449033"/>
              <a:gd name="connsiteX20" fmla="*/ 258705 w 550596"/>
              <a:gd name="connsiteY20" fmla="*/ 135920 h 449033"/>
              <a:gd name="connsiteX21" fmla="*/ 532688 w 550596"/>
              <a:gd name="connsiteY21" fmla="*/ 233577 h 449033"/>
              <a:gd name="connsiteX22" fmla="*/ 5421 w 550596"/>
              <a:gd name="connsiteY22" fmla="*/ 233577 h 449033"/>
              <a:gd name="connsiteX23" fmla="*/ 224087 w 550596"/>
              <a:gd name="connsiteY23" fmla="*/ 109314 h 449033"/>
              <a:gd name="connsiteX24" fmla="*/ 222423 w 550596"/>
              <a:gd name="connsiteY24" fmla="*/ 110138 h 449033"/>
              <a:gd name="connsiteX25" fmla="*/ 225234 w 550596"/>
              <a:gd name="connsiteY25" fmla="*/ 118986 h 449033"/>
              <a:gd name="connsiteX26" fmla="*/ 234214 w 550596"/>
              <a:gd name="connsiteY26" fmla="*/ 121336 h 449033"/>
              <a:gd name="connsiteX27" fmla="*/ 231403 w 550596"/>
              <a:gd name="connsiteY27" fmla="*/ 112489 h 449033"/>
              <a:gd name="connsiteX28" fmla="*/ 224087 w 550596"/>
              <a:gd name="connsiteY28" fmla="*/ 109314 h 449033"/>
              <a:gd name="connsiteX29" fmla="*/ 187673 w 550596"/>
              <a:gd name="connsiteY29" fmla="*/ 425 h 449033"/>
              <a:gd name="connsiteX30" fmla="*/ 210950 w 550596"/>
              <a:gd name="connsiteY30" fmla="*/ 8192 h 449033"/>
              <a:gd name="connsiteX31" fmla="*/ 215176 w 550596"/>
              <a:gd name="connsiteY31" fmla="*/ 19340 h 449033"/>
              <a:gd name="connsiteX32" fmla="*/ 215892 w 550596"/>
              <a:gd name="connsiteY32" fmla="*/ 18757 h 449033"/>
              <a:gd name="connsiteX33" fmla="*/ 235861 w 550596"/>
              <a:gd name="connsiteY33" fmla="*/ 9188 h 449033"/>
              <a:gd name="connsiteX34" fmla="*/ 241333 w 550596"/>
              <a:gd name="connsiteY34" fmla="*/ 19466 h 449033"/>
              <a:gd name="connsiteX35" fmla="*/ 200413 w 550596"/>
              <a:gd name="connsiteY35" fmla="*/ 51811 h 449033"/>
              <a:gd name="connsiteX36" fmla="*/ 199996 w 550596"/>
              <a:gd name="connsiteY36" fmla="*/ 97312 h 449033"/>
              <a:gd name="connsiteX37" fmla="*/ 201161 w 550596"/>
              <a:gd name="connsiteY37" fmla="*/ 102334 h 449033"/>
              <a:gd name="connsiteX38" fmla="*/ 203658 w 550596"/>
              <a:gd name="connsiteY38" fmla="*/ 102378 h 449033"/>
              <a:gd name="connsiteX39" fmla="*/ 231464 w 550596"/>
              <a:gd name="connsiteY39" fmla="*/ 102421 h 449033"/>
              <a:gd name="connsiteX40" fmla="*/ 244232 w 550596"/>
              <a:gd name="connsiteY40" fmla="*/ 128534 h 449033"/>
              <a:gd name="connsiteX41" fmla="*/ 203467 w 550596"/>
              <a:gd name="connsiteY41" fmla="*/ 181852 h 449033"/>
              <a:gd name="connsiteX42" fmla="*/ 150149 w 550596"/>
              <a:gd name="connsiteY42" fmla="*/ 141087 h 449033"/>
              <a:gd name="connsiteX43" fmla="*/ 168321 w 550596"/>
              <a:gd name="connsiteY43" fmla="*/ 99290 h 449033"/>
              <a:gd name="connsiteX44" fmla="*/ 178903 w 550596"/>
              <a:gd name="connsiteY44" fmla="*/ 95541 h 449033"/>
              <a:gd name="connsiteX45" fmla="*/ 192522 w 550596"/>
              <a:gd name="connsiteY45" fmla="*/ 100686 h 449033"/>
              <a:gd name="connsiteX46" fmla="*/ 194600 w 550596"/>
              <a:gd name="connsiteY46" fmla="*/ 101396 h 449033"/>
              <a:gd name="connsiteX47" fmla="*/ 192645 w 550596"/>
              <a:gd name="connsiteY47" fmla="*/ 95068 h 449033"/>
              <a:gd name="connsiteX48" fmla="*/ 192474 w 550596"/>
              <a:gd name="connsiteY48" fmla="*/ 47872 h 449033"/>
              <a:gd name="connsiteX49" fmla="*/ 204237 w 550596"/>
              <a:gd name="connsiteY49" fmla="*/ 29310 h 449033"/>
              <a:gd name="connsiteX50" fmla="*/ 205141 w 550596"/>
              <a:gd name="connsiteY50" fmla="*/ 28402 h 449033"/>
              <a:gd name="connsiteX51" fmla="*/ 187813 w 550596"/>
              <a:gd name="connsiteY51" fmla="*/ 34972 h 449033"/>
              <a:gd name="connsiteX52" fmla="*/ 152737 w 550596"/>
              <a:gd name="connsiteY52" fmla="*/ 30262 h 449033"/>
              <a:gd name="connsiteX53" fmla="*/ 146768 w 550596"/>
              <a:gd name="connsiteY53" fmla="*/ 14518 h 449033"/>
              <a:gd name="connsiteX54" fmla="*/ 175874 w 550596"/>
              <a:gd name="connsiteY54" fmla="*/ 3483 h 449033"/>
              <a:gd name="connsiteX55" fmla="*/ 187673 w 550596"/>
              <a:gd name="connsiteY55" fmla="*/ 425 h 449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50596" h="449033">
                <a:moveTo>
                  <a:pt x="16845" y="413421"/>
                </a:moveTo>
                <a:lnTo>
                  <a:pt x="547086" y="415054"/>
                </a:lnTo>
                <a:lnTo>
                  <a:pt x="550596" y="449033"/>
                </a:lnTo>
                <a:lnTo>
                  <a:pt x="20245" y="446339"/>
                </a:lnTo>
                <a:close/>
                <a:moveTo>
                  <a:pt x="11292" y="359667"/>
                </a:moveTo>
                <a:lnTo>
                  <a:pt x="541533" y="361300"/>
                </a:lnTo>
                <a:lnTo>
                  <a:pt x="545411" y="398837"/>
                </a:lnTo>
                <a:lnTo>
                  <a:pt x="15169" y="397204"/>
                </a:lnTo>
                <a:close/>
                <a:moveTo>
                  <a:pt x="5739" y="305913"/>
                </a:moveTo>
                <a:lnTo>
                  <a:pt x="535980" y="307547"/>
                </a:lnTo>
                <a:lnTo>
                  <a:pt x="539858" y="345084"/>
                </a:lnTo>
                <a:lnTo>
                  <a:pt x="9616" y="343450"/>
                </a:lnTo>
                <a:close/>
                <a:moveTo>
                  <a:pt x="0" y="250356"/>
                </a:moveTo>
                <a:lnTo>
                  <a:pt x="530351" y="253050"/>
                </a:lnTo>
                <a:lnTo>
                  <a:pt x="534305" y="291330"/>
                </a:lnTo>
                <a:lnTo>
                  <a:pt x="4064" y="289696"/>
                </a:lnTo>
                <a:close/>
                <a:moveTo>
                  <a:pt x="131382" y="145324"/>
                </a:moveTo>
                <a:lnTo>
                  <a:pt x="154340" y="184928"/>
                </a:lnTo>
                <a:cubicBezTo>
                  <a:pt x="168092" y="195442"/>
                  <a:pt x="185855" y="200710"/>
                  <a:pt x="204369" y="198240"/>
                </a:cubicBezTo>
                <a:cubicBezTo>
                  <a:pt x="222884" y="195770"/>
                  <a:pt x="238143" y="186714"/>
                  <a:pt x="248406" y="173304"/>
                </a:cubicBezTo>
                <a:lnTo>
                  <a:pt x="258705" y="135920"/>
                </a:lnTo>
                <a:lnTo>
                  <a:pt x="532688" y="233577"/>
                </a:lnTo>
                <a:lnTo>
                  <a:pt x="5421" y="233577"/>
                </a:lnTo>
                <a:close/>
                <a:moveTo>
                  <a:pt x="224087" y="109314"/>
                </a:moveTo>
                <a:cubicBezTo>
                  <a:pt x="223420" y="109419"/>
                  <a:pt x="222849" y="109690"/>
                  <a:pt x="222423" y="110138"/>
                </a:cubicBezTo>
                <a:cubicBezTo>
                  <a:pt x="220719" y="111932"/>
                  <a:pt x="221978" y="115894"/>
                  <a:pt x="225234" y="118986"/>
                </a:cubicBezTo>
                <a:cubicBezTo>
                  <a:pt x="228490" y="122078"/>
                  <a:pt x="232511" y="123130"/>
                  <a:pt x="234214" y="121336"/>
                </a:cubicBezTo>
                <a:cubicBezTo>
                  <a:pt x="235918" y="119542"/>
                  <a:pt x="234660" y="115581"/>
                  <a:pt x="231403" y="112489"/>
                </a:cubicBezTo>
                <a:cubicBezTo>
                  <a:pt x="228961" y="110169"/>
                  <a:pt x="226089" y="108998"/>
                  <a:pt x="224087" y="109314"/>
                </a:cubicBezTo>
                <a:close/>
                <a:moveTo>
                  <a:pt x="187673" y="425"/>
                </a:moveTo>
                <a:cubicBezTo>
                  <a:pt x="199026" y="-1145"/>
                  <a:pt x="208477" y="1671"/>
                  <a:pt x="210950" y="8192"/>
                </a:cubicBezTo>
                <a:lnTo>
                  <a:pt x="215176" y="19340"/>
                </a:lnTo>
                <a:lnTo>
                  <a:pt x="215892" y="18757"/>
                </a:lnTo>
                <a:cubicBezTo>
                  <a:pt x="222212" y="14138"/>
                  <a:pt x="229111" y="10684"/>
                  <a:pt x="235861" y="9188"/>
                </a:cubicBezTo>
                <a:cubicBezTo>
                  <a:pt x="249447" y="7912"/>
                  <a:pt x="248444" y="17498"/>
                  <a:pt x="241333" y="19466"/>
                </a:cubicBezTo>
                <a:cubicBezTo>
                  <a:pt x="220213" y="24260"/>
                  <a:pt x="205047" y="39454"/>
                  <a:pt x="200413" y="51811"/>
                </a:cubicBezTo>
                <a:cubicBezTo>
                  <a:pt x="196865" y="61271"/>
                  <a:pt x="197066" y="82114"/>
                  <a:pt x="199996" y="97312"/>
                </a:cubicBezTo>
                <a:lnTo>
                  <a:pt x="201161" y="102334"/>
                </a:lnTo>
                <a:lnTo>
                  <a:pt x="203658" y="102378"/>
                </a:lnTo>
                <a:cubicBezTo>
                  <a:pt x="213564" y="101677"/>
                  <a:pt x="216763" y="95586"/>
                  <a:pt x="231464" y="102421"/>
                </a:cubicBezTo>
                <a:cubicBezTo>
                  <a:pt x="238910" y="106863"/>
                  <a:pt x="243106" y="113259"/>
                  <a:pt x="244232" y="128534"/>
                </a:cubicBezTo>
                <a:cubicBezTo>
                  <a:pt x="246289" y="156436"/>
                  <a:pt x="229447" y="178386"/>
                  <a:pt x="203467" y="181852"/>
                </a:cubicBezTo>
                <a:cubicBezTo>
                  <a:pt x="177486" y="185318"/>
                  <a:pt x="153615" y="167067"/>
                  <a:pt x="150149" y="141087"/>
                </a:cubicBezTo>
                <a:cubicBezTo>
                  <a:pt x="147983" y="124849"/>
                  <a:pt x="153284" y="109241"/>
                  <a:pt x="168321" y="99290"/>
                </a:cubicBezTo>
                <a:cubicBezTo>
                  <a:pt x="172917" y="96906"/>
                  <a:pt x="176259" y="95815"/>
                  <a:pt x="178903" y="95541"/>
                </a:cubicBezTo>
                <a:cubicBezTo>
                  <a:pt x="184853" y="94926"/>
                  <a:pt x="187274" y="98448"/>
                  <a:pt x="192522" y="100686"/>
                </a:cubicBezTo>
                <a:lnTo>
                  <a:pt x="194600" y="101396"/>
                </a:lnTo>
                <a:lnTo>
                  <a:pt x="192645" y="95068"/>
                </a:lnTo>
                <a:cubicBezTo>
                  <a:pt x="188129" y="78429"/>
                  <a:pt x="187628" y="60721"/>
                  <a:pt x="192474" y="47872"/>
                </a:cubicBezTo>
                <a:cubicBezTo>
                  <a:pt x="194848" y="41579"/>
                  <a:pt x="199011" y="35127"/>
                  <a:pt x="204237" y="29310"/>
                </a:cubicBezTo>
                <a:lnTo>
                  <a:pt x="205141" y="28402"/>
                </a:lnTo>
                <a:lnTo>
                  <a:pt x="187813" y="34972"/>
                </a:lnTo>
                <a:cubicBezTo>
                  <a:pt x="171738" y="41066"/>
                  <a:pt x="156034" y="38958"/>
                  <a:pt x="152737" y="30262"/>
                </a:cubicBezTo>
                <a:lnTo>
                  <a:pt x="146768" y="14518"/>
                </a:lnTo>
                <a:lnTo>
                  <a:pt x="175874" y="3483"/>
                </a:lnTo>
                <a:cubicBezTo>
                  <a:pt x="179893" y="1959"/>
                  <a:pt x="183889" y="948"/>
                  <a:pt x="187673" y="4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32A335F8-7913-43DF-AD0D-A356163CAE2D}"/>
              </a:ext>
            </a:extLst>
          </p:cNvPr>
          <p:cNvSpPr/>
          <p:nvPr/>
        </p:nvSpPr>
        <p:spPr>
          <a:xfrm>
            <a:off x="2570149" y="2131997"/>
            <a:ext cx="518190" cy="257679"/>
          </a:xfrm>
          <a:custGeom>
            <a:avLst/>
            <a:gdLst>
              <a:gd name="connsiteX0" fmla="*/ 1677443 w 1743075"/>
              <a:gd name="connsiteY0" fmla="*/ 330518 h 866775"/>
              <a:gd name="connsiteX1" fmla="*/ 1438365 w 1743075"/>
              <a:gd name="connsiteY1" fmla="*/ 142875 h 866775"/>
              <a:gd name="connsiteX2" fmla="*/ 1195478 w 1743075"/>
              <a:gd name="connsiteY2" fmla="*/ 384810 h 866775"/>
              <a:gd name="connsiteX3" fmla="*/ 1186905 w 1743075"/>
              <a:gd name="connsiteY3" fmla="*/ 381953 h 866775"/>
              <a:gd name="connsiteX4" fmla="*/ 1350735 w 1743075"/>
              <a:gd name="connsiteY4" fmla="*/ 97155 h 866775"/>
              <a:gd name="connsiteX5" fmla="*/ 1239293 w 1743075"/>
              <a:gd name="connsiteY5" fmla="*/ 55245 h 866775"/>
              <a:gd name="connsiteX6" fmla="*/ 922110 w 1743075"/>
              <a:gd name="connsiteY6" fmla="*/ 351472 h 866775"/>
              <a:gd name="connsiteX7" fmla="*/ 913538 w 1743075"/>
              <a:gd name="connsiteY7" fmla="*/ 348615 h 866775"/>
              <a:gd name="connsiteX8" fmla="*/ 1108800 w 1743075"/>
              <a:gd name="connsiteY8" fmla="*/ 23813 h 866775"/>
              <a:gd name="connsiteX9" fmla="*/ 997358 w 1743075"/>
              <a:gd name="connsiteY9" fmla="*/ 8572 h 866775"/>
              <a:gd name="connsiteX10" fmla="*/ 612548 w 1743075"/>
              <a:gd name="connsiteY10" fmla="*/ 350520 h 866775"/>
              <a:gd name="connsiteX11" fmla="*/ 603975 w 1743075"/>
              <a:gd name="connsiteY11" fmla="*/ 347663 h 866775"/>
              <a:gd name="connsiteX12" fmla="*/ 818288 w 1743075"/>
              <a:gd name="connsiteY12" fmla="*/ 0 h 866775"/>
              <a:gd name="connsiteX13" fmla="*/ 746850 w 1743075"/>
              <a:gd name="connsiteY13" fmla="*/ 7620 h 866775"/>
              <a:gd name="connsiteX14" fmla="*/ 696368 w 1743075"/>
              <a:gd name="connsiteY14" fmla="*/ 13335 h 866775"/>
              <a:gd name="connsiteX15" fmla="*/ 319178 w 1743075"/>
              <a:gd name="connsiteY15" fmla="*/ 350520 h 866775"/>
              <a:gd name="connsiteX16" fmla="*/ 310605 w 1743075"/>
              <a:gd name="connsiteY16" fmla="*/ 347663 h 866775"/>
              <a:gd name="connsiteX17" fmla="*/ 474435 w 1743075"/>
              <a:gd name="connsiteY17" fmla="*/ 62865 h 866775"/>
              <a:gd name="connsiteX18" fmla="*/ 329655 w 1743075"/>
              <a:gd name="connsiteY18" fmla="*/ 126682 h 866775"/>
              <a:gd name="connsiteX19" fmla="*/ 222975 w 1743075"/>
              <a:gd name="connsiteY19" fmla="*/ 192405 h 866775"/>
              <a:gd name="connsiteX20" fmla="*/ 21045 w 1743075"/>
              <a:gd name="connsiteY20" fmla="*/ 421957 h 866775"/>
              <a:gd name="connsiteX21" fmla="*/ 137250 w 1743075"/>
              <a:gd name="connsiteY21" fmla="*/ 749618 h 866775"/>
              <a:gd name="connsiteX22" fmla="*/ 305843 w 1743075"/>
              <a:gd name="connsiteY22" fmla="*/ 816293 h 866775"/>
              <a:gd name="connsiteX23" fmla="*/ 1135470 w 1743075"/>
              <a:gd name="connsiteY23" fmla="*/ 860107 h 866775"/>
              <a:gd name="connsiteX24" fmla="*/ 1544093 w 1743075"/>
              <a:gd name="connsiteY24" fmla="*/ 781050 h 866775"/>
              <a:gd name="connsiteX25" fmla="*/ 1677443 w 1743075"/>
              <a:gd name="connsiteY25" fmla="*/ 330518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43075" h="866775">
                <a:moveTo>
                  <a:pt x="1677443" y="330518"/>
                </a:moveTo>
                <a:cubicBezTo>
                  <a:pt x="1617435" y="242888"/>
                  <a:pt x="1528853" y="193357"/>
                  <a:pt x="1438365" y="142875"/>
                </a:cubicBezTo>
                <a:cubicBezTo>
                  <a:pt x="1335495" y="220028"/>
                  <a:pt x="1230720" y="311468"/>
                  <a:pt x="1195478" y="384810"/>
                </a:cubicBezTo>
                <a:cubicBezTo>
                  <a:pt x="1193573" y="389572"/>
                  <a:pt x="1185953" y="387668"/>
                  <a:pt x="1186905" y="381953"/>
                </a:cubicBezTo>
                <a:cubicBezTo>
                  <a:pt x="1198335" y="310515"/>
                  <a:pt x="1270725" y="200025"/>
                  <a:pt x="1350735" y="97155"/>
                </a:cubicBezTo>
                <a:cubicBezTo>
                  <a:pt x="1316445" y="80963"/>
                  <a:pt x="1279298" y="66675"/>
                  <a:pt x="1239293" y="55245"/>
                </a:cubicBezTo>
                <a:cubicBezTo>
                  <a:pt x="1119278" y="140018"/>
                  <a:pt x="965925" y="260032"/>
                  <a:pt x="922110" y="351472"/>
                </a:cubicBezTo>
                <a:cubicBezTo>
                  <a:pt x="920205" y="356235"/>
                  <a:pt x="912585" y="354330"/>
                  <a:pt x="913538" y="348615"/>
                </a:cubicBezTo>
                <a:cubicBezTo>
                  <a:pt x="926873" y="267653"/>
                  <a:pt x="1018313" y="137160"/>
                  <a:pt x="1108800" y="23813"/>
                </a:cubicBezTo>
                <a:cubicBezTo>
                  <a:pt x="1072605" y="17145"/>
                  <a:pt x="1035458" y="12382"/>
                  <a:pt x="997358" y="8572"/>
                </a:cubicBezTo>
                <a:cubicBezTo>
                  <a:pt x="875438" y="89535"/>
                  <a:pt x="664935" y="240982"/>
                  <a:pt x="612548" y="350520"/>
                </a:cubicBezTo>
                <a:cubicBezTo>
                  <a:pt x="610643" y="355282"/>
                  <a:pt x="603023" y="353378"/>
                  <a:pt x="603975" y="347663"/>
                </a:cubicBezTo>
                <a:cubicBezTo>
                  <a:pt x="618263" y="260985"/>
                  <a:pt x="721133" y="118110"/>
                  <a:pt x="818288" y="0"/>
                </a:cubicBezTo>
                <a:cubicBezTo>
                  <a:pt x="794475" y="953"/>
                  <a:pt x="772568" y="3810"/>
                  <a:pt x="746850" y="7620"/>
                </a:cubicBezTo>
                <a:cubicBezTo>
                  <a:pt x="729705" y="9525"/>
                  <a:pt x="712560" y="11430"/>
                  <a:pt x="696368" y="13335"/>
                </a:cubicBezTo>
                <a:cubicBezTo>
                  <a:pt x="573495" y="95250"/>
                  <a:pt x="370613" y="242888"/>
                  <a:pt x="319178" y="350520"/>
                </a:cubicBezTo>
                <a:cubicBezTo>
                  <a:pt x="317273" y="355282"/>
                  <a:pt x="309653" y="353378"/>
                  <a:pt x="310605" y="347663"/>
                </a:cubicBezTo>
                <a:cubicBezTo>
                  <a:pt x="322035" y="276225"/>
                  <a:pt x="395378" y="165735"/>
                  <a:pt x="474435" y="62865"/>
                </a:cubicBezTo>
                <a:cubicBezTo>
                  <a:pt x="421095" y="80963"/>
                  <a:pt x="372518" y="102870"/>
                  <a:pt x="329655" y="126682"/>
                </a:cubicBezTo>
                <a:cubicBezTo>
                  <a:pt x="292508" y="145732"/>
                  <a:pt x="256313" y="167640"/>
                  <a:pt x="222975" y="192405"/>
                </a:cubicBezTo>
                <a:cubicBezTo>
                  <a:pt x="135345" y="258128"/>
                  <a:pt x="60098" y="316230"/>
                  <a:pt x="21045" y="421957"/>
                </a:cubicBezTo>
                <a:cubicBezTo>
                  <a:pt x="-29437" y="559118"/>
                  <a:pt x="11520" y="674370"/>
                  <a:pt x="137250" y="749618"/>
                </a:cubicBezTo>
                <a:cubicBezTo>
                  <a:pt x="189638" y="781050"/>
                  <a:pt x="246788" y="802005"/>
                  <a:pt x="305843" y="816293"/>
                </a:cubicBezTo>
                <a:cubicBezTo>
                  <a:pt x="576353" y="881063"/>
                  <a:pt x="860198" y="876300"/>
                  <a:pt x="1135470" y="860107"/>
                </a:cubicBezTo>
                <a:cubicBezTo>
                  <a:pt x="1271678" y="852488"/>
                  <a:pt x="1416458" y="834390"/>
                  <a:pt x="1544093" y="781050"/>
                </a:cubicBezTo>
                <a:cubicBezTo>
                  <a:pt x="1753643" y="695325"/>
                  <a:pt x="1805078" y="516255"/>
                  <a:pt x="1677443" y="33051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7F7AFDD5-876B-4929-92BA-24CD15157DD2}"/>
              </a:ext>
            </a:extLst>
          </p:cNvPr>
          <p:cNvSpPr/>
          <p:nvPr/>
        </p:nvSpPr>
        <p:spPr>
          <a:xfrm rot="10800000">
            <a:off x="2693354" y="1446254"/>
            <a:ext cx="382476" cy="407974"/>
          </a:xfrm>
          <a:custGeom>
            <a:avLst/>
            <a:gdLst>
              <a:gd name="connsiteX0" fmla="*/ 573862 w 1766292"/>
              <a:gd name="connsiteY0" fmla="*/ 658757 h 1884045"/>
              <a:gd name="connsiteX1" fmla="*/ 623269 w 1766292"/>
              <a:gd name="connsiteY1" fmla="*/ 609350 h 1884045"/>
              <a:gd name="connsiteX2" fmla="*/ 623269 w 1766292"/>
              <a:gd name="connsiteY2" fmla="*/ 128457 h 1884045"/>
              <a:gd name="connsiteX3" fmla="*/ 573862 w 1766292"/>
              <a:gd name="connsiteY3" fmla="*/ 79050 h 1884045"/>
              <a:gd name="connsiteX4" fmla="*/ 524456 w 1766292"/>
              <a:gd name="connsiteY4" fmla="*/ 128457 h 1884045"/>
              <a:gd name="connsiteX5" fmla="*/ 524456 w 1766292"/>
              <a:gd name="connsiteY5" fmla="*/ 609350 h 1884045"/>
              <a:gd name="connsiteX6" fmla="*/ 573862 w 1766292"/>
              <a:gd name="connsiteY6" fmla="*/ 658757 h 1884045"/>
              <a:gd name="connsiteX7" fmla="*/ 881007 w 1766292"/>
              <a:gd name="connsiteY7" fmla="*/ 658757 h 1884045"/>
              <a:gd name="connsiteX8" fmla="*/ 930413 w 1766292"/>
              <a:gd name="connsiteY8" fmla="*/ 609350 h 1884045"/>
              <a:gd name="connsiteX9" fmla="*/ 930413 w 1766292"/>
              <a:gd name="connsiteY9" fmla="*/ 128457 h 1884045"/>
              <a:gd name="connsiteX10" fmla="*/ 881007 w 1766292"/>
              <a:gd name="connsiteY10" fmla="*/ 79050 h 1884045"/>
              <a:gd name="connsiteX11" fmla="*/ 831601 w 1766292"/>
              <a:gd name="connsiteY11" fmla="*/ 128457 h 1884045"/>
              <a:gd name="connsiteX12" fmla="*/ 831601 w 1766292"/>
              <a:gd name="connsiteY12" fmla="*/ 609350 h 1884045"/>
              <a:gd name="connsiteX13" fmla="*/ 881007 w 1766292"/>
              <a:gd name="connsiteY13" fmla="*/ 658757 h 1884045"/>
              <a:gd name="connsiteX14" fmla="*/ 1188152 w 1766292"/>
              <a:gd name="connsiteY14" fmla="*/ 658757 h 1884045"/>
              <a:gd name="connsiteX15" fmla="*/ 1237558 w 1766292"/>
              <a:gd name="connsiteY15" fmla="*/ 609350 h 1884045"/>
              <a:gd name="connsiteX16" fmla="*/ 1237558 w 1766292"/>
              <a:gd name="connsiteY16" fmla="*/ 128457 h 1884045"/>
              <a:gd name="connsiteX17" fmla="*/ 1188152 w 1766292"/>
              <a:gd name="connsiteY17" fmla="*/ 79050 h 1884045"/>
              <a:gd name="connsiteX18" fmla="*/ 1138745 w 1766292"/>
              <a:gd name="connsiteY18" fmla="*/ 128457 h 1884045"/>
              <a:gd name="connsiteX19" fmla="*/ 1138745 w 1766292"/>
              <a:gd name="connsiteY19" fmla="*/ 609350 h 1884045"/>
              <a:gd name="connsiteX20" fmla="*/ 1188152 w 1766292"/>
              <a:gd name="connsiteY20" fmla="*/ 658757 h 1884045"/>
              <a:gd name="connsiteX21" fmla="*/ 1191667 w 1766292"/>
              <a:gd name="connsiteY21" fmla="*/ 868598 h 1884045"/>
              <a:gd name="connsiteX22" fmla="*/ 1110523 w 1766292"/>
              <a:gd name="connsiteY22" fmla="*/ 824555 h 1884045"/>
              <a:gd name="connsiteX23" fmla="*/ 909256 w 1766292"/>
              <a:gd name="connsiteY23" fmla="*/ 783921 h 1884045"/>
              <a:gd name="connsiteX24" fmla="*/ 707988 w 1766292"/>
              <a:gd name="connsiteY24" fmla="*/ 824555 h 1884045"/>
              <a:gd name="connsiteX25" fmla="*/ 637937 w 1766292"/>
              <a:gd name="connsiteY25" fmla="*/ 862578 h 1884045"/>
              <a:gd name="connsiteX26" fmla="*/ 631028 w 1766292"/>
              <a:gd name="connsiteY26" fmla="*/ 856877 h 1884045"/>
              <a:gd name="connsiteX27" fmla="*/ 392186 w 1766292"/>
              <a:gd name="connsiteY27" fmla="*/ 783921 h 1884045"/>
              <a:gd name="connsiteX28" fmla="*/ 225907 w 1766292"/>
              <a:gd name="connsiteY28" fmla="*/ 817491 h 1884045"/>
              <a:gd name="connsiteX29" fmla="*/ 218251 w 1766292"/>
              <a:gd name="connsiteY29" fmla="*/ 821647 h 1884045"/>
              <a:gd name="connsiteX30" fmla="*/ 423663 w 1766292"/>
              <a:gd name="connsiteY30" fmla="*/ 0 h 1884045"/>
              <a:gd name="connsiteX31" fmla="*/ 1342628 w 1766292"/>
              <a:gd name="connsiteY31" fmla="*/ 0 h 1884045"/>
              <a:gd name="connsiteX32" fmla="*/ 1543762 w 1766292"/>
              <a:gd name="connsiteY32" fmla="*/ 804536 h 1884045"/>
              <a:gd name="connsiteX33" fmla="*/ 1501895 w 1766292"/>
              <a:gd name="connsiteY33" fmla="*/ 791539 h 1884045"/>
              <a:gd name="connsiteX34" fmla="*/ 1426327 w 1766292"/>
              <a:gd name="connsiteY34" fmla="*/ 783921 h 1884045"/>
              <a:gd name="connsiteX35" fmla="*/ 1216682 w 1766292"/>
              <a:gd name="connsiteY35" fmla="*/ 847959 h 1884045"/>
              <a:gd name="connsiteX36" fmla="*/ 1171695 w 1766292"/>
              <a:gd name="connsiteY36" fmla="*/ 1573744 h 1884045"/>
              <a:gd name="connsiteX37" fmla="*/ 1220760 w 1766292"/>
              <a:gd name="connsiteY37" fmla="*/ 1524679 h 1884045"/>
              <a:gd name="connsiteX38" fmla="*/ 1171695 w 1766292"/>
              <a:gd name="connsiteY38" fmla="*/ 1475614 h 1884045"/>
              <a:gd name="connsiteX39" fmla="*/ 1122630 w 1766292"/>
              <a:gd name="connsiteY39" fmla="*/ 1524679 h 1884045"/>
              <a:gd name="connsiteX40" fmla="*/ 1171695 w 1766292"/>
              <a:gd name="connsiteY40" fmla="*/ 1573744 h 1884045"/>
              <a:gd name="connsiteX41" fmla="*/ 669324 w 1766292"/>
              <a:gd name="connsiteY41" fmla="*/ 1641266 h 1884045"/>
              <a:gd name="connsiteX42" fmla="*/ 761550 w 1766292"/>
              <a:gd name="connsiteY42" fmla="*/ 1549040 h 1884045"/>
              <a:gd name="connsiteX43" fmla="*/ 669324 w 1766292"/>
              <a:gd name="connsiteY43" fmla="*/ 1456814 h 1884045"/>
              <a:gd name="connsiteX44" fmla="*/ 577098 w 1766292"/>
              <a:gd name="connsiteY44" fmla="*/ 1549040 h 1884045"/>
              <a:gd name="connsiteX45" fmla="*/ 669324 w 1766292"/>
              <a:gd name="connsiteY45" fmla="*/ 1641266 h 1884045"/>
              <a:gd name="connsiteX46" fmla="*/ 942434 w 1766292"/>
              <a:gd name="connsiteY46" fmla="*/ 1733492 h 1884045"/>
              <a:gd name="connsiteX47" fmla="*/ 1009957 w 1766292"/>
              <a:gd name="connsiteY47" fmla="*/ 1665969 h 1884045"/>
              <a:gd name="connsiteX48" fmla="*/ 942434 w 1766292"/>
              <a:gd name="connsiteY48" fmla="*/ 1598446 h 1884045"/>
              <a:gd name="connsiteX49" fmla="*/ 874911 w 1766292"/>
              <a:gd name="connsiteY49" fmla="*/ 1665969 h 1884045"/>
              <a:gd name="connsiteX50" fmla="*/ 942434 w 1766292"/>
              <a:gd name="connsiteY50" fmla="*/ 1733492 h 1884045"/>
              <a:gd name="connsiteX51" fmla="*/ 908261 w 1766292"/>
              <a:gd name="connsiteY51" fmla="*/ 1884045 h 1884045"/>
              <a:gd name="connsiteX52" fmla="*/ 556572 w 1766292"/>
              <a:gd name="connsiteY52" fmla="*/ 1738371 h 1884045"/>
              <a:gd name="connsiteX53" fmla="*/ 520373 w 1766292"/>
              <a:gd name="connsiteY53" fmla="*/ 1694496 h 1884045"/>
              <a:gd name="connsiteX54" fmla="*/ 493710 w 1766292"/>
              <a:gd name="connsiteY54" fmla="*/ 1702773 h 1884045"/>
              <a:gd name="connsiteX55" fmla="*/ 410899 w 1766292"/>
              <a:gd name="connsiteY55" fmla="*/ 1711121 h 1884045"/>
              <a:gd name="connsiteX56" fmla="*/ 0 w 1766292"/>
              <a:gd name="connsiteY56" fmla="*/ 1300221 h 1884045"/>
              <a:gd name="connsiteX57" fmla="*/ 410899 w 1766292"/>
              <a:gd name="connsiteY57" fmla="*/ 889321 h 1884045"/>
              <a:gd name="connsiteX58" fmla="*/ 640637 w 1766292"/>
              <a:gd name="connsiteY58" fmla="*/ 959496 h 1884045"/>
              <a:gd name="connsiteX59" fmla="*/ 647284 w 1766292"/>
              <a:gd name="connsiteY59" fmla="*/ 964980 h 1884045"/>
              <a:gd name="connsiteX60" fmla="*/ 714665 w 1766292"/>
              <a:gd name="connsiteY60" fmla="*/ 928406 h 1884045"/>
              <a:gd name="connsiteX61" fmla="*/ 908261 w 1766292"/>
              <a:gd name="connsiteY61" fmla="*/ 889321 h 1884045"/>
              <a:gd name="connsiteX62" fmla="*/ 1101856 w 1766292"/>
              <a:gd name="connsiteY62" fmla="*/ 928406 h 1884045"/>
              <a:gd name="connsiteX63" fmla="*/ 1179907 w 1766292"/>
              <a:gd name="connsiteY63" fmla="*/ 970771 h 1884045"/>
              <a:gd name="connsiteX64" fmla="*/ 1203969 w 1766292"/>
              <a:gd name="connsiteY64" fmla="*/ 950918 h 1884045"/>
              <a:gd name="connsiteX65" fmla="*/ 1405622 w 1766292"/>
              <a:gd name="connsiteY65" fmla="*/ 889321 h 1884045"/>
              <a:gd name="connsiteX66" fmla="*/ 1766292 w 1766292"/>
              <a:gd name="connsiteY66" fmla="*/ 1249991 h 1884045"/>
              <a:gd name="connsiteX67" fmla="*/ 1405622 w 1766292"/>
              <a:gd name="connsiteY67" fmla="*/ 1610661 h 1884045"/>
              <a:gd name="connsiteX68" fmla="*/ 1352930 w 1766292"/>
              <a:gd name="connsiteY68" fmla="*/ 1605348 h 1884045"/>
              <a:gd name="connsiteX69" fmla="*/ 1320681 w 1766292"/>
              <a:gd name="connsiteY69" fmla="*/ 1664763 h 1884045"/>
              <a:gd name="connsiteX70" fmla="*/ 908261 w 1766292"/>
              <a:gd name="connsiteY70" fmla="*/ 1884045 h 188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766292" h="1884045">
                <a:moveTo>
                  <a:pt x="573862" y="658757"/>
                </a:moveTo>
                <a:cubicBezTo>
                  <a:pt x="601149" y="658757"/>
                  <a:pt x="623269" y="636637"/>
                  <a:pt x="623269" y="609350"/>
                </a:cubicBezTo>
                <a:lnTo>
                  <a:pt x="623269" y="128457"/>
                </a:lnTo>
                <a:cubicBezTo>
                  <a:pt x="623269" y="101170"/>
                  <a:pt x="601149" y="79050"/>
                  <a:pt x="573862" y="79050"/>
                </a:cubicBezTo>
                <a:cubicBezTo>
                  <a:pt x="546576" y="79050"/>
                  <a:pt x="524456" y="101170"/>
                  <a:pt x="524456" y="128457"/>
                </a:cubicBezTo>
                <a:lnTo>
                  <a:pt x="524456" y="609350"/>
                </a:lnTo>
                <a:cubicBezTo>
                  <a:pt x="524456" y="636637"/>
                  <a:pt x="546576" y="658757"/>
                  <a:pt x="573862" y="658757"/>
                </a:cubicBezTo>
                <a:close/>
                <a:moveTo>
                  <a:pt x="881007" y="658757"/>
                </a:moveTo>
                <a:cubicBezTo>
                  <a:pt x="908294" y="658757"/>
                  <a:pt x="930413" y="636637"/>
                  <a:pt x="930413" y="609350"/>
                </a:cubicBezTo>
                <a:lnTo>
                  <a:pt x="930413" y="128457"/>
                </a:lnTo>
                <a:cubicBezTo>
                  <a:pt x="930413" y="101170"/>
                  <a:pt x="908294" y="79050"/>
                  <a:pt x="881007" y="79050"/>
                </a:cubicBezTo>
                <a:cubicBezTo>
                  <a:pt x="853720" y="79050"/>
                  <a:pt x="831601" y="101170"/>
                  <a:pt x="831601" y="128457"/>
                </a:cubicBezTo>
                <a:lnTo>
                  <a:pt x="831601" y="609350"/>
                </a:lnTo>
                <a:cubicBezTo>
                  <a:pt x="831601" y="636637"/>
                  <a:pt x="853720" y="658757"/>
                  <a:pt x="881007" y="658757"/>
                </a:cubicBezTo>
                <a:close/>
                <a:moveTo>
                  <a:pt x="1188152" y="658757"/>
                </a:moveTo>
                <a:cubicBezTo>
                  <a:pt x="1215438" y="658757"/>
                  <a:pt x="1237558" y="636637"/>
                  <a:pt x="1237558" y="609350"/>
                </a:cubicBezTo>
                <a:lnTo>
                  <a:pt x="1237558" y="128457"/>
                </a:lnTo>
                <a:cubicBezTo>
                  <a:pt x="1237558" y="101170"/>
                  <a:pt x="1215438" y="79050"/>
                  <a:pt x="1188152" y="79050"/>
                </a:cubicBezTo>
                <a:cubicBezTo>
                  <a:pt x="1160865" y="79050"/>
                  <a:pt x="1138745" y="101170"/>
                  <a:pt x="1138745" y="128457"/>
                </a:cubicBezTo>
                <a:lnTo>
                  <a:pt x="1138745" y="609350"/>
                </a:lnTo>
                <a:cubicBezTo>
                  <a:pt x="1138745" y="636637"/>
                  <a:pt x="1160865" y="658757"/>
                  <a:pt x="1188152" y="658757"/>
                </a:cubicBezTo>
                <a:close/>
                <a:moveTo>
                  <a:pt x="1191667" y="868598"/>
                </a:moveTo>
                <a:lnTo>
                  <a:pt x="1110523" y="824555"/>
                </a:lnTo>
                <a:cubicBezTo>
                  <a:pt x="1048662" y="798390"/>
                  <a:pt x="980648" y="783921"/>
                  <a:pt x="909256" y="783921"/>
                </a:cubicBezTo>
                <a:cubicBezTo>
                  <a:pt x="837863" y="783921"/>
                  <a:pt x="769850" y="798390"/>
                  <a:pt x="707988" y="824555"/>
                </a:cubicBezTo>
                <a:lnTo>
                  <a:pt x="637937" y="862578"/>
                </a:lnTo>
                <a:lnTo>
                  <a:pt x="631028" y="856877"/>
                </a:lnTo>
                <a:cubicBezTo>
                  <a:pt x="562849" y="810816"/>
                  <a:pt x="480658" y="783921"/>
                  <a:pt x="392186" y="783921"/>
                </a:cubicBezTo>
                <a:cubicBezTo>
                  <a:pt x="333204" y="783921"/>
                  <a:pt x="277014" y="795875"/>
                  <a:pt x="225907" y="817491"/>
                </a:cubicBezTo>
                <a:lnTo>
                  <a:pt x="218251" y="821647"/>
                </a:lnTo>
                <a:lnTo>
                  <a:pt x="423663" y="0"/>
                </a:lnTo>
                <a:lnTo>
                  <a:pt x="1342628" y="0"/>
                </a:lnTo>
                <a:lnTo>
                  <a:pt x="1543762" y="804536"/>
                </a:lnTo>
                <a:lnTo>
                  <a:pt x="1501895" y="791539"/>
                </a:lnTo>
                <a:cubicBezTo>
                  <a:pt x="1477485" y="786544"/>
                  <a:pt x="1452212" y="783921"/>
                  <a:pt x="1426327" y="783921"/>
                </a:cubicBezTo>
                <a:cubicBezTo>
                  <a:pt x="1348670" y="783921"/>
                  <a:pt x="1276527" y="807528"/>
                  <a:pt x="1216682" y="847959"/>
                </a:cubicBezTo>
                <a:close/>
                <a:moveTo>
                  <a:pt x="1171695" y="1573744"/>
                </a:moveTo>
                <a:cubicBezTo>
                  <a:pt x="1198793" y="1573744"/>
                  <a:pt x="1220760" y="1551777"/>
                  <a:pt x="1220760" y="1524679"/>
                </a:cubicBezTo>
                <a:cubicBezTo>
                  <a:pt x="1220760" y="1497581"/>
                  <a:pt x="1198793" y="1475614"/>
                  <a:pt x="1171695" y="1475614"/>
                </a:cubicBezTo>
                <a:cubicBezTo>
                  <a:pt x="1144597" y="1475614"/>
                  <a:pt x="1122630" y="1497581"/>
                  <a:pt x="1122630" y="1524679"/>
                </a:cubicBezTo>
                <a:cubicBezTo>
                  <a:pt x="1122630" y="1551777"/>
                  <a:pt x="1144597" y="1573744"/>
                  <a:pt x="1171695" y="1573744"/>
                </a:cubicBezTo>
                <a:close/>
                <a:moveTo>
                  <a:pt x="669324" y="1641266"/>
                </a:moveTo>
                <a:cubicBezTo>
                  <a:pt x="720259" y="1641266"/>
                  <a:pt x="761550" y="1599975"/>
                  <a:pt x="761550" y="1549040"/>
                </a:cubicBezTo>
                <a:cubicBezTo>
                  <a:pt x="761550" y="1498106"/>
                  <a:pt x="720259" y="1456814"/>
                  <a:pt x="669324" y="1456814"/>
                </a:cubicBezTo>
                <a:cubicBezTo>
                  <a:pt x="618390" y="1456814"/>
                  <a:pt x="577098" y="1498106"/>
                  <a:pt x="577098" y="1549040"/>
                </a:cubicBezTo>
                <a:cubicBezTo>
                  <a:pt x="577098" y="1599975"/>
                  <a:pt x="618390" y="1641266"/>
                  <a:pt x="669324" y="1641266"/>
                </a:cubicBezTo>
                <a:close/>
                <a:moveTo>
                  <a:pt x="942434" y="1733492"/>
                </a:moveTo>
                <a:cubicBezTo>
                  <a:pt x="979727" y="1733492"/>
                  <a:pt x="1009957" y="1703262"/>
                  <a:pt x="1009957" y="1665969"/>
                </a:cubicBezTo>
                <a:cubicBezTo>
                  <a:pt x="1009957" y="1628677"/>
                  <a:pt x="979727" y="1598446"/>
                  <a:pt x="942434" y="1598446"/>
                </a:cubicBezTo>
                <a:cubicBezTo>
                  <a:pt x="905142" y="1598446"/>
                  <a:pt x="874911" y="1628677"/>
                  <a:pt x="874911" y="1665969"/>
                </a:cubicBezTo>
                <a:cubicBezTo>
                  <a:pt x="874911" y="1703262"/>
                  <a:pt x="905142" y="1733492"/>
                  <a:pt x="942434" y="1733492"/>
                </a:cubicBezTo>
                <a:close/>
                <a:moveTo>
                  <a:pt x="908261" y="1884045"/>
                </a:moveTo>
                <a:cubicBezTo>
                  <a:pt x="770918" y="1884045"/>
                  <a:pt x="646577" y="1828376"/>
                  <a:pt x="556572" y="1738371"/>
                </a:cubicBezTo>
                <a:lnTo>
                  <a:pt x="520373" y="1694496"/>
                </a:lnTo>
                <a:lnTo>
                  <a:pt x="493710" y="1702773"/>
                </a:lnTo>
                <a:cubicBezTo>
                  <a:pt x="466961" y="1708247"/>
                  <a:pt x="439266" y="1711121"/>
                  <a:pt x="410899" y="1711121"/>
                </a:cubicBezTo>
                <a:cubicBezTo>
                  <a:pt x="183966" y="1711121"/>
                  <a:pt x="0" y="1527155"/>
                  <a:pt x="0" y="1300221"/>
                </a:cubicBezTo>
                <a:cubicBezTo>
                  <a:pt x="0" y="1073287"/>
                  <a:pt x="183966" y="889321"/>
                  <a:pt x="410899" y="889321"/>
                </a:cubicBezTo>
                <a:cubicBezTo>
                  <a:pt x="496000" y="889321"/>
                  <a:pt x="575058" y="915192"/>
                  <a:pt x="640637" y="959496"/>
                </a:cubicBezTo>
                <a:lnTo>
                  <a:pt x="647284" y="964980"/>
                </a:lnTo>
                <a:lnTo>
                  <a:pt x="714665" y="928406"/>
                </a:lnTo>
                <a:cubicBezTo>
                  <a:pt x="774168" y="903238"/>
                  <a:pt x="839589" y="889321"/>
                  <a:pt x="908261" y="889321"/>
                </a:cubicBezTo>
                <a:cubicBezTo>
                  <a:pt x="976932" y="889321"/>
                  <a:pt x="1042353" y="903238"/>
                  <a:pt x="1101856" y="928406"/>
                </a:cubicBezTo>
                <a:lnTo>
                  <a:pt x="1179907" y="970771"/>
                </a:lnTo>
                <a:lnTo>
                  <a:pt x="1203969" y="950918"/>
                </a:lnTo>
                <a:cubicBezTo>
                  <a:pt x="1261532" y="912029"/>
                  <a:pt x="1330925" y="889321"/>
                  <a:pt x="1405622" y="889321"/>
                </a:cubicBezTo>
                <a:cubicBezTo>
                  <a:pt x="1604815" y="889321"/>
                  <a:pt x="1766292" y="1050799"/>
                  <a:pt x="1766292" y="1249991"/>
                </a:cubicBezTo>
                <a:cubicBezTo>
                  <a:pt x="1766292" y="1449183"/>
                  <a:pt x="1604815" y="1610661"/>
                  <a:pt x="1405622" y="1610661"/>
                </a:cubicBezTo>
                <a:lnTo>
                  <a:pt x="1352930" y="1605348"/>
                </a:lnTo>
                <a:lnTo>
                  <a:pt x="1320681" y="1664763"/>
                </a:lnTo>
                <a:cubicBezTo>
                  <a:pt x="1231301" y="1797062"/>
                  <a:pt x="1079939" y="1884045"/>
                  <a:pt x="908261" y="188404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ABA1FF-EC46-4EE0-A6EF-2DDCADDB2201}"/>
              </a:ext>
            </a:extLst>
          </p:cNvPr>
          <p:cNvGrpSpPr/>
          <p:nvPr/>
        </p:nvGrpSpPr>
        <p:grpSpPr>
          <a:xfrm>
            <a:off x="369846" y="1488851"/>
            <a:ext cx="2557151" cy="4985370"/>
            <a:chOff x="4946057" y="1833641"/>
            <a:chExt cx="2299885" cy="448380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3499D21-DB1C-45AD-A1D3-15350551FC2B}"/>
                </a:ext>
              </a:extLst>
            </p:cNvPr>
            <p:cNvGrpSpPr/>
            <p:nvPr/>
          </p:nvGrpSpPr>
          <p:grpSpPr>
            <a:xfrm>
              <a:off x="6648830" y="2954214"/>
              <a:ext cx="562002" cy="474785"/>
              <a:chOff x="1960454" y="5041163"/>
              <a:chExt cx="1743075" cy="1472566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052DD32-4971-4108-802E-45E6C4C862B3}"/>
                  </a:ext>
                </a:extLst>
              </p:cNvPr>
              <p:cNvSpPr/>
              <p:nvPr/>
            </p:nvSpPr>
            <p:spPr>
              <a:xfrm>
                <a:off x="1960454" y="5646954"/>
                <a:ext cx="1743075" cy="866775"/>
              </a:xfrm>
              <a:custGeom>
                <a:avLst/>
                <a:gdLst>
                  <a:gd name="connsiteX0" fmla="*/ 1677443 w 1743075"/>
                  <a:gd name="connsiteY0" fmla="*/ 330518 h 866775"/>
                  <a:gd name="connsiteX1" fmla="*/ 1438365 w 1743075"/>
                  <a:gd name="connsiteY1" fmla="*/ 142875 h 866775"/>
                  <a:gd name="connsiteX2" fmla="*/ 1195478 w 1743075"/>
                  <a:gd name="connsiteY2" fmla="*/ 384810 h 866775"/>
                  <a:gd name="connsiteX3" fmla="*/ 1186905 w 1743075"/>
                  <a:gd name="connsiteY3" fmla="*/ 381953 h 866775"/>
                  <a:gd name="connsiteX4" fmla="*/ 1350735 w 1743075"/>
                  <a:gd name="connsiteY4" fmla="*/ 97155 h 866775"/>
                  <a:gd name="connsiteX5" fmla="*/ 1239293 w 1743075"/>
                  <a:gd name="connsiteY5" fmla="*/ 55245 h 866775"/>
                  <a:gd name="connsiteX6" fmla="*/ 922110 w 1743075"/>
                  <a:gd name="connsiteY6" fmla="*/ 351472 h 866775"/>
                  <a:gd name="connsiteX7" fmla="*/ 913538 w 1743075"/>
                  <a:gd name="connsiteY7" fmla="*/ 348615 h 866775"/>
                  <a:gd name="connsiteX8" fmla="*/ 1108800 w 1743075"/>
                  <a:gd name="connsiteY8" fmla="*/ 23813 h 866775"/>
                  <a:gd name="connsiteX9" fmla="*/ 997358 w 1743075"/>
                  <a:gd name="connsiteY9" fmla="*/ 8572 h 866775"/>
                  <a:gd name="connsiteX10" fmla="*/ 612548 w 1743075"/>
                  <a:gd name="connsiteY10" fmla="*/ 350520 h 866775"/>
                  <a:gd name="connsiteX11" fmla="*/ 603975 w 1743075"/>
                  <a:gd name="connsiteY11" fmla="*/ 347663 h 866775"/>
                  <a:gd name="connsiteX12" fmla="*/ 818288 w 1743075"/>
                  <a:gd name="connsiteY12" fmla="*/ 0 h 866775"/>
                  <a:gd name="connsiteX13" fmla="*/ 746850 w 1743075"/>
                  <a:gd name="connsiteY13" fmla="*/ 7620 h 866775"/>
                  <a:gd name="connsiteX14" fmla="*/ 696368 w 1743075"/>
                  <a:gd name="connsiteY14" fmla="*/ 13335 h 866775"/>
                  <a:gd name="connsiteX15" fmla="*/ 319178 w 1743075"/>
                  <a:gd name="connsiteY15" fmla="*/ 350520 h 866775"/>
                  <a:gd name="connsiteX16" fmla="*/ 310605 w 1743075"/>
                  <a:gd name="connsiteY16" fmla="*/ 347663 h 866775"/>
                  <a:gd name="connsiteX17" fmla="*/ 474435 w 1743075"/>
                  <a:gd name="connsiteY17" fmla="*/ 62865 h 866775"/>
                  <a:gd name="connsiteX18" fmla="*/ 329655 w 1743075"/>
                  <a:gd name="connsiteY18" fmla="*/ 126682 h 866775"/>
                  <a:gd name="connsiteX19" fmla="*/ 222975 w 1743075"/>
                  <a:gd name="connsiteY19" fmla="*/ 192405 h 866775"/>
                  <a:gd name="connsiteX20" fmla="*/ 21045 w 1743075"/>
                  <a:gd name="connsiteY20" fmla="*/ 421957 h 866775"/>
                  <a:gd name="connsiteX21" fmla="*/ 137250 w 1743075"/>
                  <a:gd name="connsiteY21" fmla="*/ 749618 h 866775"/>
                  <a:gd name="connsiteX22" fmla="*/ 305843 w 1743075"/>
                  <a:gd name="connsiteY22" fmla="*/ 816293 h 866775"/>
                  <a:gd name="connsiteX23" fmla="*/ 1135470 w 1743075"/>
                  <a:gd name="connsiteY23" fmla="*/ 860107 h 866775"/>
                  <a:gd name="connsiteX24" fmla="*/ 1544093 w 1743075"/>
                  <a:gd name="connsiteY24" fmla="*/ 781050 h 866775"/>
                  <a:gd name="connsiteX25" fmla="*/ 1677443 w 1743075"/>
                  <a:gd name="connsiteY25" fmla="*/ 330518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43075" h="866775">
                    <a:moveTo>
                      <a:pt x="1677443" y="330518"/>
                    </a:moveTo>
                    <a:cubicBezTo>
                      <a:pt x="1617435" y="242888"/>
                      <a:pt x="1528853" y="193357"/>
                      <a:pt x="1438365" y="142875"/>
                    </a:cubicBezTo>
                    <a:cubicBezTo>
                      <a:pt x="1335495" y="220028"/>
                      <a:pt x="1230720" y="311468"/>
                      <a:pt x="1195478" y="384810"/>
                    </a:cubicBezTo>
                    <a:cubicBezTo>
                      <a:pt x="1193573" y="389572"/>
                      <a:pt x="1185953" y="387668"/>
                      <a:pt x="1186905" y="381953"/>
                    </a:cubicBezTo>
                    <a:cubicBezTo>
                      <a:pt x="1198335" y="310515"/>
                      <a:pt x="1270725" y="200025"/>
                      <a:pt x="1350735" y="97155"/>
                    </a:cubicBezTo>
                    <a:cubicBezTo>
                      <a:pt x="1316445" y="80963"/>
                      <a:pt x="1279298" y="66675"/>
                      <a:pt x="1239293" y="55245"/>
                    </a:cubicBezTo>
                    <a:cubicBezTo>
                      <a:pt x="1119278" y="140018"/>
                      <a:pt x="965925" y="260032"/>
                      <a:pt x="922110" y="351472"/>
                    </a:cubicBezTo>
                    <a:cubicBezTo>
                      <a:pt x="920205" y="356235"/>
                      <a:pt x="912585" y="354330"/>
                      <a:pt x="913538" y="348615"/>
                    </a:cubicBezTo>
                    <a:cubicBezTo>
                      <a:pt x="926873" y="267653"/>
                      <a:pt x="1018313" y="137160"/>
                      <a:pt x="1108800" y="23813"/>
                    </a:cubicBezTo>
                    <a:cubicBezTo>
                      <a:pt x="1072605" y="17145"/>
                      <a:pt x="1035458" y="12382"/>
                      <a:pt x="997358" y="8572"/>
                    </a:cubicBezTo>
                    <a:cubicBezTo>
                      <a:pt x="875438" y="89535"/>
                      <a:pt x="664935" y="240982"/>
                      <a:pt x="612548" y="350520"/>
                    </a:cubicBezTo>
                    <a:cubicBezTo>
                      <a:pt x="610643" y="355282"/>
                      <a:pt x="603023" y="353378"/>
                      <a:pt x="603975" y="347663"/>
                    </a:cubicBezTo>
                    <a:cubicBezTo>
                      <a:pt x="618263" y="260985"/>
                      <a:pt x="721133" y="118110"/>
                      <a:pt x="818288" y="0"/>
                    </a:cubicBezTo>
                    <a:cubicBezTo>
                      <a:pt x="794475" y="953"/>
                      <a:pt x="772568" y="3810"/>
                      <a:pt x="746850" y="7620"/>
                    </a:cubicBezTo>
                    <a:cubicBezTo>
                      <a:pt x="729705" y="9525"/>
                      <a:pt x="712560" y="11430"/>
                      <a:pt x="696368" y="13335"/>
                    </a:cubicBezTo>
                    <a:cubicBezTo>
                      <a:pt x="573495" y="95250"/>
                      <a:pt x="370613" y="242888"/>
                      <a:pt x="319178" y="350520"/>
                    </a:cubicBezTo>
                    <a:cubicBezTo>
                      <a:pt x="317273" y="355282"/>
                      <a:pt x="309653" y="353378"/>
                      <a:pt x="310605" y="347663"/>
                    </a:cubicBezTo>
                    <a:cubicBezTo>
                      <a:pt x="322035" y="276225"/>
                      <a:pt x="395378" y="165735"/>
                      <a:pt x="474435" y="62865"/>
                    </a:cubicBezTo>
                    <a:cubicBezTo>
                      <a:pt x="421095" y="80963"/>
                      <a:pt x="372518" y="102870"/>
                      <a:pt x="329655" y="126682"/>
                    </a:cubicBezTo>
                    <a:cubicBezTo>
                      <a:pt x="292508" y="145732"/>
                      <a:pt x="256313" y="167640"/>
                      <a:pt x="222975" y="192405"/>
                    </a:cubicBezTo>
                    <a:cubicBezTo>
                      <a:pt x="135345" y="258128"/>
                      <a:pt x="60098" y="316230"/>
                      <a:pt x="21045" y="421957"/>
                    </a:cubicBezTo>
                    <a:cubicBezTo>
                      <a:pt x="-29437" y="559118"/>
                      <a:pt x="11520" y="674370"/>
                      <a:pt x="137250" y="749618"/>
                    </a:cubicBezTo>
                    <a:cubicBezTo>
                      <a:pt x="189638" y="781050"/>
                      <a:pt x="246788" y="802005"/>
                      <a:pt x="305843" y="816293"/>
                    </a:cubicBezTo>
                    <a:cubicBezTo>
                      <a:pt x="576353" y="881063"/>
                      <a:pt x="860198" y="876300"/>
                      <a:pt x="1135470" y="860107"/>
                    </a:cubicBezTo>
                    <a:cubicBezTo>
                      <a:pt x="1271678" y="852488"/>
                      <a:pt x="1416458" y="834390"/>
                      <a:pt x="1544093" y="781050"/>
                    </a:cubicBezTo>
                    <a:cubicBezTo>
                      <a:pt x="1753643" y="695325"/>
                      <a:pt x="1805078" y="516255"/>
                      <a:pt x="1677443" y="33051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F604269-F5D2-46C8-8CCC-1A025AC51D18}"/>
                  </a:ext>
                </a:extLst>
              </p:cNvPr>
              <p:cNvSpPr/>
              <p:nvPr/>
            </p:nvSpPr>
            <p:spPr>
              <a:xfrm>
                <a:off x="3229274" y="5527891"/>
                <a:ext cx="9525" cy="9525"/>
              </a:xfrm>
              <a:custGeom>
                <a:avLst/>
                <a:gdLst>
                  <a:gd name="connsiteX0" fmla="*/ 2858 w 0"/>
                  <a:gd name="connsiteY0" fmla="*/ 953 h 0"/>
                  <a:gd name="connsiteX1" fmla="*/ 0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2858" y="953"/>
                    </a:moveTo>
                    <a:cubicBezTo>
                      <a:pt x="1905" y="953"/>
                      <a:pt x="953" y="0"/>
                      <a:pt x="0" y="0"/>
                    </a:cubicBezTo>
                  </a:path>
                </a:pathLst>
              </a:custGeom>
              <a:solidFill>
                <a:srgbClr val="00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D1C9F6C-D7B1-438B-A233-D48456CE1CF8}"/>
                  </a:ext>
                </a:extLst>
              </p:cNvPr>
              <p:cNvSpPr/>
              <p:nvPr/>
            </p:nvSpPr>
            <p:spPr>
              <a:xfrm>
                <a:off x="3120559" y="5041163"/>
                <a:ext cx="161925" cy="485775"/>
              </a:xfrm>
              <a:custGeom>
                <a:avLst/>
                <a:gdLst>
                  <a:gd name="connsiteX0" fmla="*/ 141100 w 161925"/>
                  <a:gd name="connsiteY0" fmla="*/ 242888 h 485775"/>
                  <a:gd name="connsiteX1" fmla="*/ 52517 w 161925"/>
                  <a:gd name="connsiteY1" fmla="*/ 0 h 485775"/>
                  <a:gd name="connsiteX2" fmla="*/ 19180 w 161925"/>
                  <a:gd name="connsiteY2" fmla="*/ 242888 h 485775"/>
                  <a:gd name="connsiteX3" fmla="*/ 19180 w 161925"/>
                  <a:gd name="connsiteY3" fmla="*/ 242888 h 485775"/>
                  <a:gd name="connsiteX4" fmla="*/ 107762 w 161925"/>
                  <a:gd name="connsiteY4" fmla="*/ 485775 h 485775"/>
                  <a:gd name="connsiteX5" fmla="*/ 141100 w 161925"/>
                  <a:gd name="connsiteY5" fmla="*/ 242888 h 485775"/>
                  <a:gd name="connsiteX6" fmla="*/ 141100 w 161925"/>
                  <a:gd name="connsiteY6" fmla="*/ 242888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925" h="485775">
                    <a:moveTo>
                      <a:pt x="141100" y="242888"/>
                    </a:moveTo>
                    <a:cubicBezTo>
                      <a:pt x="197297" y="178118"/>
                      <a:pt x="151577" y="47625"/>
                      <a:pt x="52517" y="0"/>
                    </a:cubicBezTo>
                    <a:cubicBezTo>
                      <a:pt x="116335" y="124778"/>
                      <a:pt x="63947" y="171450"/>
                      <a:pt x="19180" y="242888"/>
                    </a:cubicBezTo>
                    <a:cubicBezTo>
                      <a:pt x="19180" y="242888"/>
                      <a:pt x="19180" y="242888"/>
                      <a:pt x="19180" y="242888"/>
                    </a:cubicBezTo>
                    <a:cubicBezTo>
                      <a:pt x="-25588" y="338138"/>
                      <a:pt x="9655" y="437197"/>
                      <a:pt x="107762" y="485775"/>
                    </a:cubicBezTo>
                    <a:cubicBezTo>
                      <a:pt x="56327" y="400050"/>
                      <a:pt x="67757" y="313372"/>
                      <a:pt x="141100" y="242888"/>
                    </a:cubicBezTo>
                    <a:cubicBezTo>
                      <a:pt x="142052" y="242888"/>
                      <a:pt x="142052" y="242888"/>
                      <a:pt x="141100" y="24288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2CC0E66-02DC-489E-BA47-D185C22A93B7}"/>
                  </a:ext>
                </a:extLst>
              </p:cNvPr>
              <p:cNvSpPr/>
              <p:nvPr/>
            </p:nvSpPr>
            <p:spPr>
              <a:xfrm>
                <a:off x="2908282" y="5540273"/>
                <a:ext cx="9525" cy="9525"/>
              </a:xfrm>
              <a:custGeom>
                <a:avLst/>
                <a:gdLst>
                  <a:gd name="connsiteX0" fmla="*/ 2858 w 0"/>
                  <a:gd name="connsiteY0" fmla="*/ 953 h 0"/>
                  <a:gd name="connsiteX1" fmla="*/ 0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2858" y="953"/>
                    </a:moveTo>
                    <a:cubicBezTo>
                      <a:pt x="1905" y="953"/>
                      <a:pt x="953" y="0"/>
                      <a:pt x="0" y="0"/>
                    </a:cubicBezTo>
                  </a:path>
                </a:pathLst>
              </a:custGeom>
              <a:solidFill>
                <a:srgbClr val="00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A2CAFB0-92A1-493E-B444-3D7D61FAAD12}"/>
                  </a:ext>
                </a:extLst>
              </p:cNvPr>
              <p:cNvSpPr/>
              <p:nvPr/>
            </p:nvSpPr>
            <p:spPr>
              <a:xfrm>
                <a:off x="2800519" y="5053546"/>
                <a:ext cx="161925" cy="485775"/>
              </a:xfrm>
              <a:custGeom>
                <a:avLst/>
                <a:gdLst>
                  <a:gd name="connsiteX0" fmla="*/ 141100 w 161925"/>
                  <a:gd name="connsiteY0" fmla="*/ 242888 h 485775"/>
                  <a:gd name="connsiteX1" fmla="*/ 52517 w 161925"/>
                  <a:gd name="connsiteY1" fmla="*/ 0 h 485775"/>
                  <a:gd name="connsiteX2" fmla="*/ 19180 w 161925"/>
                  <a:gd name="connsiteY2" fmla="*/ 242888 h 485775"/>
                  <a:gd name="connsiteX3" fmla="*/ 19180 w 161925"/>
                  <a:gd name="connsiteY3" fmla="*/ 242888 h 485775"/>
                  <a:gd name="connsiteX4" fmla="*/ 107762 w 161925"/>
                  <a:gd name="connsiteY4" fmla="*/ 485775 h 485775"/>
                  <a:gd name="connsiteX5" fmla="*/ 141100 w 161925"/>
                  <a:gd name="connsiteY5" fmla="*/ 242888 h 485775"/>
                  <a:gd name="connsiteX6" fmla="*/ 141100 w 161925"/>
                  <a:gd name="connsiteY6" fmla="*/ 242888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925" h="485775">
                    <a:moveTo>
                      <a:pt x="141100" y="242888"/>
                    </a:moveTo>
                    <a:cubicBezTo>
                      <a:pt x="197297" y="178117"/>
                      <a:pt x="151577" y="47625"/>
                      <a:pt x="52517" y="0"/>
                    </a:cubicBezTo>
                    <a:cubicBezTo>
                      <a:pt x="116335" y="124777"/>
                      <a:pt x="63947" y="171450"/>
                      <a:pt x="19180" y="242888"/>
                    </a:cubicBezTo>
                    <a:cubicBezTo>
                      <a:pt x="19180" y="242888"/>
                      <a:pt x="19180" y="242888"/>
                      <a:pt x="19180" y="242888"/>
                    </a:cubicBezTo>
                    <a:cubicBezTo>
                      <a:pt x="-25588" y="338138"/>
                      <a:pt x="9655" y="437198"/>
                      <a:pt x="107762" y="485775"/>
                    </a:cubicBezTo>
                    <a:cubicBezTo>
                      <a:pt x="55375" y="400050"/>
                      <a:pt x="66805" y="313373"/>
                      <a:pt x="141100" y="242888"/>
                    </a:cubicBezTo>
                    <a:cubicBezTo>
                      <a:pt x="141100" y="242888"/>
                      <a:pt x="141100" y="242888"/>
                      <a:pt x="141100" y="24288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D108633-AB31-4DFC-909B-3640D226AEEE}"/>
                  </a:ext>
                </a:extLst>
              </p:cNvPr>
              <p:cNvSpPr/>
              <p:nvPr/>
            </p:nvSpPr>
            <p:spPr>
              <a:xfrm>
                <a:off x="2589194" y="5539321"/>
                <a:ext cx="9525" cy="9525"/>
              </a:xfrm>
              <a:custGeom>
                <a:avLst/>
                <a:gdLst>
                  <a:gd name="connsiteX0" fmla="*/ 2858 w 0"/>
                  <a:gd name="connsiteY0" fmla="*/ 952 h 0"/>
                  <a:gd name="connsiteX1" fmla="*/ 0 w 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>
                    <a:moveTo>
                      <a:pt x="2858" y="952"/>
                    </a:moveTo>
                    <a:cubicBezTo>
                      <a:pt x="1905" y="952"/>
                      <a:pt x="953" y="0"/>
                      <a:pt x="0" y="0"/>
                    </a:cubicBezTo>
                  </a:path>
                </a:pathLst>
              </a:custGeom>
              <a:solidFill>
                <a:srgbClr val="00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BEFCC90-F046-4D0D-A5B4-4F6259A3E6E6}"/>
                  </a:ext>
                </a:extLst>
              </p:cNvPr>
              <p:cNvSpPr/>
              <p:nvPr/>
            </p:nvSpPr>
            <p:spPr>
              <a:xfrm>
                <a:off x="2481432" y="5052594"/>
                <a:ext cx="161925" cy="485775"/>
              </a:xfrm>
              <a:custGeom>
                <a:avLst/>
                <a:gdLst>
                  <a:gd name="connsiteX0" fmla="*/ 141100 w 161925"/>
                  <a:gd name="connsiteY0" fmla="*/ 242888 h 485775"/>
                  <a:gd name="connsiteX1" fmla="*/ 52517 w 161925"/>
                  <a:gd name="connsiteY1" fmla="*/ 0 h 485775"/>
                  <a:gd name="connsiteX2" fmla="*/ 19180 w 161925"/>
                  <a:gd name="connsiteY2" fmla="*/ 242888 h 485775"/>
                  <a:gd name="connsiteX3" fmla="*/ 19180 w 161925"/>
                  <a:gd name="connsiteY3" fmla="*/ 242888 h 485775"/>
                  <a:gd name="connsiteX4" fmla="*/ 107762 w 161925"/>
                  <a:gd name="connsiteY4" fmla="*/ 485775 h 485775"/>
                  <a:gd name="connsiteX5" fmla="*/ 141100 w 161925"/>
                  <a:gd name="connsiteY5" fmla="*/ 242888 h 485775"/>
                  <a:gd name="connsiteX6" fmla="*/ 141100 w 161925"/>
                  <a:gd name="connsiteY6" fmla="*/ 242888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925" h="485775">
                    <a:moveTo>
                      <a:pt x="141100" y="242888"/>
                    </a:moveTo>
                    <a:cubicBezTo>
                      <a:pt x="197297" y="178117"/>
                      <a:pt x="151577" y="47625"/>
                      <a:pt x="52517" y="0"/>
                    </a:cubicBezTo>
                    <a:cubicBezTo>
                      <a:pt x="116335" y="124778"/>
                      <a:pt x="63947" y="171450"/>
                      <a:pt x="19180" y="242888"/>
                    </a:cubicBezTo>
                    <a:cubicBezTo>
                      <a:pt x="19180" y="242888"/>
                      <a:pt x="19180" y="242888"/>
                      <a:pt x="19180" y="242888"/>
                    </a:cubicBezTo>
                    <a:cubicBezTo>
                      <a:pt x="-25588" y="338138"/>
                      <a:pt x="9655" y="437197"/>
                      <a:pt x="107762" y="485775"/>
                    </a:cubicBezTo>
                    <a:cubicBezTo>
                      <a:pt x="56327" y="401003"/>
                      <a:pt x="67757" y="313372"/>
                      <a:pt x="141100" y="242888"/>
                    </a:cubicBezTo>
                    <a:cubicBezTo>
                      <a:pt x="141100" y="242888"/>
                      <a:pt x="141100" y="242888"/>
                      <a:pt x="141100" y="24288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3BA3D2-00F4-4D14-8802-743ED9B73D34}"/>
                </a:ext>
              </a:extLst>
            </p:cNvPr>
            <p:cNvGrpSpPr/>
            <p:nvPr/>
          </p:nvGrpSpPr>
          <p:grpSpPr>
            <a:xfrm>
              <a:off x="4946057" y="1833641"/>
              <a:ext cx="2299885" cy="4483809"/>
              <a:chOff x="7731116" y="-159093"/>
              <a:chExt cx="1859025" cy="3624317"/>
            </a:xfrm>
          </p:grpSpPr>
          <p:sp>
            <p:nvSpPr>
              <p:cNvPr id="6" name="Graphic 20">
                <a:extLst>
                  <a:ext uri="{FF2B5EF4-FFF2-40B4-BE49-F238E27FC236}">
                    <a16:creationId xmlns:a16="http://schemas.microsoft.com/office/drawing/2014/main" id="{E9BC95B2-1DD8-40B6-A3C3-62AF5DC832DF}"/>
                  </a:ext>
                </a:extLst>
              </p:cNvPr>
              <p:cNvSpPr/>
              <p:nvPr/>
            </p:nvSpPr>
            <p:spPr>
              <a:xfrm>
                <a:off x="7731116" y="-159093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03776062-BEA8-45A2-919D-9371429E87F4}"/>
                  </a:ext>
                </a:extLst>
              </p:cNvPr>
              <p:cNvSpPr/>
              <p:nvPr/>
            </p:nvSpPr>
            <p:spPr>
              <a:xfrm>
                <a:off x="8271807" y="620940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" name="Graphic 13">
            <a:extLst>
              <a:ext uri="{FF2B5EF4-FFF2-40B4-BE49-F238E27FC236}">
                <a16:creationId xmlns:a16="http://schemas.microsoft.com/office/drawing/2014/main" id="{AB370B11-8A5A-4A00-B224-1FDD6838372C}"/>
              </a:ext>
            </a:extLst>
          </p:cNvPr>
          <p:cNvSpPr/>
          <p:nvPr/>
        </p:nvSpPr>
        <p:spPr>
          <a:xfrm flipH="1">
            <a:off x="2989525" y="1449667"/>
            <a:ext cx="3204496" cy="5063738"/>
          </a:xfrm>
          <a:custGeom>
            <a:avLst/>
            <a:gdLst>
              <a:gd name="connsiteX0" fmla="*/ 2294190 w 2297690"/>
              <a:gd name="connsiteY0" fmla="*/ 1152104 h 3630805"/>
              <a:gd name="connsiteX1" fmla="*/ 2220482 w 2297690"/>
              <a:gd name="connsiteY1" fmla="*/ 1080216 h 3630805"/>
              <a:gd name="connsiteX2" fmla="*/ 2111285 w 2297690"/>
              <a:gd name="connsiteY2" fmla="*/ 1077031 h 3630805"/>
              <a:gd name="connsiteX3" fmla="*/ 1852851 w 2297690"/>
              <a:gd name="connsiteY3" fmla="*/ 1191233 h 3630805"/>
              <a:gd name="connsiteX4" fmla="*/ 1805533 w 2297690"/>
              <a:gd name="connsiteY4" fmla="*/ 1235822 h 3630805"/>
              <a:gd name="connsiteX5" fmla="*/ 1780053 w 2297690"/>
              <a:gd name="connsiteY5" fmla="*/ 1328184 h 3630805"/>
              <a:gd name="connsiteX6" fmla="*/ 1771863 w 2297690"/>
              <a:gd name="connsiteY6" fmla="*/ 1335464 h 3630805"/>
              <a:gd name="connsiteX7" fmla="*/ 1536180 w 2297690"/>
              <a:gd name="connsiteY7" fmla="*/ 1300885 h 3630805"/>
              <a:gd name="connsiteX8" fmla="*/ 1522530 w 2297690"/>
              <a:gd name="connsiteY8" fmla="*/ 1288145 h 3630805"/>
              <a:gd name="connsiteX9" fmla="*/ 1492501 w 2297690"/>
              <a:gd name="connsiteY9" fmla="*/ 1183498 h 3630805"/>
              <a:gd name="connsiteX10" fmla="*/ 1460651 w 2297690"/>
              <a:gd name="connsiteY10" fmla="*/ 961464 h 3630805"/>
              <a:gd name="connsiteX11" fmla="*/ 1459742 w 2297690"/>
              <a:gd name="connsiteY11" fmla="*/ 900495 h 3630805"/>
              <a:gd name="connsiteX12" fmla="*/ 1436992 w 2297690"/>
              <a:gd name="connsiteY12" fmla="*/ 809498 h 3630805"/>
              <a:gd name="connsiteX13" fmla="*/ 1397863 w 2297690"/>
              <a:gd name="connsiteY13" fmla="*/ 774919 h 3630805"/>
              <a:gd name="connsiteX14" fmla="*/ 1340990 w 2297690"/>
              <a:gd name="connsiteY14" fmla="*/ 757629 h 3630805"/>
              <a:gd name="connsiteX15" fmla="*/ 1251812 w 2297690"/>
              <a:gd name="connsiteY15" fmla="*/ 726235 h 3630805"/>
              <a:gd name="connsiteX16" fmla="*/ 1224513 w 2297690"/>
              <a:gd name="connsiteY16" fmla="*/ 681191 h 3630805"/>
              <a:gd name="connsiteX17" fmla="*/ 1262277 w 2297690"/>
              <a:gd name="connsiteY17" fmla="*/ 560619 h 3630805"/>
              <a:gd name="connsiteX18" fmla="*/ 1265462 w 2297690"/>
              <a:gd name="connsiteY18" fmla="*/ 556069 h 3630805"/>
              <a:gd name="connsiteX19" fmla="*/ 1277746 w 2297690"/>
              <a:gd name="connsiteY19" fmla="*/ 482361 h 3630805"/>
              <a:gd name="connsiteX20" fmla="*/ 1267282 w 2297690"/>
              <a:gd name="connsiteY20" fmla="*/ 422758 h 3630805"/>
              <a:gd name="connsiteX21" fmla="*/ 1251357 w 2297690"/>
              <a:gd name="connsiteY21" fmla="*/ 254867 h 3630805"/>
              <a:gd name="connsiteX22" fmla="*/ 1254997 w 2297690"/>
              <a:gd name="connsiteY22" fmla="*/ 237578 h 3630805"/>
              <a:gd name="connsiteX23" fmla="*/ 1293671 w 2297690"/>
              <a:gd name="connsiteY23" fmla="*/ 178429 h 3630805"/>
              <a:gd name="connsiteX24" fmla="*/ 1328250 w 2297690"/>
              <a:gd name="connsiteY24" fmla="*/ 104266 h 3630805"/>
              <a:gd name="connsiteX25" fmla="*/ 1294126 w 2297690"/>
              <a:gd name="connsiteY25" fmla="*/ 26008 h 3630805"/>
              <a:gd name="connsiteX26" fmla="*/ 1254542 w 2297690"/>
              <a:gd name="connsiteY26" fmla="*/ 11449 h 3630805"/>
              <a:gd name="connsiteX27" fmla="*/ 841413 w 2297690"/>
              <a:gd name="connsiteY27" fmla="*/ 79242 h 3630805"/>
              <a:gd name="connsiteX28" fmla="*/ 790909 w 2297690"/>
              <a:gd name="connsiteY28" fmla="*/ 123831 h 3630805"/>
              <a:gd name="connsiteX29" fmla="*/ 786814 w 2297690"/>
              <a:gd name="connsiteY29" fmla="*/ 179794 h 3630805"/>
              <a:gd name="connsiteX30" fmla="*/ 827763 w 2297690"/>
              <a:gd name="connsiteY30" fmla="*/ 226203 h 3630805"/>
              <a:gd name="connsiteX31" fmla="*/ 899651 w 2297690"/>
              <a:gd name="connsiteY31" fmla="*/ 281257 h 3630805"/>
              <a:gd name="connsiteX32" fmla="*/ 910571 w 2297690"/>
              <a:gd name="connsiteY32" fmla="*/ 295361 h 3630805"/>
              <a:gd name="connsiteX33" fmla="*/ 945150 w 2297690"/>
              <a:gd name="connsiteY33" fmla="*/ 466437 h 3630805"/>
              <a:gd name="connsiteX34" fmla="*/ 938325 w 2297690"/>
              <a:gd name="connsiteY34" fmla="*/ 485546 h 3630805"/>
              <a:gd name="connsiteX35" fmla="*/ 929225 w 2297690"/>
              <a:gd name="connsiteY35" fmla="*/ 511481 h 3630805"/>
              <a:gd name="connsiteX36" fmla="*/ 937870 w 2297690"/>
              <a:gd name="connsiteY36" fmla="*/ 542875 h 3630805"/>
              <a:gd name="connsiteX37" fmla="*/ 974724 w 2297690"/>
              <a:gd name="connsiteY37" fmla="*/ 587009 h 3630805"/>
              <a:gd name="connsiteX38" fmla="*/ 984279 w 2297690"/>
              <a:gd name="connsiteY38" fmla="*/ 598838 h 3630805"/>
              <a:gd name="connsiteX39" fmla="*/ 972449 w 2297690"/>
              <a:gd name="connsiteY39" fmla="*/ 692111 h 3630805"/>
              <a:gd name="connsiteX40" fmla="*/ 963805 w 2297690"/>
              <a:gd name="connsiteY40" fmla="*/ 704851 h 3630805"/>
              <a:gd name="connsiteX41" fmla="*/ 908296 w 2297690"/>
              <a:gd name="connsiteY41" fmla="*/ 757174 h 3630805"/>
              <a:gd name="connsiteX42" fmla="*/ 882362 w 2297690"/>
              <a:gd name="connsiteY42" fmla="*/ 771279 h 3630805"/>
              <a:gd name="connsiteX43" fmla="*/ 709011 w 2297690"/>
              <a:gd name="connsiteY43" fmla="*/ 864096 h 3630805"/>
              <a:gd name="connsiteX44" fmla="*/ 683532 w 2297690"/>
              <a:gd name="connsiteY44" fmla="*/ 903225 h 3630805"/>
              <a:gd name="connsiteX45" fmla="*/ 638488 w 2297690"/>
              <a:gd name="connsiteY45" fmla="*/ 1227632 h 3630805"/>
              <a:gd name="connsiteX46" fmla="*/ 603909 w 2297690"/>
              <a:gd name="connsiteY46" fmla="*/ 1357304 h 3630805"/>
              <a:gd name="connsiteX47" fmla="*/ 587984 w 2297690"/>
              <a:gd name="connsiteY47" fmla="*/ 1362763 h 3630805"/>
              <a:gd name="connsiteX48" fmla="*/ 542031 w 2297690"/>
              <a:gd name="connsiteY48" fmla="*/ 1338194 h 3630805"/>
              <a:gd name="connsiteX49" fmla="*/ 512001 w 2297690"/>
              <a:gd name="connsiteY49" fmla="*/ 1337739 h 3630805"/>
              <a:gd name="connsiteX50" fmla="*/ 490162 w 2297690"/>
              <a:gd name="connsiteY50" fmla="*/ 1331369 h 3630805"/>
              <a:gd name="connsiteX51" fmla="*/ 494712 w 2297690"/>
              <a:gd name="connsiteY51" fmla="*/ 1316355 h 3630805"/>
              <a:gd name="connsiteX52" fmla="*/ 506086 w 2297690"/>
              <a:gd name="connsiteY52" fmla="*/ 1299975 h 3630805"/>
              <a:gd name="connsiteX53" fmla="*/ 504266 w 2297690"/>
              <a:gd name="connsiteY53" fmla="*/ 1281321 h 3630805"/>
              <a:gd name="connsiteX54" fmla="*/ 193510 w 2297690"/>
              <a:gd name="connsiteY54" fmla="*/ 1011968 h 3630805"/>
              <a:gd name="connsiteX55" fmla="*/ 141186 w 2297690"/>
              <a:gd name="connsiteY55" fmla="*/ 1012878 h 3630805"/>
              <a:gd name="connsiteX56" fmla="*/ 124806 w 2297690"/>
              <a:gd name="connsiteY56" fmla="*/ 1013788 h 3630805"/>
              <a:gd name="connsiteX57" fmla="*/ 67933 w 2297690"/>
              <a:gd name="connsiteY57" fmla="*/ 945994 h 3630805"/>
              <a:gd name="connsiteX58" fmla="*/ 31534 w 2297690"/>
              <a:gd name="connsiteY58" fmla="*/ 930525 h 3630805"/>
              <a:gd name="connsiteX59" fmla="*/ 595 w 2297690"/>
              <a:gd name="connsiteY59" fmla="*/ 961919 h 3630805"/>
              <a:gd name="connsiteX60" fmla="*/ 17884 w 2297690"/>
              <a:gd name="connsiteY60" fmla="*/ 999228 h 3630805"/>
              <a:gd name="connsiteX61" fmla="*/ 34719 w 2297690"/>
              <a:gd name="connsiteY61" fmla="*/ 1006508 h 3630805"/>
              <a:gd name="connsiteX62" fmla="*/ 85222 w 2297690"/>
              <a:gd name="connsiteY62" fmla="*/ 1034262 h 3630805"/>
              <a:gd name="connsiteX63" fmla="*/ 92047 w 2297690"/>
              <a:gd name="connsiteY63" fmla="*/ 1070661 h 3630805"/>
              <a:gd name="connsiteX64" fmla="*/ 87952 w 2297690"/>
              <a:gd name="connsiteY64" fmla="*/ 1077941 h 3630805"/>
              <a:gd name="connsiteX65" fmla="*/ 91137 w 2297690"/>
              <a:gd name="connsiteY65" fmla="*/ 1097505 h 3630805"/>
              <a:gd name="connsiteX66" fmla="*/ 416454 w 2297690"/>
              <a:gd name="connsiteY66" fmla="*/ 1380508 h 3630805"/>
              <a:gd name="connsiteX67" fmla="*/ 437383 w 2297690"/>
              <a:gd name="connsiteY67" fmla="*/ 1380053 h 3630805"/>
              <a:gd name="connsiteX68" fmla="*/ 449668 w 2297690"/>
              <a:gd name="connsiteY68" fmla="*/ 1376413 h 3630805"/>
              <a:gd name="connsiteX69" fmla="*/ 471507 w 2297690"/>
              <a:gd name="connsiteY69" fmla="*/ 1409172 h 3630805"/>
              <a:gd name="connsiteX70" fmla="*/ 483337 w 2297690"/>
              <a:gd name="connsiteY70" fmla="*/ 1431012 h 3630805"/>
              <a:gd name="connsiteX71" fmla="*/ 527471 w 2297690"/>
              <a:gd name="connsiteY71" fmla="*/ 1468776 h 3630805"/>
              <a:gd name="connsiteX72" fmla="*/ 540211 w 2297690"/>
              <a:gd name="connsiteY72" fmla="*/ 1493345 h 3630805"/>
              <a:gd name="connsiteX73" fmla="*/ 556590 w 2297690"/>
              <a:gd name="connsiteY73" fmla="*/ 1580248 h 3630805"/>
              <a:gd name="connsiteX74" fmla="*/ 580705 w 2297690"/>
              <a:gd name="connsiteY74" fmla="*/ 1599812 h 3630805"/>
              <a:gd name="connsiteX75" fmla="*/ 740860 w 2297690"/>
              <a:gd name="connsiteY75" fmla="*/ 1528834 h 3630805"/>
              <a:gd name="connsiteX76" fmla="*/ 758150 w 2297690"/>
              <a:gd name="connsiteY76" fmla="*/ 1499715 h 3630805"/>
              <a:gd name="connsiteX77" fmla="*/ 801374 w 2297690"/>
              <a:gd name="connsiteY77" fmla="*/ 1384603 h 3630805"/>
              <a:gd name="connsiteX78" fmla="*/ 805469 w 2297690"/>
              <a:gd name="connsiteY78" fmla="*/ 1376868 h 3630805"/>
              <a:gd name="connsiteX79" fmla="*/ 806379 w 2297690"/>
              <a:gd name="connsiteY79" fmla="*/ 1381873 h 3630805"/>
              <a:gd name="connsiteX80" fmla="*/ 817298 w 2297690"/>
              <a:gd name="connsiteY80" fmla="*/ 1541574 h 3630805"/>
              <a:gd name="connsiteX81" fmla="*/ 817298 w 2297690"/>
              <a:gd name="connsiteY81" fmla="*/ 1839136 h 3630805"/>
              <a:gd name="connsiteX82" fmla="*/ 824578 w 2297690"/>
              <a:gd name="connsiteY82" fmla="*/ 2055710 h 3630805"/>
              <a:gd name="connsiteX83" fmla="*/ 857337 w 2297690"/>
              <a:gd name="connsiteY83" fmla="*/ 2081645 h 3630805"/>
              <a:gd name="connsiteX84" fmla="*/ 861887 w 2297690"/>
              <a:gd name="connsiteY84" fmla="*/ 2143978 h 3630805"/>
              <a:gd name="connsiteX85" fmla="*/ 879177 w 2297690"/>
              <a:gd name="connsiteY85" fmla="*/ 2380117 h 3630805"/>
              <a:gd name="connsiteX86" fmla="*/ 897831 w 2297690"/>
              <a:gd name="connsiteY86" fmla="*/ 2919733 h 3630805"/>
              <a:gd name="connsiteX87" fmla="*/ 916031 w 2297690"/>
              <a:gd name="connsiteY87" fmla="*/ 3117197 h 3630805"/>
              <a:gd name="connsiteX88" fmla="*/ 997474 w 2297690"/>
              <a:gd name="connsiteY88" fmla="*/ 3390645 h 3630805"/>
              <a:gd name="connsiteX89" fmla="*/ 1023863 w 2297690"/>
              <a:gd name="connsiteY89" fmla="*/ 3452979 h 3630805"/>
              <a:gd name="connsiteX90" fmla="*/ 1034328 w 2297690"/>
              <a:gd name="connsiteY90" fmla="*/ 3493018 h 3630805"/>
              <a:gd name="connsiteX91" fmla="*/ 1032508 w 2297690"/>
              <a:gd name="connsiteY91" fmla="*/ 3585380 h 3630805"/>
              <a:gd name="connsiteX92" fmla="*/ 1066177 w 2297690"/>
              <a:gd name="connsiteY92" fmla="*/ 3626784 h 3630805"/>
              <a:gd name="connsiteX93" fmla="*/ 1083921 w 2297690"/>
              <a:gd name="connsiteY93" fmla="*/ 3631789 h 3630805"/>
              <a:gd name="connsiteX94" fmla="*/ 1092566 w 2297690"/>
              <a:gd name="connsiteY94" fmla="*/ 3631789 h 3630805"/>
              <a:gd name="connsiteX95" fmla="*/ 1112586 w 2297690"/>
              <a:gd name="connsiteY95" fmla="*/ 3631789 h 3630805"/>
              <a:gd name="connsiteX96" fmla="*/ 1143980 w 2297690"/>
              <a:gd name="connsiteY96" fmla="*/ 3631789 h 3630805"/>
              <a:gd name="connsiteX97" fmla="*/ 1163089 w 2297690"/>
              <a:gd name="connsiteY97" fmla="*/ 3630424 h 3630805"/>
              <a:gd name="connsiteX98" fmla="*/ 1177649 w 2297690"/>
              <a:gd name="connsiteY98" fmla="*/ 3631789 h 3630805"/>
              <a:gd name="connsiteX99" fmla="*/ 1211773 w 2297690"/>
              <a:gd name="connsiteY99" fmla="*/ 3631789 h 3630805"/>
              <a:gd name="connsiteX100" fmla="*/ 1232703 w 2297690"/>
              <a:gd name="connsiteY100" fmla="*/ 3606310 h 3630805"/>
              <a:gd name="connsiteX101" fmla="*/ 1215868 w 2297690"/>
              <a:gd name="connsiteY101" fmla="*/ 3546251 h 3630805"/>
              <a:gd name="connsiteX102" fmla="*/ 1183109 w 2297690"/>
              <a:gd name="connsiteY102" fmla="*/ 3463898 h 3630805"/>
              <a:gd name="connsiteX103" fmla="*/ 1191754 w 2297690"/>
              <a:gd name="connsiteY103" fmla="*/ 3438874 h 3630805"/>
              <a:gd name="connsiteX104" fmla="*/ 1201763 w 2297690"/>
              <a:gd name="connsiteY104" fmla="*/ 3416580 h 3630805"/>
              <a:gd name="connsiteX105" fmla="*/ 1202218 w 2297690"/>
              <a:gd name="connsiteY105" fmla="*/ 3365621 h 3630805"/>
              <a:gd name="connsiteX106" fmla="*/ 1173554 w 2297690"/>
              <a:gd name="connsiteY106" fmla="*/ 3303288 h 3630805"/>
              <a:gd name="connsiteX107" fmla="*/ 1157629 w 2297690"/>
              <a:gd name="connsiteY107" fmla="*/ 3260974 h 3630805"/>
              <a:gd name="connsiteX108" fmla="*/ 1166274 w 2297690"/>
              <a:gd name="connsiteY108" fmla="*/ 3228215 h 3630805"/>
              <a:gd name="connsiteX109" fmla="*/ 1158084 w 2297690"/>
              <a:gd name="connsiteY109" fmla="*/ 3164516 h 3630805"/>
              <a:gd name="connsiteX110" fmla="*/ 1144890 w 2297690"/>
              <a:gd name="connsiteY110" fmla="*/ 3141312 h 3630805"/>
              <a:gd name="connsiteX111" fmla="*/ 1134880 w 2297690"/>
              <a:gd name="connsiteY111" fmla="*/ 3111738 h 3630805"/>
              <a:gd name="connsiteX112" fmla="*/ 1131240 w 2297690"/>
              <a:gd name="connsiteY112" fmla="*/ 3052134 h 3630805"/>
              <a:gd name="connsiteX113" fmla="*/ 1127600 w 2297690"/>
              <a:gd name="connsiteY113" fmla="*/ 2968871 h 3630805"/>
              <a:gd name="connsiteX114" fmla="*/ 1122595 w 2297690"/>
              <a:gd name="connsiteY114" fmla="*/ 2785056 h 3630805"/>
              <a:gd name="connsiteX115" fmla="*/ 1145345 w 2297690"/>
              <a:gd name="connsiteY115" fmla="*/ 2633545 h 3630805"/>
              <a:gd name="connsiteX116" fmla="*/ 1160814 w 2297690"/>
              <a:gd name="connsiteY116" fmla="*/ 2620351 h 3630805"/>
              <a:gd name="connsiteX117" fmla="*/ 1329160 w 2297690"/>
              <a:gd name="connsiteY117" fmla="*/ 2614891 h 3630805"/>
              <a:gd name="connsiteX118" fmla="*/ 1346904 w 2297690"/>
              <a:gd name="connsiteY118" fmla="*/ 2632180 h 3630805"/>
              <a:gd name="connsiteX119" fmla="*/ 1341900 w 2297690"/>
              <a:gd name="connsiteY119" fmla="*/ 2760942 h 3630805"/>
              <a:gd name="connsiteX120" fmla="*/ 1315965 w 2297690"/>
              <a:gd name="connsiteY120" fmla="*/ 3018920 h 3630805"/>
              <a:gd name="connsiteX121" fmla="*/ 1284116 w 2297690"/>
              <a:gd name="connsiteY121" fmla="*/ 3207285 h 3630805"/>
              <a:gd name="connsiteX122" fmla="*/ 1284116 w 2297690"/>
              <a:gd name="connsiteY122" fmla="*/ 3246869 h 3630805"/>
              <a:gd name="connsiteX123" fmla="*/ 1269556 w 2297690"/>
              <a:gd name="connsiteY123" fmla="*/ 3324672 h 3630805"/>
              <a:gd name="connsiteX124" fmla="*/ 1259547 w 2297690"/>
              <a:gd name="connsiteY124" fmla="*/ 3359251 h 3630805"/>
              <a:gd name="connsiteX125" fmla="*/ 1262732 w 2297690"/>
              <a:gd name="connsiteY125" fmla="*/ 3547616 h 3630805"/>
              <a:gd name="connsiteX126" fmla="*/ 1263187 w 2297690"/>
              <a:gd name="connsiteY126" fmla="*/ 3554896 h 3630805"/>
              <a:gd name="connsiteX127" fmla="*/ 1278656 w 2297690"/>
              <a:gd name="connsiteY127" fmla="*/ 3570366 h 3630805"/>
              <a:gd name="connsiteX128" fmla="*/ 1390128 w 2297690"/>
              <a:gd name="connsiteY128" fmla="*/ 3575826 h 3630805"/>
              <a:gd name="connsiteX129" fmla="*/ 1408783 w 2297690"/>
              <a:gd name="connsiteY129" fmla="*/ 3569456 h 3630805"/>
              <a:gd name="connsiteX130" fmla="*/ 1439722 w 2297690"/>
              <a:gd name="connsiteY130" fmla="*/ 3563996 h 3630805"/>
              <a:gd name="connsiteX131" fmla="*/ 1532995 w 2297690"/>
              <a:gd name="connsiteY131" fmla="*/ 3587655 h 3630805"/>
              <a:gd name="connsiteX132" fmla="*/ 1717265 w 2297690"/>
              <a:gd name="connsiteY132" fmla="*/ 3595390 h 3630805"/>
              <a:gd name="connsiteX133" fmla="*/ 1753664 w 2297690"/>
              <a:gd name="connsiteY133" fmla="*/ 3584470 h 3630805"/>
              <a:gd name="connsiteX134" fmla="*/ 1769134 w 2297690"/>
              <a:gd name="connsiteY134" fmla="*/ 3565816 h 3630805"/>
              <a:gd name="connsiteX135" fmla="*/ 1755939 w 2297690"/>
              <a:gd name="connsiteY135" fmla="*/ 3545341 h 3630805"/>
              <a:gd name="connsiteX136" fmla="*/ 1721815 w 2297690"/>
              <a:gd name="connsiteY136" fmla="*/ 3532602 h 3630805"/>
              <a:gd name="connsiteX137" fmla="*/ 1635822 w 2297690"/>
              <a:gd name="connsiteY137" fmla="*/ 3498478 h 3630805"/>
              <a:gd name="connsiteX138" fmla="*/ 1528445 w 2297690"/>
              <a:gd name="connsiteY138" fmla="*/ 3406115 h 3630805"/>
              <a:gd name="connsiteX139" fmla="*/ 1515250 w 2297690"/>
              <a:gd name="connsiteY139" fmla="*/ 3387915 h 3630805"/>
              <a:gd name="connsiteX140" fmla="*/ 1485676 w 2297690"/>
              <a:gd name="connsiteY140" fmla="*/ 3309658 h 3630805"/>
              <a:gd name="connsiteX141" fmla="*/ 1490226 w 2297690"/>
              <a:gd name="connsiteY141" fmla="*/ 3281903 h 3630805"/>
              <a:gd name="connsiteX142" fmla="*/ 1530720 w 2297690"/>
              <a:gd name="connsiteY142" fmla="*/ 3228670 h 3630805"/>
              <a:gd name="connsiteX143" fmla="*/ 1543914 w 2297690"/>
              <a:gd name="connsiteY143" fmla="*/ 3197730 h 3630805"/>
              <a:gd name="connsiteX144" fmla="*/ 1605338 w 2297690"/>
              <a:gd name="connsiteY144" fmla="*/ 2776866 h 3630805"/>
              <a:gd name="connsiteX145" fmla="*/ 1623537 w 2297690"/>
              <a:gd name="connsiteY145" fmla="*/ 2627630 h 3630805"/>
              <a:gd name="connsiteX146" fmla="*/ 1633092 w 2297690"/>
              <a:gd name="connsiteY146" fmla="*/ 2602606 h 3630805"/>
              <a:gd name="connsiteX147" fmla="*/ 1637187 w 2297690"/>
              <a:gd name="connsiteY147" fmla="*/ 2586681 h 3630805"/>
              <a:gd name="connsiteX148" fmla="*/ 1625812 w 2297690"/>
              <a:gd name="connsiteY148" fmla="*/ 2458375 h 3630805"/>
              <a:gd name="connsiteX149" fmla="*/ 1607158 w 2297690"/>
              <a:gd name="connsiteY149" fmla="*/ 2260910 h 3630805"/>
              <a:gd name="connsiteX150" fmla="*/ 1582588 w 2297690"/>
              <a:gd name="connsiteY150" fmla="*/ 2041151 h 3630805"/>
              <a:gd name="connsiteX151" fmla="*/ 1512520 w 2297690"/>
              <a:gd name="connsiteY151" fmla="*/ 1505630 h 3630805"/>
              <a:gd name="connsiteX152" fmla="*/ 1530720 w 2297690"/>
              <a:gd name="connsiteY152" fmla="*/ 1485155 h 3630805"/>
              <a:gd name="connsiteX153" fmla="*/ 1607158 w 2297690"/>
              <a:gd name="connsiteY153" fmla="*/ 1490160 h 3630805"/>
              <a:gd name="connsiteX154" fmla="*/ 1713170 w 2297690"/>
              <a:gd name="connsiteY154" fmla="*/ 1497895 h 3630805"/>
              <a:gd name="connsiteX155" fmla="*/ 1783693 w 2297690"/>
              <a:gd name="connsiteY155" fmla="*/ 1501990 h 3630805"/>
              <a:gd name="connsiteX156" fmla="*/ 1805078 w 2297690"/>
              <a:gd name="connsiteY156" fmla="*/ 1490615 h 3630805"/>
              <a:gd name="connsiteX157" fmla="*/ 1827372 w 2297690"/>
              <a:gd name="connsiteY157" fmla="*/ 1476510 h 3630805"/>
              <a:gd name="connsiteX158" fmla="*/ 1848301 w 2297690"/>
              <a:gd name="connsiteY158" fmla="*/ 1466956 h 3630805"/>
              <a:gd name="connsiteX159" fmla="*/ 1881971 w 2297690"/>
              <a:gd name="connsiteY159" fmla="*/ 1448756 h 3630805"/>
              <a:gd name="connsiteX160" fmla="*/ 1919735 w 2297690"/>
              <a:gd name="connsiteY160" fmla="*/ 1442841 h 3630805"/>
              <a:gd name="connsiteX161" fmla="*/ 2265981 w 2297690"/>
              <a:gd name="connsiteY161" fmla="*/ 1256296 h 3630805"/>
              <a:gd name="connsiteX162" fmla="*/ 2300105 w 2297690"/>
              <a:gd name="connsiteY162" fmla="*/ 1197148 h 3630805"/>
              <a:gd name="connsiteX163" fmla="*/ 2300105 w 2297690"/>
              <a:gd name="connsiteY163" fmla="*/ 1154379 h 3630805"/>
              <a:gd name="connsiteX164" fmla="*/ 2294190 w 2297690"/>
              <a:gd name="connsiteY164" fmla="*/ 1152104 h 3630805"/>
              <a:gd name="connsiteX165" fmla="*/ 2244596 w 2297690"/>
              <a:gd name="connsiteY165" fmla="*/ 1202153 h 3630805"/>
              <a:gd name="connsiteX166" fmla="*/ 2202282 w 2297690"/>
              <a:gd name="connsiteY166" fmla="*/ 1243556 h 3630805"/>
              <a:gd name="connsiteX167" fmla="*/ 2140404 w 2297690"/>
              <a:gd name="connsiteY167" fmla="*/ 1279956 h 3630805"/>
              <a:gd name="connsiteX168" fmla="*/ 2088080 w 2297690"/>
              <a:gd name="connsiteY168" fmla="*/ 1296790 h 3630805"/>
              <a:gd name="connsiteX169" fmla="*/ 1992078 w 2297690"/>
              <a:gd name="connsiteY169" fmla="*/ 1324999 h 3630805"/>
              <a:gd name="connsiteX170" fmla="*/ 1848756 w 2297690"/>
              <a:gd name="connsiteY170" fmla="*/ 1335009 h 3630805"/>
              <a:gd name="connsiteX171" fmla="*/ 1837837 w 2297690"/>
              <a:gd name="connsiteY171" fmla="*/ 1325454 h 3630805"/>
              <a:gd name="connsiteX172" fmla="*/ 1856946 w 2297690"/>
              <a:gd name="connsiteY172" fmla="*/ 1244012 h 3630805"/>
              <a:gd name="connsiteX173" fmla="*/ 1857856 w 2297690"/>
              <a:gd name="connsiteY173" fmla="*/ 1243102 h 3630805"/>
              <a:gd name="connsiteX174" fmla="*/ 1883790 w 2297690"/>
              <a:gd name="connsiteY174" fmla="*/ 1224447 h 3630805"/>
              <a:gd name="connsiteX175" fmla="*/ 1903810 w 2297690"/>
              <a:gd name="connsiteY175" fmla="*/ 1246286 h 3630805"/>
              <a:gd name="connsiteX176" fmla="*/ 1937479 w 2297690"/>
              <a:gd name="connsiteY176" fmla="*/ 1266306 h 3630805"/>
              <a:gd name="connsiteX177" fmla="*/ 1916095 w 2297690"/>
              <a:gd name="connsiteY177" fmla="*/ 1219897 h 3630805"/>
              <a:gd name="connsiteX178" fmla="*/ 1925649 w 2297690"/>
              <a:gd name="connsiteY178" fmla="*/ 1195328 h 3630805"/>
              <a:gd name="connsiteX179" fmla="*/ 1967963 w 2297690"/>
              <a:gd name="connsiteY179" fmla="*/ 1172578 h 3630805"/>
              <a:gd name="connsiteX180" fmla="*/ 1987073 w 2297690"/>
              <a:gd name="connsiteY180" fmla="*/ 1178948 h 3630805"/>
              <a:gd name="connsiteX181" fmla="*/ 2040761 w 2297690"/>
              <a:gd name="connsiteY181" fmla="*/ 1241282 h 3630805"/>
              <a:gd name="connsiteX182" fmla="*/ 2032572 w 2297690"/>
              <a:gd name="connsiteY182" fmla="*/ 1218077 h 3630805"/>
              <a:gd name="connsiteX183" fmla="*/ 2013462 w 2297690"/>
              <a:gd name="connsiteY183" fmla="*/ 1162114 h 3630805"/>
              <a:gd name="connsiteX184" fmla="*/ 2019832 w 2297690"/>
              <a:gd name="connsiteY184" fmla="*/ 1149829 h 3630805"/>
              <a:gd name="connsiteX185" fmla="*/ 2077160 w 2297690"/>
              <a:gd name="connsiteY185" fmla="*/ 1130264 h 3630805"/>
              <a:gd name="connsiteX186" fmla="*/ 2088080 w 2297690"/>
              <a:gd name="connsiteY186" fmla="*/ 1135269 h 3630805"/>
              <a:gd name="connsiteX187" fmla="*/ 2150869 w 2297690"/>
              <a:gd name="connsiteY187" fmla="*/ 1219897 h 3630805"/>
              <a:gd name="connsiteX188" fmla="*/ 2128574 w 2297690"/>
              <a:gd name="connsiteY188" fmla="*/ 1159384 h 3630805"/>
              <a:gd name="connsiteX189" fmla="*/ 2126754 w 2297690"/>
              <a:gd name="connsiteY189" fmla="*/ 1149829 h 3630805"/>
              <a:gd name="connsiteX190" fmla="*/ 2154963 w 2297690"/>
              <a:gd name="connsiteY190" fmla="*/ 1115250 h 3630805"/>
              <a:gd name="connsiteX191" fmla="*/ 2230492 w 2297690"/>
              <a:gd name="connsiteY191" fmla="*/ 1133449 h 3630805"/>
              <a:gd name="connsiteX192" fmla="*/ 2244596 w 2297690"/>
              <a:gd name="connsiteY192" fmla="*/ 1202153 h 363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2297690" h="3630805">
                <a:moveTo>
                  <a:pt x="2294190" y="1152104"/>
                </a:moveTo>
                <a:cubicBezTo>
                  <a:pt x="2284180" y="1113430"/>
                  <a:pt x="2256426" y="1092501"/>
                  <a:pt x="2220482" y="1080216"/>
                </a:cubicBezTo>
                <a:cubicBezTo>
                  <a:pt x="2184538" y="1067931"/>
                  <a:pt x="2147684" y="1069751"/>
                  <a:pt x="2111285" y="1077031"/>
                </a:cubicBezTo>
                <a:cubicBezTo>
                  <a:pt x="2017102" y="1096595"/>
                  <a:pt x="1931109" y="1135269"/>
                  <a:pt x="1852851" y="1191233"/>
                </a:cubicBezTo>
                <a:cubicBezTo>
                  <a:pt x="1835107" y="1203973"/>
                  <a:pt x="1819182" y="1218532"/>
                  <a:pt x="1805533" y="1235822"/>
                </a:cubicBezTo>
                <a:cubicBezTo>
                  <a:pt x="1784148" y="1263121"/>
                  <a:pt x="1772773" y="1293150"/>
                  <a:pt x="1780053" y="1328184"/>
                </a:cubicBezTo>
                <a:cubicBezTo>
                  <a:pt x="1781873" y="1336374"/>
                  <a:pt x="1778233" y="1336374"/>
                  <a:pt x="1771863" y="1335464"/>
                </a:cubicBezTo>
                <a:cubicBezTo>
                  <a:pt x="1693150" y="1323634"/>
                  <a:pt x="1614893" y="1312260"/>
                  <a:pt x="1536180" y="1300885"/>
                </a:cubicBezTo>
                <a:cubicBezTo>
                  <a:pt x="1527535" y="1299520"/>
                  <a:pt x="1524350" y="1295425"/>
                  <a:pt x="1522530" y="1288145"/>
                </a:cubicBezTo>
                <a:cubicBezTo>
                  <a:pt x="1512520" y="1253111"/>
                  <a:pt x="1502965" y="1218077"/>
                  <a:pt x="1492501" y="1183498"/>
                </a:cubicBezTo>
                <a:cubicBezTo>
                  <a:pt x="1470661" y="1111155"/>
                  <a:pt x="1457012" y="1037447"/>
                  <a:pt x="1460651" y="961464"/>
                </a:cubicBezTo>
                <a:cubicBezTo>
                  <a:pt x="1461562" y="940989"/>
                  <a:pt x="1459742" y="920970"/>
                  <a:pt x="1459742" y="900495"/>
                </a:cubicBezTo>
                <a:cubicBezTo>
                  <a:pt x="1459742" y="868191"/>
                  <a:pt x="1451552" y="838162"/>
                  <a:pt x="1436992" y="809498"/>
                </a:cubicBezTo>
                <a:cubicBezTo>
                  <a:pt x="1428347" y="792663"/>
                  <a:pt x="1416063" y="780834"/>
                  <a:pt x="1397863" y="774919"/>
                </a:cubicBezTo>
                <a:cubicBezTo>
                  <a:pt x="1378754" y="769004"/>
                  <a:pt x="1360099" y="763544"/>
                  <a:pt x="1340990" y="757629"/>
                </a:cubicBezTo>
                <a:cubicBezTo>
                  <a:pt x="1310960" y="748529"/>
                  <a:pt x="1280021" y="740795"/>
                  <a:pt x="1251812" y="726235"/>
                </a:cubicBezTo>
                <a:cubicBezTo>
                  <a:pt x="1233157" y="716680"/>
                  <a:pt x="1222693" y="703031"/>
                  <a:pt x="1224513" y="681191"/>
                </a:cubicBezTo>
                <a:cubicBezTo>
                  <a:pt x="1228153" y="637967"/>
                  <a:pt x="1245897" y="599748"/>
                  <a:pt x="1262277" y="560619"/>
                </a:cubicBezTo>
                <a:cubicBezTo>
                  <a:pt x="1263187" y="558799"/>
                  <a:pt x="1264552" y="557434"/>
                  <a:pt x="1265462" y="556069"/>
                </a:cubicBezTo>
                <a:cubicBezTo>
                  <a:pt x="1283206" y="533775"/>
                  <a:pt x="1286391" y="508296"/>
                  <a:pt x="1277746" y="482361"/>
                </a:cubicBezTo>
                <a:cubicBezTo>
                  <a:pt x="1270922" y="462797"/>
                  <a:pt x="1267737" y="443232"/>
                  <a:pt x="1267282" y="422758"/>
                </a:cubicBezTo>
                <a:cubicBezTo>
                  <a:pt x="1266372" y="366339"/>
                  <a:pt x="1260457" y="310831"/>
                  <a:pt x="1251357" y="254867"/>
                </a:cubicBezTo>
                <a:cubicBezTo>
                  <a:pt x="1250447" y="248498"/>
                  <a:pt x="1251357" y="243038"/>
                  <a:pt x="1254997" y="237578"/>
                </a:cubicBezTo>
                <a:cubicBezTo>
                  <a:pt x="1268192" y="218013"/>
                  <a:pt x="1281386" y="198449"/>
                  <a:pt x="1293671" y="178429"/>
                </a:cubicBezTo>
                <a:cubicBezTo>
                  <a:pt x="1308230" y="155225"/>
                  <a:pt x="1321425" y="131111"/>
                  <a:pt x="1328250" y="104266"/>
                </a:cubicBezTo>
                <a:cubicBezTo>
                  <a:pt x="1337350" y="68322"/>
                  <a:pt x="1326885" y="43753"/>
                  <a:pt x="1294126" y="26008"/>
                </a:cubicBezTo>
                <a:cubicBezTo>
                  <a:pt x="1281386" y="19184"/>
                  <a:pt x="1268192" y="14179"/>
                  <a:pt x="1254542" y="11449"/>
                </a:cubicBezTo>
                <a:cubicBezTo>
                  <a:pt x="1108491" y="-16306"/>
                  <a:pt x="970629" y="6444"/>
                  <a:pt x="841413" y="79242"/>
                </a:cubicBezTo>
                <a:cubicBezTo>
                  <a:pt x="821393" y="90617"/>
                  <a:pt x="804104" y="105176"/>
                  <a:pt x="790909" y="123831"/>
                </a:cubicBezTo>
                <a:cubicBezTo>
                  <a:pt x="778169" y="141575"/>
                  <a:pt x="777259" y="160685"/>
                  <a:pt x="786814" y="179794"/>
                </a:cubicBezTo>
                <a:cubicBezTo>
                  <a:pt x="796369" y="198904"/>
                  <a:pt x="810928" y="213463"/>
                  <a:pt x="827763" y="226203"/>
                </a:cubicBezTo>
                <a:cubicBezTo>
                  <a:pt x="851422" y="244858"/>
                  <a:pt x="875537" y="263057"/>
                  <a:pt x="899651" y="281257"/>
                </a:cubicBezTo>
                <a:cubicBezTo>
                  <a:pt x="904656" y="284897"/>
                  <a:pt x="907841" y="289446"/>
                  <a:pt x="910571" y="295361"/>
                </a:cubicBezTo>
                <a:cubicBezTo>
                  <a:pt x="935140" y="349505"/>
                  <a:pt x="940145" y="407743"/>
                  <a:pt x="945150" y="466437"/>
                </a:cubicBezTo>
                <a:cubicBezTo>
                  <a:pt x="945605" y="473717"/>
                  <a:pt x="945150" y="480996"/>
                  <a:pt x="938325" y="485546"/>
                </a:cubicBezTo>
                <a:cubicBezTo>
                  <a:pt x="928770" y="491916"/>
                  <a:pt x="926950" y="500561"/>
                  <a:pt x="929225" y="511481"/>
                </a:cubicBezTo>
                <a:cubicBezTo>
                  <a:pt x="931500" y="521945"/>
                  <a:pt x="933775" y="532865"/>
                  <a:pt x="937870" y="542875"/>
                </a:cubicBezTo>
                <a:cubicBezTo>
                  <a:pt x="945150" y="561529"/>
                  <a:pt x="954250" y="579274"/>
                  <a:pt x="974724" y="587009"/>
                </a:cubicBezTo>
                <a:cubicBezTo>
                  <a:pt x="979729" y="588829"/>
                  <a:pt x="983369" y="593378"/>
                  <a:pt x="984279" y="598838"/>
                </a:cubicBezTo>
                <a:cubicBezTo>
                  <a:pt x="990194" y="631143"/>
                  <a:pt x="1004298" y="664357"/>
                  <a:pt x="972449" y="692111"/>
                </a:cubicBezTo>
                <a:cubicBezTo>
                  <a:pt x="968809" y="695296"/>
                  <a:pt x="966079" y="700301"/>
                  <a:pt x="963805" y="704851"/>
                </a:cubicBezTo>
                <a:cubicBezTo>
                  <a:pt x="951975" y="729420"/>
                  <a:pt x="931500" y="744890"/>
                  <a:pt x="908296" y="757174"/>
                </a:cubicBezTo>
                <a:cubicBezTo>
                  <a:pt x="899651" y="761724"/>
                  <a:pt x="891006" y="766729"/>
                  <a:pt x="882362" y="771279"/>
                </a:cubicBezTo>
                <a:cubicBezTo>
                  <a:pt x="824578" y="802673"/>
                  <a:pt x="765885" y="831337"/>
                  <a:pt x="709011" y="864096"/>
                </a:cubicBezTo>
                <a:cubicBezTo>
                  <a:pt x="693542" y="873196"/>
                  <a:pt x="685807" y="885026"/>
                  <a:pt x="683532" y="903225"/>
                </a:cubicBezTo>
                <a:cubicBezTo>
                  <a:pt x="669427" y="1011513"/>
                  <a:pt x="658052" y="1119800"/>
                  <a:pt x="638488" y="1227632"/>
                </a:cubicBezTo>
                <a:cubicBezTo>
                  <a:pt x="630298" y="1271766"/>
                  <a:pt x="620743" y="1315445"/>
                  <a:pt x="603909" y="1357304"/>
                </a:cubicBezTo>
                <a:cubicBezTo>
                  <a:pt x="600269" y="1366403"/>
                  <a:pt x="597084" y="1368678"/>
                  <a:pt x="587984" y="1362763"/>
                </a:cubicBezTo>
                <a:cubicBezTo>
                  <a:pt x="573425" y="1353209"/>
                  <a:pt x="557955" y="1344564"/>
                  <a:pt x="542031" y="1338194"/>
                </a:cubicBezTo>
                <a:cubicBezTo>
                  <a:pt x="532021" y="1334099"/>
                  <a:pt x="522011" y="1331824"/>
                  <a:pt x="512001" y="1337739"/>
                </a:cubicBezTo>
                <a:cubicBezTo>
                  <a:pt x="501992" y="1344109"/>
                  <a:pt x="496077" y="1337284"/>
                  <a:pt x="490162" y="1331369"/>
                </a:cubicBezTo>
                <a:cubicBezTo>
                  <a:pt x="483337" y="1324089"/>
                  <a:pt x="492437" y="1320904"/>
                  <a:pt x="494712" y="1316355"/>
                </a:cubicBezTo>
                <a:cubicBezTo>
                  <a:pt x="497897" y="1310440"/>
                  <a:pt x="501537" y="1304980"/>
                  <a:pt x="506086" y="1299975"/>
                </a:cubicBezTo>
                <a:cubicBezTo>
                  <a:pt x="512001" y="1293150"/>
                  <a:pt x="512001" y="1288145"/>
                  <a:pt x="504266" y="1281321"/>
                </a:cubicBezTo>
                <a:cubicBezTo>
                  <a:pt x="400529" y="1191688"/>
                  <a:pt x="297247" y="1101600"/>
                  <a:pt x="193510" y="1011968"/>
                </a:cubicBezTo>
                <a:cubicBezTo>
                  <a:pt x="167575" y="989673"/>
                  <a:pt x="166665" y="990128"/>
                  <a:pt x="141186" y="1012878"/>
                </a:cubicBezTo>
                <a:cubicBezTo>
                  <a:pt x="135271" y="1018337"/>
                  <a:pt x="131631" y="1018792"/>
                  <a:pt x="124806" y="1013788"/>
                </a:cubicBezTo>
                <a:cubicBezTo>
                  <a:pt x="100692" y="995588"/>
                  <a:pt x="82037" y="972839"/>
                  <a:pt x="67933" y="945994"/>
                </a:cubicBezTo>
                <a:cubicBezTo>
                  <a:pt x="60653" y="931435"/>
                  <a:pt x="47003" y="927340"/>
                  <a:pt x="31534" y="930525"/>
                </a:cubicBezTo>
                <a:cubicBezTo>
                  <a:pt x="16519" y="933710"/>
                  <a:pt x="3325" y="946904"/>
                  <a:pt x="595" y="961919"/>
                </a:cubicBezTo>
                <a:cubicBezTo>
                  <a:pt x="-2135" y="976479"/>
                  <a:pt x="4690" y="991493"/>
                  <a:pt x="17884" y="999228"/>
                </a:cubicBezTo>
                <a:cubicBezTo>
                  <a:pt x="23344" y="1002413"/>
                  <a:pt x="28804" y="1004688"/>
                  <a:pt x="34719" y="1006508"/>
                </a:cubicBezTo>
                <a:cubicBezTo>
                  <a:pt x="53373" y="1012423"/>
                  <a:pt x="70208" y="1021977"/>
                  <a:pt x="85222" y="1034262"/>
                </a:cubicBezTo>
                <a:cubicBezTo>
                  <a:pt x="104787" y="1049732"/>
                  <a:pt x="104787" y="1049732"/>
                  <a:pt x="92047" y="1070661"/>
                </a:cubicBezTo>
                <a:cubicBezTo>
                  <a:pt x="90682" y="1072936"/>
                  <a:pt x="89317" y="1075666"/>
                  <a:pt x="87952" y="1077941"/>
                </a:cubicBezTo>
                <a:cubicBezTo>
                  <a:pt x="82947" y="1085221"/>
                  <a:pt x="83857" y="1091136"/>
                  <a:pt x="91137" y="1097505"/>
                </a:cubicBezTo>
                <a:cubicBezTo>
                  <a:pt x="199879" y="1191688"/>
                  <a:pt x="308167" y="1285870"/>
                  <a:pt x="416454" y="1380508"/>
                </a:cubicBezTo>
                <a:cubicBezTo>
                  <a:pt x="425099" y="1387788"/>
                  <a:pt x="430558" y="1387333"/>
                  <a:pt x="437383" y="1380053"/>
                </a:cubicBezTo>
                <a:cubicBezTo>
                  <a:pt x="440568" y="1376868"/>
                  <a:pt x="443753" y="1370953"/>
                  <a:pt x="449668" y="1376413"/>
                </a:cubicBezTo>
                <a:cubicBezTo>
                  <a:pt x="459678" y="1385513"/>
                  <a:pt x="471962" y="1392793"/>
                  <a:pt x="471507" y="1409172"/>
                </a:cubicBezTo>
                <a:cubicBezTo>
                  <a:pt x="471052" y="1418272"/>
                  <a:pt x="476512" y="1425097"/>
                  <a:pt x="483337" y="1431012"/>
                </a:cubicBezTo>
                <a:cubicBezTo>
                  <a:pt x="497897" y="1443751"/>
                  <a:pt x="512001" y="1457401"/>
                  <a:pt x="527471" y="1468776"/>
                </a:cubicBezTo>
                <a:cubicBezTo>
                  <a:pt x="536571" y="1475600"/>
                  <a:pt x="540211" y="1482425"/>
                  <a:pt x="540211" y="1493345"/>
                </a:cubicBezTo>
                <a:cubicBezTo>
                  <a:pt x="540211" y="1523374"/>
                  <a:pt x="544305" y="1552948"/>
                  <a:pt x="556590" y="1580248"/>
                </a:cubicBezTo>
                <a:cubicBezTo>
                  <a:pt x="561140" y="1590712"/>
                  <a:pt x="568420" y="1598447"/>
                  <a:pt x="580705" y="1599812"/>
                </a:cubicBezTo>
                <a:cubicBezTo>
                  <a:pt x="647133" y="1606182"/>
                  <a:pt x="703551" y="1588893"/>
                  <a:pt x="740860" y="1528834"/>
                </a:cubicBezTo>
                <a:cubicBezTo>
                  <a:pt x="746775" y="1519279"/>
                  <a:pt x="752690" y="1509725"/>
                  <a:pt x="758150" y="1499715"/>
                </a:cubicBezTo>
                <a:cubicBezTo>
                  <a:pt x="777714" y="1463316"/>
                  <a:pt x="790454" y="1424187"/>
                  <a:pt x="801374" y="1384603"/>
                </a:cubicBezTo>
                <a:cubicBezTo>
                  <a:pt x="802739" y="1381418"/>
                  <a:pt x="804104" y="1378233"/>
                  <a:pt x="805469" y="1376868"/>
                </a:cubicBezTo>
                <a:cubicBezTo>
                  <a:pt x="804559" y="1377778"/>
                  <a:pt x="805014" y="1379598"/>
                  <a:pt x="806379" y="1381873"/>
                </a:cubicBezTo>
                <a:cubicBezTo>
                  <a:pt x="810019" y="1435107"/>
                  <a:pt x="815478" y="1488340"/>
                  <a:pt x="817298" y="1541574"/>
                </a:cubicBezTo>
                <a:cubicBezTo>
                  <a:pt x="820938" y="1640761"/>
                  <a:pt x="819573" y="1739949"/>
                  <a:pt x="817298" y="1839136"/>
                </a:cubicBezTo>
                <a:cubicBezTo>
                  <a:pt x="815478" y="1911479"/>
                  <a:pt x="819573" y="1983367"/>
                  <a:pt x="824578" y="2055710"/>
                </a:cubicBezTo>
                <a:cubicBezTo>
                  <a:pt x="845963" y="2051615"/>
                  <a:pt x="855517" y="2059805"/>
                  <a:pt x="857337" y="2081645"/>
                </a:cubicBezTo>
                <a:cubicBezTo>
                  <a:pt x="858702" y="2102574"/>
                  <a:pt x="860522" y="2123049"/>
                  <a:pt x="861887" y="2143978"/>
                </a:cubicBezTo>
                <a:cubicBezTo>
                  <a:pt x="867802" y="2222691"/>
                  <a:pt x="876447" y="2301404"/>
                  <a:pt x="879177" y="2380117"/>
                </a:cubicBezTo>
                <a:cubicBezTo>
                  <a:pt x="886002" y="2559837"/>
                  <a:pt x="890096" y="2740013"/>
                  <a:pt x="897831" y="2919733"/>
                </a:cubicBezTo>
                <a:cubicBezTo>
                  <a:pt x="900561" y="2985706"/>
                  <a:pt x="903746" y="3052134"/>
                  <a:pt x="916031" y="3117197"/>
                </a:cubicBezTo>
                <a:cubicBezTo>
                  <a:pt x="933320" y="3211380"/>
                  <a:pt x="965624" y="3301013"/>
                  <a:pt x="997474" y="3390645"/>
                </a:cubicBezTo>
                <a:cubicBezTo>
                  <a:pt x="1005208" y="3412030"/>
                  <a:pt x="1011578" y="3434324"/>
                  <a:pt x="1023863" y="3452979"/>
                </a:cubicBezTo>
                <a:cubicBezTo>
                  <a:pt x="1032508" y="3465719"/>
                  <a:pt x="1034328" y="3478913"/>
                  <a:pt x="1034328" y="3493018"/>
                </a:cubicBezTo>
                <a:cubicBezTo>
                  <a:pt x="1033873" y="3523957"/>
                  <a:pt x="1032963" y="3554441"/>
                  <a:pt x="1032508" y="3585380"/>
                </a:cubicBezTo>
                <a:cubicBezTo>
                  <a:pt x="1032053" y="3609040"/>
                  <a:pt x="1042517" y="3621325"/>
                  <a:pt x="1066177" y="3626784"/>
                </a:cubicBezTo>
                <a:cubicBezTo>
                  <a:pt x="1072092" y="3628149"/>
                  <a:pt x="1079372" y="3625419"/>
                  <a:pt x="1083921" y="3631789"/>
                </a:cubicBezTo>
                <a:cubicBezTo>
                  <a:pt x="1086651" y="3631789"/>
                  <a:pt x="1089381" y="3631789"/>
                  <a:pt x="1092566" y="3631789"/>
                </a:cubicBezTo>
                <a:cubicBezTo>
                  <a:pt x="1099391" y="3629514"/>
                  <a:pt x="1105761" y="3629514"/>
                  <a:pt x="1112586" y="3631789"/>
                </a:cubicBezTo>
                <a:cubicBezTo>
                  <a:pt x="1123050" y="3631789"/>
                  <a:pt x="1133515" y="3631789"/>
                  <a:pt x="1143980" y="3631789"/>
                </a:cubicBezTo>
                <a:cubicBezTo>
                  <a:pt x="1150350" y="3628604"/>
                  <a:pt x="1156719" y="3630879"/>
                  <a:pt x="1163089" y="3630424"/>
                </a:cubicBezTo>
                <a:cubicBezTo>
                  <a:pt x="1168094" y="3630879"/>
                  <a:pt x="1173099" y="3629059"/>
                  <a:pt x="1177649" y="3631789"/>
                </a:cubicBezTo>
                <a:cubicBezTo>
                  <a:pt x="1189024" y="3631789"/>
                  <a:pt x="1200398" y="3631789"/>
                  <a:pt x="1211773" y="3631789"/>
                </a:cubicBezTo>
                <a:cubicBezTo>
                  <a:pt x="1227243" y="3627694"/>
                  <a:pt x="1231338" y="3622689"/>
                  <a:pt x="1232703" y="3606310"/>
                </a:cubicBezTo>
                <a:cubicBezTo>
                  <a:pt x="1234067" y="3584470"/>
                  <a:pt x="1228608" y="3564451"/>
                  <a:pt x="1215868" y="3546251"/>
                </a:cubicBezTo>
                <a:cubicBezTo>
                  <a:pt x="1198578" y="3521227"/>
                  <a:pt x="1189024" y="3493018"/>
                  <a:pt x="1183109" y="3463898"/>
                </a:cubicBezTo>
                <a:cubicBezTo>
                  <a:pt x="1180834" y="3453889"/>
                  <a:pt x="1182654" y="3445244"/>
                  <a:pt x="1191754" y="3438874"/>
                </a:cubicBezTo>
                <a:cubicBezTo>
                  <a:pt x="1199488" y="3433414"/>
                  <a:pt x="1201763" y="3425680"/>
                  <a:pt x="1201763" y="3416580"/>
                </a:cubicBezTo>
                <a:cubicBezTo>
                  <a:pt x="1201763" y="3399745"/>
                  <a:pt x="1200398" y="3382456"/>
                  <a:pt x="1202218" y="3365621"/>
                </a:cubicBezTo>
                <a:cubicBezTo>
                  <a:pt x="1205403" y="3338322"/>
                  <a:pt x="1196758" y="3317847"/>
                  <a:pt x="1173554" y="3303288"/>
                </a:cubicBezTo>
                <a:cubicBezTo>
                  <a:pt x="1158084" y="3293733"/>
                  <a:pt x="1154445" y="3278263"/>
                  <a:pt x="1157629" y="3260974"/>
                </a:cubicBezTo>
                <a:cubicBezTo>
                  <a:pt x="1159904" y="3249599"/>
                  <a:pt x="1162634" y="3238679"/>
                  <a:pt x="1166274" y="3228215"/>
                </a:cubicBezTo>
                <a:cubicBezTo>
                  <a:pt x="1174009" y="3205465"/>
                  <a:pt x="1170369" y="3184536"/>
                  <a:pt x="1158084" y="3164516"/>
                </a:cubicBezTo>
                <a:cubicBezTo>
                  <a:pt x="1153535" y="3156781"/>
                  <a:pt x="1149440" y="3149047"/>
                  <a:pt x="1144890" y="3141312"/>
                </a:cubicBezTo>
                <a:cubicBezTo>
                  <a:pt x="1139430" y="3132212"/>
                  <a:pt x="1135790" y="3122657"/>
                  <a:pt x="1134880" y="3111738"/>
                </a:cubicBezTo>
                <a:cubicBezTo>
                  <a:pt x="1133970" y="3091718"/>
                  <a:pt x="1130330" y="3072154"/>
                  <a:pt x="1131240" y="3052134"/>
                </a:cubicBezTo>
                <a:cubicBezTo>
                  <a:pt x="1132605" y="3024380"/>
                  <a:pt x="1129420" y="2996171"/>
                  <a:pt x="1127600" y="2968871"/>
                </a:cubicBezTo>
                <a:cubicBezTo>
                  <a:pt x="1123050" y="2907448"/>
                  <a:pt x="1116681" y="2846480"/>
                  <a:pt x="1122595" y="2785056"/>
                </a:cubicBezTo>
                <a:cubicBezTo>
                  <a:pt x="1127600" y="2734098"/>
                  <a:pt x="1135790" y="2684049"/>
                  <a:pt x="1145345" y="2633545"/>
                </a:cubicBezTo>
                <a:cubicBezTo>
                  <a:pt x="1147165" y="2624901"/>
                  <a:pt x="1151715" y="2621260"/>
                  <a:pt x="1160814" y="2620351"/>
                </a:cubicBezTo>
                <a:cubicBezTo>
                  <a:pt x="1216778" y="2615801"/>
                  <a:pt x="1273196" y="2619441"/>
                  <a:pt x="1329160" y="2614891"/>
                </a:cubicBezTo>
                <a:cubicBezTo>
                  <a:pt x="1345995" y="2613526"/>
                  <a:pt x="1346904" y="2615801"/>
                  <a:pt x="1346904" y="2632180"/>
                </a:cubicBezTo>
                <a:cubicBezTo>
                  <a:pt x="1347815" y="2675404"/>
                  <a:pt x="1345085" y="2718173"/>
                  <a:pt x="1341900" y="2760942"/>
                </a:cubicBezTo>
                <a:cubicBezTo>
                  <a:pt x="1335075" y="2847390"/>
                  <a:pt x="1326430" y="2932927"/>
                  <a:pt x="1315965" y="3018920"/>
                </a:cubicBezTo>
                <a:cubicBezTo>
                  <a:pt x="1308230" y="3082164"/>
                  <a:pt x="1301406" y="3145862"/>
                  <a:pt x="1284116" y="3207285"/>
                </a:cubicBezTo>
                <a:cubicBezTo>
                  <a:pt x="1280476" y="3220025"/>
                  <a:pt x="1280476" y="3233675"/>
                  <a:pt x="1284116" y="3246869"/>
                </a:cubicBezTo>
                <a:cubicBezTo>
                  <a:pt x="1292306" y="3275534"/>
                  <a:pt x="1286846" y="3301013"/>
                  <a:pt x="1269556" y="3324672"/>
                </a:cubicBezTo>
                <a:cubicBezTo>
                  <a:pt x="1261822" y="3335137"/>
                  <a:pt x="1260002" y="3346512"/>
                  <a:pt x="1259547" y="3359251"/>
                </a:cubicBezTo>
                <a:cubicBezTo>
                  <a:pt x="1258182" y="3422039"/>
                  <a:pt x="1264097" y="3484828"/>
                  <a:pt x="1262732" y="3547616"/>
                </a:cubicBezTo>
                <a:cubicBezTo>
                  <a:pt x="1262732" y="3549891"/>
                  <a:pt x="1262732" y="3552166"/>
                  <a:pt x="1263187" y="3554896"/>
                </a:cubicBezTo>
                <a:cubicBezTo>
                  <a:pt x="1264552" y="3563996"/>
                  <a:pt x="1269102" y="3569456"/>
                  <a:pt x="1278656" y="3570366"/>
                </a:cubicBezTo>
                <a:cubicBezTo>
                  <a:pt x="1315965" y="3574916"/>
                  <a:pt x="1352819" y="3577645"/>
                  <a:pt x="1390128" y="3575826"/>
                </a:cubicBezTo>
                <a:cubicBezTo>
                  <a:pt x="1396953" y="3575371"/>
                  <a:pt x="1403323" y="3574006"/>
                  <a:pt x="1408783" y="3569456"/>
                </a:cubicBezTo>
                <a:cubicBezTo>
                  <a:pt x="1417883" y="3561721"/>
                  <a:pt x="1428347" y="3561721"/>
                  <a:pt x="1439722" y="3563996"/>
                </a:cubicBezTo>
                <a:cubicBezTo>
                  <a:pt x="1471116" y="3570366"/>
                  <a:pt x="1502055" y="3579466"/>
                  <a:pt x="1532995" y="3587655"/>
                </a:cubicBezTo>
                <a:cubicBezTo>
                  <a:pt x="1593963" y="3604035"/>
                  <a:pt x="1655386" y="3604945"/>
                  <a:pt x="1717265" y="3595390"/>
                </a:cubicBezTo>
                <a:cubicBezTo>
                  <a:pt x="1730005" y="3593570"/>
                  <a:pt x="1742289" y="3589930"/>
                  <a:pt x="1753664" y="3584470"/>
                </a:cubicBezTo>
                <a:cubicBezTo>
                  <a:pt x="1761399" y="3580830"/>
                  <a:pt x="1768223" y="3575371"/>
                  <a:pt x="1769134" y="3565816"/>
                </a:cubicBezTo>
                <a:cubicBezTo>
                  <a:pt x="1769589" y="3555806"/>
                  <a:pt x="1763674" y="3550346"/>
                  <a:pt x="1755939" y="3545341"/>
                </a:cubicBezTo>
                <a:cubicBezTo>
                  <a:pt x="1745474" y="3538971"/>
                  <a:pt x="1733644" y="3535332"/>
                  <a:pt x="1721815" y="3532602"/>
                </a:cubicBezTo>
                <a:cubicBezTo>
                  <a:pt x="1691331" y="3525777"/>
                  <a:pt x="1661301" y="3518497"/>
                  <a:pt x="1635822" y="3498478"/>
                </a:cubicBezTo>
                <a:cubicBezTo>
                  <a:pt x="1598968" y="3468903"/>
                  <a:pt x="1563479" y="3437509"/>
                  <a:pt x="1528445" y="3406115"/>
                </a:cubicBezTo>
                <a:cubicBezTo>
                  <a:pt x="1522530" y="3401110"/>
                  <a:pt x="1517980" y="3395195"/>
                  <a:pt x="1515250" y="3387915"/>
                </a:cubicBezTo>
                <a:cubicBezTo>
                  <a:pt x="1505695" y="3361526"/>
                  <a:pt x="1496141" y="3335592"/>
                  <a:pt x="1485676" y="3309658"/>
                </a:cubicBezTo>
                <a:cubicBezTo>
                  <a:pt x="1481581" y="3299193"/>
                  <a:pt x="1483856" y="3291003"/>
                  <a:pt x="1490226" y="3281903"/>
                </a:cubicBezTo>
                <a:cubicBezTo>
                  <a:pt x="1503420" y="3263704"/>
                  <a:pt x="1516615" y="3246414"/>
                  <a:pt x="1530720" y="3228670"/>
                </a:cubicBezTo>
                <a:cubicBezTo>
                  <a:pt x="1537999" y="3219570"/>
                  <a:pt x="1542094" y="3209560"/>
                  <a:pt x="1543914" y="3197730"/>
                </a:cubicBezTo>
                <a:cubicBezTo>
                  <a:pt x="1564844" y="3057594"/>
                  <a:pt x="1586228" y="2917458"/>
                  <a:pt x="1605338" y="2776866"/>
                </a:cubicBezTo>
                <a:cubicBezTo>
                  <a:pt x="1612163" y="2727273"/>
                  <a:pt x="1618532" y="2677679"/>
                  <a:pt x="1623537" y="2627630"/>
                </a:cubicBezTo>
                <a:cubicBezTo>
                  <a:pt x="1624447" y="2618076"/>
                  <a:pt x="1623992" y="2608976"/>
                  <a:pt x="1633092" y="2602606"/>
                </a:cubicBezTo>
                <a:cubicBezTo>
                  <a:pt x="1638097" y="2598966"/>
                  <a:pt x="1637642" y="2592596"/>
                  <a:pt x="1637187" y="2586681"/>
                </a:cubicBezTo>
                <a:cubicBezTo>
                  <a:pt x="1633092" y="2543912"/>
                  <a:pt x="1629907" y="2501144"/>
                  <a:pt x="1625812" y="2458375"/>
                </a:cubicBezTo>
                <a:cubicBezTo>
                  <a:pt x="1619442" y="2392401"/>
                  <a:pt x="1613528" y="2326883"/>
                  <a:pt x="1607158" y="2260910"/>
                </a:cubicBezTo>
                <a:cubicBezTo>
                  <a:pt x="1599878" y="2187657"/>
                  <a:pt x="1593508" y="2113949"/>
                  <a:pt x="1582588" y="2041151"/>
                </a:cubicBezTo>
                <a:cubicBezTo>
                  <a:pt x="1556199" y="1862795"/>
                  <a:pt x="1532540" y="1684440"/>
                  <a:pt x="1512520" y="1505630"/>
                </a:cubicBezTo>
                <a:cubicBezTo>
                  <a:pt x="1510245" y="1485610"/>
                  <a:pt x="1510700" y="1483790"/>
                  <a:pt x="1530720" y="1485155"/>
                </a:cubicBezTo>
                <a:cubicBezTo>
                  <a:pt x="1556199" y="1486975"/>
                  <a:pt x="1581678" y="1488795"/>
                  <a:pt x="1607158" y="1490160"/>
                </a:cubicBezTo>
                <a:cubicBezTo>
                  <a:pt x="1642647" y="1492435"/>
                  <a:pt x="1677681" y="1495620"/>
                  <a:pt x="1713170" y="1497895"/>
                </a:cubicBezTo>
                <a:cubicBezTo>
                  <a:pt x="1736829" y="1499260"/>
                  <a:pt x="1760034" y="1502445"/>
                  <a:pt x="1783693" y="1501990"/>
                </a:cubicBezTo>
                <a:cubicBezTo>
                  <a:pt x="1792793" y="1501535"/>
                  <a:pt x="1800983" y="1500170"/>
                  <a:pt x="1805078" y="1490615"/>
                </a:cubicBezTo>
                <a:cubicBezTo>
                  <a:pt x="1809172" y="1480605"/>
                  <a:pt x="1817362" y="1476965"/>
                  <a:pt x="1827372" y="1476510"/>
                </a:cubicBezTo>
                <a:cubicBezTo>
                  <a:pt x="1835562" y="1476055"/>
                  <a:pt x="1843752" y="1474236"/>
                  <a:pt x="1848301" y="1466956"/>
                </a:cubicBezTo>
                <a:cubicBezTo>
                  <a:pt x="1856036" y="1454216"/>
                  <a:pt x="1868321" y="1450576"/>
                  <a:pt x="1881971" y="1448756"/>
                </a:cubicBezTo>
                <a:cubicBezTo>
                  <a:pt x="1894710" y="1446936"/>
                  <a:pt x="1906995" y="1445116"/>
                  <a:pt x="1919735" y="1442841"/>
                </a:cubicBezTo>
                <a:cubicBezTo>
                  <a:pt x="2055776" y="1418727"/>
                  <a:pt x="2173163" y="1360488"/>
                  <a:pt x="2265981" y="1256296"/>
                </a:cubicBezTo>
                <a:cubicBezTo>
                  <a:pt x="2281450" y="1239007"/>
                  <a:pt x="2296010" y="1221262"/>
                  <a:pt x="2300105" y="1197148"/>
                </a:cubicBezTo>
                <a:cubicBezTo>
                  <a:pt x="2300105" y="1183043"/>
                  <a:pt x="2300105" y="1168938"/>
                  <a:pt x="2300105" y="1154379"/>
                </a:cubicBezTo>
                <a:cubicBezTo>
                  <a:pt x="2296010" y="1153469"/>
                  <a:pt x="2294645" y="1153014"/>
                  <a:pt x="2294190" y="1152104"/>
                </a:cubicBezTo>
                <a:close/>
                <a:moveTo>
                  <a:pt x="2244596" y="1202153"/>
                </a:moveTo>
                <a:cubicBezTo>
                  <a:pt x="2234131" y="1219442"/>
                  <a:pt x="2218662" y="1232182"/>
                  <a:pt x="2202282" y="1243556"/>
                </a:cubicBezTo>
                <a:cubicBezTo>
                  <a:pt x="2182718" y="1257661"/>
                  <a:pt x="2162243" y="1270401"/>
                  <a:pt x="2140404" y="1279956"/>
                </a:cubicBezTo>
                <a:cubicBezTo>
                  <a:pt x="2124024" y="1287235"/>
                  <a:pt x="2105825" y="1291330"/>
                  <a:pt x="2088080" y="1296790"/>
                </a:cubicBezTo>
                <a:cubicBezTo>
                  <a:pt x="2056231" y="1306345"/>
                  <a:pt x="2024837" y="1319085"/>
                  <a:pt x="1992078" y="1324999"/>
                </a:cubicBezTo>
                <a:cubicBezTo>
                  <a:pt x="1944759" y="1333644"/>
                  <a:pt x="1896985" y="1338649"/>
                  <a:pt x="1848756" y="1335009"/>
                </a:cubicBezTo>
                <a:cubicBezTo>
                  <a:pt x="1841932" y="1334554"/>
                  <a:pt x="1840112" y="1330004"/>
                  <a:pt x="1837837" y="1325454"/>
                </a:cubicBezTo>
                <a:cubicBezTo>
                  <a:pt x="1826007" y="1301795"/>
                  <a:pt x="1835107" y="1264031"/>
                  <a:pt x="1856946" y="1244012"/>
                </a:cubicBezTo>
                <a:cubicBezTo>
                  <a:pt x="1857401" y="1243556"/>
                  <a:pt x="1857401" y="1243556"/>
                  <a:pt x="1857856" y="1243102"/>
                </a:cubicBezTo>
                <a:cubicBezTo>
                  <a:pt x="1866501" y="1236277"/>
                  <a:pt x="1874236" y="1225357"/>
                  <a:pt x="1883790" y="1224447"/>
                </a:cubicBezTo>
                <a:cubicBezTo>
                  <a:pt x="1894255" y="1223082"/>
                  <a:pt x="1896985" y="1238552"/>
                  <a:pt x="1903810" y="1246286"/>
                </a:cubicBezTo>
                <a:cubicBezTo>
                  <a:pt x="1912455" y="1255841"/>
                  <a:pt x="1922919" y="1262211"/>
                  <a:pt x="1937479" y="1266306"/>
                </a:cubicBezTo>
                <a:cubicBezTo>
                  <a:pt x="1929744" y="1249471"/>
                  <a:pt x="1921100" y="1235822"/>
                  <a:pt x="1916095" y="1219897"/>
                </a:cubicBezTo>
                <a:cubicBezTo>
                  <a:pt x="1912455" y="1208067"/>
                  <a:pt x="1913365" y="1200788"/>
                  <a:pt x="1925649" y="1195328"/>
                </a:cubicBezTo>
                <a:cubicBezTo>
                  <a:pt x="1940209" y="1188958"/>
                  <a:pt x="1954314" y="1180768"/>
                  <a:pt x="1967963" y="1172578"/>
                </a:cubicBezTo>
                <a:cubicBezTo>
                  <a:pt x="1977973" y="1166664"/>
                  <a:pt x="1982523" y="1167574"/>
                  <a:pt x="1987073" y="1178948"/>
                </a:cubicBezTo>
                <a:cubicBezTo>
                  <a:pt x="1997083" y="1205793"/>
                  <a:pt x="2013007" y="1228087"/>
                  <a:pt x="2040761" y="1241282"/>
                </a:cubicBezTo>
                <a:cubicBezTo>
                  <a:pt x="2040306" y="1232182"/>
                  <a:pt x="2035757" y="1225357"/>
                  <a:pt x="2032572" y="1218077"/>
                </a:cubicBezTo>
                <a:cubicBezTo>
                  <a:pt x="2024837" y="1199878"/>
                  <a:pt x="2018467" y="1181223"/>
                  <a:pt x="2013462" y="1162114"/>
                </a:cubicBezTo>
                <a:cubicBezTo>
                  <a:pt x="2011642" y="1155744"/>
                  <a:pt x="2012552" y="1152104"/>
                  <a:pt x="2019832" y="1149829"/>
                </a:cubicBezTo>
                <a:cubicBezTo>
                  <a:pt x="2038941" y="1143914"/>
                  <a:pt x="2058051" y="1137089"/>
                  <a:pt x="2077160" y="1130264"/>
                </a:cubicBezTo>
                <a:cubicBezTo>
                  <a:pt x="2083075" y="1127990"/>
                  <a:pt x="2086260" y="1127535"/>
                  <a:pt x="2088080" y="1135269"/>
                </a:cubicBezTo>
                <a:cubicBezTo>
                  <a:pt x="2096725" y="1171213"/>
                  <a:pt x="2122204" y="1194418"/>
                  <a:pt x="2150869" y="1219897"/>
                </a:cubicBezTo>
                <a:cubicBezTo>
                  <a:pt x="2141769" y="1198058"/>
                  <a:pt x="2132214" y="1179858"/>
                  <a:pt x="2128574" y="1159384"/>
                </a:cubicBezTo>
                <a:cubicBezTo>
                  <a:pt x="2128119" y="1156199"/>
                  <a:pt x="2127209" y="1153014"/>
                  <a:pt x="2126754" y="1149829"/>
                </a:cubicBezTo>
                <a:cubicBezTo>
                  <a:pt x="2122659" y="1117525"/>
                  <a:pt x="2122659" y="1117070"/>
                  <a:pt x="2154963" y="1115250"/>
                </a:cubicBezTo>
                <a:cubicBezTo>
                  <a:pt x="2181808" y="1113885"/>
                  <a:pt x="2207742" y="1116615"/>
                  <a:pt x="2230492" y="1133449"/>
                </a:cubicBezTo>
                <a:cubicBezTo>
                  <a:pt x="2253696" y="1150739"/>
                  <a:pt x="2259611" y="1177583"/>
                  <a:pt x="2244596" y="1202153"/>
                </a:cubicBezTo>
                <a:close/>
              </a:path>
            </a:pathLst>
          </a:custGeom>
          <a:solidFill>
            <a:schemeClr val="accent4"/>
          </a:solidFill>
          <a:ln w="45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3F340ED-264C-46D6-A4A4-A69A60DA6715}"/>
              </a:ext>
            </a:extLst>
          </p:cNvPr>
          <p:cNvGrpSpPr/>
          <p:nvPr/>
        </p:nvGrpSpPr>
        <p:grpSpPr>
          <a:xfrm>
            <a:off x="9703514" y="2561813"/>
            <a:ext cx="1947507" cy="3634874"/>
            <a:chOff x="3501573" y="3178068"/>
            <a:chExt cx="1340594" cy="273784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347BE9F-510C-4BFA-99AA-65643089966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B1EF577-01CC-4131-AD00-95CC41B090A2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8BF5583-F2AA-46A1-904D-5364BE6E67FB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123955-0F59-4184-A1F0-BD34DB36008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03C013-4E46-4432-B9A3-2128802C04D9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1EF846-D19E-4EFA-BCEA-9E8C43440F9E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BC1529E-75B4-41BB-A84B-B870700D1AC3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5318524-8BEC-4FF0-B17C-6784E6E1B279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3F971A9-4796-4E9E-85FF-103F8AA7D295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FF30B76-E7C5-4EAA-97DF-6EF39D60BDD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607D7E4-6C28-439E-9647-1B38F8B77420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B6C0FE-4AC4-4200-87FD-2A293EBEED40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Graphic 1">
            <a:extLst>
              <a:ext uri="{FF2B5EF4-FFF2-40B4-BE49-F238E27FC236}">
                <a16:creationId xmlns:a16="http://schemas.microsoft.com/office/drawing/2014/main" id="{5F4D08CD-B086-41BF-89EE-26DBBD2D3375}"/>
              </a:ext>
            </a:extLst>
          </p:cNvPr>
          <p:cNvSpPr/>
          <p:nvPr/>
        </p:nvSpPr>
        <p:spPr>
          <a:xfrm>
            <a:off x="6568440" y="1325266"/>
            <a:ext cx="2463075" cy="2382145"/>
          </a:xfrm>
          <a:custGeom>
            <a:avLst/>
            <a:gdLst>
              <a:gd name="connsiteX0" fmla="*/ 2885485 w 2971219"/>
              <a:gd name="connsiteY0" fmla="*/ 602211 h 2873593"/>
              <a:gd name="connsiteX1" fmla="*/ 2333687 w 2971219"/>
              <a:gd name="connsiteY1" fmla="*/ 267312 h 2873593"/>
              <a:gd name="connsiteX2" fmla="*/ 2077313 w 2971219"/>
              <a:gd name="connsiteY2" fmla="*/ 338621 h 2873593"/>
              <a:gd name="connsiteX3" fmla="*/ 2048026 w 2971219"/>
              <a:gd name="connsiteY3" fmla="*/ 354326 h 2873593"/>
              <a:gd name="connsiteX4" fmla="*/ 2015767 w 2971219"/>
              <a:gd name="connsiteY4" fmla="*/ 384463 h 2873593"/>
              <a:gd name="connsiteX5" fmla="*/ 2042083 w 2971219"/>
              <a:gd name="connsiteY5" fmla="*/ 384463 h 2873593"/>
              <a:gd name="connsiteX6" fmla="*/ 2440651 w 2971219"/>
              <a:gd name="connsiteY6" fmla="*/ 552549 h 2873593"/>
              <a:gd name="connsiteX7" fmla="*/ 2448291 w 2971219"/>
              <a:gd name="connsiteY7" fmla="*/ 628952 h 2873593"/>
              <a:gd name="connsiteX8" fmla="*/ 2342601 w 2971219"/>
              <a:gd name="connsiteY8" fmla="*/ 698139 h 2873593"/>
              <a:gd name="connsiteX9" fmla="*/ 2234788 w 2971219"/>
              <a:gd name="connsiteY9" fmla="*/ 684132 h 2873593"/>
              <a:gd name="connsiteX10" fmla="*/ 1970350 w 2971219"/>
              <a:gd name="connsiteY10" fmla="*/ 539815 h 2873593"/>
              <a:gd name="connsiteX11" fmla="*/ 1708033 w 2971219"/>
              <a:gd name="connsiteY11" fmla="*/ 350082 h 2873593"/>
              <a:gd name="connsiteX12" fmla="*/ 1280178 w 2971219"/>
              <a:gd name="connsiteY12" fmla="*/ 101773 h 2873593"/>
              <a:gd name="connsiteX13" fmla="*/ 844258 w 2971219"/>
              <a:gd name="connsiteY13" fmla="*/ 327 h 2873593"/>
              <a:gd name="connsiteX14" fmla="*/ 489834 w 2971219"/>
              <a:gd name="connsiteY14" fmla="*/ 63996 h 2873593"/>
              <a:gd name="connsiteX15" fmla="*/ 59431 w 2971219"/>
              <a:gd name="connsiteY15" fmla="*/ 514772 h 2873593"/>
              <a:gd name="connsiteX16" fmla="*/ 33539 w 2971219"/>
              <a:gd name="connsiteY16" fmla="*/ 999505 h 2873593"/>
              <a:gd name="connsiteX17" fmla="*/ 528035 w 2971219"/>
              <a:gd name="connsiteY17" fmla="*/ 1489757 h 2873593"/>
              <a:gd name="connsiteX18" fmla="*/ 820912 w 2971219"/>
              <a:gd name="connsiteY18" fmla="*/ 1535598 h 2873593"/>
              <a:gd name="connsiteX19" fmla="*/ 833222 w 2971219"/>
              <a:gd name="connsiteY19" fmla="*/ 1544087 h 2873593"/>
              <a:gd name="connsiteX20" fmla="*/ 828977 w 2971219"/>
              <a:gd name="connsiteY20" fmla="*/ 1720663 h 2873593"/>
              <a:gd name="connsiteX21" fmla="*/ 828977 w 2971219"/>
              <a:gd name="connsiteY21" fmla="*/ 1843332 h 2873593"/>
              <a:gd name="connsiteX22" fmla="*/ 832373 w 2971219"/>
              <a:gd name="connsiteY22" fmla="*/ 1842483 h 2873593"/>
              <a:gd name="connsiteX23" fmla="*/ 1172789 w 2971219"/>
              <a:gd name="connsiteY23" fmla="*/ 1740188 h 2873593"/>
              <a:gd name="connsiteX24" fmla="*/ 1456329 w 2971219"/>
              <a:gd name="connsiteY24" fmla="*/ 1731274 h 2873593"/>
              <a:gd name="connsiteX25" fmla="*/ 1744961 w 2971219"/>
              <a:gd name="connsiteY25" fmla="*/ 1778814 h 2873593"/>
              <a:gd name="connsiteX26" fmla="*/ 2103630 w 2971219"/>
              <a:gd name="connsiteY26" fmla="*/ 1831022 h 2873593"/>
              <a:gd name="connsiteX27" fmla="*/ 2123155 w 2971219"/>
              <a:gd name="connsiteY27" fmla="*/ 1849699 h 2873593"/>
              <a:gd name="connsiteX28" fmla="*/ 2057788 w 2971219"/>
              <a:gd name="connsiteY28" fmla="*/ 2387914 h 2873593"/>
              <a:gd name="connsiteX29" fmla="*/ 2042508 w 2971219"/>
              <a:gd name="connsiteY29" fmla="*/ 2393007 h 2873593"/>
              <a:gd name="connsiteX30" fmla="*/ 1887155 w 2971219"/>
              <a:gd name="connsiteY30" fmla="*/ 2266518 h 2873593"/>
              <a:gd name="connsiteX31" fmla="*/ 1681292 w 2971219"/>
              <a:gd name="connsiteY31" fmla="*/ 2241900 h 2873593"/>
              <a:gd name="connsiteX32" fmla="*/ 1544192 w 2971219"/>
              <a:gd name="connsiteY32" fmla="*/ 2345468 h 2873593"/>
              <a:gd name="connsiteX33" fmla="*/ 1448688 w 2971219"/>
              <a:gd name="connsiteY33" fmla="*/ 2256331 h 2873593"/>
              <a:gd name="connsiteX34" fmla="*/ 1212689 w 2971219"/>
              <a:gd name="connsiteY34" fmla="*/ 2257605 h 2873593"/>
              <a:gd name="connsiteX35" fmla="*/ 1008524 w 2971219"/>
              <a:gd name="connsiteY35" fmla="*/ 2416353 h 2873593"/>
              <a:gd name="connsiteX36" fmla="*/ 987725 w 2971219"/>
              <a:gd name="connsiteY36" fmla="*/ 2431633 h 2873593"/>
              <a:gd name="connsiteX37" fmla="*/ 788229 w 2971219"/>
              <a:gd name="connsiteY37" fmla="*/ 2255058 h 2873593"/>
              <a:gd name="connsiteX38" fmla="*/ 610380 w 2971219"/>
              <a:gd name="connsiteY38" fmla="*/ 2334007 h 2873593"/>
              <a:gd name="connsiteX39" fmla="*/ 492805 w 2971219"/>
              <a:gd name="connsiteY39" fmla="*/ 2486813 h 2873593"/>
              <a:gd name="connsiteX40" fmla="*/ 534402 w 2971219"/>
              <a:gd name="connsiteY40" fmla="*/ 2685885 h 2873593"/>
              <a:gd name="connsiteX41" fmla="*/ 700790 w 2971219"/>
              <a:gd name="connsiteY41" fmla="*/ 2731726 h 2873593"/>
              <a:gd name="connsiteX42" fmla="*/ 851049 w 2971219"/>
              <a:gd name="connsiteY42" fmla="*/ 2678244 h 2873593"/>
              <a:gd name="connsiteX43" fmla="*/ 953344 w 2971219"/>
              <a:gd name="connsiteY43" fmla="*/ 2631978 h 2873593"/>
              <a:gd name="connsiteX44" fmla="*/ 1047574 w 2971219"/>
              <a:gd name="connsiteY44" fmla="*/ 2660417 h 2873593"/>
              <a:gd name="connsiteX45" fmla="*/ 1179156 w 2971219"/>
              <a:gd name="connsiteY45" fmla="*/ 2784359 h 2873593"/>
              <a:gd name="connsiteX46" fmla="*/ 1665163 w 2971219"/>
              <a:gd name="connsiteY46" fmla="*/ 2856093 h 2873593"/>
              <a:gd name="connsiteX47" fmla="*/ 2038688 w 2971219"/>
              <a:gd name="connsiteY47" fmla="*/ 2630280 h 2873593"/>
              <a:gd name="connsiteX48" fmla="*/ 2097688 w 2971219"/>
              <a:gd name="connsiteY48" fmla="*/ 2616698 h 2873593"/>
              <a:gd name="connsiteX49" fmla="*/ 2139285 w 2971219"/>
              <a:gd name="connsiteY49" fmla="*/ 2647259 h 2873593"/>
              <a:gd name="connsiteX50" fmla="*/ 2235637 w 2971219"/>
              <a:gd name="connsiteY50" fmla="*/ 2702439 h 2873593"/>
              <a:gd name="connsiteX51" fmla="*/ 2432586 w 2971219"/>
              <a:gd name="connsiteY51" fmla="*/ 2741489 h 2873593"/>
              <a:gd name="connsiteX52" fmla="*/ 2603219 w 2971219"/>
              <a:gd name="connsiteY52" fmla="*/ 2615424 h 2873593"/>
              <a:gd name="connsiteX53" fmla="*/ 2522148 w 2971219"/>
              <a:gd name="connsiteY53" fmla="*/ 2373907 h 2873593"/>
              <a:gd name="connsiteX54" fmla="*/ 2230544 w 2971219"/>
              <a:gd name="connsiteY54" fmla="*/ 2332734 h 2873593"/>
              <a:gd name="connsiteX55" fmla="*/ 2386320 w 2971219"/>
              <a:gd name="connsiteY55" fmla="*/ 2363720 h 2873593"/>
              <a:gd name="connsiteX56" fmla="*/ 2472486 w 2971219"/>
              <a:gd name="connsiteY56" fmla="*/ 2430360 h 2873593"/>
              <a:gd name="connsiteX57" fmla="*/ 2505593 w 2971219"/>
              <a:gd name="connsiteY57" fmla="*/ 2547935 h 2873593"/>
              <a:gd name="connsiteX58" fmla="*/ 2438529 w 2971219"/>
              <a:gd name="connsiteY58" fmla="*/ 2607784 h 2873593"/>
              <a:gd name="connsiteX59" fmla="*/ 2392263 w 2971219"/>
              <a:gd name="connsiteY59" fmla="*/ 2605662 h 2873593"/>
              <a:gd name="connsiteX60" fmla="*/ 2133342 w 2971219"/>
              <a:gd name="connsiteY60" fmla="*/ 2457525 h 2873593"/>
              <a:gd name="connsiteX61" fmla="*/ 2129947 w 2971219"/>
              <a:gd name="connsiteY61" fmla="*/ 2440122 h 2873593"/>
              <a:gd name="connsiteX62" fmla="*/ 2196587 w 2971219"/>
              <a:gd name="connsiteY62" fmla="*/ 2033065 h 2873593"/>
              <a:gd name="connsiteX63" fmla="*/ 2205500 w 2971219"/>
              <a:gd name="connsiteY63" fmla="*/ 1867950 h 2873593"/>
              <a:gd name="connsiteX64" fmla="*/ 2284450 w 2971219"/>
              <a:gd name="connsiteY64" fmla="*/ 1738490 h 2873593"/>
              <a:gd name="connsiteX65" fmla="*/ 2328169 w 2971219"/>
              <a:gd name="connsiteY65" fmla="*/ 1645109 h 2873593"/>
              <a:gd name="connsiteX66" fmla="*/ 2272141 w 2971219"/>
              <a:gd name="connsiteY66" fmla="*/ 1575073 h 2873593"/>
              <a:gd name="connsiteX67" fmla="*/ 2157536 w 2971219"/>
              <a:gd name="connsiteY67" fmla="*/ 1663361 h 2873593"/>
              <a:gd name="connsiteX68" fmla="*/ 2081983 w 2971219"/>
              <a:gd name="connsiteY68" fmla="*/ 1765656 h 2873593"/>
              <a:gd name="connsiteX69" fmla="*/ 1975019 w 2971219"/>
              <a:gd name="connsiteY69" fmla="*/ 1766504 h 2873593"/>
              <a:gd name="connsiteX70" fmla="*/ 1752177 w 2971219"/>
              <a:gd name="connsiteY70" fmla="*/ 1705382 h 2873593"/>
              <a:gd name="connsiteX71" fmla="*/ 1302250 w 2971219"/>
              <a:gd name="connsiteY71" fmla="*/ 1617519 h 2873593"/>
              <a:gd name="connsiteX72" fmla="*/ 970322 w 2971219"/>
              <a:gd name="connsiteY72" fmla="*/ 1671850 h 2873593"/>
              <a:gd name="connsiteX73" fmla="*/ 950373 w 2971219"/>
              <a:gd name="connsiteY73" fmla="*/ 1664210 h 2873593"/>
              <a:gd name="connsiteX74" fmla="*/ 947826 w 2971219"/>
              <a:gd name="connsiteY74" fmla="*/ 1585685 h 2873593"/>
              <a:gd name="connsiteX75" fmla="*/ 992394 w 2971219"/>
              <a:gd name="connsiteY75" fmla="*/ 1488908 h 2873593"/>
              <a:gd name="connsiteX76" fmla="*/ 1223725 w 2971219"/>
              <a:gd name="connsiteY76" fmla="*/ 1374728 h 2873593"/>
              <a:gd name="connsiteX77" fmla="*/ 1207171 w 2971219"/>
              <a:gd name="connsiteY77" fmla="*/ 1359447 h 2873593"/>
              <a:gd name="connsiteX78" fmla="*/ 980934 w 2971219"/>
              <a:gd name="connsiteY78" fmla="*/ 1439670 h 2873593"/>
              <a:gd name="connsiteX79" fmla="*/ 935941 w 2971219"/>
              <a:gd name="connsiteY79" fmla="*/ 1411656 h 2873593"/>
              <a:gd name="connsiteX80" fmla="*/ 881610 w 2971219"/>
              <a:gd name="connsiteY80" fmla="*/ 1016059 h 2873593"/>
              <a:gd name="connsiteX81" fmla="*/ 889250 w 2971219"/>
              <a:gd name="connsiteY81" fmla="*/ 1004599 h 2873593"/>
              <a:gd name="connsiteX82" fmla="*/ 1030595 w 2971219"/>
              <a:gd name="connsiteY82" fmla="*/ 982103 h 2873593"/>
              <a:gd name="connsiteX83" fmla="*/ 1670681 w 2971219"/>
              <a:gd name="connsiteY83" fmla="*/ 1216829 h 2873593"/>
              <a:gd name="connsiteX84" fmla="*/ 2008127 w 2971219"/>
              <a:gd name="connsiteY84" fmla="*/ 1354778 h 2873593"/>
              <a:gd name="connsiteX85" fmla="*/ 2478004 w 2971219"/>
              <a:gd name="connsiteY85" fmla="*/ 1456649 h 2873593"/>
              <a:gd name="connsiteX86" fmla="*/ 2755600 w 2971219"/>
              <a:gd name="connsiteY86" fmla="*/ 1364541 h 2873593"/>
              <a:gd name="connsiteX87" fmla="*/ 2885485 w 2971219"/>
              <a:gd name="connsiteY87" fmla="*/ 602211 h 2873593"/>
              <a:gd name="connsiteX88" fmla="*/ 899013 w 2971219"/>
              <a:gd name="connsiteY88" fmla="*/ 2515252 h 2873593"/>
              <a:gd name="connsiteX89" fmla="*/ 834071 w 2971219"/>
              <a:gd name="connsiteY89" fmla="*/ 2575950 h 2873593"/>
              <a:gd name="connsiteX90" fmla="*/ 739416 w 2971219"/>
              <a:gd name="connsiteY90" fmla="*/ 2623914 h 2873593"/>
              <a:gd name="connsiteX91" fmla="*/ 655373 w 2971219"/>
              <a:gd name="connsiteY91" fmla="*/ 2643014 h 2873593"/>
              <a:gd name="connsiteX92" fmla="*/ 581092 w 2971219"/>
              <a:gd name="connsiteY92" fmla="*/ 2510583 h 2873593"/>
              <a:gd name="connsiteX93" fmla="*/ 647308 w 2971219"/>
              <a:gd name="connsiteY93" fmla="*/ 2407439 h 2873593"/>
              <a:gd name="connsiteX94" fmla="*/ 780589 w 2971219"/>
              <a:gd name="connsiteY94" fmla="*/ 2339525 h 2873593"/>
              <a:gd name="connsiteX95" fmla="*/ 865905 w 2971219"/>
              <a:gd name="connsiteY95" fmla="*/ 2349712 h 2873593"/>
              <a:gd name="connsiteX96" fmla="*/ 918538 w 2971219"/>
              <a:gd name="connsiteY96" fmla="*/ 2458374 h 2873593"/>
              <a:gd name="connsiteX97" fmla="*/ 899013 w 2971219"/>
              <a:gd name="connsiteY97" fmla="*/ 2515252 h 2873593"/>
              <a:gd name="connsiteX98" fmla="*/ 1958040 w 2971219"/>
              <a:gd name="connsiteY98" fmla="*/ 2570431 h 2873593"/>
              <a:gd name="connsiteX99" fmla="*/ 1940637 w 2971219"/>
              <a:gd name="connsiteY99" fmla="*/ 2600568 h 2873593"/>
              <a:gd name="connsiteX100" fmla="*/ 1627810 w 2971219"/>
              <a:gd name="connsiteY100" fmla="*/ 2761014 h 2873593"/>
              <a:gd name="connsiteX101" fmla="*/ 1154113 w 2971219"/>
              <a:gd name="connsiteY101" fmla="*/ 2652777 h 2873593"/>
              <a:gd name="connsiteX102" fmla="*/ 1092991 w 2971219"/>
              <a:gd name="connsiteY102" fmla="*/ 2598446 h 2873593"/>
              <a:gd name="connsiteX103" fmla="*/ 1090869 w 2971219"/>
              <a:gd name="connsiteY103" fmla="*/ 2564913 h 2873593"/>
              <a:gd name="connsiteX104" fmla="*/ 1115487 w 2971219"/>
              <a:gd name="connsiteY104" fmla="*/ 2544964 h 2873593"/>
              <a:gd name="connsiteX105" fmla="*/ 1460573 w 2971219"/>
              <a:gd name="connsiteY105" fmla="*/ 2416777 h 2873593"/>
              <a:gd name="connsiteX106" fmla="*/ 1501322 w 2971219"/>
              <a:gd name="connsiteY106" fmla="*/ 2414230 h 2873593"/>
              <a:gd name="connsiteX107" fmla="*/ 1542494 w 2971219"/>
              <a:gd name="connsiteY107" fmla="*/ 2414230 h 2873593"/>
              <a:gd name="connsiteX108" fmla="*/ 1942760 w 2971219"/>
              <a:gd name="connsiteY108" fmla="*/ 2533928 h 2873593"/>
              <a:gd name="connsiteX109" fmla="*/ 1958040 w 2971219"/>
              <a:gd name="connsiteY109" fmla="*/ 2570431 h 2873593"/>
              <a:gd name="connsiteX110" fmla="*/ 2487766 w 2971219"/>
              <a:gd name="connsiteY110" fmla="*/ 1322944 h 2873593"/>
              <a:gd name="connsiteX111" fmla="*/ 2202105 w 2971219"/>
              <a:gd name="connsiteY111" fmla="*/ 1286440 h 2873593"/>
              <a:gd name="connsiteX112" fmla="*/ 1796745 w 2971219"/>
              <a:gd name="connsiteY112" fmla="*/ 1154009 h 2873593"/>
              <a:gd name="connsiteX113" fmla="*/ 1114214 w 2971219"/>
              <a:gd name="connsiteY113" fmla="*/ 935412 h 2873593"/>
              <a:gd name="connsiteX114" fmla="*/ 921509 w 2971219"/>
              <a:gd name="connsiteY114" fmla="*/ 919707 h 2873593"/>
              <a:gd name="connsiteX115" fmla="*/ 764884 w 2971219"/>
              <a:gd name="connsiteY115" fmla="*/ 817412 h 2873593"/>
              <a:gd name="connsiteX116" fmla="*/ 669805 w 2971219"/>
              <a:gd name="connsiteY116" fmla="*/ 780060 h 2873593"/>
              <a:gd name="connsiteX117" fmla="*/ 595100 w 2971219"/>
              <a:gd name="connsiteY117" fmla="*/ 842880 h 2873593"/>
              <a:gd name="connsiteX118" fmla="*/ 701215 w 2971219"/>
              <a:gd name="connsiteY118" fmla="*/ 962577 h 2873593"/>
              <a:gd name="connsiteX119" fmla="*/ 766157 w 2971219"/>
              <a:gd name="connsiteY119" fmla="*/ 986772 h 2873593"/>
              <a:gd name="connsiteX120" fmla="*/ 809876 w 2971219"/>
              <a:gd name="connsiteY120" fmla="*/ 1087369 h 2873593"/>
              <a:gd name="connsiteX121" fmla="*/ 833222 w 2971219"/>
              <a:gd name="connsiteY121" fmla="*/ 1455800 h 2873593"/>
              <a:gd name="connsiteX122" fmla="*/ 817092 w 2971219"/>
              <a:gd name="connsiteY122" fmla="*/ 1471929 h 2873593"/>
              <a:gd name="connsiteX123" fmla="*/ 426165 w 2971219"/>
              <a:gd name="connsiteY123" fmla="*/ 1302994 h 2873593"/>
              <a:gd name="connsiteX124" fmla="*/ 195683 w 2971219"/>
              <a:gd name="connsiteY124" fmla="*/ 953239 h 2873593"/>
              <a:gd name="connsiteX125" fmla="*/ 251287 w 2971219"/>
              <a:gd name="connsiteY125" fmla="*/ 521564 h 2873593"/>
              <a:gd name="connsiteX126" fmla="*/ 684236 w 2971219"/>
              <a:gd name="connsiteY126" fmla="*/ 165866 h 2873593"/>
              <a:gd name="connsiteX127" fmla="*/ 983905 w 2971219"/>
              <a:gd name="connsiteY127" fmla="*/ 156953 h 2873593"/>
              <a:gd name="connsiteX128" fmla="*/ 1495379 w 2971219"/>
              <a:gd name="connsiteY128" fmla="*/ 359844 h 2873593"/>
              <a:gd name="connsiteX129" fmla="*/ 1873573 w 2971219"/>
              <a:gd name="connsiteY129" fmla="*/ 582686 h 2873593"/>
              <a:gd name="connsiteX130" fmla="*/ 2137587 w 2971219"/>
              <a:gd name="connsiteY130" fmla="*/ 729973 h 2873593"/>
              <a:gd name="connsiteX131" fmla="*/ 2337083 w 2971219"/>
              <a:gd name="connsiteY131" fmla="*/ 763930 h 2873593"/>
              <a:gd name="connsiteX132" fmla="*/ 2481399 w 2971219"/>
              <a:gd name="connsiteY132" fmla="*/ 700261 h 2873593"/>
              <a:gd name="connsiteX133" fmla="*/ 2479277 w 2971219"/>
              <a:gd name="connsiteY133" fmla="*/ 502887 h 2873593"/>
              <a:gd name="connsiteX134" fmla="*/ 2175788 w 2971219"/>
              <a:gd name="connsiteY134" fmla="*/ 350506 h 2873593"/>
              <a:gd name="connsiteX135" fmla="*/ 2177062 w 2971219"/>
              <a:gd name="connsiteY135" fmla="*/ 342017 h 2873593"/>
              <a:gd name="connsiteX136" fmla="*/ 2655428 w 2971219"/>
              <a:gd name="connsiteY136" fmla="*/ 445585 h 2873593"/>
              <a:gd name="connsiteX137" fmla="*/ 2861291 w 2971219"/>
              <a:gd name="connsiteY137" fmla="*/ 774542 h 2873593"/>
              <a:gd name="connsiteX138" fmla="*/ 2487766 w 2971219"/>
              <a:gd name="connsiteY138" fmla="*/ 1322944 h 2873593"/>
              <a:gd name="connsiteX139" fmla="*/ 758092 w 2971219"/>
              <a:gd name="connsiteY139" fmla="*/ 919283 h 2873593"/>
              <a:gd name="connsiteX140" fmla="*/ 674898 w 2971219"/>
              <a:gd name="connsiteY140" fmla="*/ 891693 h 2873593"/>
              <a:gd name="connsiteX141" fmla="*/ 660042 w 2971219"/>
              <a:gd name="connsiteY141" fmla="*/ 856462 h 2873593"/>
              <a:gd name="connsiteX142" fmla="*/ 682538 w 2971219"/>
              <a:gd name="connsiteY142" fmla="*/ 839060 h 2873593"/>
              <a:gd name="connsiteX143" fmla="*/ 758092 w 2971219"/>
              <a:gd name="connsiteY143" fmla="*/ 919283 h 287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2971219" h="2873593">
                <a:moveTo>
                  <a:pt x="2885485" y="602211"/>
                </a:moveTo>
                <a:cubicBezTo>
                  <a:pt x="2765363" y="381492"/>
                  <a:pt x="2543795" y="252456"/>
                  <a:pt x="2333687" y="267312"/>
                </a:cubicBezTo>
                <a:cubicBezTo>
                  <a:pt x="2230968" y="274528"/>
                  <a:pt x="2175788" y="291082"/>
                  <a:pt x="2077313" y="338621"/>
                </a:cubicBezTo>
                <a:cubicBezTo>
                  <a:pt x="2067126" y="343290"/>
                  <a:pt x="2056515" y="346686"/>
                  <a:pt x="2048026" y="354326"/>
                </a:cubicBezTo>
                <a:cubicBezTo>
                  <a:pt x="2037414" y="363664"/>
                  <a:pt x="2012371" y="370880"/>
                  <a:pt x="2015767" y="384463"/>
                </a:cubicBezTo>
                <a:cubicBezTo>
                  <a:pt x="2019163" y="398470"/>
                  <a:pt x="2028076" y="386161"/>
                  <a:pt x="2042083" y="384463"/>
                </a:cubicBezTo>
                <a:cubicBezTo>
                  <a:pt x="2294637" y="355175"/>
                  <a:pt x="2417730" y="507556"/>
                  <a:pt x="2440651" y="552549"/>
                </a:cubicBezTo>
                <a:cubicBezTo>
                  <a:pt x="2454658" y="580139"/>
                  <a:pt x="2452112" y="605182"/>
                  <a:pt x="2448291" y="628952"/>
                </a:cubicBezTo>
                <a:cubicBezTo>
                  <a:pt x="2441076" y="671398"/>
                  <a:pt x="2388443" y="691772"/>
                  <a:pt x="2342601" y="698139"/>
                </a:cubicBezTo>
                <a:cubicBezTo>
                  <a:pt x="2305248" y="703657"/>
                  <a:pt x="2269594" y="695592"/>
                  <a:pt x="2234788" y="684132"/>
                </a:cubicBezTo>
                <a:cubicBezTo>
                  <a:pt x="2138011" y="652297"/>
                  <a:pt x="2052270" y="599240"/>
                  <a:pt x="1970350" y="539815"/>
                </a:cubicBezTo>
                <a:cubicBezTo>
                  <a:pt x="1880364" y="474449"/>
                  <a:pt x="1796321" y="417995"/>
                  <a:pt x="1708033" y="350082"/>
                </a:cubicBezTo>
                <a:cubicBezTo>
                  <a:pt x="1573904" y="247362"/>
                  <a:pt x="1434681" y="168837"/>
                  <a:pt x="1280178" y="101773"/>
                </a:cubicBezTo>
                <a:cubicBezTo>
                  <a:pt x="1140955" y="41075"/>
                  <a:pt x="996214" y="4147"/>
                  <a:pt x="844258" y="327"/>
                </a:cubicBezTo>
                <a:cubicBezTo>
                  <a:pt x="722013" y="-2644"/>
                  <a:pt x="602740" y="14334"/>
                  <a:pt x="489834" y="63996"/>
                </a:cubicBezTo>
                <a:cubicBezTo>
                  <a:pt x="293309" y="149737"/>
                  <a:pt x="140928" y="318247"/>
                  <a:pt x="59431" y="514772"/>
                </a:cubicBezTo>
                <a:cubicBezTo>
                  <a:pt x="-6360" y="672671"/>
                  <a:pt x="-21216" y="836088"/>
                  <a:pt x="33539" y="999505"/>
                </a:cubicBezTo>
                <a:cubicBezTo>
                  <a:pt x="112913" y="1236354"/>
                  <a:pt x="295006" y="1407411"/>
                  <a:pt x="528035" y="1489757"/>
                </a:cubicBezTo>
                <a:cubicBezTo>
                  <a:pt x="622690" y="1523289"/>
                  <a:pt x="721164" y="1549605"/>
                  <a:pt x="820912" y="1535598"/>
                </a:cubicBezTo>
                <a:cubicBezTo>
                  <a:pt x="827704" y="1534749"/>
                  <a:pt x="833646" y="1532203"/>
                  <a:pt x="833222" y="1544087"/>
                </a:cubicBezTo>
                <a:cubicBezTo>
                  <a:pt x="831524" y="1608605"/>
                  <a:pt x="829826" y="1656145"/>
                  <a:pt x="828977" y="1720663"/>
                </a:cubicBezTo>
                <a:cubicBezTo>
                  <a:pt x="828553" y="1761411"/>
                  <a:pt x="828977" y="1802159"/>
                  <a:pt x="828977" y="1843332"/>
                </a:cubicBezTo>
                <a:cubicBezTo>
                  <a:pt x="829826" y="1842907"/>
                  <a:pt x="831099" y="1842907"/>
                  <a:pt x="832373" y="1842483"/>
                </a:cubicBezTo>
                <a:cubicBezTo>
                  <a:pt x="941034" y="1791972"/>
                  <a:pt x="1054365" y="1758015"/>
                  <a:pt x="1172789" y="1740188"/>
                </a:cubicBezTo>
                <a:cubicBezTo>
                  <a:pt x="1267020" y="1726181"/>
                  <a:pt x="1361250" y="1722785"/>
                  <a:pt x="1456329" y="1731274"/>
                </a:cubicBezTo>
                <a:cubicBezTo>
                  <a:pt x="1553530" y="1739763"/>
                  <a:pt x="1649458" y="1758864"/>
                  <a:pt x="1744961" y="1778814"/>
                </a:cubicBezTo>
                <a:cubicBezTo>
                  <a:pt x="1863386" y="1803008"/>
                  <a:pt x="1981810" y="1828051"/>
                  <a:pt x="2103630" y="1831022"/>
                </a:cubicBezTo>
                <a:cubicBezTo>
                  <a:pt x="2117637" y="1831447"/>
                  <a:pt x="2122306" y="1835691"/>
                  <a:pt x="2123155" y="1849699"/>
                </a:cubicBezTo>
                <a:cubicBezTo>
                  <a:pt x="2137162" y="2033490"/>
                  <a:pt x="2116364" y="2213036"/>
                  <a:pt x="2057788" y="2387914"/>
                </a:cubicBezTo>
                <a:cubicBezTo>
                  <a:pt x="2053968" y="2398950"/>
                  <a:pt x="2050997" y="2398525"/>
                  <a:pt x="2042508" y="2393007"/>
                </a:cubicBezTo>
                <a:cubicBezTo>
                  <a:pt x="1992421" y="2362022"/>
                  <a:pt x="1941911" y="2289439"/>
                  <a:pt x="1887155" y="2266518"/>
                </a:cubicBezTo>
                <a:cubicBezTo>
                  <a:pt x="1820940" y="2238928"/>
                  <a:pt x="1752602" y="2226619"/>
                  <a:pt x="1681292" y="2241900"/>
                </a:cubicBezTo>
                <a:cubicBezTo>
                  <a:pt x="1625688" y="2254209"/>
                  <a:pt x="1578573" y="2297079"/>
                  <a:pt x="1544192" y="2345468"/>
                </a:cubicBezTo>
                <a:cubicBezTo>
                  <a:pt x="1518300" y="2311936"/>
                  <a:pt x="1486890" y="2271187"/>
                  <a:pt x="1448688" y="2256331"/>
                </a:cubicBezTo>
                <a:cubicBezTo>
                  <a:pt x="1369739" y="2225770"/>
                  <a:pt x="1291214" y="2229166"/>
                  <a:pt x="1212689" y="2257605"/>
                </a:cubicBezTo>
                <a:cubicBezTo>
                  <a:pt x="1137984" y="2284346"/>
                  <a:pt x="1072617" y="2370511"/>
                  <a:pt x="1008524" y="2416353"/>
                </a:cubicBezTo>
                <a:cubicBezTo>
                  <a:pt x="997912" y="2423993"/>
                  <a:pt x="998761" y="2423568"/>
                  <a:pt x="987725" y="2431633"/>
                </a:cubicBezTo>
                <a:cubicBezTo>
                  <a:pt x="947826" y="2264820"/>
                  <a:pt x="883732" y="2246993"/>
                  <a:pt x="788229" y="2255058"/>
                </a:cubicBezTo>
                <a:cubicBezTo>
                  <a:pt x="720315" y="2260576"/>
                  <a:pt x="662589" y="2291986"/>
                  <a:pt x="610380" y="2334007"/>
                </a:cubicBezTo>
                <a:cubicBezTo>
                  <a:pt x="566661" y="2369238"/>
                  <a:pt x="509359" y="2432058"/>
                  <a:pt x="492805" y="2486813"/>
                </a:cubicBezTo>
                <a:cubicBezTo>
                  <a:pt x="470308" y="2560245"/>
                  <a:pt x="477100" y="2629856"/>
                  <a:pt x="534402" y="2685885"/>
                </a:cubicBezTo>
                <a:cubicBezTo>
                  <a:pt x="580668" y="2731302"/>
                  <a:pt x="639243" y="2738518"/>
                  <a:pt x="700790" y="2731726"/>
                </a:cubicBezTo>
                <a:cubicBezTo>
                  <a:pt x="754697" y="2725359"/>
                  <a:pt x="804358" y="2706259"/>
                  <a:pt x="851049" y="2678244"/>
                </a:cubicBezTo>
                <a:cubicBezTo>
                  <a:pt x="883308" y="2659144"/>
                  <a:pt x="916416" y="2641316"/>
                  <a:pt x="953344" y="2631978"/>
                </a:cubicBezTo>
                <a:cubicBezTo>
                  <a:pt x="990272" y="2622640"/>
                  <a:pt x="1022531" y="2627309"/>
                  <a:pt x="1047574" y="2660417"/>
                </a:cubicBezTo>
                <a:cubicBezTo>
                  <a:pt x="1084077" y="2709230"/>
                  <a:pt x="1128646" y="2750403"/>
                  <a:pt x="1179156" y="2784359"/>
                </a:cubicBezTo>
                <a:cubicBezTo>
                  <a:pt x="1327717" y="2884107"/>
                  <a:pt x="1489437" y="2896417"/>
                  <a:pt x="1665163" y="2856093"/>
                </a:cubicBezTo>
                <a:cubicBezTo>
                  <a:pt x="1821364" y="2820438"/>
                  <a:pt x="1946155" y="2761014"/>
                  <a:pt x="2038688" y="2630280"/>
                </a:cubicBezTo>
                <a:cubicBezTo>
                  <a:pt x="2055242" y="2606511"/>
                  <a:pt x="2073069" y="2600568"/>
                  <a:pt x="2097688" y="2616698"/>
                </a:cubicBezTo>
                <a:cubicBezTo>
                  <a:pt x="2110421" y="2625187"/>
                  <a:pt x="2126126" y="2639619"/>
                  <a:pt x="2139285" y="2647259"/>
                </a:cubicBezTo>
                <a:cubicBezTo>
                  <a:pt x="2171119" y="2666360"/>
                  <a:pt x="2202529" y="2685460"/>
                  <a:pt x="2235637" y="2702439"/>
                </a:cubicBezTo>
                <a:cubicBezTo>
                  <a:pt x="2292515" y="2731302"/>
                  <a:pt x="2367220" y="2738942"/>
                  <a:pt x="2432586" y="2741489"/>
                </a:cubicBezTo>
                <a:cubicBezTo>
                  <a:pt x="2513658" y="2744460"/>
                  <a:pt x="2578601" y="2692676"/>
                  <a:pt x="2603219" y="2615424"/>
                </a:cubicBezTo>
                <a:cubicBezTo>
                  <a:pt x="2631658" y="2527137"/>
                  <a:pt x="2594306" y="2434180"/>
                  <a:pt x="2522148" y="2373907"/>
                </a:cubicBezTo>
                <a:cubicBezTo>
                  <a:pt x="2439802" y="2305144"/>
                  <a:pt x="2358730" y="2284770"/>
                  <a:pt x="2230544" y="2332734"/>
                </a:cubicBezTo>
                <a:cubicBezTo>
                  <a:pt x="2319680" y="2329763"/>
                  <a:pt x="2340903" y="2338252"/>
                  <a:pt x="2386320" y="2363720"/>
                </a:cubicBezTo>
                <a:cubicBezTo>
                  <a:pt x="2417730" y="2381547"/>
                  <a:pt x="2447442" y="2403619"/>
                  <a:pt x="2472486" y="2430360"/>
                </a:cubicBezTo>
                <a:cubicBezTo>
                  <a:pt x="2511960" y="2471957"/>
                  <a:pt x="2510263" y="2505489"/>
                  <a:pt x="2505593" y="2547935"/>
                </a:cubicBezTo>
                <a:cubicBezTo>
                  <a:pt x="2501774" y="2584439"/>
                  <a:pt x="2471212" y="2602691"/>
                  <a:pt x="2438529" y="2607784"/>
                </a:cubicBezTo>
                <a:cubicBezTo>
                  <a:pt x="2422824" y="2610331"/>
                  <a:pt x="2407543" y="2609057"/>
                  <a:pt x="2392263" y="2605662"/>
                </a:cubicBezTo>
                <a:cubicBezTo>
                  <a:pt x="2294213" y="2581043"/>
                  <a:pt x="2208472" y="2525014"/>
                  <a:pt x="2133342" y="2457525"/>
                </a:cubicBezTo>
                <a:cubicBezTo>
                  <a:pt x="2126551" y="2451583"/>
                  <a:pt x="2127400" y="2446914"/>
                  <a:pt x="2129947" y="2440122"/>
                </a:cubicBezTo>
                <a:cubicBezTo>
                  <a:pt x="2177486" y="2312784"/>
                  <a:pt x="2199133" y="2168892"/>
                  <a:pt x="2196587" y="2033065"/>
                </a:cubicBezTo>
                <a:cubicBezTo>
                  <a:pt x="2195738" y="1977885"/>
                  <a:pt x="2194889" y="1922706"/>
                  <a:pt x="2205500" y="1867950"/>
                </a:cubicBezTo>
                <a:cubicBezTo>
                  <a:pt x="2216112" y="1815317"/>
                  <a:pt x="2236061" y="1767353"/>
                  <a:pt x="2284450" y="1738490"/>
                </a:cubicBezTo>
                <a:cubicBezTo>
                  <a:pt x="2320529" y="1716843"/>
                  <a:pt x="2331990" y="1684584"/>
                  <a:pt x="2328169" y="1645109"/>
                </a:cubicBezTo>
                <a:cubicBezTo>
                  <a:pt x="2324774" y="1611152"/>
                  <a:pt x="2301428" y="1583138"/>
                  <a:pt x="2272141" y="1575073"/>
                </a:cubicBezTo>
                <a:cubicBezTo>
                  <a:pt x="2217810" y="1560641"/>
                  <a:pt x="2157536" y="1606483"/>
                  <a:pt x="2157536" y="1663361"/>
                </a:cubicBezTo>
                <a:cubicBezTo>
                  <a:pt x="2157536" y="1713871"/>
                  <a:pt x="2130371" y="1750375"/>
                  <a:pt x="2081983" y="1765656"/>
                </a:cubicBezTo>
                <a:cubicBezTo>
                  <a:pt x="2046328" y="1776692"/>
                  <a:pt x="2010673" y="1774994"/>
                  <a:pt x="1975019" y="1766504"/>
                </a:cubicBezTo>
                <a:cubicBezTo>
                  <a:pt x="1899889" y="1749102"/>
                  <a:pt x="1826458" y="1725756"/>
                  <a:pt x="1752177" y="1705382"/>
                </a:cubicBezTo>
                <a:cubicBezTo>
                  <a:pt x="1604465" y="1664634"/>
                  <a:pt x="1456329" y="1625584"/>
                  <a:pt x="1302250" y="1617519"/>
                </a:cubicBezTo>
                <a:cubicBezTo>
                  <a:pt x="1191466" y="1611577"/>
                  <a:pt x="1074315" y="1631526"/>
                  <a:pt x="970322" y="1671850"/>
                </a:cubicBezTo>
                <a:cubicBezTo>
                  <a:pt x="959286" y="1676094"/>
                  <a:pt x="951221" y="1674821"/>
                  <a:pt x="950373" y="1664210"/>
                </a:cubicBezTo>
                <a:cubicBezTo>
                  <a:pt x="948250" y="1634922"/>
                  <a:pt x="950373" y="1616246"/>
                  <a:pt x="947826" y="1585685"/>
                </a:cubicBezTo>
                <a:cubicBezTo>
                  <a:pt x="942308" y="1524562"/>
                  <a:pt x="930423" y="1507584"/>
                  <a:pt x="992394" y="1488908"/>
                </a:cubicBezTo>
                <a:cubicBezTo>
                  <a:pt x="1011919" y="1482965"/>
                  <a:pt x="1218631" y="1400196"/>
                  <a:pt x="1223725" y="1374728"/>
                </a:cubicBezTo>
                <a:cubicBezTo>
                  <a:pt x="1226696" y="1358599"/>
                  <a:pt x="1222451" y="1355627"/>
                  <a:pt x="1207171" y="1359447"/>
                </a:cubicBezTo>
                <a:cubicBezTo>
                  <a:pt x="1148595" y="1374728"/>
                  <a:pt x="1039509" y="1427785"/>
                  <a:pt x="980934" y="1439670"/>
                </a:cubicBezTo>
                <a:cubicBezTo>
                  <a:pt x="932121" y="1449433"/>
                  <a:pt x="941034" y="1438821"/>
                  <a:pt x="935941" y="1411656"/>
                </a:cubicBezTo>
                <a:cubicBezTo>
                  <a:pt x="917689" y="1312332"/>
                  <a:pt x="899862" y="1115383"/>
                  <a:pt x="881610" y="1016059"/>
                </a:cubicBezTo>
                <a:cubicBezTo>
                  <a:pt x="879912" y="1007995"/>
                  <a:pt x="882459" y="1006297"/>
                  <a:pt x="889250" y="1004599"/>
                </a:cubicBezTo>
                <a:cubicBezTo>
                  <a:pt x="935516" y="991865"/>
                  <a:pt x="982631" y="979131"/>
                  <a:pt x="1030595" y="982103"/>
                </a:cubicBezTo>
                <a:cubicBezTo>
                  <a:pt x="1293761" y="998232"/>
                  <a:pt x="1555228" y="1165469"/>
                  <a:pt x="1670681" y="1216829"/>
                </a:cubicBezTo>
                <a:cubicBezTo>
                  <a:pt x="1782314" y="1266491"/>
                  <a:pt x="1893098" y="1312757"/>
                  <a:pt x="2008127" y="1354778"/>
                </a:cubicBezTo>
                <a:cubicBezTo>
                  <a:pt x="2159234" y="1409958"/>
                  <a:pt x="2315860" y="1475749"/>
                  <a:pt x="2478004" y="1456649"/>
                </a:cubicBezTo>
                <a:cubicBezTo>
                  <a:pt x="2580299" y="1444764"/>
                  <a:pt x="2671133" y="1425663"/>
                  <a:pt x="2755600" y="1364541"/>
                </a:cubicBezTo>
                <a:cubicBezTo>
                  <a:pt x="2950852" y="1223196"/>
                  <a:pt x="3058665" y="920131"/>
                  <a:pt x="2885485" y="602211"/>
                </a:cubicBezTo>
                <a:close/>
                <a:moveTo>
                  <a:pt x="899013" y="2515252"/>
                </a:moveTo>
                <a:cubicBezTo>
                  <a:pt x="890099" y="2525014"/>
                  <a:pt x="861236" y="2553453"/>
                  <a:pt x="834071" y="2575950"/>
                </a:cubicBezTo>
                <a:cubicBezTo>
                  <a:pt x="797991" y="2605662"/>
                  <a:pt x="782286" y="2604388"/>
                  <a:pt x="739416" y="2623914"/>
                </a:cubicBezTo>
                <a:cubicBezTo>
                  <a:pt x="719891" y="2632827"/>
                  <a:pt x="677445" y="2643439"/>
                  <a:pt x="655373" y="2643014"/>
                </a:cubicBezTo>
                <a:cubicBezTo>
                  <a:pt x="609107" y="2643014"/>
                  <a:pt x="566661" y="2599295"/>
                  <a:pt x="581092" y="2510583"/>
                </a:cubicBezTo>
                <a:cubicBezTo>
                  <a:pt x="587035" y="2474079"/>
                  <a:pt x="620143" y="2430360"/>
                  <a:pt x="647308" y="2407439"/>
                </a:cubicBezTo>
                <a:cubicBezTo>
                  <a:pt x="681265" y="2379000"/>
                  <a:pt x="740265" y="2356928"/>
                  <a:pt x="780589" y="2339525"/>
                </a:cubicBezTo>
                <a:cubicBezTo>
                  <a:pt x="796294" y="2332734"/>
                  <a:pt x="844258" y="2325943"/>
                  <a:pt x="865905" y="2349712"/>
                </a:cubicBezTo>
                <a:cubicBezTo>
                  <a:pt x="896466" y="2383669"/>
                  <a:pt x="916416" y="2435878"/>
                  <a:pt x="918538" y="2458374"/>
                </a:cubicBezTo>
                <a:cubicBezTo>
                  <a:pt x="921085" y="2476626"/>
                  <a:pt x="913445" y="2499122"/>
                  <a:pt x="899013" y="2515252"/>
                </a:cubicBezTo>
                <a:close/>
                <a:moveTo>
                  <a:pt x="1958040" y="2570431"/>
                </a:moveTo>
                <a:cubicBezTo>
                  <a:pt x="1954645" y="2581892"/>
                  <a:pt x="1947853" y="2591654"/>
                  <a:pt x="1940637" y="2600568"/>
                </a:cubicBezTo>
                <a:cubicBezTo>
                  <a:pt x="1859566" y="2701165"/>
                  <a:pt x="1753875" y="2739367"/>
                  <a:pt x="1627810" y="2761014"/>
                </a:cubicBezTo>
                <a:cubicBezTo>
                  <a:pt x="1450386" y="2791575"/>
                  <a:pt x="1294610" y="2759741"/>
                  <a:pt x="1154113" y="2652777"/>
                </a:cubicBezTo>
                <a:cubicBezTo>
                  <a:pt x="1132466" y="2636223"/>
                  <a:pt x="1112092" y="2617971"/>
                  <a:pt x="1092991" y="2598446"/>
                </a:cubicBezTo>
                <a:cubicBezTo>
                  <a:pt x="1081531" y="2586561"/>
                  <a:pt x="1081106" y="2578072"/>
                  <a:pt x="1090869" y="2564913"/>
                </a:cubicBezTo>
                <a:cubicBezTo>
                  <a:pt x="1097660" y="2556424"/>
                  <a:pt x="1106149" y="2550057"/>
                  <a:pt x="1115487" y="2544964"/>
                </a:cubicBezTo>
                <a:cubicBezTo>
                  <a:pt x="1223300" y="2486813"/>
                  <a:pt x="1338329" y="2426964"/>
                  <a:pt x="1460573" y="2416777"/>
                </a:cubicBezTo>
                <a:cubicBezTo>
                  <a:pt x="1474156" y="2415504"/>
                  <a:pt x="1487739" y="2414655"/>
                  <a:pt x="1501322" y="2414230"/>
                </a:cubicBezTo>
                <a:cubicBezTo>
                  <a:pt x="1514904" y="2413806"/>
                  <a:pt x="1528487" y="2414230"/>
                  <a:pt x="1542494" y="2414230"/>
                </a:cubicBezTo>
                <a:cubicBezTo>
                  <a:pt x="1683415" y="2413806"/>
                  <a:pt x="1817120" y="2469410"/>
                  <a:pt x="1942760" y="2533928"/>
                </a:cubicBezTo>
                <a:cubicBezTo>
                  <a:pt x="1960163" y="2542417"/>
                  <a:pt x="1963983" y="2551331"/>
                  <a:pt x="1958040" y="2570431"/>
                </a:cubicBezTo>
                <a:close/>
                <a:moveTo>
                  <a:pt x="2487766" y="1322944"/>
                </a:moveTo>
                <a:cubicBezTo>
                  <a:pt x="2382925" y="1334829"/>
                  <a:pt x="2303975" y="1309361"/>
                  <a:pt x="2202105" y="1286440"/>
                </a:cubicBezTo>
                <a:cubicBezTo>
                  <a:pt x="2063731" y="1255455"/>
                  <a:pt x="1929601" y="1201548"/>
                  <a:pt x="1796745" y="1154009"/>
                </a:cubicBezTo>
                <a:cubicBezTo>
                  <a:pt x="1681717" y="1112836"/>
                  <a:pt x="1255984" y="947297"/>
                  <a:pt x="1114214" y="935412"/>
                </a:cubicBezTo>
                <a:cubicBezTo>
                  <a:pt x="1056063" y="930743"/>
                  <a:pt x="979660" y="931592"/>
                  <a:pt x="921509" y="919707"/>
                </a:cubicBezTo>
                <a:cubicBezTo>
                  <a:pt x="855718" y="906549"/>
                  <a:pt x="801387" y="876837"/>
                  <a:pt x="764884" y="817412"/>
                </a:cubicBezTo>
                <a:cubicBezTo>
                  <a:pt x="743661" y="782606"/>
                  <a:pt x="708006" y="774542"/>
                  <a:pt x="669805" y="780060"/>
                </a:cubicBezTo>
                <a:cubicBezTo>
                  <a:pt x="632877" y="785578"/>
                  <a:pt x="605287" y="804678"/>
                  <a:pt x="595100" y="842880"/>
                </a:cubicBezTo>
                <a:cubicBezTo>
                  <a:pt x="578970" y="903577"/>
                  <a:pt x="639668" y="972764"/>
                  <a:pt x="701215" y="962577"/>
                </a:cubicBezTo>
                <a:cubicBezTo>
                  <a:pt x="728804" y="957908"/>
                  <a:pt x="749179" y="967246"/>
                  <a:pt x="766157" y="986772"/>
                </a:cubicBezTo>
                <a:cubicBezTo>
                  <a:pt x="791625" y="1015635"/>
                  <a:pt x="802236" y="1050865"/>
                  <a:pt x="809876" y="1087369"/>
                </a:cubicBezTo>
                <a:cubicBezTo>
                  <a:pt x="827704" y="1176930"/>
                  <a:pt x="835344" y="1364541"/>
                  <a:pt x="833222" y="1455800"/>
                </a:cubicBezTo>
                <a:cubicBezTo>
                  <a:pt x="832797" y="1467685"/>
                  <a:pt x="830675" y="1472354"/>
                  <a:pt x="817092" y="1471929"/>
                </a:cubicBezTo>
                <a:cubicBezTo>
                  <a:pt x="668956" y="1467260"/>
                  <a:pt x="539495" y="1397224"/>
                  <a:pt x="426165" y="1302994"/>
                </a:cubicBezTo>
                <a:cubicBezTo>
                  <a:pt x="320050" y="1214707"/>
                  <a:pt x="228791" y="1087793"/>
                  <a:pt x="195683" y="953239"/>
                </a:cubicBezTo>
                <a:cubicBezTo>
                  <a:pt x="158755" y="802556"/>
                  <a:pt x="181251" y="658240"/>
                  <a:pt x="251287" y="521564"/>
                </a:cubicBezTo>
                <a:cubicBezTo>
                  <a:pt x="339999" y="348808"/>
                  <a:pt x="493229" y="212132"/>
                  <a:pt x="684236" y="165866"/>
                </a:cubicBezTo>
                <a:cubicBezTo>
                  <a:pt x="783560" y="142096"/>
                  <a:pt x="883308" y="142096"/>
                  <a:pt x="983905" y="156953"/>
                </a:cubicBezTo>
                <a:cubicBezTo>
                  <a:pt x="1170243" y="184967"/>
                  <a:pt x="1336207" y="263067"/>
                  <a:pt x="1495379" y="359844"/>
                </a:cubicBezTo>
                <a:cubicBezTo>
                  <a:pt x="1625264" y="438794"/>
                  <a:pt x="1747508" y="498643"/>
                  <a:pt x="1873573" y="582686"/>
                </a:cubicBezTo>
                <a:cubicBezTo>
                  <a:pt x="1957191" y="638290"/>
                  <a:pt x="2043781" y="691772"/>
                  <a:pt x="2137587" y="729973"/>
                </a:cubicBezTo>
                <a:cubicBezTo>
                  <a:pt x="2199133" y="755016"/>
                  <a:pt x="2270018" y="766901"/>
                  <a:pt x="2337083" y="763930"/>
                </a:cubicBezTo>
                <a:cubicBezTo>
                  <a:pt x="2387169" y="761383"/>
                  <a:pt x="2446594" y="737614"/>
                  <a:pt x="2481399" y="700261"/>
                </a:cubicBezTo>
                <a:cubicBezTo>
                  <a:pt x="2537428" y="640412"/>
                  <a:pt x="2522148" y="553823"/>
                  <a:pt x="2479277" y="502887"/>
                </a:cubicBezTo>
                <a:cubicBezTo>
                  <a:pt x="2448716" y="466808"/>
                  <a:pt x="2383349" y="364938"/>
                  <a:pt x="2175788" y="350506"/>
                </a:cubicBezTo>
                <a:cubicBezTo>
                  <a:pt x="2171119" y="350082"/>
                  <a:pt x="2172817" y="343715"/>
                  <a:pt x="2177062" y="342017"/>
                </a:cubicBezTo>
                <a:cubicBezTo>
                  <a:pt x="2356184" y="277924"/>
                  <a:pt x="2559924" y="360693"/>
                  <a:pt x="2655428" y="445585"/>
                </a:cubicBezTo>
                <a:cubicBezTo>
                  <a:pt x="2738197" y="519017"/>
                  <a:pt x="2845161" y="663758"/>
                  <a:pt x="2861291" y="774542"/>
                </a:cubicBezTo>
                <a:cubicBezTo>
                  <a:pt x="2897370" y="1023275"/>
                  <a:pt x="2810356" y="1286440"/>
                  <a:pt x="2487766" y="1322944"/>
                </a:cubicBezTo>
                <a:close/>
                <a:moveTo>
                  <a:pt x="758092" y="919283"/>
                </a:moveTo>
                <a:cubicBezTo>
                  <a:pt x="725409" y="922254"/>
                  <a:pt x="697819" y="912916"/>
                  <a:pt x="674898" y="891693"/>
                </a:cubicBezTo>
                <a:cubicBezTo>
                  <a:pt x="664711" y="882354"/>
                  <a:pt x="659193" y="870470"/>
                  <a:pt x="660042" y="856462"/>
                </a:cubicBezTo>
                <a:cubicBezTo>
                  <a:pt x="660466" y="842880"/>
                  <a:pt x="668956" y="836513"/>
                  <a:pt x="682538" y="839060"/>
                </a:cubicBezTo>
                <a:cubicBezTo>
                  <a:pt x="716071" y="845851"/>
                  <a:pt x="751725" y="883628"/>
                  <a:pt x="758092" y="919283"/>
                </a:cubicBezTo>
                <a:close/>
              </a:path>
            </a:pathLst>
          </a:custGeom>
          <a:solidFill>
            <a:schemeClr val="accent2"/>
          </a:solidFill>
          <a:ln w="42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3AAAE35-795B-42D3-A536-A7C39BF70C6E}"/>
              </a:ext>
            </a:extLst>
          </p:cNvPr>
          <p:cNvGrpSpPr/>
          <p:nvPr/>
        </p:nvGrpSpPr>
        <p:grpSpPr>
          <a:xfrm>
            <a:off x="6017841" y="3806886"/>
            <a:ext cx="3169086" cy="2706519"/>
            <a:chOff x="6372435" y="1381512"/>
            <a:chExt cx="3169086" cy="270651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83277BF-C057-43D3-8DC2-14D21125650C}"/>
                </a:ext>
              </a:extLst>
            </p:cNvPr>
            <p:cNvGrpSpPr/>
            <p:nvPr/>
          </p:nvGrpSpPr>
          <p:grpSpPr>
            <a:xfrm>
              <a:off x="6372435" y="1381512"/>
              <a:ext cx="3169086" cy="2706519"/>
              <a:chOff x="6645244" y="1913231"/>
              <a:chExt cx="5119178" cy="4371971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F0F6B7B-21A4-498D-A258-C6441BA4F54C}"/>
                  </a:ext>
                </a:extLst>
              </p:cNvPr>
              <p:cNvSpPr/>
              <p:nvPr/>
            </p:nvSpPr>
            <p:spPr>
              <a:xfrm rot="10800000">
                <a:off x="8990627" y="4141887"/>
                <a:ext cx="592866" cy="2143315"/>
              </a:xfrm>
              <a:custGeom>
                <a:avLst/>
                <a:gdLst>
                  <a:gd name="connsiteX0" fmla="*/ 389797 w 592866"/>
                  <a:gd name="connsiteY0" fmla="*/ 910246 h 2143315"/>
                  <a:gd name="connsiteX1" fmla="*/ 203066 w 592866"/>
                  <a:gd name="connsiteY1" fmla="*/ 910246 h 2143315"/>
                  <a:gd name="connsiteX2" fmla="*/ 203066 w 592866"/>
                  <a:gd name="connsiteY2" fmla="*/ 536785 h 2143315"/>
                  <a:gd name="connsiteX3" fmla="*/ 296432 w 592866"/>
                  <a:gd name="connsiteY3" fmla="*/ 443419 h 2143315"/>
                  <a:gd name="connsiteX4" fmla="*/ 389797 w 592866"/>
                  <a:gd name="connsiteY4" fmla="*/ 536785 h 2143315"/>
                  <a:gd name="connsiteX5" fmla="*/ 406612 w 592866"/>
                  <a:gd name="connsiteY5" fmla="*/ 925620 h 2143315"/>
                  <a:gd name="connsiteX6" fmla="*/ 406614 w 592866"/>
                  <a:gd name="connsiteY6" fmla="*/ 538226 h 2143315"/>
                  <a:gd name="connsiteX7" fmla="*/ 296433 w 592866"/>
                  <a:gd name="connsiteY7" fmla="*/ 428045 h 2143315"/>
                  <a:gd name="connsiteX8" fmla="*/ 186252 w 592866"/>
                  <a:gd name="connsiteY8" fmla="*/ 538226 h 2143315"/>
                  <a:gd name="connsiteX9" fmla="*/ 186252 w 592866"/>
                  <a:gd name="connsiteY9" fmla="*/ 925620 h 2143315"/>
                  <a:gd name="connsiteX10" fmla="*/ 248792 w 592866"/>
                  <a:gd name="connsiteY10" fmla="*/ 925620 h 2143315"/>
                  <a:gd name="connsiteX11" fmla="*/ 248792 w 592866"/>
                  <a:gd name="connsiteY11" fmla="*/ 925294 h 2143315"/>
                  <a:gd name="connsiteX12" fmla="*/ 349367 w 592866"/>
                  <a:gd name="connsiteY12" fmla="*/ 925294 h 2143315"/>
                  <a:gd name="connsiteX13" fmla="*/ 349367 w 592866"/>
                  <a:gd name="connsiteY13" fmla="*/ 925620 h 2143315"/>
                  <a:gd name="connsiteX14" fmla="*/ 397008 w 592866"/>
                  <a:gd name="connsiteY14" fmla="*/ 2143315 h 2143315"/>
                  <a:gd name="connsiteX15" fmla="*/ 195857 w 592866"/>
                  <a:gd name="connsiteY15" fmla="*/ 2143315 h 2143315"/>
                  <a:gd name="connsiteX16" fmla="*/ 195857 w 592866"/>
                  <a:gd name="connsiteY16" fmla="*/ 1741543 h 2143315"/>
                  <a:gd name="connsiteX17" fmla="*/ 225500 w 592866"/>
                  <a:gd name="connsiteY17" fmla="*/ 1670610 h 2143315"/>
                  <a:gd name="connsiteX18" fmla="*/ 248792 w 592866"/>
                  <a:gd name="connsiteY18" fmla="*/ 1654834 h 2143315"/>
                  <a:gd name="connsiteX19" fmla="*/ 248792 w 592866"/>
                  <a:gd name="connsiteY19" fmla="*/ 952820 h 2143315"/>
                  <a:gd name="connsiteX20" fmla="*/ 91048 w 592866"/>
                  <a:gd name="connsiteY20" fmla="*/ 952820 h 2143315"/>
                  <a:gd name="connsiteX21" fmla="*/ 0 w 592866"/>
                  <a:gd name="connsiteY21" fmla="*/ 861772 h 2143315"/>
                  <a:gd name="connsiteX22" fmla="*/ 0 w 592866"/>
                  <a:gd name="connsiteY22" fmla="*/ 361013 h 2143315"/>
                  <a:gd name="connsiteX23" fmla="*/ 361013 w 592866"/>
                  <a:gd name="connsiteY23" fmla="*/ 0 h 2143315"/>
                  <a:gd name="connsiteX24" fmla="*/ 527228 w 592866"/>
                  <a:gd name="connsiteY24" fmla="*/ 0 h 2143315"/>
                  <a:gd name="connsiteX25" fmla="*/ 592866 w 592866"/>
                  <a:gd name="connsiteY25" fmla="*/ 65639 h 2143315"/>
                  <a:gd name="connsiteX26" fmla="*/ 592866 w 592866"/>
                  <a:gd name="connsiteY26" fmla="*/ 862833 h 2143315"/>
                  <a:gd name="connsiteX27" fmla="*/ 502879 w 592866"/>
                  <a:gd name="connsiteY27" fmla="*/ 952820 h 2143315"/>
                  <a:gd name="connsiteX28" fmla="*/ 349367 w 592866"/>
                  <a:gd name="connsiteY28" fmla="*/ 952820 h 2143315"/>
                  <a:gd name="connsiteX29" fmla="*/ 349367 w 592866"/>
                  <a:gd name="connsiteY29" fmla="*/ 1658131 h 2143315"/>
                  <a:gd name="connsiteX30" fmla="*/ 367762 w 592866"/>
                  <a:gd name="connsiteY30" fmla="*/ 1670610 h 2143315"/>
                  <a:gd name="connsiteX31" fmla="*/ 397008 w 592866"/>
                  <a:gd name="connsiteY31" fmla="*/ 1741543 h 2143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92866" h="2143315">
                    <a:moveTo>
                      <a:pt x="389797" y="910246"/>
                    </a:moveTo>
                    <a:lnTo>
                      <a:pt x="203066" y="910246"/>
                    </a:lnTo>
                    <a:lnTo>
                      <a:pt x="203066" y="536785"/>
                    </a:lnTo>
                    <a:cubicBezTo>
                      <a:pt x="203066" y="485220"/>
                      <a:pt x="244867" y="443419"/>
                      <a:pt x="296432" y="443419"/>
                    </a:cubicBezTo>
                    <a:cubicBezTo>
                      <a:pt x="347996" y="443419"/>
                      <a:pt x="389797" y="485220"/>
                      <a:pt x="389797" y="536785"/>
                    </a:cubicBezTo>
                    <a:close/>
                    <a:moveTo>
                      <a:pt x="406612" y="925620"/>
                    </a:moveTo>
                    <a:cubicBezTo>
                      <a:pt x="406612" y="796489"/>
                      <a:pt x="406614" y="667357"/>
                      <a:pt x="406614" y="538226"/>
                    </a:cubicBezTo>
                    <a:cubicBezTo>
                      <a:pt x="406614" y="477375"/>
                      <a:pt x="357284" y="428045"/>
                      <a:pt x="296433" y="428045"/>
                    </a:cubicBezTo>
                    <a:cubicBezTo>
                      <a:pt x="235582" y="428045"/>
                      <a:pt x="186252" y="477375"/>
                      <a:pt x="186252" y="538226"/>
                    </a:cubicBezTo>
                    <a:lnTo>
                      <a:pt x="186252" y="925620"/>
                    </a:lnTo>
                    <a:lnTo>
                      <a:pt x="248792" y="925620"/>
                    </a:lnTo>
                    <a:lnTo>
                      <a:pt x="248792" y="925294"/>
                    </a:lnTo>
                    <a:lnTo>
                      <a:pt x="349367" y="925294"/>
                    </a:lnTo>
                    <a:lnTo>
                      <a:pt x="349367" y="925620"/>
                    </a:lnTo>
                    <a:close/>
                    <a:moveTo>
                      <a:pt x="397008" y="2143315"/>
                    </a:moveTo>
                    <a:lnTo>
                      <a:pt x="195857" y="2143315"/>
                    </a:lnTo>
                    <a:lnTo>
                      <a:pt x="195857" y="1741543"/>
                    </a:lnTo>
                    <a:cubicBezTo>
                      <a:pt x="195857" y="1714017"/>
                      <a:pt x="207238" y="1688873"/>
                      <a:pt x="225500" y="1670610"/>
                    </a:cubicBezTo>
                    <a:lnTo>
                      <a:pt x="248792" y="1654834"/>
                    </a:lnTo>
                    <a:lnTo>
                      <a:pt x="248792" y="952820"/>
                    </a:lnTo>
                    <a:lnTo>
                      <a:pt x="91048" y="952820"/>
                    </a:lnTo>
                    <a:cubicBezTo>
                      <a:pt x="41290" y="952820"/>
                      <a:pt x="0" y="911531"/>
                      <a:pt x="0" y="861772"/>
                    </a:cubicBezTo>
                    <a:lnTo>
                      <a:pt x="0" y="361013"/>
                    </a:lnTo>
                    <a:cubicBezTo>
                      <a:pt x="0" y="163038"/>
                      <a:pt x="161980" y="0"/>
                      <a:pt x="361013" y="0"/>
                    </a:cubicBezTo>
                    <a:lnTo>
                      <a:pt x="527228" y="0"/>
                    </a:lnTo>
                    <a:cubicBezTo>
                      <a:pt x="563223" y="0"/>
                      <a:pt x="592866" y="29644"/>
                      <a:pt x="592866" y="65639"/>
                    </a:cubicBezTo>
                    <a:lnTo>
                      <a:pt x="592866" y="862833"/>
                    </a:lnTo>
                    <a:cubicBezTo>
                      <a:pt x="592866" y="912590"/>
                      <a:pt x="552636" y="952820"/>
                      <a:pt x="502879" y="952820"/>
                    </a:cubicBezTo>
                    <a:lnTo>
                      <a:pt x="349367" y="952820"/>
                    </a:lnTo>
                    <a:lnTo>
                      <a:pt x="349367" y="1658131"/>
                    </a:lnTo>
                    <a:lnTo>
                      <a:pt x="367762" y="1670610"/>
                    </a:lnTo>
                    <a:cubicBezTo>
                      <a:pt x="385892" y="1688873"/>
                      <a:pt x="397008" y="1714017"/>
                      <a:pt x="397008" y="174154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A2AA01F-A594-4C2C-84E3-448773C79D3E}"/>
                  </a:ext>
                </a:extLst>
              </p:cNvPr>
              <p:cNvSpPr/>
              <p:nvPr/>
            </p:nvSpPr>
            <p:spPr>
              <a:xfrm rot="10800000">
                <a:off x="8041152" y="4141886"/>
                <a:ext cx="731278" cy="2143316"/>
              </a:xfrm>
              <a:custGeom>
                <a:avLst/>
                <a:gdLst>
                  <a:gd name="connsiteX0" fmla="*/ 362441 w 731278"/>
                  <a:gd name="connsiteY0" fmla="*/ 1000100 h 2143316"/>
                  <a:gd name="connsiteX1" fmla="*/ 74069 w 731278"/>
                  <a:gd name="connsiteY1" fmla="*/ 538704 h 2143316"/>
                  <a:gd name="connsiteX2" fmla="*/ 362441 w 731278"/>
                  <a:gd name="connsiteY2" fmla="*/ 77308 h 2143316"/>
                  <a:gd name="connsiteX3" fmla="*/ 650814 w 731278"/>
                  <a:gd name="connsiteY3" fmla="*/ 538704 h 2143316"/>
                  <a:gd name="connsiteX4" fmla="*/ 362441 w 731278"/>
                  <a:gd name="connsiteY4" fmla="*/ 1000100 h 2143316"/>
                  <a:gd name="connsiteX5" fmla="*/ 362441 w 731278"/>
                  <a:gd name="connsiteY5" fmla="*/ 1021228 h 2143316"/>
                  <a:gd name="connsiteX6" fmla="*/ 676911 w 731278"/>
                  <a:gd name="connsiteY6" fmla="*/ 538704 h 2143316"/>
                  <a:gd name="connsiteX7" fmla="*/ 362441 w 731278"/>
                  <a:gd name="connsiteY7" fmla="*/ 56180 h 2143316"/>
                  <a:gd name="connsiteX8" fmla="*/ 47970 w 731278"/>
                  <a:gd name="connsiteY8" fmla="*/ 538704 h 2143316"/>
                  <a:gd name="connsiteX9" fmla="*/ 140076 w 731278"/>
                  <a:gd name="connsiteY9" fmla="*/ 879901 h 2143316"/>
                  <a:gd name="connsiteX10" fmla="*/ 148310 w 731278"/>
                  <a:gd name="connsiteY10" fmla="*/ 890323 h 2143316"/>
                  <a:gd name="connsiteX11" fmla="*/ 150973 w 731278"/>
                  <a:gd name="connsiteY11" fmla="*/ 896906 h 2143316"/>
                  <a:gd name="connsiteX12" fmla="*/ 154701 w 731278"/>
                  <a:gd name="connsiteY12" fmla="*/ 898415 h 2143316"/>
                  <a:gd name="connsiteX13" fmla="*/ 186617 w 731278"/>
                  <a:gd name="connsiteY13" fmla="*/ 938821 h 2143316"/>
                  <a:gd name="connsiteX14" fmla="*/ 362441 w 731278"/>
                  <a:gd name="connsiteY14" fmla="*/ 1021228 h 2143316"/>
                  <a:gd name="connsiteX15" fmla="*/ 466910 w 731278"/>
                  <a:gd name="connsiteY15" fmla="*/ 2143316 h 2143316"/>
                  <a:gd name="connsiteX16" fmla="*/ 264369 w 731278"/>
                  <a:gd name="connsiteY16" fmla="*/ 2143316 h 2143316"/>
                  <a:gd name="connsiteX17" fmla="*/ 264369 w 731278"/>
                  <a:gd name="connsiteY17" fmla="*/ 1733318 h 2143316"/>
                  <a:gd name="connsiteX18" fmla="*/ 294218 w 731278"/>
                  <a:gd name="connsiteY18" fmla="*/ 1661896 h 2143316"/>
                  <a:gd name="connsiteX19" fmla="*/ 314472 w 731278"/>
                  <a:gd name="connsiteY19" fmla="*/ 1648176 h 2143316"/>
                  <a:gd name="connsiteX20" fmla="*/ 314472 w 731278"/>
                  <a:gd name="connsiteY20" fmla="*/ 1070887 h 2143316"/>
                  <a:gd name="connsiteX21" fmla="*/ 223062 w 731278"/>
                  <a:gd name="connsiteY21" fmla="*/ 1043432 h 2143316"/>
                  <a:gd name="connsiteX22" fmla="*/ 0 w 731278"/>
                  <a:gd name="connsiteY22" fmla="*/ 542595 h 2143316"/>
                  <a:gd name="connsiteX23" fmla="*/ 365640 w 731278"/>
                  <a:gd name="connsiteY23" fmla="*/ 0 h 2143316"/>
                  <a:gd name="connsiteX24" fmla="*/ 731278 w 731278"/>
                  <a:gd name="connsiteY24" fmla="*/ 542595 h 2143316"/>
                  <a:gd name="connsiteX25" fmla="*/ 508218 w 731278"/>
                  <a:gd name="connsiteY25" fmla="*/ 1043582 h 2143316"/>
                  <a:gd name="connsiteX26" fmla="*/ 415743 w 731278"/>
                  <a:gd name="connsiteY26" fmla="*/ 1071260 h 2143316"/>
                  <a:gd name="connsiteX27" fmla="*/ 415743 w 731278"/>
                  <a:gd name="connsiteY27" fmla="*/ 1647454 h 2143316"/>
                  <a:gd name="connsiteX28" fmla="*/ 437062 w 731278"/>
                  <a:gd name="connsiteY28" fmla="*/ 1661896 h 2143316"/>
                  <a:gd name="connsiteX29" fmla="*/ 466910 w 731278"/>
                  <a:gd name="connsiteY29" fmla="*/ 1733318 h 2143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31278" h="2143316">
                    <a:moveTo>
                      <a:pt x="362441" y="1000100"/>
                    </a:moveTo>
                    <a:cubicBezTo>
                      <a:pt x="203177" y="1000100"/>
                      <a:pt x="74069" y="793526"/>
                      <a:pt x="74069" y="538704"/>
                    </a:cubicBezTo>
                    <a:cubicBezTo>
                      <a:pt x="74069" y="283883"/>
                      <a:pt x="203177" y="77308"/>
                      <a:pt x="362441" y="77308"/>
                    </a:cubicBezTo>
                    <a:cubicBezTo>
                      <a:pt x="521705" y="77308"/>
                      <a:pt x="650814" y="283883"/>
                      <a:pt x="650814" y="538704"/>
                    </a:cubicBezTo>
                    <a:cubicBezTo>
                      <a:pt x="650814" y="793526"/>
                      <a:pt x="521705" y="1000100"/>
                      <a:pt x="362441" y="1000100"/>
                    </a:cubicBezTo>
                    <a:close/>
                    <a:moveTo>
                      <a:pt x="362441" y="1021228"/>
                    </a:moveTo>
                    <a:cubicBezTo>
                      <a:pt x="536118" y="1021228"/>
                      <a:pt x="676911" y="805195"/>
                      <a:pt x="676911" y="538704"/>
                    </a:cubicBezTo>
                    <a:cubicBezTo>
                      <a:pt x="676911" y="272213"/>
                      <a:pt x="536118" y="56180"/>
                      <a:pt x="362441" y="56180"/>
                    </a:cubicBezTo>
                    <a:cubicBezTo>
                      <a:pt x="188764" y="56180"/>
                      <a:pt x="47970" y="272213"/>
                      <a:pt x="47970" y="538704"/>
                    </a:cubicBezTo>
                    <a:cubicBezTo>
                      <a:pt x="47970" y="671950"/>
                      <a:pt x="83168" y="792581"/>
                      <a:pt x="140076" y="879901"/>
                    </a:cubicBezTo>
                    <a:lnTo>
                      <a:pt x="148310" y="890323"/>
                    </a:lnTo>
                    <a:lnTo>
                      <a:pt x="150973" y="896906"/>
                    </a:lnTo>
                    <a:lnTo>
                      <a:pt x="154701" y="898415"/>
                    </a:lnTo>
                    <a:lnTo>
                      <a:pt x="186617" y="938821"/>
                    </a:lnTo>
                    <a:cubicBezTo>
                      <a:pt x="236807" y="990849"/>
                      <a:pt x="297312" y="1021228"/>
                      <a:pt x="362441" y="1021228"/>
                    </a:cubicBezTo>
                    <a:close/>
                    <a:moveTo>
                      <a:pt x="466910" y="2143316"/>
                    </a:moveTo>
                    <a:lnTo>
                      <a:pt x="264369" y="2143316"/>
                    </a:lnTo>
                    <a:lnTo>
                      <a:pt x="264369" y="1733318"/>
                    </a:lnTo>
                    <a:cubicBezTo>
                      <a:pt x="264369" y="1705602"/>
                      <a:pt x="275829" y="1680284"/>
                      <a:pt x="294218" y="1661896"/>
                    </a:cubicBezTo>
                    <a:lnTo>
                      <a:pt x="314472" y="1648176"/>
                    </a:lnTo>
                    <a:lnTo>
                      <a:pt x="314472" y="1070887"/>
                    </a:lnTo>
                    <a:lnTo>
                      <a:pt x="223062" y="1043432"/>
                    </a:lnTo>
                    <a:cubicBezTo>
                      <a:pt x="91743" y="960734"/>
                      <a:pt x="0" y="767254"/>
                      <a:pt x="0" y="542595"/>
                    </a:cubicBezTo>
                    <a:cubicBezTo>
                      <a:pt x="0" y="243048"/>
                      <a:pt x="163099" y="0"/>
                      <a:pt x="365640" y="0"/>
                    </a:cubicBezTo>
                    <a:cubicBezTo>
                      <a:pt x="567113" y="0"/>
                      <a:pt x="730213" y="243048"/>
                      <a:pt x="731278" y="542595"/>
                    </a:cubicBezTo>
                    <a:cubicBezTo>
                      <a:pt x="731278" y="768054"/>
                      <a:pt x="639536" y="961134"/>
                      <a:pt x="508218" y="1043582"/>
                    </a:cubicBezTo>
                    <a:lnTo>
                      <a:pt x="415743" y="1071260"/>
                    </a:lnTo>
                    <a:lnTo>
                      <a:pt x="415743" y="1647454"/>
                    </a:lnTo>
                    <a:lnTo>
                      <a:pt x="437062" y="1661896"/>
                    </a:lnTo>
                    <a:cubicBezTo>
                      <a:pt x="455451" y="1680284"/>
                      <a:pt x="466910" y="1705602"/>
                      <a:pt x="466910" y="173331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A77D29E-DD53-44F1-9D08-52A1102D4F61}"/>
                  </a:ext>
                </a:extLst>
              </p:cNvPr>
              <p:cNvSpPr/>
              <p:nvPr/>
            </p:nvSpPr>
            <p:spPr>
              <a:xfrm rot="10800000">
                <a:off x="9801689" y="4130595"/>
                <a:ext cx="549031" cy="2151848"/>
              </a:xfrm>
              <a:custGeom>
                <a:avLst/>
                <a:gdLst>
                  <a:gd name="connsiteX0" fmla="*/ 450200 w 590550"/>
                  <a:gd name="connsiteY0" fmla="*/ 68609 h 2314575"/>
                  <a:gd name="connsiteX1" fmla="*/ 291132 w 590550"/>
                  <a:gd name="connsiteY1" fmla="*/ 29 h 2314575"/>
                  <a:gd name="connsiteX2" fmla="*/ 291132 w 590550"/>
                  <a:gd name="connsiteY2" fmla="*/ 29 h 2314575"/>
                  <a:gd name="connsiteX3" fmla="*/ 291132 w 590550"/>
                  <a:gd name="connsiteY3" fmla="*/ 29 h 2314575"/>
                  <a:gd name="connsiteX4" fmla="*/ 291132 w 590550"/>
                  <a:gd name="connsiteY4" fmla="*/ 29 h 2314575"/>
                  <a:gd name="connsiteX5" fmla="*/ 291132 w 590550"/>
                  <a:gd name="connsiteY5" fmla="*/ 29 h 2314575"/>
                  <a:gd name="connsiteX6" fmla="*/ 286370 w 590550"/>
                  <a:gd name="connsiteY6" fmla="*/ 29 h 2314575"/>
                  <a:gd name="connsiteX7" fmla="*/ 130160 w 590550"/>
                  <a:gd name="connsiteY7" fmla="*/ 78134 h 2314575"/>
                  <a:gd name="connsiteX8" fmla="*/ 2525 w 590550"/>
                  <a:gd name="connsiteY8" fmla="*/ 557241 h 2314575"/>
                  <a:gd name="connsiteX9" fmla="*/ 147304 w 590550"/>
                  <a:gd name="connsiteY9" fmla="*/ 1065876 h 2314575"/>
                  <a:gd name="connsiteX10" fmla="*/ 140637 w 590550"/>
                  <a:gd name="connsiteY10" fmla="*/ 1077306 h 2314575"/>
                  <a:gd name="connsiteX11" fmla="*/ 140637 w 590550"/>
                  <a:gd name="connsiteY11" fmla="*/ 1085879 h 2314575"/>
                  <a:gd name="connsiteX12" fmla="*/ 153019 w 590550"/>
                  <a:gd name="connsiteY12" fmla="*/ 1098261 h 2314575"/>
                  <a:gd name="connsiteX13" fmla="*/ 158735 w 590550"/>
                  <a:gd name="connsiteY13" fmla="*/ 1098261 h 2314575"/>
                  <a:gd name="connsiteX14" fmla="*/ 257794 w 590550"/>
                  <a:gd name="connsiteY14" fmla="*/ 1355436 h 2314575"/>
                  <a:gd name="connsiteX15" fmla="*/ 190167 w 590550"/>
                  <a:gd name="connsiteY15" fmla="*/ 1437351 h 2314575"/>
                  <a:gd name="connsiteX16" fmla="*/ 209217 w 590550"/>
                  <a:gd name="connsiteY16" fmla="*/ 2227926 h 2314575"/>
                  <a:gd name="connsiteX17" fmla="*/ 299704 w 590550"/>
                  <a:gd name="connsiteY17" fmla="*/ 2318414 h 2314575"/>
                  <a:gd name="connsiteX18" fmla="*/ 390192 w 590550"/>
                  <a:gd name="connsiteY18" fmla="*/ 2227926 h 2314575"/>
                  <a:gd name="connsiteX19" fmla="*/ 409242 w 590550"/>
                  <a:gd name="connsiteY19" fmla="*/ 1437351 h 2314575"/>
                  <a:gd name="connsiteX20" fmla="*/ 343520 w 590550"/>
                  <a:gd name="connsiteY20" fmla="*/ 1356389 h 2314575"/>
                  <a:gd name="connsiteX21" fmla="*/ 437817 w 590550"/>
                  <a:gd name="connsiteY21" fmla="*/ 1098261 h 2314575"/>
                  <a:gd name="connsiteX22" fmla="*/ 447342 w 590550"/>
                  <a:gd name="connsiteY22" fmla="*/ 1098261 h 2314575"/>
                  <a:gd name="connsiteX23" fmla="*/ 459725 w 590550"/>
                  <a:gd name="connsiteY23" fmla="*/ 1085879 h 2314575"/>
                  <a:gd name="connsiteX24" fmla="*/ 459725 w 590550"/>
                  <a:gd name="connsiteY24" fmla="*/ 1077306 h 2314575"/>
                  <a:gd name="connsiteX25" fmla="*/ 449247 w 590550"/>
                  <a:gd name="connsiteY25" fmla="*/ 1064924 h 2314575"/>
                  <a:gd name="connsiteX26" fmla="*/ 592122 w 590550"/>
                  <a:gd name="connsiteY26" fmla="*/ 521999 h 2314575"/>
                  <a:gd name="connsiteX27" fmla="*/ 450200 w 590550"/>
                  <a:gd name="connsiteY27" fmla="*/ 68609 h 2314575"/>
                  <a:gd name="connsiteX28" fmla="*/ 284465 w 590550"/>
                  <a:gd name="connsiteY28" fmla="*/ 1064924 h 2314575"/>
                  <a:gd name="connsiteX29" fmla="*/ 233982 w 590550"/>
                  <a:gd name="connsiteY29" fmla="*/ 491519 h 2314575"/>
                  <a:gd name="connsiteX30" fmla="*/ 290179 w 590550"/>
                  <a:gd name="connsiteY30" fmla="*/ 28604 h 2314575"/>
                  <a:gd name="connsiteX31" fmla="*/ 290179 w 590550"/>
                  <a:gd name="connsiteY31" fmla="*/ 28604 h 2314575"/>
                  <a:gd name="connsiteX32" fmla="*/ 295895 w 590550"/>
                  <a:gd name="connsiteY32" fmla="*/ 31461 h 2314575"/>
                  <a:gd name="connsiteX33" fmla="*/ 355902 w 590550"/>
                  <a:gd name="connsiteY33" fmla="*/ 490566 h 2314575"/>
                  <a:gd name="connsiteX34" fmla="*/ 314945 w 590550"/>
                  <a:gd name="connsiteY34" fmla="*/ 1063971 h 2314575"/>
                  <a:gd name="connsiteX35" fmla="*/ 284465 w 590550"/>
                  <a:gd name="connsiteY35" fmla="*/ 1063971 h 2314575"/>
                  <a:gd name="connsiteX36" fmla="*/ 311135 w 590550"/>
                  <a:gd name="connsiteY36" fmla="*/ 1099214 h 2314575"/>
                  <a:gd name="connsiteX37" fmla="*/ 300657 w 590550"/>
                  <a:gd name="connsiteY37" fmla="*/ 1220181 h 2314575"/>
                  <a:gd name="connsiteX38" fmla="*/ 288275 w 590550"/>
                  <a:gd name="connsiteY38" fmla="*/ 1099214 h 2314575"/>
                  <a:gd name="connsiteX39" fmla="*/ 311135 w 590550"/>
                  <a:gd name="connsiteY39" fmla="*/ 1099214 h 2314575"/>
                  <a:gd name="connsiteX40" fmla="*/ 243507 w 590550"/>
                  <a:gd name="connsiteY40" fmla="*/ 56226 h 2314575"/>
                  <a:gd name="connsiteX41" fmla="*/ 205407 w 590550"/>
                  <a:gd name="connsiteY41" fmla="*/ 491519 h 2314575"/>
                  <a:gd name="connsiteX42" fmla="*/ 255890 w 590550"/>
                  <a:gd name="connsiteY42" fmla="*/ 1064924 h 2314575"/>
                  <a:gd name="connsiteX43" fmla="*/ 234935 w 590550"/>
                  <a:gd name="connsiteY43" fmla="*/ 1064924 h 2314575"/>
                  <a:gd name="connsiteX44" fmla="*/ 133017 w 590550"/>
                  <a:gd name="connsiteY44" fmla="*/ 517236 h 2314575"/>
                  <a:gd name="connsiteX45" fmla="*/ 242554 w 590550"/>
                  <a:gd name="connsiteY45" fmla="*/ 58131 h 2314575"/>
                  <a:gd name="connsiteX46" fmla="*/ 243507 w 590550"/>
                  <a:gd name="connsiteY46" fmla="*/ 56226 h 2314575"/>
                  <a:gd name="connsiteX47" fmla="*/ 258747 w 590550"/>
                  <a:gd name="connsiteY47" fmla="*/ 1099214 h 2314575"/>
                  <a:gd name="connsiteX48" fmla="*/ 273035 w 590550"/>
                  <a:gd name="connsiteY48" fmla="*/ 1235421 h 2314575"/>
                  <a:gd name="connsiteX49" fmla="*/ 241602 w 590550"/>
                  <a:gd name="connsiteY49" fmla="*/ 1099214 h 2314575"/>
                  <a:gd name="connsiteX50" fmla="*/ 258747 w 590550"/>
                  <a:gd name="connsiteY50" fmla="*/ 1099214 h 2314575"/>
                  <a:gd name="connsiteX51" fmla="*/ 339710 w 590550"/>
                  <a:gd name="connsiteY51" fmla="*/ 1099214 h 2314575"/>
                  <a:gd name="connsiteX52" fmla="*/ 360665 w 590550"/>
                  <a:gd name="connsiteY52" fmla="*/ 1099214 h 2314575"/>
                  <a:gd name="connsiteX53" fmla="*/ 326375 w 590550"/>
                  <a:gd name="connsiteY53" fmla="*/ 1254471 h 2314575"/>
                  <a:gd name="connsiteX54" fmla="*/ 339710 w 590550"/>
                  <a:gd name="connsiteY54" fmla="*/ 1099214 h 2314575"/>
                  <a:gd name="connsiteX55" fmla="*/ 342567 w 590550"/>
                  <a:gd name="connsiteY55" fmla="*/ 1064924 h 2314575"/>
                  <a:gd name="connsiteX56" fmla="*/ 383525 w 590550"/>
                  <a:gd name="connsiteY56" fmla="*/ 491519 h 2314575"/>
                  <a:gd name="connsiteX57" fmla="*/ 335900 w 590550"/>
                  <a:gd name="connsiteY57" fmla="*/ 46701 h 2314575"/>
                  <a:gd name="connsiteX58" fmla="*/ 356854 w 590550"/>
                  <a:gd name="connsiteY58" fmla="*/ 65751 h 2314575"/>
                  <a:gd name="connsiteX59" fmla="*/ 454962 w 590550"/>
                  <a:gd name="connsiteY59" fmla="*/ 513426 h 2314575"/>
                  <a:gd name="connsiteX60" fmla="*/ 367332 w 590550"/>
                  <a:gd name="connsiteY60" fmla="*/ 1064924 h 2314575"/>
                  <a:gd name="connsiteX61" fmla="*/ 342567 w 590550"/>
                  <a:gd name="connsiteY61" fmla="*/ 1064924 h 2314575"/>
                  <a:gd name="connsiteX62" fmla="*/ 150162 w 590550"/>
                  <a:gd name="connsiteY62" fmla="*/ 97184 h 2314575"/>
                  <a:gd name="connsiteX63" fmla="*/ 213027 w 590550"/>
                  <a:gd name="connsiteY63" fmla="*/ 47654 h 2314575"/>
                  <a:gd name="connsiteX64" fmla="*/ 104442 w 590550"/>
                  <a:gd name="connsiteY64" fmla="*/ 519141 h 2314575"/>
                  <a:gd name="connsiteX65" fmla="*/ 205407 w 590550"/>
                  <a:gd name="connsiteY65" fmla="*/ 1064924 h 2314575"/>
                  <a:gd name="connsiteX66" fmla="*/ 175879 w 590550"/>
                  <a:gd name="connsiteY66" fmla="*/ 1064924 h 2314575"/>
                  <a:gd name="connsiteX67" fmla="*/ 29194 w 590550"/>
                  <a:gd name="connsiteY67" fmla="*/ 555336 h 2314575"/>
                  <a:gd name="connsiteX68" fmla="*/ 150162 w 590550"/>
                  <a:gd name="connsiteY68" fmla="*/ 97184 h 2314575"/>
                  <a:gd name="connsiteX69" fmla="*/ 213027 w 590550"/>
                  <a:gd name="connsiteY69" fmla="*/ 1099214 h 2314575"/>
                  <a:gd name="connsiteX70" fmla="*/ 251127 w 590550"/>
                  <a:gd name="connsiteY70" fmla="*/ 1263044 h 2314575"/>
                  <a:gd name="connsiteX71" fmla="*/ 189215 w 590550"/>
                  <a:gd name="connsiteY71" fmla="*/ 1099214 h 2314575"/>
                  <a:gd name="connsiteX72" fmla="*/ 213027 w 590550"/>
                  <a:gd name="connsiteY72" fmla="*/ 1099214 h 2314575"/>
                  <a:gd name="connsiteX73" fmla="*/ 312087 w 590550"/>
                  <a:gd name="connsiteY73" fmla="*/ 2245071 h 2314575"/>
                  <a:gd name="connsiteX74" fmla="*/ 263510 w 590550"/>
                  <a:gd name="connsiteY74" fmla="*/ 2222211 h 2314575"/>
                  <a:gd name="connsiteX75" fmla="*/ 286370 w 590550"/>
                  <a:gd name="connsiteY75" fmla="*/ 2173634 h 2314575"/>
                  <a:gd name="connsiteX76" fmla="*/ 334947 w 590550"/>
                  <a:gd name="connsiteY76" fmla="*/ 2196494 h 2314575"/>
                  <a:gd name="connsiteX77" fmla="*/ 312087 w 590550"/>
                  <a:gd name="connsiteY77" fmla="*/ 2245071 h 2314575"/>
                  <a:gd name="connsiteX78" fmla="*/ 363522 w 590550"/>
                  <a:gd name="connsiteY78" fmla="*/ 1219229 h 2314575"/>
                  <a:gd name="connsiteX79" fmla="*/ 390192 w 590550"/>
                  <a:gd name="connsiteY79" fmla="*/ 1099214 h 2314575"/>
                  <a:gd name="connsiteX80" fmla="*/ 406385 w 590550"/>
                  <a:gd name="connsiteY80" fmla="*/ 1099214 h 2314575"/>
                  <a:gd name="connsiteX81" fmla="*/ 363522 w 590550"/>
                  <a:gd name="connsiteY81" fmla="*/ 1219229 h 2314575"/>
                  <a:gd name="connsiteX82" fmla="*/ 562595 w 590550"/>
                  <a:gd name="connsiteY82" fmla="*/ 521046 h 2314575"/>
                  <a:gd name="connsiteX83" fmla="*/ 417815 w 590550"/>
                  <a:gd name="connsiteY83" fmla="*/ 1063971 h 2314575"/>
                  <a:gd name="connsiteX84" fmla="*/ 396860 w 590550"/>
                  <a:gd name="connsiteY84" fmla="*/ 1063971 h 2314575"/>
                  <a:gd name="connsiteX85" fmla="*/ 483537 w 590550"/>
                  <a:gd name="connsiteY85" fmla="*/ 515331 h 2314575"/>
                  <a:gd name="connsiteX86" fmla="*/ 384477 w 590550"/>
                  <a:gd name="connsiteY86" fmla="*/ 53369 h 2314575"/>
                  <a:gd name="connsiteX87" fmla="*/ 429245 w 590550"/>
                  <a:gd name="connsiteY87" fmla="*/ 88611 h 2314575"/>
                  <a:gd name="connsiteX88" fmla="*/ 562595 w 590550"/>
                  <a:gd name="connsiteY88" fmla="*/ 521046 h 2314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590550" h="2314575">
                    <a:moveTo>
                      <a:pt x="450200" y="68609"/>
                    </a:moveTo>
                    <a:cubicBezTo>
                      <a:pt x="404479" y="21936"/>
                      <a:pt x="351140" y="-924"/>
                      <a:pt x="291132" y="29"/>
                    </a:cubicBezTo>
                    <a:cubicBezTo>
                      <a:pt x="291132" y="29"/>
                      <a:pt x="291132" y="29"/>
                      <a:pt x="291132" y="29"/>
                    </a:cubicBezTo>
                    <a:cubicBezTo>
                      <a:pt x="291132" y="29"/>
                      <a:pt x="291132" y="29"/>
                      <a:pt x="291132" y="29"/>
                    </a:cubicBezTo>
                    <a:cubicBezTo>
                      <a:pt x="291132" y="29"/>
                      <a:pt x="291132" y="29"/>
                      <a:pt x="291132" y="29"/>
                    </a:cubicBezTo>
                    <a:cubicBezTo>
                      <a:pt x="291132" y="29"/>
                      <a:pt x="291132" y="29"/>
                      <a:pt x="291132" y="29"/>
                    </a:cubicBezTo>
                    <a:cubicBezTo>
                      <a:pt x="289227" y="29"/>
                      <a:pt x="288275" y="29"/>
                      <a:pt x="286370" y="29"/>
                    </a:cubicBezTo>
                    <a:cubicBezTo>
                      <a:pt x="227315" y="1934"/>
                      <a:pt x="174927" y="28604"/>
                      <a:pt x="130160" y="78134"/>
                    </a:cubicBezTo>
                    <a:cubicBezTo>
                      <a:pt x="28242" y="190529"/>
                      <a:pt x="-10810" y="404841"/>
                      <a:pt x="2525" y="557241"/>
                    </a:cubicBezTo>
                    <a:cubicBezTo>
                      <a:pt x="13002" y="671541"/>
                      <a:pt x="82535" y="884901"/>
                      <a:pt x="147304" y="1065876"/>
                    </a:cubicBezTo>
                    <a:cubicBezTo>
                      <a:pt x="143494" y="1067781"/>
                      <a:pt x="140637" y="1072544"/>
                      <a:pt x="140637" y="1077306"/>
                    </a:cubicBezTo>
                    <a:lnTo>
                      <a:pt x="140637" y="1085879"/>
                    </a:lnTo>
                    <a:cubicBezTo>
                      <a:pt x="140637" y="1092546"/>
                      <a:pt x="146352" y="1098261"/>
                      <a:pt x="153019" y="1098261"/>
                    </a:cubicBezTo>
                    <a:lnTo>
                      <a:pt x="158735" y="1098261"/>
                    </a:lnTo>
                    <a:cubicBezTo>
                      <a:pt x="201597" y="1216371"/>
                      <a:pt x="241602" y="1315431"/>
                      <a:pt x="257794" y="1355436"/>
                    </a:cubicBezTo>
                    <a:cubicBezTo>
                      <a:pt x="221600" y="1369724"/>
                      <a:pt x="190167" y="1401156"/>
                      <a:pt x="190167" y="1437351"/>
                    </a:cubicBezTo>
                    <a:lnTo>
                      <a:pt x="209217" y="2227926"/>
                    </a:lnTo>
                    <a:cubicBezTo>
                      <a:pt x="209217" y="2277456"/>
                      <a:pt x="250175" y="2318414"/>
                      <a:pt x="299704" y="2318414"/>
                    </a:cubicBezTo>
                    <a:cubicBezTo>
                      <a:pt x="349235" y="2318414"/>
                      <a:pt x="390192" y="2277456"/>
                      <a:pt x="390192" y="2227926"/>
                    </a:cubicBezTo>
                    <a:lnTo>
                      <a:pt x="409242" y="1437351"/>
                    </a:lnTo>
                    <a:cubicBezTo>
                      <a:pt x="409242" y="1402109"/>
                      <a:pt x="378762" y="1370676"/>
                      <a:pt x="343520" y="1356389"/>
                    </a:cubicBezTo>
                    <a:cubicBezTo>
                      <a:pt x="356854" y="1322099"/>
                      <a:pt x="394954" y="1221134"/>
                      <a:pt x="437817" y="1098261"/>
                    </a:cubicBezTo>
                    <a:lnTo>
                      <a:pt x="447342" y="1098261"/>
                    </a:lnTo>
                    <a:cubicBezTo>
                      <a:pt x="454010" y="1098261"/>
                      <a:pt x="459725" y="1092546"/>
                      <a:pt x="459725" y="1085879"/>
                    </a:cubicBezTo>
                    <a:lnTo>
                      <a:pt x="459725" y="1077306"/>
                    </a:lnTo>
                    <a:cubicBezTo>
                      <a:pt x="459725" y="1070639"/>
                      <a:pt x="454962" y="1065876"/>
                      <a:pt x="449247" y="1064924"/>
                    </a:cubicBezTo>
                    <a:cubicBezTo>
                      <a:pt x="515922" y="869661"/>
                      <a:pt x="589265" y="633441"/>
                      <a:pt x="592122" y="521999"/>
                    </a:cubicBezTo>
                    <a:cubicBezTo>
                      <a:pt x="594979" y="377219"/>
                      <a:pt x="552117" y="173384"/>
                      <a:pt x="450200" y="68609"/>
                    </a:cubicBezTo>
                    <a:close/>
                    <a:moveTo>
                      <a:pt x="284465" y="1064924"/>
                    </a:moveTo>
                    <a:cubicBezTo>
                      <a:pt x="260652" y="838229"/>
                      <a:pt x="233029" y="553431"/>
                      <a:pt x="233982" y="491519"/>
                    </a:cubicBezTo>
                    <a:cubicBezTo>
                      <a:pt x="239697" y="46701"/>
                      <a:pt x="287322" y="29556"/>
                      <a:pt x="290179" y="28604"/>
                    </a:cubicBezTo>
                    <a:cubicBezTo>
                      <a:pt x="290179" y="28604"/>
                      <a:pt x="290179" y="28604"/>
                      <a:pt x="290179" y="28604"/>
                    </a:cubicBezTo>
                    <a:cubicBezTo>
                      <a:pt x="292085" y="28604"/>
                      <a:pt x="293990" y="30509"/>
                      <a:pt x="295895" y="31461"/>
                    </a:cubicBezTo>
                    <a:cubicBezTo>
                      <a:pt x="336852" y="72419"/>
                      <a:pt x="356854" y="324831"/>
                      <a:pt x="355902" y="490566"/>
                    </a:cubicBezTo>
                    <a:cubicBezTo>
                      <a:pt x="354950" y="582959"/>
                      <a:pt x="333995" y="849659"/>
                      <a:pt x="314945" y="1063971"/>
                    </a:cubicBezTo>
                    <a:lnTo>
                      <a:pt x="284465" y="1063971"/>
                    </a:lnTo>
                    <a:close/>
                    <a:moveTo>
                      <a:pt x="311135" y="1099214"/>
                    </a:moveTo>
                    <a:cubicBezTo>
                      <a:pt x="307325" y="1143029"/>
                      <a:pt x="303515" y="1183986"/>
                      <a:pt x="300657" y="1220181"/>
                    </a:cubicBezTo>
                    <a:cubicBezTo>
                      <a:pt x="296847" y="1183986"/>
                      <a:pt x="292085" y="1143029"/>
                      <a:pt x="288275" y="1099214"/>
                    </a:cubicBezTo>
                    <a:lnTo>
                      <a:pt x="311135" y="1099214"/>
                    </a:lnTo>
                    <a:close/>
                    <a:moveTo>
                      <a:pt x="243507" y="56226"/>
                    </a:moveTo>
                    <a:cubicBezTo>
                      <a:pt x="225410" y="115281"/>
                      <a:pt x="208265" y="238154"/>
                      <a:pt x="205407" y="491519"/>
                    </a:cubicBezTo>
                    <a:cubicBezTo>
                      <a:pt x="204454" y="555336"/>
                      <a:pt x="232077" y="838229"/>
                      <a:pt x="255890" y="1064924"/>
                    </a:cubicBezTo>
                    <a:lnTo>
                      <a:pt x="234935" y="1064924"/>
                    </a:lnTo>
                    <a:cubicBezTo>
                      <a:pt x="192072" y="873471"/>
                      <a:pt x="144447" y="639156"/>
                      <a:pt x="133017" y="517236"/>
                    </a:cubicBezTo>
                    <a:cubicBezTo>
                      <a:pt x="114919" y="317211"/>
                      <a:pt x="175879" y="131474"/>
                      <a:pt x="242554" y="58131"/>
                    </a:cubicBezTo>
                    <a:cubicBezTo>
                      <a:pt x="242554" y="57179"/>
                      <a:pt x="243507" y="56226"/>
                      <a:pt x="243507" y="56226"/>
                    </a:cubicBezTo>
                    <a:close/>
                    <a:moveTo>
                      <a:pt x="258747" y="1099214"/>
                    </a:moveTo>
                    <a:cubicBezTo>
                      <a:pt x="263510" y="1149696"/>
                      <a:pt x="269225" y="1196369"/>
                      <a:pt x="273035" y="1235421"/>
                    </a:cubicBezTo>
                    <a:cubicBezTo>
                      <a:pt x="263510" y="1195416"/>
                      <a:pt x="253032" y="1149696"/>
                      <a:pt x="241602" y="1099214"/>
                    </a:cubicBezTo>
                    <a:lnTo>
                      <a:pt x="258747" y="1099214"/>
                    </a:lnTo>
                    <a:close/>
                    <a:moveTo>
                      <a:pt x="339710" y="1099214"/>
                    </a:moveTo>
                    <a:lnTo>
                      <a:pt x="360665" y="1099214"/>
                    </a:lnTo>
                    <a:cubicBezTo>
                      <a:pt x="348282" y="1158269"/>
                      <a:pt x="335900" y="1211609"/>
                      <a:pt x="326375" y="1254471"/>
                    </a:cubicBezTo>
                    <a:cubicBezTo>
                      <a:pt x="330185" y="1211609"/>
                      <a:pt x="334947" y="1157316"/>
                      <a:pt x="339710" y="1099214"/>
                    </a:cubicBezTo>
                    <a:close/>
                    <a:moveTo>
                      <a:pt x="342567" y="1064924"/>
                    </a:moveTo>
                    <a:cubicBezTo>
                      <a:pt x="361617" y="850611"/>
                      <a:pt x="382572" y="583911"/>
                      <a:pt x="383525" y="491519"/>
                    </a:cubicBezTo>
                    <a:cubicBezTo>
                      <a:pt x="384477" y="392459"/>
                      <a:pt x="375904" y="147666"/>
                      <a:pt x="335900" y="46701"/>
                    </a:cubicBezTo>
                    <a:cubicBezTo>
                      <a:pt x="342567" y="52416"/>
                      <a:pt x="350187" y="58131"/>
                      <a:pt x="356854" y="65751"/>
                    </a:cubicBezTo>
                    <a:cubicBezTo>
                      <a:pt x="415910" y="128616"/>
                      <a:pt x="472107" y="280064"/>
                      <a:pt x="454962" y="513426"/>
                    </a:cubicBezTo>
                    <a:cubicBezTo>
                      <a:pt x="442579" y="677256"/>
                      <a:pt x="403527" y="891569"/>
                      <a:pt x="367332" y="1064924"/>
                    </a:cubicBezTo>
                    <a:lnTo>
                      <a:pt x="342567" y="1064924"/>
                    </a:lnTo>
                    <a:close/>
                    <a:moveTo>
                      <a:pt x="150162" y="97184"/>
                    </a:moveTo>
                    <a:cubicBezTo>
                      <a:pt x="170165" y="75276"/>
                      <a:pt x="191119" y="59084"/>
                      <a:pt x="213027" y="47654"/>
                    </a:cubicBezTo>
                    <a:cubicBezTo>
                      <a:pt x="145400" y="130521"/>
                      <a:pt x="86344" y="319116"/>
                      <a:pt x="104442" y="519141"/>
                    </a:cubicBezTo>
                    <a:cubicBezTo>
                      <a:pt x="115872" y="641061"/>
                      <a:pt x="163497" y="873471"/>
                      <a:pt x="205407" y="1064924"/>
                    </a:cubicBezTo>
                    <a:lnTo>
                      <a:pt x="175879" y="1064924"/>
                    </a:lnTo>
                    <a:cubicBezTo>
                      <a:pt x="110157" y="883949"/>
                      <a:pt x="38719" y="667731"/>
                      <a:pt x="29194" y="555336"/>
                    </a:cubicBezTo>
                    <a:cubicBezTo>
                      <a:pt x="15860" y="408651"/>
                      <a:pt x="53007" y="203864"/>
                      <a:pt x="150162" y="97184"/>
                    </a:cubicBezTo>
                    <a:close/>
                    <a:moveTo>
                      <a:pt x="213027" y="1099214"/>
                    </a:moveTo>
                    <a:cubicBezTo>
                      <a:pt x="227315" y="1161126"/>
                      <a:pt x="239697" y="1218276"/>
                      <a:pt x="251127" y="1263044"/>
                    </a:cubicBezTo>
                    <a:cubicBezTo>
                      <a:pt x="233982" y="1218276"/>
                      <a:pt x="212075" y="1161126"/>
                      <a:pt x="189215" y="1099214"/>
                    </a:cubicBezTo>
                    <a:lnTo>
                      <a:pt x="213027" y="1099214"/>
                    </a:lnTo>
                    <a:close/>
                    <a:moveTo>
                      <a:pt x="312087" y="2245071"/>
                    </a:moveTo>
                    <a:cubicBezTo>
                      <a:pt x="292085" y="2252691"/>
                      <a:pt x="270177" y="2242214"/>
                      <a:pt x="263510" y="2222211"/>
                    </a:cubicBezTo>
                    <a:cubicBezTo>
                      <a:pt x="255890" y="2202209"/>
                      <a:pt x="266367" y="2180301"/>
                      <a:pt x="286370" y="2173634"/>
                    </a:cubicBezTo>
                    <a:cubicBezTo>
                      <a:pt x="306372" y="2166966"/>
                      <a:pt x="328279" y="2176491"/>
                      <a:pt x="334947" y="2196494"/>
                    </a:cubicBezTo>
                    <a:cubicBezTo>
                      <a:pt x="342567" y="2215544"/>
                      <a:pt x="332090" y="2237451"/>
                      <a:pt x="312087" y="2245071"/>
                    </a:cubicBezTo>
                    <a:close/>
                    <a:moveTo>
                      <a:pt x="363522" y="1219229"/>
                    </a:moveTo>
                    <a:cubicBezTo>
                      <a:pt x="371142" y="1183986"/>
                      <a:pt x="380667" y="1143029"/>
                      <a:pt x="390192" y="1099214"/>
                    </a:cubicBezTo>
                    <a:lnTo>
                      <a:pt x="406385" y="1099214"/>
                    </a:lnTo>
                    <a:cubicBezTo>
                      <a:pt x="391145" y="1143029"/>
                      <a:pt x="376857" y="1183034"/>
                      <a:pt x="363522" y="1219229"/>
                    </a:cubicBezTo>
                    <a:close/>
                    <a:moveTo>
                      <a:pt x="562595" y="521046"/>
                    </a:moveTo>
                    <a:cubicBezTo>
                      <a:pt x="559737" y="629631"/>
                      <a:pt x="485442" y="868709"/>
                      <a:pt x="417815" y="1063971"/>
                    </a:cubicBezTo>
                    <a:lnTo>
                      <a:pt x="396860" y="1063971"/>
                    </a:lnTo>
                    <a:cubicBezTo>
                      <a:pt x="433054" y="890616"/>
                      <a:pt x="472107" y="678209"/>
                      <a:pt x="483537" y="515331"/>
                    </a:cubicBezTo>
                    <a:cubicBezTo>
                      <a:pt x="498777" y="314354"/>
                      <a:pt x="461629" y="143856"/>
                      <a:pt x="384477" y="53369"/>
                    </a:cubicBezTo>
                    <a:cubicBezTo>
                      <a:pt x="399717" y="62894"/>
                      <a:pt x="414957" y="74324"/>
                      <a:pt x="429245" y="88611"/>
                    </a:cubicBezTo>
                    <a:cubicBezTo>
                      <a:pt x="526400" y="186719"/>
                      <a:pt x="566404" y="381981"/>
                      <a:pt x="562595" y="5210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39F586F-C4EA-4B19-B88C-AE51E5B5AE1B}"/>
                  </a:ext>
                </a:extLst>
              </p:cNvPr>
              <p:cNvSpPr/>
              <p:nvPr/>
            </p:nvSpPr>
            <p:spPr>
              <a:xfrm>
                <a:off x="8026099" y="1913231"/>
                <a:ext cx="2357467" cy="1932348"/>
              </a:xfrm>
              <a:custGeom>
                <a:avLst/>
                <a:gdLst>
                  <a:gd name="connsiteX0" fmla="*/ 1169670 w 1162050"/>
                  <a:gd name="connsiteY0" fmla="*/ 316230 h 952500"/>
                  <a:gd name="connsiteX1" fmla="*/ 853440 w 1162050"/>
                  <a:gd name="connsiteY1" fmla="*/ 0 h 952500"/>
                  <a:gd name="connsiteX2" fmla="*/ 687705 w 1162050"/>
                  <a:gd name="connsiteY2" fmla="*/ 46672 h 952500"/>
                  <a:gd name="connsiteX3" fmla="*/ 537210 w 1162050"/>
                  <a:gd name="connsiteY3" fmla="*/ 0 h 952500"/>
                  <a:gd name="connsiteX4" fmla="*/ 312420 w 1162050"/>
                  <a:gd name="connsiteY4" fmla="*/ 124777 h 952500"/>
                  <a:gd name="connsiteX5" fmla="*/ 229552 w 1162050"/>
                  <a:gd name="connsiteY5" fmla="*/ 109538 h 952500"/>
                  <a:gd name="connsiteX6" fmla="*/ 0 w 1162050"/>
                  <a:gd name="connsiteY6" fmla="*/ 339090 h 952500"/>
                  <a:gd name="connsiteX7" fmla="*/ 229552 w 1162050"/>
                  <a:gd name="connsiteY7" fmla="*/ 568643 h 952500"/>
                  <a:gd name="connsiteX8" fmla="*/ 242888 w 1162050"/>
                  <a:gd name="connsiteY8" fmla="*/ 568643 h 952500"/>
                  <a:gd name="connsiteX9" fmla="*/ 220980 w 1162050"/>
                  <a:gd name="connsiteY9" fmla="*/ 911543 h 952500"/>
                  <a:gd name="connsiteX10" fmla="*/ 270510 w 1162050"/>
                  <a:gd name="connsiteY10" fmla="*/ 958215 h 952500"/>
                  <a:gd name="connsiteX11" fmla="*/ 699135 w 1162050"/>
                  <a:gd name="connsiteY11" fmla="*/ 934403 h 952500"/>
                  <a:gd name="connsiteX12" fmla="*/ 741997 w 1162050"/>
                  <a:gd name="connsiteY12" fmla="*/ 937260 h 952500"/>
                  <a:gd name="connsiteX13" fmla="*/ 765810 w 1162050"/>
                  <a:gd name="connsiteY13" fmla="*/ 943928 h 952500"/>
                  <a:gd name="connsiteX14" fmla="*/ 771525 w 1162050"/>
                  <a:gd name="connsiteY14" fmla="*/ 943928 h 952500"/>
                  <a:gd name="connsiteX15" fmla="*/ 849630 w 1162050"/>
                  <a:gd name="connsiteY15" fmla="*/ 959168 h 952500"/>
                  <a:gd name="connsiteX16" fmla="*/ 898207 w 1162050"/>
                  <a:gd name="connsiteY16" fmla="*/ 911543 h 952500"/>
                  <a:gd name="connsiteX17" fmla="*/ 878205 w 1162050"/>
                  <a:gd name="connsiteY17" fmla="*/ 632460 h 952500"/>
                  <a:gd name="connsiteX18" fmla="*/ 1169670 w 1162050"/>
                  <a:gd name="connsiteY18" fmla="*/ 316230 h 9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62050" h="952500">
                    <a:moveTo>
                      <a:pt x="1169670" y="316230"/>
                    </a:moveTo>
                    <a:cubicBezTo>
                      <a:pt x="1169670" y="141922"/>
                      <a:pt x="1027747" y="0"/>
                      <a:pt x="853440" y="0"/>
                    </a:cubicBezTo>
                    <a:cubicBezTo>
                      <a:pt x="792480" y="0"/>
                      <a:pt x="736282" y="17145"/>
                      <a:pt x="687705" y="46672"/>
                    </a:cubicBezTo>
                    <a:cubicBezTo>
                      <a:pt x="644843" y="17145"/>
                      <a:pt x="593407" y="0"/>
                      <a:pt x="537210" y="0"/>
                    </a:cubicBezTo>
                    <a:cubicBezTo>
                      <a:pt x="442913" y="0"/>
                      <a:pt x="360045" y="49530"/>
                      <a:pt x="312420" y="124777"/>
                    </a:cubicBezTo>
                    <a:cubicBezTo>
                      <a:pt x="286702" y="114300"/>
                      <a:pt x="258127" y="109538"/>
                      <a:pt x="229552" y="109538"/>
                    </a:cubicBezTo>
                    <a:cubicBezTo>
                      <a:pt x="102870" y="109538"/>
                      <a:pt x="0" y="212408"/>
                      <a:pt x="0" y="339090"/>
                    </a:cubicBezTo>
                    <a:cubicBezTo>
                      <a:pt x="0" y="465773"/>
                      <a:pt x="102870" y="568643"/>
                      <a:pt x="229552" y="568643"/>
                    </a:cubicBezTo>
                    <a:cubicBezTo>
                      <a:pt x="234315" y="568643"/>
                      <a:pt x="238125" y="568643"/>
                      <a:pt x="242888" y="568643"/>
                    </a:cubicBezTo>
                    <a:cubicBezTo>
                      <a:pt x="234315" y="682943"/>
                      <a:pt x="227647" y="797243"/>
                      <a:pt x="220980" y="911543"/>
                    </a:cubicBezTo>
                    <a:cubicBezTo>
                      <a:pt x="218122" y="958215"/>
                      <a:pt x="226695" y="965835"/>
                      <a:pt x="270510" y="958215"/>
                    </a:cubicBezTo>
                    <a:cubicBezTo>
                      <a:pt x="412432" y="933450"/>
                      <a:pt x="555307" y="915353"/>
                      <a:pt x="699135" y="934403"/>
                    </a:cubicBezTo>
                    <a:cubicBezTo>
                      <a:pt x="713422" y="933450"/>
                      <a:pt x="727710" y="934403"/>
                      <a:pt x="741997" y="937260"/>
                    </a:cubicBezTo>
                    <a:cubicBezTo>
                      <a:pt x="750570" y="939165"/>
                      <a:pt x="759142" y="941070"/>
                      <a:pt x="765810" y="943928"/>
                    </a:cubicBezTo>
                    <a:cubicBezTo>
                      <a:pt x="767715" y="943928"/>
                      <a:pt x="769620" y="943928"/>
                      <a:pt x="771525" y="943928"/>
                    </a:cubicBezTo>
                    <a:cubicBezTo>
                      <a:pt x="797242" y="950595"/>
                      <a:pt x="822960" y="957262"/>
                      <a:pt x="849630" y="959168"/>
                    </a:cubicBezTo>
                    <a:cubicBezTo>
                      <a:pt x="893445" y="962025"/>
                      <a:pt x="901065" y="958215"/>
                      <a:pt x="898207" y="911543"/>
                    </a:cubicBezTo>
                    <a:cubicBezTo>
                      <a:pt x="891540" y="818198"/>
                      <a:pt x="885825" y="725805"/>
                      <a:pt x="878205" y="632460"/>
                    </a:cubicBezTo>
                    <a:cubicBezTo>
                      <a:pt x="1041082" y="618173"/>
                      <a:pt x="1169670" y="481965"/>
                      <a:pt x="1169670" y="31623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8147F14-712C-435C-8CB0-282B8D74FFE0}"/>
                  </a:ext>
                </a:extLst>
              </p:cNvPr>
              <p:cNvSpPr/>
              <p:nvPr/>
            </p:nvSpPr>
            <p:spPr>
              <a:xfrm flipH="1">
                <a:off x="6645244" y="3617901"/>
                <a:ext cx="5119178" cy="665597"/>
              </a:xfrm>
              <a:custGeom>
                <a:avLst/>
                <a:gdLst>
                  <a:gd name="connsiteX0" fmla="*/ 6792279 w 8822004"/>
                  <a:gd name="connsiteY0" fmla="*/ 0 h 1147040"/>
                  <a:gd name="connsiteX1" fmla="*/ 4411002 w 8822004"/>
                  <a:gd name="connsiteY1" fmla="*/ 0 h 1147040"/>
                  <a:gd name="connsiteX2" fmla="*/ 2029725 w 8822004"/>
                  <a:gd name="connsiteY2" fmla="*/ 0 h 1147040"/>
                  <a:gd name="connsiteX3" fmla="*/ 1709050 w 8822004"/>
                  <a:gd name="connsiteY3" fmla="*/ 262370 h 1147040"/>
                  <a:gd name="connsiteX4" fmla="*/ 1670181 w 8822004"/>
                  <a:gd name="connsiteY4" fmla="*/ 325531 h 1147040"/>
                  <a:gd name="connsiteX5" fmla="*/ 1077419 w 8822004"/>
                  <a:gd name="connsiteY5" fmla="*/ 325531 h 1147040"/>
                  <a:gd name="connsiteX6" fmla="*/ 134830 w 8822004"/>
                  <a:gd name="connsiteY6" fmla="*/ 320675 h 1147040"/>
                  <a:gd name="connsiteX7" fmla="*/ 18221 w 8822004"/>
                  <a:gd name="connsiteY7" fmla="*/ 412993 h 1147040"/>
                  <a:gd name="connsiteX8" fmla="*/ 0 w 8822004"/>
                  <a:gd name="connsiteY8" fmla="*/ 529599 h 1147040"/>
                  <a:gd name="connsiteX9" fmla="*/ 1372 w 8822004"/>
                  <a:gd name="connsiteY9" fmla="*/ 573520 h 1147040"/>
                  <a:gd name="connsiteX10" fmla="*/ 0 w 8822004"/>
                  <a:gd name="connsiteY10" fmla="*/ 617441 h 1147040"/>
                  <a:gd name="connsiteX11" fmla="*/ 18221 w 8822004"/>
                  <a:gd name="connsiteY11" fmla="*/ 734047 h 1147040"/>
                  <a:gd name="connsiteX12" fmla="*/ 134830 w 8822004"/>
                  <a:gd name="connsiteY12" fmla="*/ 826365 h 1147040"/>
                  <a:gd name="connsiteX13" fmla="*/ 1077419 w 8822004"/>
                  <a:gd name="connsiteY13" fmla="*/ 821509 h 1147040"/>
                  <a:gd name="connsiteX14" fmla="*/ 1670181 w 8822004"/>
                  <a:gd name="connsiteY14" fmla="*/ 821509 h 1147040"/>
                  <a:gd name="connsiteX15" fmla="*/ 1709050 w 8822004"/>
                  <a:gd name="connsiteY15" fmla="*/ 884670 h 1147040"/>
                  <a:gd name="connsiteX16" fmla="*/ 2029725 w 8822004"/>
                  <a:gd name="connsiteY16" fmla="*/ 1147040 h 1147040"/>
                  <a:gd name="connsiteX17" fmla="*/ 4411002 w 8822004"/>
                  <a:gd name="connsiteY17" fmla="*/ 1147040 h 1147040"/>
                  <a:gd name="connsiteX18" fmla="*/ 6792279 w 8822004"/>
                  <a:gd name="connsiteY18" fmla="*/ 1147040 h 1147040"/>
                  <a:gd name="connsiteX19" fmla="*/ 7112954 w 8822004"/>
                  <a:gd name="connsiteY19" fmla="*/ 884670 h 1147040"/>
                  <a:gd name="connsiteX20" fmla="*/ 7151823 w 8822004"/>
                  <a:gd name="connsiteY20" fmla="*/ 821509 h 1147040"/>
                  <a:gd name="connsiteX21" fmla="*/ 7744585 w 8822004"/>
                  <a:gd name="connsiteY21" fmla="*/ 821509 h 1147040"/>
                  <a:gd name="connsiteX22" fmla="*/ 8687174 w 8822004"/>
                  <a:gd name="connsiteY22" fmla="*/ 826365 h 1147040"/>
                  <a:gd name="connsiteX23" fmla="*/ 8803783 w 8822004"/>
                  <a:gd name="connsiteY23" fmla="*/ 734047 h 1147040"/>
                  <a:gd name="connsiteX24" fmla="*/ 8822004 w 8822004"/>
                  <a:gd name="connsiteY24" fmla="*/ 617441 h 1147040"/>
                  <a:gd name="connsiteX25" fmla="*/ 8820632 w 8822004"/>
                  <a:gd name="connsiteY25" fmla="*/ 573520 h 1147040"/>
                  <a:gd name="connsiteX26" fmla="*/ 8822004 w 8822004"/>
                  <a:gd name="connsiteY26" fmla="*/ 529599 h 1147040"/>
                  <a:gd name="connsiteX27" fmla="*/ 8803783 w 8822004"/>
                  <a:gd name="connsiteY27" fmla="*/ 412993 h 1147040"/>
                  <a:gd name="connsiteX28" fmla="*/ 8687174 w 8822004"/>
                  <a:gd name="connsiteY28" fmla="*/ 320675 h 1147040"/>
                  <a:gd name="connsiteX29" fmla="*/ 7744585 w 8822004"/>
                  <a:gd name="connsiteY29" fmla="*/ 325531 h 1147040"/>
                  <a:gd name="connsiteX30" fmla="*/ 7151823 w 8822004"/>
                  <a:gd name="connsiteY30" fmla="*/ 325531 h 1147040"/>
                  <a:gd name="connsiteX31" fmla="*/ 7112954 w 8822004"/>
                  <a:gd name="connsiteY31" fmla="*/ 262370 h 1147040"/>
                  <a:gd name="connsiteX32" fmla="*/ 6792279 w 8822004"/>
                  <a:gd name="connsiteY32" fmla="*/ 0 h 1147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822004" h="1147040">
                    <a:moveTo>
                      <a:pt x="6792279" y="0"/>
                    </a:moveTo>
                    <a:lnTo>
                      <a:pt x="4411002" y="0"/>
                    </a:lnTo>
                    <a:lnTo>
                      <a:pt x="2029725" y="0"/>
                    </a:lnTo>
                    <a:cubicBezTo>
                      <a:pt x="1835376" y="0"/>
                      <a:pt x="1747920" y="72883"/>
                      <a:pt x="1709050" y="262370"/>
                    </a:cubicBezTo>
                    <a:cubicBezTo>
                      <a:pt x="1704189" y="291522"/>
                      <a:pt x="1694471" y="315819"/>
                      <a:pt x="1670181" y="325531"/>
                    </a:cubicBezTo>
                    <a:cubicBezTo>
                      <a:pt x="1470971" y="383840"/>
                      <a:pt x="1276623" y="408131"/>
                      <a:pt x="1077419" y="325531"/>
                    </a:cubicBezTo>
                    <a:cubicBezTo>
                      <a:pt x="781035" y="306096"/>
                      <a:pt x="431208" y="310957"/>
                      <a:pt x="134830" y="320675"/>
                    </a:cubicBezTo>
                    <a:cubicBezTo>
                      <a:pt x="86243" y="335253"/>
                      <a:pt x="32795" y="359544"/>
                      <a:pt x="18221" y="412993"/>
                    </a:cubicBezTo>
                    <a:cubicBezTo>
                      <a:pt x="3645" y="451863"/>
                      <a:pt x="0" y="490731"/>
                      <a:pt x="0" y="529599"/>
                    </a:cubicBezTo>
                    <a:lnTo>
                      <a:pt x="1372" y="573520"/>
                    </a:lnTo>
                    <a:lnTo>
                      <a:pt x="0" y="617441"/>
                    </a:lnTo>
                    <a:cubicBezTo>
                      <a:pt x="0" y="656309"/>
                      <a:pt x="3645" y="695177"/>
                      <a:pt x="18221" y="734047"/>
                    </a:cubicBezTo>
                    <a:cubicBezTo>
                      <a:pt x="32795" y="787496"/>
                      <a:pt x="86243" y="811787"/>
                      <a:pt x="134830" y="826365"/>
                    </a:cubicBezTo>
                    <a:cubicBezTo>
                      <a:pt x="431208" y="836083"/>
                      <a:pt x="781035" y="840944"/>
                      <a:pt x="1077419" y="821509"/>
                    </a:cubicBezTo>
                    <a:cubicBezTo>
                      <a:pt x="1276623" y="738909"/>
                      <a:pt x="1470971" y="763200"/>
                      <a:pt x="1670181" y="821509"/>
                    </a:cubicBezTo>
                    <a:cubicBezTo>
                      <a:pt x="1694471" y="831221"/>
                      <a:pt x="1704189" y="855518"/>
                      <a:pt x="1709050" y="884670"/>
                    </a:cubicBezTo>
                    <a:cubicBezTo>
                      <a:pt x="1747920" y="1074157"/>
                      <a:pt x="1835376" y="1147040"/>
                      <a:pt x="2029725" y="1147040"/>
                    </a:cubicBezTo>
                    <a:lnTo>
                      <a:pt x="4411002" y="1147040"/>
                    </a:lnTo>
                    <a:lnTo>
                      <a:pt x="6792279" y="1147040"/>
                    </a:lnTo>
                    <a:cubicBezTo>
                      <a:pt x="6986628" y="1147040"/>
                      <a:pt x="7074084" y="1074157"/>
                      <a:pt x="7112954" y="884670"/>
                    </a:cubicBezTo>
                    <a:cubicBezTo>
                      <a:pt x="7117815" y="855518"/>
                      <a:pt x="7127533" y="831221"/>
                      <a:pt x="7151823" y="821509"/>
                    </a:cubicBezTo>
                    <a:cubicBezTo>
                      <a:pt x="7351033" y="763200"/>
                      <a:pt x="7545381" y="738909"/>
                      <a:pt x="7744585" y="821509"/>
                    </a:cubicBezTo>
                    <a:cubicBezTo>
                      <a:pt x="8040969" y="840944"/>
                      <a:pt x="8390796" y="836083"/>
                      <a:pt x="8687174" y="826365"/>
                    </a:cubicBezTo>
                    <a:cubicBezTo>
                      <a:pt x="8735761" y="811787"/>
                      <a:pt x="8789209" y="787496"/>
                      <a:pt x="8803783" y="734047"/>
                    </a:cubicBezTo>
                    <a:cubicBezTo>
                      <a:pt x="8818359" y="695177"/>
                      <a:pt x="8822004" y="656309"/>
                      <a:pt x="8822004" y="617441"/>
                    </a:cubicBezTo>
                    <a:lnTo>
                      <a:pt x="8820632" y="573520"/>
                    </a:lnTo>
                    <a:lnTo>
                      <a:pt x="8822004" y="529599"/>
                    </a:lnTo>
                    <a:cubicBezTo>
                      <a:pt x="8822004" y="490731"/>
                      <a:pt x="8818359" y="451863"/>
                      <a:pt x="8803783" y="412993"/>
                    </a:cubicBezTo>
                    <a:cubicBezTo>
                      <a:pt x="8789209" y="359544"/>
                      <a:pt x="8735761" y="335253"/>
                      <a:pt x="8687174" y="320675"/>
                    </a:cubicBezTo>
                    <a:cubicBezTo>
                      <a:pt x="8390796" y="310957"/>
                      <a:pt x="8040969" y="306096"/>
                      <a:pt x="7744585" y="325531"/>
                    </a:cubicBezTo>
                    <a:cubicBezTo>
                      <a:pt x="7545381" y="408131"/>
                      <a:pt x="7351033" y="383840"/>
                      <a:pt x="7151823" y="325531"/>
                    </a:cubicBezTo>
                    <a:cubicBezTo>
                      <a:pt x="7127533" y="315819"/>
                      <a:pt x="7117815" y="291522"/>
                      <a:pt x="7112954" y="262370"/>
                    </a:cubicBezTo>
                    <a:cubicBezTo>
                      <a:pt x="7074084" y="72883"/>
                      <a:pt x="6986628" y="0"/>
                      <a:pt x="67922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B113D5-B757-42DC-B526-46C6167977F5}"/>
                </a:ext>
              </a:extLst>
            </p:cNvPr>
            <p:cNvSpPr txBox="1"/>
            <p:nvPr/>
          </p:nvSpPr>
          <p:spPr>
            <a:xfrm>
              <a:off x="7048001" y="2421784"/>
              <a:ext cx="18287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2400" dirty="0">
                  <a:solidFill>
                    <a:schemeClr val="bg1"/>
                  </a:solidFill>
                  <a:cs typeface="Arial" pitchFamily="34" charset="0"/>
                </a:rPr>
                <a:t>BAKERY</a:t>
              </a:r>
              <a:endParaRPr lang="ko-KR" altLang="en-US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7399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22BF4DD-7168-45CA-A1AF-213020442F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EDD55C3-E7D0-4358-99C3-6B8E0B16A34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4C58877-61B5-4788-9ABC-F172740E11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83FD3846-57D9-4696-A98C-BACFA9275D48}"/>
              </a:ext>
            </a:extLst>
          </p:cNvPr>
          <p:cNvGrpSpPr/>
          <p:nvPr/>
        </p:nvGrpSpPr>
        <p:grpSpPr>
          <a:xfrm>
            <a:off x="4178179" y="2467859"/>
            <a:ext cx="3835641" cy="3185594"/>
            <a:chOff x="1967283" y="0"/>
            <a:chExt cx="8257434" cy="6858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0DF48E4-8630-4457-B8A0-25B932649105}"/>
                </a:ext>
              </a:extLst>
            </p:cNvPr>
            <p:cNvSpPr/>
            <p:nvPr/>
          </p:nvSpPr>
          <p:spPr>
            <a:xfrm>
              <a:off x="3089150" y="5712938"/>
              <a:ext cx="5937930" cy="1144289"/>
            </a:xfrm>
            <a:custGeom>
              <a:avLst/>
              <a:gdLst>
                <a:gd name="connsiteX0" fmla="*/ 0 w 5937930"/>
                <a:gd name="connsiteY0" fmla="*/ 0 h 1144288"/>
                <a:gd name="connsiteX1" fmla="*/ 85048 w 5937930"/>
                <a:gd name="connsiteY1" fmla="*/ 65719 h 1144288"/>
                <a:gd name="connsiteX2" fmla="*/ 738375 w 5937930"/>
                <a:gd name="connsiteY2" fmla="*/ 496373 h 1144288"/>
                <a:gd name="connsiteX3" fmla="*/ 1977764 w 5937930"/>
                <a:gd name="connsiteY3" fmla="*/ 940172 h 1144288"/>
                <a:gd name="connsiteX4" fmla="*/ 2460994 w 5937930"/>
                <a:gd name="connsiteY4" fmla="*/ 1015169 h 1144288"/>
                <a:gd name="connsiteX5" fmla="*/ 2842939 w 5937930"/>
                <a:gd name="connsiteY5" fmla="*/ 1039911 h 1144288"/>
                <a:gd name="connsiteX6" fmla="*/ 3057106 w 5937930"/>
                <a:gd name="connsiteY6" fmla="*/ 1043777 h 1144288"/>
                <a:gd name="connsiteX7" fmla="*/ 3483895 w 5937930"/>
                <a:gd name="connsiteY7" fmla="*/ 1018262 h 1144288"/>
                <a:gd name="connsiteX8" fmla="*/ 4189797 w 5937930"/>
                <a:gd name="connsiteY8" fmla="*/ 897648 h 1144288"/>
                <a:gd name="connsiteX9" fmla="*/ 4918895 w 5937930"/>
                <a:gd name="connsiteY9" fmla="*/ 652554 h 1144288"/>
                <a:gd name="connsiteX10" fmla="*/ 5170948 w 5937930"/>
                <a:gd name="connsiteY10" fmla="*/ 535032 h 1144288"/>
                <a:gd name="connsiteX11" fmla="*/ 5942569 w 5937930"/>
                <a:gd name="connsiteY11" fmla="*/ 37885 h 1144288"/>
                <a:gd name="connsiteX12" fmla="*/ 4940543 w 5937930"/>
                <a:gd name="connsiteY12" fmla="*/ 715953 h 1144288"/>
                <a:gd name="connsiteX13" fmla="*/ 3598324 w 5937930"/>
                <a:gd name="connsiteY13" fmla="*/ 1108723 h 1144288"/>
                <a:gd name="connsiteX14" fmla="*/ 2560732 w 5937930"/>
                <a:gd name="connsiteY14" fmla="*/ 1128825 h 1144288"/>
                <a:gd name="connsiteX15" fmla="*/ 526527 w 5937930"/>
                <a:gd name="connsiteY15" fmla="*/ 426788 h 1144288"/>
                <a:gd name="connsiteX16" fmla="*/ 14690 w 5937930"/>
                <a:gd name="connsiteY16" fmla="*/ 17009 h 1144288"/>
                <a:gd name="connsiteX17" fmla="*/ 0 w 5937930"/>
                <a:gd name="connsiteY17" fmla="*/ 0 h 114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37930" h="1144288">
                  <a:moveTo>
                    <a:pt x="0" y="0"/>
                  </a:moveTo>
                  <a:cubicBezTo>
                    <a:pt x="33246" y="15463"/>
                    <a:pt x="57214" y="43297"/>
                    <a:pt x="85048" y="65719"/>
                  </a:cubicBezTo>
                  <a:cubicBezTo>
                    <a:pt x="289165" y="229631"/>
                    <a:pt x="507198" y="373440"/>
                    <a:pt x="738375" y="496373"/>
                  </a:cubicBezTo>
                  <a:cubicBezTo>
                    <a:pt x="1129599" y="705129"/>
                    <a:pt x="1543243" y="851258"/>
                    <a:pt x="1977764" y="940172"/>
                  </a:cubicBezTo>
                  <a:cubicBezTo>
                    <a:pt x="2137810" y="973418"/>
                    <a:pt x="2298628" y="998160"/>
                    <a:pt x="2460994" y="1015169"/>
                  </a:cubicBezTo>
                  <a:cubicBezTo>
                    <a:pt x="2587793" y="1028313"/>
                    <a:pt x="2715366" y="1036818"/>
                    <a:pt x="2842939" y="1039911"/>
                  </a:cubicBezTo>
                  <a:cubicBezTo>
                    <a:pt x="2914070" y="1041457"/>
                    <a:pt x="2985975" y="1046096"/>
                    <a:pt x="3057106" y="1043777"/>
                  </a:cubicBezTo>
                  <a:cubicBezTo>
                    <a:pt x="3199369" y="1038365"/>
                    <a:pt x="3341632" y="1032179"/>
                    <a:pt x="3483895" y="1018262"/>
                  </a:cubicBezTo>
                  <a:cubicBezTo>
                    <a:pt x="3722031" y="995067"/>
                    <a:pt x="3957847" y="955635"/>
                    <a:pt x="4189797" y="897648"/>
                  </a:cubicBezTo>
                  <a:cubicBezTo>
                    <a:pt x="4439531" y="835794"/>
                    <a:pt x="4683079" y="755385"/>
                    <a:pt x="4918895" y="652554"/>
                  </a:cubicBezTo>
                  <a:cubicBezTo>
                    <a:pt x="5003943" y="615442"/>
                    <a:pt x="5087445" y="576010"/>
                    <a:pt x="5170948" y="535032"/>
                  </a:cubicBezTo>
                  <a:cubicBezTo>
                    <a:pt x="5199555" y="521115"/>
                    <a:pt x="5917055" y="28607"/>
                    <a:pt x="5942569" y="37885"/>
                  </a:cubicBezTo>
                  <a:cubicBezTo>
                    <a:pt x="5782524" y="244321"/>
                    <a:pt x="5245172" y="572917"/>
                    <a:pt x="4940543" y="715953"/>
                  </a:cubicBezTo>
                  <a:cubicBezTo>
                    <a:pt x="4514528" y="919296"/>
                    <a:pt x="4066090" y="1047643"/>
                    <a:pt x="3598324" y="1108723"/>
                  </a:cubicBezTo>
                  <a:cubicBezTo>
                    <a:pt x="3252718" y="1153566"/>
                    <a:pt x="2907111" y="1160525"/>
                    <a:pt x="2560732" y="1128825"/>
                  </a:cubicBezTo>
                  <a:cubicBezTo>
                    <a:pt x="1825450" y="1060013"/>
                    <a:pt x="1143515" y="835794"/>
                    <a:pt x="526527" y="426788"/>
                  </a:cubicBezTo>
                  <a:cubicBezTo>
                    <a:pt x="344060" y="305401"/>
                    <a:pt x="173190" y="168551"/>
                    <a:pt x="14690" y="17009"/>
                  </a:cubicBezTo>
                  <a:cubicBezTo>
                    <a:pt x="9278" y="11598"/>
                    <a:pt x="5412" y="5412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3424B13-F892-4A4C-813A-D969DF80A489}"/>
                </a:ext>
              </a:extLst>
            </p:cNvPr>
            <p:cNvSpPr/>
            <p:nvPr/>
          </p:nvSpPr>
          <p:spPr>
            <a:xfrm>
              <a:off x="1967231" y="-273"/>
              <a:ext cx="8257434" cy="6749756"/>
            </a:xfrm>
            <a:custGeom>
              <a:avLst/>
              <a:gdLst>
                <a:gd name="connsiteX0" fmla="*/ 8193313 w 8257434"/>
                <a:gd name="connsiteY0" fmla="*/ 2824656 h 6749756"/>
                <a:gd name="connsiteX1" fmla="*/ 7723228 w 8257434"/>
                <a:gd name="connsiteY1" fmla="*/ 1725211 h 6749756"/>
                <a:gd name="connsiteX2" fmla="*/ 6568115 w 8257434"/>
                <a:gd name="connsiteY2" fmla="*/ 656693 h 6749756"/>
                <a:gd name="connsiteX3" fmla="*/ 4166655 w 8257434"/>
                <a:gd name="connsiteY3" fmla="*/ 273 h 6749756"/>
                <a:gd name="connsiteX4" fmla="*/ 3293748 w 8257434"/>
                <a:gd name="connsiteY4" fmla="*/ 68312 h 6749756"/>
                <a:gd name="connsiteX5" fmla="*/ 1824729 w 8257434"/>
                <a:gd name="connsiteY5" fmla="*/ 571644 h 6749756"/>
                <a:gd name="connsiteX6" fmla="*/ 572970 w 8257434"/>
                <a:gd name="connsiteY6" fmla="*/ 1654853 h 6749756"/>
                <a:gd name="connsiteX7" fmla="*/ 4691 w 8257434"/>
                <a:gd name="connsiteY7" fmla="*/ 3208147 h 6749756"/>
                <a:gd name="connsiteX8" fmla="*/ 204942 w 8257434"/>
                <a:gd name="connsiteY8" fmla="*/ 4418928 h 6749756"/>
                <a:gd name="connsiteX9" fmla="*/ 1131970 w 8257434"/>
                <a:gd name="connsiteY9" fmla="*/ 5690790 h 6749756"/>
                <a:gd name="connsiteX10" fmla="*/ 1147434 w 8257434"/>
                <a:gd name="connsiteY10" fmla="*/ 5702387 h 6749756"/>
                <a:gd name="connsiteX11" fmla="*/ 1399487 w 8257434"/>
                <a:gd name="connsiteY11" fmla="*/ 5911143 h 6749756"/>
                <a:gd name="connsiteX12" fmla="*/ 1918282 w 8257434"/>
                <a:gd name="connsiteY12" fmla="*/ 6228915 h 6749756"/>
                <a:gd name="connsiteX13" fmla="*/ 2704594 w 8257434"/>
                <a:gd name="connsiteY13" fmla="*/ 6545140 h 6749756"/>
                <a:gd name="connsiteX14" fmla="*/ 3149939 w 8257434"/>
                <a:gd name="connsiteY14" fmla="*/ 6654930 h 6749756"/>
                <a:gd name="connsiteX15" fmla="*/ 3758422 w 8257434"/>
                <a:gd name="connsiteY15" fmla="*/ 6735340 h 6749756"/>
                <a:gd name="connsiteX16" fmla="*/ 4083152 w 8257434"/>
                <a:gd name="connsiteY16" fmla="*/ 6750030 h 6749756"/>
                <a:gd name="connsiteX17" fmla="*/ 4266393 w 8257434"/>
                <a:gd name="connsiteY17" fmla="*/ 6746164 h 6749756"/>
                <a:gd name="connsiteX18" fmla="*/ 4493705 w 8257434"/>
                <a:gd name="connsiteY18" fmla="*/ 6734567 h 6749756"/>
                <a:gd name="connsiteX19" fmla="*/ 4932864 w 8257434"/>
                <a:gd name="connsiteY19" fmla="*/ 6683538 h 6749756"/>
                <a:gd name="connsiteX20" fmla="*/ 5838244 w 8257434"/>
                <a:gd name="connsiteY20" fmla="*/ 6445402 h 6749756"/>
                <a:gd name="connsiteX21" fmla="*/ 6279723 w 8257434"/>
                <a:gd name="connsiteY21" fmla="*/ 6254429 h 6749756"/>
                <a:gd name="connsiteX22" fmla="*/ 6926091 w 8257434"/>
                <a:gd name="connsiteY22" fmla="*/ 5857021 h 6749756"/>
                <a:gd name="connsiteX23" fmla="*/ 7426331 w 8257434"/>
                <a:gd name="connsiteY23" fmla="*/ 5402398 h 6749756"/>
                <a:gd name="connsiteX24" fmla="*/ 7696940 w 8257434"/>
                <a:gd name="connsiteY24" fmla="*/ 5071482 h 6749756"/>
                <a:gd name="connsiteX25" fmla="*/ 8148470 w 8257434"/>
                <a:gd name="connsiteY25" fmla="*/ 4152185 h 6749756"/>
                <a:gd name="connsiteX26" fmla="*/ 8259033 w 8257434"/>
                <a:gd name="connsiteY26" fmla="*/ 3390615 h 6749756"/>
                <a:gd name="connsiteX27" fmla="*/ 8193313 w 8257434"/>
                <a:gd name="connsiteY27" fmla="*/ 2824656 h 674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7434" h="6749756">
                  <a:moveTo>
                    <a:pt x="8193313" y="2824656"/>
                  </a:moveTo>
                  <a:cubicBezTo>
                    <a:pt x="8131460" y="2421836"/>
                    <a:pt x="7953631" y="2059993"/>
                    <a:pt x="7723228" y="1725211"/>
                  </a:cubicBezTo>
                  <a:cubicBezTo>
                    <a:pt x="7418599" y="1282186"/>
                    <a:pt x="7027377" y="931167"/>
                    <a:pt x="6568115" y="656693"/>
                  </a:cubicBezTo>
                  <a:cubicBezTo>
                    <a:pt x="5828966" y="214441"/>
                    <a:pt x="5023325" y="11098"/>
                    <a:pt x="4166655" y="273"/>
                  </a:cubicBezTo>
                  <a:cubicBezTo>
                    <a:pt x="3873624" y="-2819"/>
                    <a:pt x="3582913" y="20376"/>
                    <a:pt x="3293748" y="68312"/>
                  </a:cubicBezTo>
                  <a:cubicBezTo>
                    <a:pt x="2776499" y="154907"/>
                    <a:pt x="2284764" y="318045"/>
                    <a:pt x="1824729" y="571644"/>
                  </a:cubicBezTo>
                  <a:cubicBezTo>
                    <a:pt x="1330675" y="843026"/>
                    <a:pt x="905432" y="1195591"/>
                    <a:pt x="572970" y="1654853"/>
                  </a:cubicBezTo>
                  <a:cubicBezTo>
                    <a:pt x="236642" y="2117980"/>
                    <a:pt x="38711" y="2633684"/>
                    <a:pt x="4691" y="3208147"/>
                  </a:cubicBezTo>
                  <a:cubicBezTo>
                    <a:pt x="-19277" y="3626431"/>
                    <a:pt x="48762" y="4030025"/>
                    <a:pt x="204942" y="4418928"/>
                  </a:cubicBezTo>
                  <a:cubicBezTo>
                    <a:pt x="406739" y="4921488"/>
                    <a:pt x="732243" y="5332813"/>
                    <a:pt x="1131970" y="5690790"/>
                  </a:cubicBezTo>
                  <a:cubicBezTo>
                    <a:pt x="1138156" y="5693109"/>
                    <a:pt x="1142795" y="5697748"/>
                    <a:pt x="1147434" y="5702387"/>
                  </a:cubicBezTo>
                  <a:cubicBezTo>
                    <a:pt x="1227070" y="5777385"/>
                    <a:pt x="1311345" y="5846970"/>
                    <a:pt x="1399487" y="5911143"/>
                  </a:cubicBezTo>
                  <a:cubicBezTo>
                    <a:pt x="1563398" y="6031757"/>
                    <a:pt x="1737361" y="6136134"/>
                    <a:pt x="1918282" y="6228915"/>
                  </a:cubicBezTo>
                  <a:cubicBezTo>
                    <a:pt x="2170335" y="6358807"/>
                    <a:pt x="2433212" y="6463185"/>
                    <a:pt x="2704594" y="6545140"/>
                  </a:cubicBezTo>
                  <a:cubicBezTo>
                    <a:pt x="2851496" y="6589211"/>
                    <a:pt x="2999944" y="6626323"/>
                    <a:pt x="3149939" y="6654930"/>
                  </a:cubicBezTo>
                  <a:cubicBezTo>
                    <a:pt x="3350963" y="6692815"/>
                    <a:pt x="3553533" y="6722196"/>
                    <a:pt x="3758422" y="6735340"/>
                  </a:cubicBezTo>
                  <a:cubicBezTo>
                    <a:pt x="3866666" y="6742298"/>
                    <a:pt x="3974909" y="6746937"/>
                    <a:pt x="4083152" y="6750030"/>
                  </a:cubicBezTo>
                  <a:cubicBezTo>
                    <a:pt x="4144233" y="6751576"/>
                    <a:pt x="4205314" y="6748484"/>
                    <a:pt x="4266393" y="6746164"/>
                  </a:cubicBezTo>
                  <a:cubicBezTo>
                    <a:pt x="4342164" y="6743071"/>
                    <a:pt x="4417935" y="6739979"/>
                    <a:pt x="4493705" y="6734567"/>
                  </a:cubicBezTo>
                  <a:cubicBezTo>
                    <a:pt x="4640607" y="6724515"/>
                    <a:pt x="4786735" y="6706733"/>
                    <a:pt x="4932864" y="6683538"/>
                  </a:cubicBezTo>
                  <a:cubicBezTo>
                    <a:pt x="5242132" y="6634055"/>
                    <a:pt x="5543667" y="6554419"/>
                    <a:pt x="5838244" y="6445402"/>
                  </a:cubicBezTo>
                  <a:cubicBezTo>
                    <a:pt x="5989012" y="6389734"/>
                    <a:pt x="6135141" y="6324788"/>
                    <a:pt x="6279723" y="6254429"/>
                  </a:cubicBezTo>
                  <a:cubicBezTo>
                    <a:pt x="6296733" y="6245924"/>
                    <a:pt x="6773777" y="5983821"/>
                    <a:pt x="6926091" y="5857021"/>
                  </a:cubicBezTo>
                  <a:cubicBezTo>
                    <a:pt x="7064489" y="5741046"/>
                    <a:pt x="7336644" y="5499817"/>
                    <a:pt x="7426331" y="5402398"/>
                  </a:cubicBezTo>
                  <a:cubicBezTo>
                    <a:pt x="7522977" y="5297247"/>
                    <a:pt x="7614211" y="5187458"/>
                    <a:pt x="7696940" y="5071482"/>
                  </a:cubicBezTo>
                  <a:cubicBezTo>
                    <a:pt x="7897964" y="4790049"/>
                    <a:pt x="8051824" y="4485421"/>
                    <a:pt x="8148470" y="4152185"/>
                  </a:cubicBezTo>
                  <a:cubicBezTo>
                    <a:pt x="8221148" y="3903225"/>
                    <a:pt x="8259033" y="3649626"/>
                    <a:pt x="8259033" y="3390615"/>
                  </a:cubicBezTo>
                  <a:cubicBezTo>
                    <a:pt x="8259033" y="3158665"/>
                    <a:pt x="8218055" y="2989341"/>
                    <a:pt x="8193313" y="2824656"/>
                  </a:cubicBezTo>
                  <a:close/>
                </a:path>
              </a:pathLst>
            </a:custGeom>
            <a:solidFill>
              <a:schemeClr val="accent5"/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E031C32-5674-4E9E-A11B-5D8778EE99CF}"/>
                </a:ext>
              </a:extLst>
            </p:cNvPr>
            <p:cNvSpPr/>
            <p:nvPr/>
          </p:nvSpPr>
          <p:spPr>
            <a:xfrm>
              <a:off x="3680623" y="1553294"/>
              <a:ext cx="4437984" cy="3595231"/>
            </a:xfrm>
            <a:custGeom>
              <a:avLst/>
              <a:gdLst>
                <a:gd name="connsiteX0" fmla="*/ 4437984 w 4437984"/>
                <a:gd name="connsiteY0" fmla="*/ 1799162 h 3595231"/>
                <a:gd name="connsiteX1" fmla="*/ 2218992 w 4437984"/>
                <a:gd name="connsiteY1" fmla="*/ 3598324 h 3595231"/>
                <a:gd name="connsiteX2" fmla="*/ 0 w 4437984"/>
                <a:gd name="connsiteY2" fmla="*/ 1799162 h 3595231"/>
                <a:gd name="connsiteX3" fmla="*/ 2218992 w 4437984"/>
                <a:gd name="connsiteY3" fmla="*/ 0 h 3595231"/>
                <a:gd name="connsiteX4" fmla="*/ 4437984 w 4437984"/>
                <a:gd name="connsiteY4" fmla="*/ 1799162 h 359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7984" h="3595231">
                  <a:moveTo>
                    <a:pt x="4437984" y="1799162"/>
                  </a:moveTo>
                  <a:cubicBezTo>
                    <a:pt x="4437984" y="2792812"/>
                    <a:pt x="3444508" y="3598324"/>
                    <a:pt x="2218992" y="3598324"/>
                  </a:cubicBezTo>
                  <a:cubicBezTo>
                    <a:pt x="993476" y="3598324"/>
                    <a:pt x="0" y="2792812"/>
                    <a:pt x="0" y="1799162"/>
                  </a:cubicBezTo>
                  <a:cubicBezTo>
                    <a:pt x="0" y="805512"/>
                    <a:pt x="993476" y="0"/>
                    <a:pt x="2218992" y="0"/>
                  </a:cubicBezTo>
                  <a:cubicBezTo>
                    <a:pt x="3444508" y="0"/>
                    <a:pt x="4437984" y="805512"/>
                    <a:pt x="4437984" y="1799162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2F02123-0FD6-4532-9198-05974E2EEAFE}"/>
                </a:ext>
              </a:extLst>
            </p:cNvPr>
            <p:cNvSpPr/>
            <p:nvPr/>
          </p:nvSpPr>
          <p:spPr>
            <a:xfrm>
              <a:off x="3877781" y="1575716"/>
              <a:ext cx="4437984" cy="3595231"/>
            </a:xfrm>
            <a:custGeom>
              <a:avLst/>
              <a:gdLst>
                <a:gd name="connsiteX0" fmla="*/ 4437984 w 4437984"/>
                <a:gd name="connsiteY0" fmla="*/ 1799162 h 3595231"/>
                <a:gd name="connsiteX1" fmla="*/ 2218992 w 4437984"/>
                <a:gd name="connsiteY1" fmla="*/ 3598324 h 3595231"/>
                <a:gd name="connsiteX2" fmla="*/ 0 w 4437984"/>
                <a:gd name="connsiteY2" fmla="*/ 1799162 h 3595231"/>
                <a:gd name="connsiteX3" fmla="*/ 2218992 w 4437984"/>
                <a:gd name="connsiteY3" fmla="*/ 0 h 3595231"/>
                <a:gd name="connsiteX4" fmla="*/ 4437984 w 4437984"/>
                <a:gd name="connsiteY4" fmla="*/ 1799162 h 359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7984" h="3595231">
                  <a:moveTo>
                    <a:pt x="4437984" y="1799162"/>
                  </a:moveTo>
                  <a:cubicBezTo>
                    <a:pt x="4437984" y="2792812"/>
                    <a:pt x="3444508" y="3598324"/>
                    <a:pt x="2218992" y="3598324"/>
                  </a:cubicBezTo>
                  <a:cubicBezTo>
                    <a:pt x="993476" y="3598324"/>
                    <a:pt x="0" y="2792812"/>
                    <a:pt x="0" y="1799162"/>
                  </a:cubicBezTo>
                  <a:cubicBezTo>
                    <a:pt x="0" y="805512"/>
                    <a:pt x="993476" y="0"/>
                    <a:pt x="2218992" y="0"/>
                  </a:cubicBezTo>
                  <a:cubicBezTo>
                    <a:pt x="3444508" y="0"/>
                    <a:pt x="4437984" y="805512"/>
                    <a:pt x="4437984" y="179916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12B48FB-27F5-4E35-9C1D-EEA940D35AE1}"/>
                </a:ext>
              </a:extLst>
            </p:cNvPr>
            <p:cNvSpPr/>
            <p:nvPr/>
          </p:nvSpPr>
          <p:spPr>
            <a:xfrm>
              <a:off x="7239500" y="1277273"/>
              <a:ext cx="1453556" cy="4430253"/>
            </a:xfrm>
            <a:custGeom>
              <a:avLst/>
              <a:gdLst>
                <a:gd name="connsiteX0" fmla="*/ 789 w 1453555"/>
                <a:gd name="connsiteY0" fmla="*/ 4435665 h 4430252"/>
                <a:gd name="connsiteX1" fmla="*/ 6201 w 1453555"/>
                <a:gd name="connsiteY1" fmla="*/ 2546042 h 4430252"/>
                <a:gd name="connsiteX2" fmla="*/ 345622 w 1453555"/>
                <a:gd name="connsiteY2" fmla="*/ 2188839 h 4430252"/>
                <a:gd name="connsiteX3" fmla="*/ 760040 w 1453555"/>
                <a:gd name="connsiteY3" fmla="*/ 1645302 h 4430252"/>
                <a:gd name="connsiteX4" fmla="*/ 953332 w 1453555"/>
                <a:gd name="connsiteY4" fmla="*/ 1314386 h 4430252"/>
                <a:gd name="connsiteX5" fmla="*/ 1210024 w 1453555"/>
                <a:gd name="connsiteY5" fmla="*/ 714407 h 4430252"/>
                <a:gd name="connsiteX6" fmla="*/ 1386306 w 1453555"/>
                <a:gd name="connsiteY6" fmla="*/ 0 h 4430252"/>
                <a:gd name="connsiteX7" fmla="*/ 1441974 w 1453555"/>
                <a:gd name="connsiteY7" fmla="*/ 1644528 h 4430252"/>
                <a:gd name="connsiteX8" fmla="*/ 913900 w 1453555"/>
                <a:gd name="connsiteY8" fmla="*/ 3438278 h 4430252"/>
                <a:gd name="connsiteX9" fmla="*/ 789 w 1453555"/>
                <a:gd name="connsiteY9" fmla="*/ 4435665 h 443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3555" h="4430252">
                  <a:moveTo>
                    <a:pt x="789" y="4435665"/>
                  </a:moveTo>
                  <a:cubicBezTo>
                    <a:pt x="-1531" y="3503998"/>
                    <a:pt x="1562" y="2620266"/>
                    <a:pt x="6201" y="2546042"/>
                  </a:cubicBezTo>
                  <a:cubicBezTo>
                    <a:pt x="10067" y="2525167"/>
                    <a:pt x="248976" y="2297855"/>
                    <a:pt x="345622" y="2188839"/>
                  </a:cubicBezTo>
                  <a:cubicBezTo>
                    <a:pt x="497936" y="2018742"/>
                    <a:pt x="635560" y="1837047"/>
                    <a:pt x="760040" y="1645302"/>
                  </a:cubicBezTo>
                  <a:cubicBezTo>
                    <a:pt x="829625" y="1537831"/>
                    <a:pt x="893798" y="1427268"/>
                    <a:pt x="953332" y="1314386"/>
                  </a:cubicBezTo>
                  <a:cubicBezTo>
                    <a:pt x="1056163" y="1121867"/>
                    <a:pt x="1140439" y="920843"/>
                    <a:pt x="1210024" y="714407"/>
                  </a:cubicBezTo>
                  <a:cubicBezTo>
                    <a:pt x="1284248" y="493281"/>
                    <a:pt x="1367750" y="4639"/>
                    <a:pt x="1386306" y="0"/>
                  </a:cubicBezTo>
                  <a:cubicBezTo>
                    <a:pt x="1397130" y="34793"/>
                    <a:pt x="1442747" y="1531646"/>
                    <a:pt x="1441974" y="1644528"/>
                  </a:cubicBezTo>
                  <a:cubicBezTo>
                    <a:pt x="1438108" y="1751999"/>
                    <a:pt x="1596608" y="2432387"/>
                    <a:pt x="913900" y="3438278"/>
                  </a:cubicBezTo>
                  <a:cubicBezTo>
                    <a:pt x="574480" y="3892901"/>
                    <a:pt x="156969" y="4310412"/>
                    <a:pt x="789" y="443566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8091F05-2D4A-4F7E-B764-5A33753DAD6A}"/>
                </a:ext>
              </a:extLst>
            </p:cNvPr>
            <p:cNvSpPr/>
            <p:nvPr/>
          </p:nvSpPr>
          <p:spPr>
            <a:xfrm>
              <a:off x="3426111" y="938704"/>
              <a:ext cx="4878690" cy="2760210"/>
            </a:xfrm>
            <a:custGeom>
              <a:avLst/>
              <a:gdLst>
                <a:gd name="connsiteX0" fmla="*/ 4883469 w 4878689"/>
                <a:gd name="connsiteY0" fmla="*/ 23117 h 2760209"/>
                <a:gd name="connsiteX1" fmla="*/ 4579614 w 4878689"/>
                <a:gd name="connsiteY1" fmla="*/ 1153489 h 2760209"/>
                <a:gd name="connsiteX2" fmla="*/ 3975770 w 4878689"/>
                <a:gd name="connsiteY2" fmla="*/ 2185668 h 2760209"/>
                <a:gd name="connsiteX3" fmla="*/ 3531199 w 4878689"/>
                <a:gd name="connsiteY3" fmla="*/ 2767863 h 2760209"/>
                <a:gd name="connsiteX4" fmla="*/ 2761897 w 4878689"/>
                <a:gd name="connsiteY4" fmla="*/ 2172524 h 2760209"/>
                <a:gd name="connsiteX5" fmla="*/ 140 w 4878689"/>
                <a:gd name="connsiteY5" fmla="*/ 10746 h 2760209"/>
                <a:gd name="connsiteX6" fmla="*/ 17150 w 4878689"/>
                <a:gd name="connsiteY6" fmla="*/ 695 h 2760209"/>
                <a:gd name="connsiteX7" fmla="*/ 4883469 w 4878689"/>
                <a:gd name="connsiteY7" fmla="*/ 23117 h 2760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78689" h="2760209">
                  <a:moveTo>
                    <a:pt x="4883469" y="23117"/>
                  </a:moveTo>
                  <a:cubicBezTo>
                    <a:pt x="4843265" y="367177"/>
                    <a:pt x="4821616" y="610725"/>
                    <a:pt x="4579614" y="1153489"/>
                  </a:cubicBezTo>
                  <a:cubicBezTo>
                    <a:pt x="4415703" y="1522290"/>
                    <a:pt x="4219318" y="1864803"/>
                    <a:pt x="3975770" y="2185668"/>
                  </a:cubicBezTo>
                  <a:cubicBezTo>
                    <a:pt x="3832734" y="2374321"/>
                    <a:pt x="3657225" y="2556789"/>
                    <a:pt x="3531199" y="2767863"/>
                  </a:cubicBezTo>
                  <a:cubicBezTo>
                    <a:pt x="3405172" y="2661166"/>
                    <a:pt x="2844625" y="2235151"/>
                    <a:pt x="2761897" y="2172524"/>
                  </a:cubicBezTo>
                  <a:cubicBezTo>
                    <a:pt x="1841826" y="1479765"/>
                    <a:pt x="10191" y="24663"/>
                    <a:pt x="140" y="10746"/>
                  </a:cubicBezTo>
                  <a:cubicBezTo>
                    <a:pt x="-1406" y="-3944"/>
                    <a:pt x="10191" y="695"/>
                    <a:pt x="17150" y="695"/>
                  </a:cubicBezTo>
                  <a:cubicBezTo>
                    <a:pt x="439300" y="4561"/>
                    <a:pt x="4537863" y="20024"/>
                    <a:pt x="4883469" y="2311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DA77BE-DB73-4FF8-BF26-36098314F2B7}"/>
                </a:ext>
              </a:extLst>
            </p:cNvPr>
            <p:cNvSpPr/>
            <p:nvPr/>
          </p:nvSpPr>
          <p:spPr>
            <a:xfrm>
              <a:off x="3426251" y="949450"/>
              <a:ext cx="3548841" cy="4128717"/>
            </a:xfrm>
            <a:custGeom>
              <a:avLst/>
              <a:gdLst>
                <a:gd name="connsiteX0" fmla="*/ 0 w 3548841"/>
                <a:gd name="connsiteY0" fmla="*/ 0 h 4128717"/>
                <a:gd name="connsiteX1" fmla="*/ 135304 w 3548841"/>
                <a:gd name="connsiteY1" fmla="*/ 101285 h 4128717"/>
                <a:gd name="connsiteX2" fmla="*/ 733737 w 3548841"/>
                <a:gd name="connsiteY2" fmla="*/ 567505 h 4128717"/>
                <a:gd name="connsiteX3" fmla="*/ 1639116 w 3548841"/>
                <a:gd name="connsiteY3" fmla="*/ 1274181 h 4128717"/>
                <a:gd name="connsiteX4" fmla="*/ 2242187 w 3548841"/>
                <a:gd name="connsiteY4" fmla="*/ 1743494 h 4128717"/>
                <a:gd name="connsiteX5" fmla="*/ 3152206 w 3548841"/>
                <a:gd name="connsiteY5" fmla="*/ 2453262 h 4128717"/>
                <a:gd name="connsiteX6" fmla="*/ 3538017 w 3548841"/>
                <a:gd name="connsiteY6" fmla="*/ 2754024 h 4128717"/>
                <a:gd name="connsiteX7" fmla="*/ 3551934 w 3548841"/>
                <a:gd name="connsiteY7" fmla="*/ 2774900 h 4128717"/>
                <a:gd name="connsiteX8" fmla="*/ 3552707 w 3548841"/>
                <a:gd name="connsiteY8" fmla="*/ 2813558 h 4128717"/>
                <a:gd name="connsiteX9" fmla="*/ 3552707 w 3548841"/>
                <a:gd name="connsiteY9" fmla="*/ 4068410 h 4128717"/>
                <a:gd name="connsiteX10" fmla="*/ 3551934 w 3548841"/>
                <a:gd name="connsiteY10" fmla="*/ 4107068 h 4128717"/>
                <a:gd name="connsiteX11" fmla="*/ 3512502 w 3548841"/>
                <a:gd name="connsiteY11" fmla="*/ 4126398 h 4128717"/>
                <a:gd name="connsiteX12" fmla="*/ 3441371 w 3548841"/>
                <a:gd name="connsiteY12" fmla="*/ 4072276 h 4128717"/>
                <a:gd name="connsiteX13" fmla="*/ 2750932 w 3548841"/>
                <a:gd name="connsiteY13" fmla="*/ 3533378 h 4128717"/>
                <a:gd name="connsiteX14" fmla="*/ 1985495 w 3548841"/>
                <a:gd name="connsiteY14" fmla="*/ 2936492 h 4128717"/>
                <a:gd name="connsiteX15" fmla="*/ 1220059 w 3548841"/>
                <a:gd name="connsiteY15" fmla="*/ 2339606 h 4128717"/>
                <a:gd name="connsiteX16" fmla="*/ 606164 w 3548841"/>
                <a:gd name="connsiteY16" fmla="*/ 1861015 h 4128717"/>
                <a:gd name="connsiteX17" fmla="*/ 126026 w 3548841"/>
                <a:gd name="connsiteY17" fmla="*/ 1486802 h 4128717"/>
                <a:gd name="connsiteX18" fmla="*/ 95100 w 3548841"/>
                <a:gd name="connsiteY18" fmla="*/ 1445824 h 4128717"/>
                <a:gd name="connsiteX19" fmla="*/ 40205 w 3548841"/>
                <a:gd name="connsiteY19" fmla="*/ 642503 h 4128717"/>
                <a:gd name="connsiteX20" fmla="*/ 773 w 3548841"/>
                <a:gd name="connsiteY20" fmla="*/ 57988 h 4128717"/>
                <a:gd name="connsiteX21" fmla="*/ 0 w 3548841"/>
                <a:gd name="connsiteY21" fmla="*/ 0 h 412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48841" h="4128717">
                  <a:moveTo>
                    <a:pt x="0" y="0"/>
                  </a:moveTo>
                  <a:cubicBezTo>
                    <a:pt x="49483" y="27834"/>
                    <a:pt x="91234" y="66492"/>
                    <a:pt x="135304" y="101285"/>
                  </a:cubicBezTo>
                  <a:cubicBezTo>
                    <a:pt x="335555" y="255919"/>
                    <a:pt x="534259" y="412099"/>
                    <a:pt x="733737" y="567505"/>
                  </a:cubicBezTo>
                  <a:cubicBezTo>
                    <a:pt x="1035272" y="803322"/>
                    <a:pt x="1336808" y="1038365"/>
                    <a:pt x="1639116" y="1274181"/>
                  </a:cubicBezTo>
                  <a:cubicBezTo>
                    <a:pt x="1840140" y="1431134"/>
                    <a:pt x="2041164" y="1587314"/>
                    <a:pt x="2242187" y="1743494"/>
                  </a:cubicBezTo>
                  <a:cubicBezTo>
                    <a:pt x="2545269" y="1980083"/>
                    <a:pt x="2848351" y="2216673"/>
                    <a:pt x="3152206" y="2453262"/>
                  </a:cubicBezTo>
                  <a:cubicBezTo>
                    <a:pt x="3280552" y="2553774"/>
                    <a:pt x="3409671" y="2653513"/>
                    <a:pt x="3538017" y="2754024"/>
                  </a:cubicBezTo>
                  <a:cubicBezTo>
                    <a:pt x="3550388" y="2756344"/>
                    <a:pt x="3551161" y="2765622"/>
                    <a:pt x="3551934" y="2774900"/>
                  </a:cubicBezTo>
                  <a:cubicBezTo>
                    <a:pt x="3553480" y="2788044"/>
                    <a:pt x="3552707" y="2801188"/>
                    <a:pt x="3552707" y="2813558"/>
                  </a:cubicBezTo>
                  <a:cubicBezTo>
                    <a:pt x="3552707" y="3231842"/>
                    <a:pt x="3552707" y="3650126"/>
                    <a:pt x="3552707" y="4068410"/>
                  </a:cubicBezTo>
                  <a:cubicBezTo>
                    <a:pt x="3552707" y="4081554"/>
                    <a:pt x="3553480" y="4094698"/>
                    <a:pt x="3551934" y="4107068"/>
                  </a:cubicBezTo>
                  <a:cubicBezTo>
                    <a:pt x="3548841" y="4134129"/>
                    <a:pt x="3535697" y="4141088"/>
                    <a:pt x="3512502" y="4126398"/>
                  </a:cubicBezTo>
                  <a:cubicBezTo>
                    <a:pt x="3487761" y="4110161"/>
                    <a:pt x="3465339" y="4090832"/>
                    <a:pt x="3441371" y="4072276"/>
                  </a:cubicBezTo>
                  <a:cubicBezTo>
                    <a:pt x="3210967" y="3892901"/>
                    <a:pt x="2980563" y="3712753"/>
                    <a:pt x="2750932" y="3533378"/>
                  </a:cubicBezTo>
                  <a:cubicBezTo>
                    <a:pt x="2495786" y="3334673"/>
                    <a:pt x="2240641" y="3135196"/>
                    <a:pt x="1985495" y="2936492"/>
                  </a:cubicBezTo>
                  <a:cubicBezTo>
                    <a:pt x="1730350" y="2737788"/>
                    <a:pt x="1475205" y="2538311"/>
                    <a:pt x="1220059" y="2339606"/>
                  </a:cubicBezTo>
                  <a:cubicBezTo>
                    <a:pt x="1015170" y="2180334"/>
                    <a:pt x="811053" y="2020288"/>
                    <a:pt x="606164" y="1861015"/>
                  </a:cubicBezTo>
                  <a:cubicBezTo>
                    <a:pt x="446118" y="1736535"/>
                    <a:pt x="286072" y="1610509"/>
                    <a:pt x="126026" y="1486802"/>
                  </a:cubicBezTo>
                  <a:cubicBezTo>
                    <a:pt x="112109" y="1475978"/>
                    <a:pt x="98192" y="1465153"/>
                    <a:pt x="95100" y="1445824"/>
                  </a:cubicBezTo>
                  <a:cubicBezTo>
                    <a:pt x="76544" y="1178308"/>
                    <a:pt x="58761" y="910019"/>
                    <a:pt x="40205" y="642503"/>
                  </a:cubicBezTo>
                  <a:cubicBezTo>
                    <a:pt x="27061" y="447664"/>
                    <a:pt x="13917" y="252826"/>
                    <a:pt x="773" y="57988"/>
                  </a:cubicBezTo>
                  <a:cubicBezTo>
                    <a:pt x="0" y="38658"/>
                    <a:pt x="773" y="1932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2C0AF1B-4B0A-498B-84C6-8530F4A1A179}"/>
                </a:ext>
              </a:extLst>
            </p:cNvPr>
            <p:cNvSpPr/>
            <p:nvPr/>
          </p:nvSpPr>
          <p:spPr>
            <a:xfrm>
              <a:off x="3519611" y="2395274"/>
              <a:ext cx="3726670" cy="3316891"/>
            </a:xfrm>
            <a:custGeom>
              <a:avLst/>
              <a:gdLst>
                <a:gd name="connsiteX0" fmla="*/ 1740 w 3726669"/>
                <a:gd name="connsiteY0" fmla="*/ 0 h 3316890"/>
                <a:gd name="connsiteX1" fmla="*/ 3443884 w 3726669"/>
                <a:gd name="connsiteY1" fmla="*/ 2675161 h 3316890"/>
                <a:gd name="connsiteX2" fmla="*/ 3446203 w 3726669"/>
                <a:gd name="connsiteY2" fmla="*/ 1186813 h 3316890"/>
                <a:gd name="connsiteX3" fmla="*/ 3724544 w 3726669"/>
                <a:gd name="connsiteY3" fmla="*/ 1420310 h 3316890"/>
                <a:gd name="connsiteX4" fmla="*/ 3724544 w 3726669"/>
                <a:gd name="connsiteY4" fmla="*/ 3317664 h 3316890"/>
                <a:gd name="connsiteX5" fmla="*/ 1740 w 3726669"/>
                <a:gd name="connsiteY5" fmla="*/ 434521 h 3316890"/>
                <a:gd name="connsiteX6" fmla="*/ 1740 w 3726669"/>
                <a:gd name="connsiteY6" fmla="*/ 0 h 331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26669" h="3316890">
                  <a:moveTo>
                    <a:pt x="1740" y="0"/>
                  </a:moveTo>
                  <a:cubicBezTo>
                    <a:pt x="421570" y="327050"/>
                    <a:pt x="3170955" y="2470272"/>
                    <a:pt x="3443884" y="2675161"/>
                  </a:cubicBezTo>
                  <a:cubicBezTo>
                    <a:pt x="3444657" y="2178787"/>
                    <a:pt x="3440791" y="1683187"/>
                    <a:pt x="3446203" y="1186813"/>
                  </a:cubicBezTo>
                  <a:cubicBezTo>
                    <a:pt x="3571456" y="1303561"/>
                    <a:pt x="3640268" y="1354590"/>
                    <a:pt x="3724544" y="1420310"/>
                  </a:cubicBezTo>
                  <a:cubicBezTo>
                    <a:pt x="3723771" y="1954569"/>
                    <a:pt x="3733822" y="2753252"/>
                    <a:pt x="3724544" y="3317664"/>
                  </a:cubicBezTo>
                  <a:cubicBezTo>
                    <a:pt x="3046475" y="2789590"/>
                    <a:pt x="283946" y="654873"/>
                    <a:pt x="1740" y="434521"/>
                  </a:cubicBezTo>
                  <a:cubicBezTo>
                    <a:pt x="-580" y="320865"/>
                    <a:pt x="-580" y="138397"/>
                    <a:pt x="1740" y="0"/>
                  </a:cubicBezTo>
                  <a:close/>
                </a:path>
              </a:pathLst>
            </a:custGeom>
            <a:solidFill>
              <a:schemeClr val="accent3"/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300757F-CD40-4632-94ED-A09AA3C744ED}"/>
                </a:ext>
              </a:extLst>
            </p:cNvPr>
            <p:cNvSpPr/>
            <p:nvPr/>
          </p:nvSpPr>
          <p:spPr>
            <a:xfrm>
              <a:off x="6965814" y="688848"/>
              <a:ext cx="1670043" cy="3123599"/>
            </a:xfrm>
            <a:custGeom>
              <a:avLst/>
              <a:gdLst>
                <a:gd name="connsiteX0" fmla="*/ 278340 w 1670042"/>
                <a:gd name="connsiteY0" fmla="*/ 3126736 h 3123598"/>
                <a:gd name="connsiteX1" fmla="*/ 194065 w 1670042"/>
                <a:gd name="connsiteY1" fmla="*/ 3061017 h 3123598"/>
                <a:gd name="connsiteX2" fmla="*/ 28607 w 1670042"/>
                <a:gd name="connsiteY2" fmla="*/ 2922620 h 3123598"/>
                <a:gd name="connsiteX3" fmla="*/ 0 w 1670042"/>
                <a:gd name="connsiteY3" fmla="*/ 2893239 h 3123598"/>
                <a:gd name="connsiteX4" fmla="*/ 173190 w 1670042"/>
                <a:gd name="connsiteY4" fmla="*/ 2716957 h 3123598"/>
                <a:gd name="connsiteX5" fmla="*/ 983470 w 1670042"/>
                <a:gd name="connsiteY5" fmla="*/ 1503083 h 3123598"/>
                <a:gd name="connsiteX6" fmla="*/ 1282686 w 1670042"/>
                <a:gd name="connsiteY6" fmla="*/ 572962 h 3123598"/>
                <a:gd name="connsiteX7" fmla="*/ 1341447 w 1670042"/>
                <a:gd name="connsiteY7" fmla="*/ 24013 h 3123598"/>
                <a:gd name="connsiteX8" fmla="*/ 1364642 w 1670042"/>
                <a:gd name="connsiteY8" fmla="*/ 45 h 3123598"/>
                <a:gd name="connsiteX9" fmla="*/ 1610509 w 1670042"/>
                <a:gd name="connsiteY9" fmla="*/ 64218 h 3123598"/>
                <a:gd name="connsiteX10" fmla="*/ 1670043 w 1670042"/>
                <a:gd name="connsiteY10" fmla="*/ 177100 h 3123598"/>
                <a:gd name="connsiteX11" fmla="*/ 1647621 w 1670042"/>
                <a:gd name="connsiteY11" fmla="*/ 589972 h 3123598"/>
                <a:gd name="connsiteX12" fmla="*/ 1557934 w 1670042"/>
                <a:gd name="connsiteY12" fmla="*/ 1059285 h 3123598"/>
                <a:gd name="connsiteX13" fmla="*/ 1312839 w 1670042"/>
                <a:gd name="connsiteY13" fmla="*/ 1738126 h 3123598"/>
                <a:gd name="connsiteX14" fmla="*/ 811826 w 1670042"/>
                <a:gd name="connsiteY14" fmla="*/ 2554592 h 3123598"/>
                <a:gd name="connsiteX15" fmla="*/ 330916 w 1670042"/>
                <a:gd name="connsiteY15" fmla="*/ 3081893 h 3123598"/>
                <a:gd name="connsiteX16" fmla="*/ 278340 w 1670042"/>
                <a:gd name="connsiteY16" fmla="*/ 3126736 h 312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70042" h="3123598">
                  <a:moveTo>
                    <a:pt x="278340" y="3126736"/>
                  </a:moveTo>
                  <a:cubicBezTo>
                    <a:pt x="245867" y="3110500"/>
                    <a:pt x="221899" y="3083439"/>
                    <a:pt x="194065" y="3061017"/>
                  </a:cubicBezTo>
                  <a:cubicBezTo>
                    <a:pt x="138397" y="3016173"/>
                    <a:pt x="83502" y="2969010"/>
                    <a:pt x="28607" y="2922620"/>
                  </a:cubicBezTo>
                  <a:cubicBezTo>
                    <a:pt x="17783" y="2914115"/>
                    <a:pt x="9278" y="2902518"/>
                    <a:pt x="0" y="2893239"/>
                  </a:cubicBezTo>
                  <a:cubicBezTo>
                    <a:pt x="57988" y="2834479"/>
                    <a:pt x="116748" y="2776491"/>
                    <a:pt x="173190" y="2716957"/>
                  </a:cubicBezTo>
                  <a:cubicBezTo>
                    <a:pt x="511064" y="2357434"/>
                    <a:pt x="778580" y="1950748"/>
                    <a:pt x="983470" y="1503083"/>
                  </a:cubicBezTo>
                  <a:cubicBezTo>
                    <a:pt x="1119547" y="1204641"/>
                    <a:pt x="1221605" y="895373"/>
                    <a:pt x="1282686" y="572962"/>
                  </a:cubicBezTo>
                  <a:cubicBezTo>
                    <a:pt x="1298922" y="486368"/>
                    <a:pt x="1341447" y="93598"/>
                    <a:pt x="1341447" y="24013"/>
                  </a:cubicBezTo>
                  <a:cubicBezTo>
                    <a:pt x="1341447" y="8550"/>
                    <a:pt x="1348405" y="-728"/>
                    <a:pt x="1364642" y="45"/>
                  </a:cubicBezTo>
                  <a:cubicBezTo>
                    <a:pt x="1452009" y="2364"/>
                    <a:pt x="1537058" y="12416"/>
                    <a:pt x="1610509" y="64218"/>
                  </a:cubicBezTo>
                  <a:cubicBezTo>
                    <a:pt x="1649167" y="91279"/>
                    <a:pt x="1670043" y="127618"/>
                    <a:pt x="1670043" y="177100"/>
                  </a:cubicBezTo>
                  <a:cubicBezTo>
                    <a:pt x="1670816" y="307766"/>
                    <a:pt x="1647621" y="582240"/>
                    <a:pt x="1647621" y="589972"/>
                  </a:cubicBezTo>
                  <a:cubicBezTo>
                    <a:pt x="1625199" y="747698"/>
                    <a:pt x="1598138" y="904651"/>
                    <a:pt x="1557934" y="1059285"/>
                  </a:cubicBezTo>
                  <a:cubicBezTo>
                    <a:pt x="1496853" y="1292782"/>
                    <a:pt x="1414897" y="1519320"/>
                    <a:pt x="1312839" y="1738126"/>
                  </a:cubicBezTo>
                  <a:cubicBezTo>
                    <a:pt x="1176762" y="2029611"/>
                    <a:pt x="1008211" y="2300220"/>
                    <a:pt x="811826" y="2554592"/>
                  </a:cubicBezTo>
                  <a:cubicBezTo>
                    <a:pt x="666471" y="2744018"/>
                    <a:pt x="502559" y="2917208"/>
                    <a:pt x="330916" y="3081893"/>
                  </a:cubicBezTo>
                  <a:cubicBezTo>
                    <a:pt x="314679" y="3097356"/>
                    <a:pt x="296123" y="3112046"/>
                    <a:pt x="278340" y="312673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A5E57BA-CBD5-4AAB-A782-00039C85A6BF}"/>
                </a:ext>
              </a:extLst>
            </p:cNvPr>
            <p:cNvSpPr/>
            <p:nvPr/>
          </p:nvSpPr>
          <p:spPr>
            <a:xfrm>
              <a:off x="5668520" y="520164"/>
              <a:ext cx="1314386" cy="1584994"/>
            </a:xfrm>
            <a:custGeom>
              <a:avLst/>
              <a:gdLst>
                <a:gd name="connsiteX0" fmla="*/ 1317396 w 1314385"/>
                <a:gd name="connsiteY0" fmla="*/ 1008389 h 1584994"/>
                <a:gd name="connsiteX1" fmla="*/ 1235440 w 1314385"/>
                <a:gd name="connsiteY1" fmla="*/ 719998 h 1584994"/>
                <a:gd name="connsiteX2" fmla="*/ 926946 w 1314385"/>
                <a:gd name="connsiteY2" fmla="*/ 445523 h 1584994"/>
                <a:gd name="connsiteX3" fmla="*/ 726696 w 1314385"/>
                <a:gd name="connsiteY3" fmla="*/ 212800 h 1584994"/>
                <a:gd name="connsiteX4" fmla="*/ 667162 w 1314385"/>
                <a:gd name="connsiteY4" fmla="*/ 78268 h 1584994"/>
                <a:gd name="connsiteX5" fmla="*/ 614586 w 1314385"/>
                <a:gd name="connsiteY5" fmla="*/ 4817 h 1584994"/>
                <a:gd name="connsiteX6" fmla="*/ 283671 w 1314385"/>
                <a:gd name="connsiteY6" fmla="*/ 304033 h 1584994"/>
                <a:gd name="connsiteX7" fmla="*/ 691 w 1314385"/>
                <a:gd name="connsiteY7" fmla="*/ 1008389 h 1584994"/>
                <a:gd name="connsiteX8" fmla="*/ 1047561 w 1314385"/>
                <a:gd name="connsiteY8" fmla="*/ 1490846 h 1584994"/>
                <a:gd name="connsiteX9" fmla="*/ 1317396 w 1314385"/>
                <a:gd name="connsiteY9" fmla="*/ 1008389 h 158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4385" h="1584994">
                  <a:moveTo>
                    <a:pt x="1317396" y="1008389"/>
                  </a:moveTo>
                  <a:cubicBezTo>
                    <a:pt x="1313530" y="907104"/>
                    <a:pt x="1285696" y="805819"/>
                    <a:pt x="1235440" y="719998"/>
                  </a:cubicBezTo>
                  <a:cubicBezTo>
                    <a:pt x="1168175" y="606342"/>
                    <a:pt x="1020500" y="537530"/>
                    <a:pt x="926946" y="445523"/>
                  </a:cubicBezTo>
                  <a:cubicBezTo>
                    <a:pt x="854269" y="373618"/>
                    <a:pt x="781591" y="300167"/>
                    <a:pt x="726696" y="212800"/>
                  </a:cubicBezTo>
                  <a:cubicBezTo>
                    <a:pt x="700408" y="171048"/>
                    <a:pt x="677986" y="126205"/>
                    <a:pt x="667162" y="78268"/>
                  </a:cubicBezTo>
                  <a:cubicBezTo>
                    <a:pt x="660203" y="48115"/>
                    <a:pt x="664069" y="-18378"/>
                    <a:pt x="614586" y="4817"/>
                  </a:cubicBezTo>
                  <a:cubicBezTo>
                    <a:pt x="484694" y="64351"/>
                    <a:pt x="371812" y="194243"/>
                    <a:pt x="283671" y="304033"/>
                  </a:cubicBezTo>
                  <a:cubicBezTo>
                    <a:pt x="125171" y="501191"/>
                    <a:pt x="-10907" y="747832"/>
                    <a:pt x="691" y="1008389"/>
                  </a:cubicBezTo>
                  <a:cubicBezTo>
                    <a:pt x="23886" y="1529505"/>
                    <a:pt x="633142" y="1723570"/>
                    <a:pt x="1047561" y="1490846"/>
                  </a:cubicBezTo>
                  <a:cubicBezTo>
                    <a:pt x="1230028" y="1389561"/>
                    <a:pt x="1325128" y="1220237"/>
                    <a:pt x="1317396" y="1008389"/>
                  </a:cubicBezTo>
                  <a:close/>
                </a:path>
              </a:pathLst>
            </a:custGeom>
            <a:solidFill>
              <a:schemeClr val="bg1"/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78C33A-0C00-4C7D-ABFD-E5CE08316A86}"/>
                </a:ext>
              </a:extLst>
            </p:cNvPr>
            <p:cNvSpPr/>
            <p:nvPr/>
          </p:nvSpPr>
          <p:spPr>
            <a:xfrm>
              <a:off x="6092134" y="1529326"/>
              <a:ext cx="1554068" cy="773168"/>
            </a:xfrm>
            <a:custGeom>
              <a:avLst/>
              <a:gdLst>
                <a:gd name="connsiteX0" fmla="*/ 0 w 1554067"/>
                <a:gd name="connsiteY0" fmla="*/ 538125 h 773167"/>
                <a:gd name="connsiteX1" fmla="*/ 557454 w 1554067"/>
                <a:gd name="connsiteY1" fmla="*/ 504879 h 773167"/>
                <a:gd name="connsiteX2" fmla="*/ 878319 w 1554067"/>
                <a:gd name="connsiteY2" fmla="*/ 88141 h 773167"/>
                <a:gd name="connsiteX3" fmla="*/ 885277 w 1554067"/>
                <a:gd name="connsiteY3" fmla="*/ 0 h 773167"/>
                <a:gd name="connsiteX4" fmla="*/ 1459741 w 1554067"/>
                <a:gd name="connsiteY4" fmla="*/ 258238 h 773167"/>
                <a:gd name="connsiteX5" fmla="*/ 1523914 w 1554067"/>
                <a:gd name="connsiteY5" fmla="*/ 320092 h 773167"/>
                <a:gd name="connsiteX6" fmla="*/ 1546336 w 1554067"/>
                <a:gd name="connsiteY6" fmla="*/ 440706 h 773167"/>
                <a:gd name="connsiteX7" fmla="*/ 1341447 w 1554067"/>
                <a:gd name="connsiteY7" fmla="*/ 674976 h 773167"/>
                <a:gd name="connsiteX8" fmla="*/ 971872 w 1554067"/>
                <a:gd name="connsiteY8" fmla="*/ 772395 h 773167"/>
                <a:gd name="connsiteX9" fmla="*/ 457716 w 1554067"/>
                <a:gd name="connsiteY9" fmla="*/ 708995 h 773167"/>
                <a:gd name="connsiteX10" fmla="*/ 23968 w 1554067"/>
                <a:gd name="connsiteY10" fmla="*/ 555908 h 773167"/>
                <a:gd name="connsiteX11" fmla="*/ 0 w 1554067"/>
                <a:gd name="connsiteY11" fmla="*/ 538125 h 77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4067" h="773167">
                  <a:moveTo>
                    <a:pt x="0" y="538125"/>
                  </a:moveTo>
                  <a:cubicBezTo>
                    <a:pt x="188653" y="577556"/>
                    <a:pt x="375759" y="572144"/>
                    <a:pt x="557454" y="504879"/>
                  </a:cubicBezTo>
                  <a:cubicBezTo>
                    <a:pt x="749973" y="433747"/>
                    <a:pt x="849712" y="286845"/>
                    <a:pt x="878319" y="88141"/>
                  </a:cubicBezTo>
                  <a:cubicBezTo>
                    <a:pt x="882185" y="58761"/>
                    <a:pt x="882958" y="29380"/>
                    <a:pt x="885277" y="0"/>
                  </a:cubicBezTo>
                  <a:cubicBezTo>
                    <a:pt x="1090940" y="55668"/>
                    <a:pt x="1287325" y="129119"/>
                    <a:pt x="1459741" y="258238"/>
                  </a:cubicBezTo>
                  <a:cubicBezTo>
                    <a:pt x="1483710" y="276021"/>
                    <a:pt x="1504585" y="296896"/>
                    <a:pt x="1523914" y="320092"/>
                  </a:cubicBezTo>
                  <a:cubicBezTo>
                    <a:pt x="1553295" y="355657"/>
                    <a:pt x="1565665" y="392769"/>
                    <a:pt x="1546336" y="440706"/>
                  </a:cubicBezTo>
                  <a:cubicBezTo>
                    <a:pt x="1503812" y="541991"/>
                    <a:pt x="1434227" y="619308"/>
                    <a:pt x="1341447" y="674976"/>
                  </a:cubicBezTo>
                  <a:cubicBezTo>
                    <a:pt x="1227791" y="743014"/>
                    <a:pt x="1101764" y="766983"/>
                    <a:pt x="971872" y="772395"/>
                  </a:cubicBezTo>
                  <a:cubicBezTo>
                    <a:pt x="797136" y="779353"/>
                    <a:pt x="627039" y="745334"/>
                    <a:pt x="457716" y="708995"/>
                  </a:cubicBezTo>
                  <a:cubicBezTo>
                    <a:pt x="306948" y="676522"/>
                    <a:pt x="160046" y="629359"/>
                    <a:pt x="23968" y="555908"/>
                  </a:cubicBezTo>
                  <a:cubicBezTo>
                    <a:pt x="14690" y="551269"/>
                    <a:pt x="3093" y="550496"/>
                    <a:pt x="0" y="53812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7161DE-8DCD-4D3A-B89E-57FC1EDBDEA9}"/>
                </a:ext>
              </a:extLst>
            </p:cNvPr>
            <p:cNvSpPr/>
            <p:nvPr/>
          </p:nvSpPr>
          <p:spPr>
            <a:xfrm>
              <a:off x="5975386" y="809507"/>
              <a:ext cx="1020582" cy="1291191"/>
            </a:xfrm>
            <a:custGeom>
              <a:avLst/>
              <a:gdLst>
                <a:gd name="connsiteX0" fmla="*/ 0 w 1020581"/>
                <a:gd name="connsiteY0" fmla="*/ 1213874 h 1291190"/>
                <a:gd name="connsiteX1" fmla="*/ 242001 w 1020581"/>
                <a:gd name="connsiteY1" fmla="*/ 1032179 h 1291190"/>
                <a:gd name="connsiteX2" fmla="*/ 487869 w 1020581"/>
                <a:gd name="connsiteY2" fmla="*/ 426789 h 1291190"/>
                <a:gd name="connsiteX3" fmla="*/ 492508 w 1020581"/>
                <a:gd name="connsiteY3" fmla="*/ 229631 h 1291190"/>
                <a:gd name="connsiteX4" fmla="*/ 474725 w 1020581"/>
                <a:gd name="connsiteY4" fmla="*/ 0 h 1291190"/>
                <a:gd name="connsiteX5" fmla="*/ 644049 w 1020581"/>
                <a:gd name="connsiteY5" fmla="*/ 166231 h 1291190"/>
                <a:gd name="connsiteX6" fmla="*/ 916977 w 1020581"/>
                <a:gd name="connsiteY6" fmla="*/ 412099 h 1291190"/>
                <a:gd name="connsiteX7" fmla="*/ 910792 w 1020581"/>
                <a:gd name="connsiteY7" fmla="*/ 1067745 h 1291190"/>
                <a:gd name="connsiteX8" fmla="*/ 247414 w 1020581"/>
                <a:gd name="connsiteY8" fmla="*/ 1290417 h 1291190"/>
                <a:gd name="connsiteX9" fmla="*/ 0 w 1020581"/>
                <a:gd name="connsiteY9" fmla="*/ 1213874 h 129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0581" h="1291190">
                  <a:moveTo>
                    <a:pt x="0" y="1213874"/>
                  </a:moveTo>
                  <a:cubicBezTo>
                    <a:pt x="48709" y="1245574"/>
                    <a:pt x="216487" y="1062333"/>
                    <a:pt x="242001" y="1032179"/>
                  </a:cubicBezTo>
                  <a:cubicBezTo>
                    <a:pt x="387357" y="864402"/>
                    <a:pt x="467767" y="646369"/>
                    <a:pt x="487869" y="426789"/>
                  </a:cubicBezTo>
                  <a:cubicBezTo>
                    <a:pt x="494054" y="361069"/>
                    <a:pt x="494828" y="295350"/>
                    <a:pt x="492508" y="229631"/>
                  </a:cubicBezTo>
                  <a:cubicBezTo>
                    <a:pt x="490188" y="163138"/>
                    <a:pt x="469313" y="65719"/>
                    <a:pt x="474725" y="0"/>
                  </a:cubicBezTo>
                  <a:cubicBezTo>
                    <a:pt x="567505" y="102058"/>
                    <a:pt x="599978" y="127573"/>
                    <a:pt x="644049" y="166231"/>
                  </a:cubicBezTo>
                  <a:cubicBezTo>
                    <a:pt x="730644" y="241228"/>
                    <a:pt x="847392" y="320092"/>
                    <a:pt x="916977" y="412099"/>
                  </a:cubicBezTo>
                  <a:cubicBezTo>
                    <a:pt x="1065425" y="608483"/>
                    <a:pt x="1049189" y="865948"/>
                    <a:pt x="910792" y="1067745"/>
                  </a:cubicBezTo>
                  <a:cubicBezTo>
                    <a:pt x="779353" y="1260264"/>
                    <a:pt x="463127" y="1319798"/>
                    <a:pt x="247414" y="1290417"/>
                  </a:cubicBezTo>
                  <a:cubicBezTo>
                    <a:pt x="166231" y="1279593"/>
                    <a:pt x="68812" y="1258718"/>
                    <a:pt x="0" y="121387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A375E25-3CF2-406F-9633-15E6055D3FE8}"/>
              </a:ext>
            </a:extLst>
          </p:cNvPr>
          <p:cNvSpPr txBox="1"/>
          <p:nvPr/>
        </p:nvSpPr>
        <p:spPr>
          <a:xfrm>
            <a:off x="824706" y="1750849"/>
            <a:ext cx="5907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Q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0A8343-A632-4389-A7F4-2EA5DA5EAA0C}"/>
              </a:ext>
            </a:extLst>
          </p:cNvPr>
          <p:cNvSpPr txBox="1"/>
          <p:nvPr/>
        </p:nvSpPr>
        <p:spPr>
          <a:xfrm>
            <a:off x="836877" y="3574543"/>
            <a:ext cx="5907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B5D7521-E648-4D02-A59F-BA2B120079F9}"/>
              </a:ext>
            </a:extLst>
          </p:cNvPr>
          <p:cNvGrpSpPr/>
          <p:nvPr/>
        </p:nvGrpSpPr>
        <p:grpSpPr>
          <a:xfrm>
            <a:off x="659151" y="2537859"/>
            <a:ext cx="2629858" cy="896263"/>
            <a:chOff x="6372200" y="1720413"/>
            <a:chExt cx="2160240" cy="89626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A8620B-BB0F-4AB5-8F4A-9F3AD77F9940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5E8A70-0409-4B31-9D78-2F029C7BA460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/>
                <a:t>Contents Title</a:t>
              </a:r>
              <a:endParaRPr lang="ko-KR" altLang="en-US" sz="1200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07005F-5527-4B6A-A606-5C11A27FD418}"/>
              </a:ext>
            </a:extLst>
          </p:cNvPr>
          <p:cNvGrpSpPr/>
          <p:nvPr/>
        </p:nvGrpSpPr>
        <p:grpSpPr>
          <a:xfrm>
            <a:off x="671322" y="4370319"/>
            <a:ext cx="2629858" cy="896263"/>
            <a:chOff x="6372200" y="1720413"/>
            <a:chExt cx="2160240" cy="8962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B4D7AC-FB73-4E4D-8409-1FBC33DCFF24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B5AE9B-0A62-4EA8-9D33-A1CA0555BEEF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/>
                <a:t>Contents Title</a:t>
              </a:r>
              <a:endParaRPr lang="ko-KR" altLang="en-US" sz="1200" b="1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AE83BEA-C634-41D9-8EFE-934E49271E99}"/>
              </a:ext>
            </a:extLst>
          </p:cNvPr>
          <p:cNvSpPr txBox="1"/>
          <p:nvPr/>
        </p:nvSpPr>
        <p:spPr>
          <a:xfrm>
            <a:off x="10881316" y="2641991"/>
            <a:ext cx="5907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Q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AE97AC-EC9A-49C9-9C84-318458A81763}"/>
              </a:ext>
            </a:extLst>
          </p:cNvPr>
          <p:cNvSpPr txBox="1"/>
          <p:nvPr/>
        </p:nvSpPr>
        <p:spPr>
          <a:xfrm>
            <a:off x="10881316" y="4586466"/>
            <a:ext cx="5907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DB64AF1-F28F-4423-9E09-BF2A832DFC52}"/>
              </a:ext>
            </a:extLst>
          </p:cNvPr>
          <p:cNvGrpSpPr/>
          <p:nvPr/>
        </p:nvGrpSpPr>
        <p:grpSpPr>
          <a:xfrm>
            <a:off x="9035151" y="3429000"/>
            <a:ext cx="2629858" cy="896263"/>
            <a:chOff x="6372200" y="1720413"/>
            <a:chExt cx="2160240" cy="89626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F831BA-F646-4302-AB49-39C4AD5C9A68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8D42B1-9B8D-4EE0-A447-E7D5347B5859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/>
                <a:t>Contents Title</a:t>
              </a:r>
              <a:endParaRPr lang="ko-KR" altLang="en-US" sz="1400" b="1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2DE1E7B-818B-47C5-8AE3-4D914B30E2CE}"/>
              </a:ext>
            </a:extLst>
          </p:cNvPr>
          <p:cNvGrpSpPr/>
          <p:nvPr/>
        </p:nvGrpSpPr>
        <p:grpSpPr>
          <a:xfrm>
            <a:off x="9035151" y="5382242"/>
            <a:ext cx="2629858" cy="896263"/>
            <a:chOff x="6372200" y="1720413"/>
            <a:chExt cx="2160240" cy="89626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D42354-BE73-498A-B143-32BEFCF3CD0B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454574-3CF8-4F2A-9F6B-C8A2A53881F8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/>
                <a:t>Contents Title</a:t>
              </a:r>
              <a:endParaRPr lang="ko-KR" altLang="en-US" sz="1400" b="1" dirty="0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69A9EBE-AE8E-4A61-B99A-EA5D2AD5292F}"/>
              </a:ext>
            </a:extLst>
          </p:cNvPr>
          <p:cNvSpPr/>
          <p:nvPr/>
        </p:nvSpPr>
        <p:spPr>
          <a:xfrm>
            <a:off x="9990019" y="1794429"/>
            <a:ext cx="988231" cy="810025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CA51047-0FC1-4FE2-AABA-F50C878AC364}"/>
              </a:ext>
            </a:extLst>
          </p:cNvPr>
          <p:cNvGrpSpPr/>
          <p:nvPr/>
        </p:nvGrpSpPr>
        <p:grpSpPr>
          <a:xfrm>
            <a:off x="1653360" y="5382242"/>
            <a:ext cx="289469" cy="1062099"/>
            <a:chOff x="2214055" y="3105740"/>
            <a:chExt cx="562309" cy="206318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9F4C3FD-2D8A-4897-9D9B-DE666CC81340}"/>
                </a:ext>
              </a:extLst>
            </p:cNvPr>
            <p:cNvSpPr/>
            <p:nvPr/>
          </p:nvSpPr>
          <p:spPr>
            <a:xfrm rot="20075373">
              <a:off x="2214055" y="3105740"/>
              <a:ext cx="518467" cy="2032055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0A3E1FE-208B-4880-ACB7-E7C5D54F668E}"/>
                </a:ext>
              </a:extLst>
            </p:cNvPr>
            <p:cNvSpPr/>
            <p:nvPr/>
          </p:nvSpPr>
          <p:spPr>
            <a:xfrm rot="1646367">
              <a:off x="2364618" y="3159072"/>
              <a:ext cx="411746" cy="2009854"/>
            </a:xfrm>
            <a:custGeom>
              <a:avLst/>
              <a:gdLst>
                <a:gd name="connsiteX0" fmla="*/ 196438 w 411746"/>
                <a:gd name="connsiteY0" fmla="*/ 1898806 h 2009854"/>
                <a:gd name="connsiteX1" fmla="*/ 179018 w 411746"/>
                <a:gd name="connsiteY1" fmla="*/ 1935823 h 2009854"/>
                <a:gd name="connsiteX2" fmla="*/ 216034 w 411746"/>
                <a:gd name="connsiteY2" fmla="*/ 1953242 h 2009854"/>
                <a:gd name="connsiteX3" fmla="*/ 233453 w 411746"/>
                <a:gd name="connsiteY3" fmla="*/ 1916226 h 2009854"/>
                <a:gd name="connsiteX4" fmla="*/ 196438 w 411746"/>
                <a:gd name="connsiteY4" fmla="*/ 1898806 h 2009854"/>
                <a:gd name="connsiteX5" fmla="*/ 205872 w 411746"/>
                <a:gd name="connsiteY5" fmla="*/ 307955 h 2009854"/>
                <a:gd name="connsiteX6" fmla="*/ 270715 w 411746"/>
                <a:gd name="connsiteY6" fmla="*/ 372798 h 2009854"/>
                <a:gd name="connsiteX7" fmla="*/ 270715 w 411746"/>
                <a:gd name="connsiteY7" fmla="*/ 632168 h 2009854"/>
                <a:gd name="connsiteX8" fmla="*/ 141030 w 411746"/>
                <a:gd name="connsiteY8" fmla="*/ 632168 h 2009854"/>
                <a:gd name="connsiteX9" fmla="*/ 141030 w 411746"/>
                <a:gd name="connsiteY9" fmla="*/ 372798 h 2009854"/>
                <a:gd name="connsiteX10" fmla="*/ 205872 w 411746"/>
                <a:gd name="connsiteY10" fmla="*/ 307955 h 2009854"/>
                <a:gd name="connsiteX11" fmla="*/ 205873 w 411746"/>
                <a:gd name="connsiteY11" fmla="*/ 297278 h 2009854"/>
                <a:gd name="connsiteX12" fmla="*/ 129352 w 411746"/>
                <a:gd name="connsiteY12" fmla="*/ 373799 h 2009854"/>
                <a:gd name="connsiteX13" fmla="*/ 129352 w 411746"/>
                <a:gd name="connsiteY13" fmla="*/ 642845 h 2009854"/>
                <a:gd name="connsiteX14" fmla="*/ 172786 w 411746"/>
                <a:gd name="connsiteY14" fmla="*/ 642845 h 2009854"/>
                <a:gd name="connsiteX15" fmla="*/ 172786 w 411746"/>
                <a:gd name="connsiteY15" fmla="*/ 642618 h 2009854"/>
                <a:gd name="connsiteX16" fmla="*/ 242636 w 411746"/>
                <a:gd name="connsiteY16" fmla="*/ 642618 h 2009854"/>
                <a:gd name="connsiteX17" fmla="*/ 242636 w 411746"/>
                <a:gd name="connsiteY17" fmla="*/ 642845 h 2009854"/>
                <a:gd name="connsiteX18" fmla="*/ 282393 w 411746"/>
                <a:gd name="connsiteY18" fmla="*/ 642845 h 2009854"/>
                <a:gd name="connsiteX19" fmla="*/ 282394 w 411746"/>
                <a:gd name="connsiteY19" fmla="*/ 373799 h 2009854"/>
                <a:gd name="connsiteX20" fmla="*/ 205873 w 411746"/>
                <a:gd name="connsiteY20" fmla="*/ 297278 h 2009854"/>
                <a:gd name="connsiteX21" fmla="*/ 250724 w 411746"/>
                <a:gd name="connsiteY21" fmla="*/ 0 h 2009854"/>
                <a:gd name="connsiteX22" fmla="*/ 366160 w 411746"/>
                <a:gd name="connsiteY22" fmla="*/ 0 h 2009854"/>
                <a:gd name="connsiteX23" fmla="*/ 411746 w 411746"/>
                <a:gd name="connsiteY23" fmla="*/ 45587 h 2009854"/>
                <a:gd name="connsiteX24" fmla="*/ 411746 w 411746"/>
                <a:gd name="connsiteY24" fmla="*/ 599239 h 2009854"/>
                <a:gd name="connsiteX25" fmla="*/ 349250 w 411746"/>
                <a:gd name="connsiteY25" fmla="*/ 661735 h 2009854"/>
                <a:gd name="connsiteX26" fmla="*/ 242636 w 411746"/>
                <a:gd name="connsiteY26" fmla="*/ 661735 h 2009854"/>
                <a:gd name="connsiteX27" fmla="*/ 242636 w 411746"/>
                <a:gd name="connsiteY27" fmla="*/ 1139656 h 2009854"/>
                <a:gd name="connsiteX28" fmla="*/ 254774 w 411746"/>
                <a:gd name="connsiteY28" fmla="*/ 1144701 h 2009854"/>
                <a:gd name="connsiteX29" fmla="*/ 274824 w 411746"/>
                <a:gd name="connsiteY29" fmla="*/ 1193330 h 2009854"/>
                <a:gd name="connsiteX30" fmla="*/ 274824 w 411746"/>
                <a:gd name="connsiteY30" fmla="*/ 1205033 h 2009854"/>
                <a:gd name="connsiteX31" fmla="*/ 275723 w 411746"/>
                <a:gd name="connsiteY31" fmla="*/ 1209505 h 2009854"/>
                <a:gd name="connsiteX32" fmla="*/ 275723 w 411746"/>
                <a:gd name="connsiteY32" fmla="*/ 1488536 h 2009854"/>
                <a:gd name="connsiteX33" fmla="*/ 274824 w 411746"/>
                <a:gd name="connsiteY33" fmla="*/ 1488536 h 2009854"/>
                <a:gd name="connsiteX34" fmla="*/ 274824 w 411746"/>
                <a:gd name="connsiteY34" fmla="*/ 1940904 h 2009854"/>
                <a:gd name="connsiteX35" fmla="*/ 205873 w 411746"/>
                <a:gd name="connsiteY35" fmla="*/ 2009854 h 2009854"/>
                <a:gd name="connsiteX36" fmla="*/ 136922 w 411746"/>
                <a:gd name="connsiteY36" fmla="*/ 1940904 h 2009854"/>
                <a:gd name="connsiteX37" fmla="*/ 136922 w 411746"/>
                <a:gd name="connsiteY37" fmla="*/ 1488536 h 2009854"/>
                <a:gd name="connsiteX38" fmla="*/ 136023 w 411746"/>
                <a:gd name="connsiteY38" fmla="*/ 1488536 h 2009854"/>
                <a:gd name="connsiteX39" fmla="*/ 136023 w 411746"/>
                <a:gd name="connsiteY39" fmla="*/ 1209505 h 2009854"/>
                <a:gd name="connsiteX40" fmla="*/ 136922 w 411746"/>
                <a:gd name="connsiteY40" fmla="*/ 1205114 h 2009854"/>
                <a:gd name="connsiteX41" fmla="*/ 136922 w 411746"/>
                <a:gd name="connsiteY41" fmla="*/ 1193330 h 2009854"/>
                <a:gd name="connsiteX42" fmla="*/ 157244 w 411746"/>
                <a:gd name="connsiteY42" fmla="*/ 1144701 h 2009854"/>
                <a:gd name="connsiteX43" fmla="*/ 172786 w 411746"/>
                <a:gd name="connsiteY43" fmla="*/ 1138206 h 2009854"/>
                <a:gd name="connsiteX44" fmla="*/ 172786 w 411746"/>
                <a:gd name="connsiteY44" fmla="*/ 661735 h 2009854"/>
                <a:gd name="connsiteX45" fmla="*/ 63233 w 411746"/>
                <a:gd name="connsiteY45" fmla="*/ 661735 h 2009854"/>
                <a:gd name="connsiteX46" fmla="*/ 0 w 411746"/>
                <a:gd name="connsiteY46" fmla="*/ 598502 h 2009854"/>
                <a:gd name="connsiteX47" fmla="*/ 0 w 411746"/>
                <a:gd name="connsiteY47" fmla="*/ 250724 h 2009854"/>
                <a:gd name="connsiteX48" fmla="*/ 250724 w 411746"/>
                <a:gd name="connsiteY48" fmla="*/ 0 h 2009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11746" h="2009854">
                  <a:moveTo>
                    <a:pt x="196438" y="1898806"/>
                  </a:moveTo>
                  <a:cubicBezTo>
                    <a:pt x="181195" y="1903887"/>
                    <a:pt x="173212" y="1920580"/>
                    <a:pt x="179018" y="1935823"/>
                  </a:cubicBezTo>
                  <a:cubicBezTo>
                    <a:pt x="184099" y="1951065"/>
                    <a:pt x="200792" y="1959048"/>
                    <a:pt x="216034" y="1953242"/>
                  </a:cubicBezTo>
                  <a:cubicBezTo>
                    <a:pt x="231276" y="1947435"/>
                    <a:pt x="239259" y="1930742"/>
                    <a:pt x="233453" y="1916226"/>
                  </a:cubicBezTo>
                  <a:cubicBezTo>
                    <a:pt x="228373" y="1900984"/>
                    <a:pt x="211679" y="1893726"/>
                    <a:pt x="196438" y="1898806"/>
                  </a:cubicBezTo>
                  <a:close/>
                  <a:moveTo>
                    <a:pt x="205872" y="307955"/>
                  </a:moveTo>
                  <a:cubicBezTo>
                    <a:pt x="241684" y="307955"/>
                    <a:pt x="270715" y="336986"/>
                    <a:pt x="270715" y="372798"/>
                  </a:cubicBezTo>
                  <a:lnTo>
                    <a:pt x="270715" y="632168"/>
                  </a:lnTo>
                  <a:lnTo>
                    <a:pt x="141030" y="632168"/>
                  </a:lnTo>
                  <a:lnTo>
                    <a:pt x="141030" y="372798"/>
                  </a:lnTo>
                  <a:cubicBezTo>
                    <a:pt x="141030" y="336986"/>
                    <a:pt x="170060" y="307955"/>
                    <a:pt x="205872" y="307955"/>
                  </a:cubicBezTo>
                  <a:close/>
                  <a:moveTo>
                    <a:pt x="205873" y="297278"/>
                  </a:moveTo>
                  <a:cubicBezTo>
                    <a:pt x="163612" y="297278"/>
                    <a:pt x="129352" y="331538"/>
                    <a:pt x="129352" y="373799"/>
                  </a:cubicBezTo>
                  <a:lnTo>
                    <a:pt x="129352" y="642845"/>
                  </a:lnTo>
                  <a:lnTo>
                    <a:pt x="172786" y="642845"/>
                  </a:lnTo>
                  <a:lnTo>
                    <a:pt x="172786" y="642618"/>
                  </a:lnTo>
                  <a:lnTo>
                    <a:pt x="242636" y="642618"/>
                  </a:lnTo>
                  <a:lnTo>
                    <a:pt x="242636" y="642845"/>
                  </a:lnTo>
                  <a:lnTo>
                    <a:pt x="282393" y="642845"/>
                  </a:lnTo>
                  <a:cubicBezTo>
                    <a:pt x="282393" y="553163"/>
                    <a:pt x="282394" y="463481"/>
                    <a:pt x="282394" y="373799"/>
                  </a:cubicBezTo>
                  <a:cubicBezTo>
                    <a:pt x="282394" y="331538"/>
                    <a:pt x="248134" y="297278"/>
                    <a:pt x="205873" y="297278"/>
                  </a:cubicBezTo>
                  <a:close/>
                  <a:moveTo>
                    <a:pt x="250724" y="0"/>
                  </a:moveTo>
                  <a:lnTo>
                    <a:pt x="366160" y="0"/>
                  </a:lnTo>
                  <a:cubicBezTo>
                    <a:pt x="391159" y="0"/>
                    <a:pt x="411746" y="20588"/>
                    <a:pt x="411746" y="45587"/>
                  </a:cubicBezTo>
                  <a:lnTo>
                    <a:pt x="411746" y="599239"/>
                  </a:lnTo>
                  <a:cubicBezTo>
                    <a:pt x="411746" y="633796"/>
                    <a:pt x="383806" y="661735"/>
                    <a:pt x="349250" y="661735"/>
                  </a:cubicBezTo>
                  <a:lnTo>
                    <a:pt x="242636" y="661735"/>
                  </a:lnTo>
                  <a:lnTo>
                    <a:pt x="242636" y="1139656"/>
                  </a:lnTo>
                  <a:lnTo>
                    <a:pt x="254774" y="1144701"/>
                  </a:lnTo>
                  <a:cubicBezTo>
                    <a:pt x="267203" y="1157221"/>
                    <a:pt x="274824" y="1174459"/>
                    <a:pt x="274824" y="1193330"/>
                  </a:cubicBezTo>
                  <a:lnTo>
                    <a:pt x="274824" y="1205033"/>
                  </a:lnTo>
                  <a:lnTo>
                    <a:pt x="275723" y="1209505"/>
                  </a:lnTo>
                  <a:lnTo>
                    <a:pt x="275723" y="1488536"/>
                  </a:lnTo>
                  <a:lnTo>
                    <a:pt x="274824" y="1488536"/>
                  </a:lnTo>
                  <a:lnTo>
                    <a:pt x="274824" y="1940904"/>
                  </a:lnTo>
                  <a:cubicBezTo>
                    <a:pt x="274824" y="1978644"/>
                    <a:pt x="243614" y="2009854"/>
                    <a:pt x="205873" y="2009854"/>
                  </a:cubicBezTo>
                  <a:cubicBezTo>
                    <a:pt x="168131" y="2009854"/>
                    <a:pt x="136922" y="1978644"/>
                    <a:pt x="136922" y="1940904"/>
                  </a:cubicBezTo>
                  <a:lnTo>
                    <a:pt x="136922" y="1488536"/>
                  </a:lnTo>
                  <a:lnTo>
                    <a:pt x="136023" y="1488536"/>
                  </a:lnTo>
                  <a:lnTo>
                    <a:pt x="136023" y="1209505"/>
                  </a:lnTo>
                  <a:lnTo>
                    <a:pt x="136922" y="1205114"/>
                  </a:lnTo>
                  <a:lnTo>
                    <a:pt x="136922" y="1193330"/>
                  </a:lnTo>
                  <a:cubicBezTo>
                    <a:pt x="136922" y="1174459"/>
                    <a:pt x="144724" y="1157221"/>
                    <a:pt x="157244" y="1144701"/>
                  </a:cubicBezTo>
                  <a:lnTo>
                    <a:pt x="172786" y="1138206"/>
                  </a:lnTo>
                  <a:lnTo>
                    <a:pt x="172786" y="661735"/>
                  </a:lnTo>
                  <a:lnTo>
                    <a:pt x="63233" y="661735"/>
                  </a:lnTo>
                  <a:cubicBezTo>
                    <a:pt x="28676" y="661735"/>
                    <a:pt x="0" y="633060"/>
                    <a:pt x="0" y="598502"/>
                  </a:cubicBezTo>
                  <a:lnTo>
                    <a:pt x="0" y="250724"/>
                  </a:lnTo>
                  <a:cubicBezTo>
                    <a:pt x="0" y="113230"/>
                    <a:pt x="112495" y="0"/>
                    <a:pt x="2507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AB8BD17-591A-41C0-9CDC-01C502307084}"/>
              </a:ext>
            </a:extLst>
          </p:cNvPr>
          <p:cNvSpPr txBox="1"/>
          <p:nvPr/>
        </p:nvSpPr>
        <p:spPr>
          <a:xfrm>
            <a:off x="7231870" y="1783943"/>
            <a:ext cx="2215686" cy="83099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We Create Quality </a:t>
            </a:r>
          </a:p>
          <a:p>
            <a:pPr algn="r"/>
            <a:r>
              <a:rPr lang="en-US" altLang="ko-KR" dirty="0">
                <a:solidFill>
                  <a:schemeClr val="accent1"/>
                </a:solidFill>
              </a:rPr>
              <a:t>Professional PPT Presentation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FE38D0-BB32-44A4-9071-B2DF79A40E5B}"/>
              </a:ext>
            </a:extLst>
          </p:cNvPr>
          <p:cNvSpPr txBox="1"/>
          <p:nvPr/>
        </p:nvSpPr>
        <p:spPr>
          <a:xfrm>
            <a:off x="2789664" y="5497793"/>
            <a:ext cx="2215686" cy="83099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We Create Quality 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Professional PPT Presentation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A80F76A5-68AA-4AF7-AC0C-E6F1500CE6A6}"/>
              </a:ext>
            </a:extLst>
          </p:cNvPr>
          <p:cNvGrpSpPr/>
          <p:nvPr/>
        </p:nvGrpSpPr>
        <p:grpSpPr>
          <a:xfrm>
            <a:off x="917500" y="2122432"/>
            <a:ext cx="10393734" cy="3809088"/>
            <a:chOff x="917500" y="1968339"/>
            <a:chExt cx="10393734" cy="38090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2B280E-1E99-4434-B2C1-0B200BD925B6}"/>
                </a:ext>
              </a:extLst>
            </p:cNvPr>
            <p:cNvGrpSpPr/>
            <p:nvPr/>
          </p:nvGrpSpPr>
          <p:grpSpPr>
            <a:xfrm>
              <a:off x="917500" y="1968339"/>
              <a:ext cx="5192779" cy="1033272"/>
              <a:chOff x="-606501" y="1968338"/>
              <a:chExt cx="5192779" cy="1033272"/>
            </a:xfrm>
            <a:solidFill>
              <a:schemeClr val="accent1"/>
            </a:solidFill>
          </p:grpSpPr>
          <p:sp>
            <p:nvSpPr>
              <p:cNvPr id="20" name="Block Arc 19">
                <a:extLst>
                  <a:ext uri="{FF2B5EF4-FFF2-40B4-BE49-F238E27FC236}">
                    <a16:creationId xmlns:a16="http://schemas.microsoft.com/office/drawing/2014/main" id="{203178A9-5E2F-4FDB-A97F-065F7CE0BC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606501" y="1968338"/>
                <a:ext cx="1033272" cy="1033272"/>
              </a:xfrm>
              <a:prstGeom prst="blockArc">
                <a:avLst>
                  <a:gd name="adj1" fmla="val 4967775"/>
                  <a:gd name="adj2" fmla="val 16234093"/>
                  <a:gd name="adj3" fmla="val 1066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33C8D18-F956-4D55-9DD5-F69AD8F456ED}"/>
                  </a:ext>
                </a:extLst>
              </p:cNvPr>
              <p:cNvSpPr/>
              <p:nvPr/>
            </p:nvSpPr>
            <p:spPr>
              <a:xfrm>
                <a:off x="-93722" y="1968338"/>
                <a:ext cx="4680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798227B-0819-44BF-A7EA-8ECAB431F1C5}"/>
                  </a:ext>
                </a:extLst>
              </p:cNvPr>
              <p:cNvSpPr/>
              <p:nvPr/>
            </p:nvSpPr>
            <p:spPr>
              <a:xfrm>
                <a:off x="-93722" y="2893610"/>
                <a:ext cx="36576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49B01F-25F8-4CD7-B891-EEF51E64C92E}"/>
                </a:ext>
              </a:extLst>
            </p:cNvPr>
            <p:cNvGrpSpPr/>
            <p:nvPr/>
          </p:nvGrpSpPr>
          <p:grpSpPr>
            <a:xfrm>
              <a:off x="917500" y="3818883"/>
              <a:ext cx="4170379" cy="1033272"/>
              <a:chOff x="-606500" y="3802800"/>
              <a:chExt cx="4170379" cy="1033272"/>
            </a:xfrm>
            <a:solidFill>
              <a:schemeClr val="accent3"/>
            </a:solidFill>
          </p:grpSpPr>
          <p:sp>
            <p:nvSpPr>
              <p:cNvPr id="17" name="Block Arc 16">
                <a:extLst>
                  <a:ext uri="{FF2B5EF4-FFF2-40B4-BE49-F238E27FC236}">
                    <a16:creationId xmlns:a16="http://schemas.microsoft.com/office/drawing/2014/main" id="{8182626F-6557-4F83-8004-9DA56EA067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606500" y="3802800"/>
                <a:ext cx="1033272" cy="1033272"/>
              </a:xfrm>
              <a:prstGeom prst="blockArc">
                <a:avLst>
                  <a:gd name="adj1" fmla="val 5349198"/>
                  <a:gd name="adj2" fmla="val 16233715"/>
                  <a:gd name="adj3" fmla="val 102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B08DED8-78BA-4C0F-B7C0-1FEA7F2C876C}"/>
                  </a:ext>
                </a:extLst>
              </p:cNvPr>
              <p:cNvSpPr/>
              <p:nvPr/>
            </p:nvSpPr>
            <p:spPr>
              <a:xfrm>
                <a:off x="-93721" y="3802800"/>
                <a:ext cx="36576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AA206EB-4C7E-4455-AAAF-35514034BD62}"/>
                  </a:ext>
                </a:extLst>
              </p:cNvPr>
              <p:cNvSpPr/>
              <p:nvPr/>
            </p:nvSpPr>
            <p:spPr>
              <a:xfrm>
                <a:off x="-93721" y="4728072"/>
                <a:ext cx="36576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24841A3-59E7-4B94-91BA-8D21C259BBFA}"/>
                </a:ext>
              </a:extLst>
            </p:cNvPr>
            <p:cNvGrpSpPr/>
            <p:nvPr/>
          </p:nvGrpSpPr>
          <p:grpSpPr>
            <a:xfrm flipH="1">
              <a:off x="7156128" y="2893611"/>
              <a:ext cx="4155106" cy="1033272"/>
              <a:chOff x="-643234" y="3803653"/>
              <a:chExt cx="4155106" cy="1033272"/>
            </a:xfrm>
            <a:solidFill>
              <a:schemeClr val="accent2"/>
            </a:solidFill>
          </p:grpSpPr>
          <p:sp>
            <p:nvSpPr>
              <p:cNvPr id="14" name="Block Arc 13">
                <a:extLst>
                  <a:ext uri="{FF2B5EF4-FFF2-40B4-BE49-F238E27FC236}">
                    <a16:creationId xmlns:a16="http://schemas.microsoft.com/office/drawing/2014/main" id="{7A9CE5D7-E224-46EB-ADDA-BE4671039F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643234" y="3803653"/>
                <a:ext cx="1033272" cy="1033272"/>
              </a:xfrm>
              <a:prstGeom prst="blockArc">
                <a:avLst>
                  <a:gd name="adj1" fmla="val 5349198"/>
                  <a:gd name="adj2" fmla="val 16233715"/>
                  <a:gd name="adj3" fmla="val 102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A2F88D6-021B-4BB6-8003-87F9F7B4A63D}"/>
                  </a:ext>
                </a:extLst>
              </p:cNvPr>
              <p:cNvSpPr/>
              <p:nvPr/>
            </p:nvSpPr>
            <p:spPr>
              <a:xfrm>
                <a:off x="-145728" y="3803653"/>
                <a:ext cx="36576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6AB739-44D4-4E7B-B9A9-0F025B4CE04B}"/>
                  </a:ext>
                </a:extLst>
              </p:cNvPr>
              <p:cNvSpPr/>
              <p:nvPr/>
            </p:nvSpPr>
            <p:spPr>
              <a:xfrm>
                <a:off x="-145728" y="4728925"/>
                <a:ext cx="36576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4CC614B-5D21-4217-A2FC-4964936AD4E4}"/>
                </a:ext>
              </a:extLst>
            </p:cNvPr>
            <p:cNvGrpSpPr/>
            <p:nvPr/>
          </p:nvGrpSpPr>
          <p:grpSpPr>
            <a:xfrm flipH="1">
              <a:off x="6076128" y="4744155"/>
              <a:ext cx="5235106" cy="1033272"/>
              <a:chOff x="-631353" y="3801948"/>
              <a:chExt cx="5235106" cy="1033272"/>
            </a:xfrm>
            <a:solidFill>
              <a:schemeClr val="accent4"/>
            </a:solidFill>
          </p:grpSpPr>
          <p:sp>
            <p:nvSpPr>
              <p:cNvPr id="11" name="Block Arc 10">
                <a:extLst>
                  <a:ext uri="{FF2B5EF4-FFF2-40B4-BE49-F238E27FC236}">
                    <a16:creationId xmlns:a16="http://schemas.microsoft.com/office/drawing/2014/main" id="{EA48FA29-6DBD-4603-9DBB-3246FACA9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631353" y="3801948"/>
                <a:ext cx="1033272" cy="1033272"/>
              </a:xfrm>
              <a:prstGeom prst="blockArc">
                <a:avLst>
                  <a:gd name="adj1" fmla="val 5349198"/>
                  <a:gd name="adj2" fmla="val 16234026"/>
                  <a:gd name="adj3" fmla="val 105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99C32D2-5B5E-41E4-9725-DFF7244E231F}"/>
                  </a:ext>
                </a:extLst>
              </p:cNvPr>
              <p:cNvSpPr/>
              <p:nvPr/>
            </p:nvSpPr>
            <p:spPr>
              <a:xfrm>
                <a:off x="-133847" y="3801948"/>
                <a:ext cx="36576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DA6814A-8CD5-4CEB-81C2-E1C088581A7E}"/>
                  </a:ext>
                </a:extLst>
              </p:cNvPr>
              <p:cNvSpPr/>
              <p:nvPr/>
            </p:nvSpPr>
            <p:spPr>
              <a:xfrm>
                <a:off x="-112247" y="4727220"/>
                <a:ext cx="4716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ED38752-77D4-4159-ABC9-2A32463F88BB}"/>
                </a:ext>
              </a:extLst>
            </p:cNvPr>
            <p:cNvSpPr/>
            <p:nvPr/>
          </p:nvSpPr>
          <p:spPr>
            <a:xfrm>
              <a:off x="4465329" y="2793600"/>
              <a:ext cx="3231626" cy="29875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1FDEC62-1C87-4209-B242-DA90583EA399}"/>
                </a:ext>
              </a:extLst>
            </p:cNvPr>
            <p:cNvSpPr/>
            <p:nvPr/>
          </p:nvSpPr>
          <p:spPr>
            <a:xfrm>
              <a:off x="4465329" y="3721946"/>
              <a:ext cx="3231626" cy="29875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EEC833A-2A24-4682-BD6E-55E280931582}"/>
                </a:ext>
              </a:extLst>
            </p:cNvPr>
            <p:cNvSpPr/>
            <p:nvPr/>
          </p:nvSpPr>
          <p:spPr>
            <a:xfrm>
              <a:off x="4465329" y="4640018"/>
              <a:ext cx="3231626" cy="29875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5" name="Left Arrow 9215">
            <a:extLst>
              <a:ext uri="{FF2B5EF4-FFF2-40B4-BE49-F238E27FC236}">
                <a16:creationId xmlns:a16="http://schemas.microsoft.com/office/drawing/2014/main" id="{44CCD7B4-C623-4A42-8810-E1B8FD636B9B}"/>
              </a:ext>
            </a:extLst>
          </p:cNvPr>
          <p:cNvSpPr/>
          <p:nvPr/>
        </p:nvSpPr>
        <p:spPr>
          <a:xfrm rot="10800000">
            <a:off x="6312388" y="1893451"/>
            <a:ext cx="501696" cy="562757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49CC44-532A-4C8B-933A-1167C6AE1CB5}"/>
              </a:ext>
            </a:extLst>
          </p:cNvPr>
          <p:cNvSpPr txBox="1"/>
          <p:nvPr/>
        </p:nvSpPr>
        <p:spPr>
          <a:xfrm>
            <a:off x="5225808" y="2933182"/>
            <a:ext cx="172819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BEB427-4C12-46DF-9F04-EE6678D14496}"/>
              </a:ext>
            </a:extLst>
          </p:cNvPr>
          <p:cNvSpPr txBox="1"/>
          <p:nvPr/>
        </p:nvSpPr>
        <p:spPr>
          <a:xfrm>
            <a:off x="5225808" y="3869283"/>
            <a:ext cx="172819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DBBE0B-EEE5-4B71-ABC0-67E5D39D3E0E}"/>
              </a:ext>
            </a:extLst>
          </p:cNvPr>
          <p:cNvSpPr txBox="1"/>
          <p:nvPr/>
        </p:nvSpPr>
        <p:spPr>
          <a:xfrm>
            <a:off x="5225808" y="4795110"/>
            <a:ext cx="172819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E4FBBA2-0C47-4326-8DDE-564C420350B4}"/>
              </a:ext>
            </a:extLst>
          </p:cNvPr>
          <p:cNvGrpSpPr/>
          <p:nvPr/>
        </p:nvGrpSpPr>
        <p:grpSpPr>
          <a:xfrm>
            <a:off x="1596058" y="2239575"/>
            <a:ext cx="3246603" cy="738664"/>
            <a:chOff x="2551705" y="4283314"/>
            <a:chExt cx="2357003" cy="73866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1203F54-9CE0-4CDB-B02F-0611E6A890C8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BEAAF9-1668-4A88-91D2-7B98EB7A2B6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9D11D5-8FB9-4D31-91B7-E40A8602A7E7}"/>
              </a:ext>
            </a:extLst>
          </p:cNvPr>
          <p:cNvGrpSpPr/>
          <p:nvPr/>
        </p:nvGrpSpPr>
        <p:grpSpPr>
          <a:xfrm>
            <a:off x="1596058" y="4129764"/>
            <a:ext cx="3284831" cy="738664"/>
            <a:chOff x="2551705" y="4283314"/>
            <a:chExt cx="2357003" cy="73866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94C641-1F39-40C3-A83F-0A71341E2A3D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F6459A-3D5E-490E-A786-24C5AC8B5FA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446FBE-C49D-4320-8D20-BE99C628845E}"/>
              </a:ext>
            </a:extLst>
          </p:cNvPr>
          <p:cNvGrpSpPr/>
          <p:nvPr/>
        </p:nvGrpSpPr>
        <p:grpSpPr>
          <a:xfrm>
            <a:off x="7372498" y="3206434"/>
            <a:ext cx="3279283" cy="738664"/>
            <a:chOff x="2551705" y="4283314"/>
            <a:chExt cx="2357003" cy="73866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2AF760B-CDC1-40D9-AA3F-493693FC5E41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ACE334B-97F6-41E8-9D32-DC3F131341DF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40DAD5A-5819-4462-A9F5-3AA0DAF4A4CA}"/>
              </a:ext>
            </a:extLst>
          </p:cNvPr>
          <p:cNvGrpSpPr/>
          <p:nvPr/>
        </p:nvGrpSpPr>
        <p:grpSpPr>
          <a:xfrm>
            <a:off x="7334826" y="5046510"/>
            <a:ext cx="3316954" cy="738664"/>
            <a:chOff x="2551705" y="4283314"/>
            <a:chExt cx="2357003" cy="73866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A21D536-01F7-47F7-844C-B6D2CBFE4A0B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E8DB69-0885-48CF-94AD-7D5252AB858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B3758E-632B-4CF0-8B52-C00BB0D9C515}"/>
              </a:ext>
            </a:extLst>
          </p:cNvPr>
          <p:cNvGrpSpPr/>
          <p:nvPr/>
        </p:nvGrpSpPr>
        <p:grpSpPr>
          <a:xfrm>
            <a:off x="2449013" y="5487122"/>
            <a:ext cx="2945195" cy="719450"/>
            <a:chOff x="395534" y="3737445"/>
            <a:chExt cx="3972999" cy="71945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DBB5D85-9F19-430A-97F0-63375DD2BB82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3D2E3A-5237-4A7E-B044-E93F1BA22B52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E6EC0B3-2199-4D00-8034-658D9D870E8A}"/>
              </a:ext>
            </a:extLst>
          </p:cNvPr>
          <p:cNvGrpSpPr/>
          <p:nvPr/>
        </p:nvGrpSpPr>
        <p:grpSpPr>
          <a:xfrm>
            <a:off x="6958128" y="1805228"/>
            <a:ext cx="2952000" cy="719450"/>
            <a:chOff x="395534" y="3737445"/>
            <a:chExt cx="3972999" cy="7194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61C7F4E-2FEA-43EF-8A69-34A0BD264E56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1569C1-CC4B-416C-BF50-EE3A2D60F063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sp>
        <p:nvSpPr>
          <p:cNvPr id="48" name="Left Arrow 9215">
            <a:extLst>
              <a:ext uri="{FF2B5EF4-FFF2-40B4-BE49-F238E27FC236}">
                <a16:creationId xmlns:a16="http://schemas.microsoft.com/office/drawing/2014/main" id="{249701C1-06D1-48DA-92E3-D7CB611B6C79}"/>
              </a:ext>
            </a:extLst>
          </p:cNvPr>
          <p:cNvSpPr/>
          <p:nvPr/>
        </p:nvSpPr>
        <p:spPr>
          <a:xfrm rot="10800000">
            <a:off x="5435322" y="5581285"/>
            <a:ext cx="501696" cy="562757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0883EC-370F-43D4-A564-E23C477E5D6A}"/>
              </a:ext>
            </a:extLst>
          </p:cNvPr>
          <p:cNvGrpSpPr/>
          <p:nvPr/>
        </p:nvGrpSpPr>
        <p:grpSpPr>
          <a:xfrm>
            <a:off x="1360666" y="4443227"/>
            <a:ext cx="488568" cy="585942"/>
            <a:chOff x="6761163" y="2984500"/>
            <a:chExt cx="915988" cy="1098550"/>
          </a:xfrm>
          <a:noFill/>
        </p:grpSpPr>
        <p:sp>
          <p:nvSpPr>
            <p:cNvPr id="3" name="Freeform 14">
              <a:extLst>
                <a:ext uri="{FF2B5EF4-FFF2-40B4-BE49-F238E27FC236}">
                  <a16:creationId xmlns:a16="http://schemas.microsoft.com/office/drawing/2014/main" id="{60FBC507-8DCB-4F30-B000-31140BD0D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2984500"/>
              <a:ext cx="361950" cy="239713"/>
            </a:xfrm>
            <a:custGeom>
              <a:avLst/>
              <a:gdLst>
                <a:gd name="T0" fmla="*/ 434 w 741"/>
                <a:gd name="T1" fmla="*/ 127 h 492"/>
                <a:gd name="T2" fmla="*/ 434 w 741"/>
                <a:gd name="T3" fmla="*/ 74 h 492"/>
                <a:gd name="T4" fmla="*/ 462 w 741"/>
                <a:gd name="T5" fmla="*/ 38 h 492"/>
                <a:gd name="T6" fmla="*/ 424 w 741"/>
                <a:gd name="T7" fmla="*/ 0 h 492"/>
                <a:gd name="T8" fmla="*/ 317 w 741"/>
                <a:gd name="T9" fmla="*/ 0 h 492"/>
                <a:gd name="T10" fmla="*/ 279 w 741"/>
                <a:gd name="T11" fmla="*/ 38 h 492"/>
                <a:gd name="T12" fmla="*/ 307 w 741"/>
                <a:gd name="T13" fmla="*/ 74 h 492"/>
                <a:gd name="T14" fmla="*/ 307 w 741"/>
                <a:gd name="T15" fmla="*/ 127 h 492"/>
                <a:gd name="T16" fmla="*/ 0 w 741"/>
                <a:gd name="T17" fmla="*/ 492 h 492"/>
                <a:gd name="T18" fmla="*/ 741 w 741"/>
                <a:gd name="T19" fmla="*/ 492 h 492"/>
                <a:gd name="T20" fmla="*/ 434 w 741"/>
                <a:gd name="T21" fmla="*/ 127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1" h="492">
                  <a:moveTo>
                    <a:pt x="434" y="127"/>
                  </a:moveTo>
                  <a:lnTo>
                    <a:pt x="434" y="74"/>
                  </a:lnTo>
                  <a:cubicBezTo>
                    <a:pt x="450" y="70"/>
                    <a:pt x="462" y="55"/>
                    <a:pt x="462" y="38"/>
                  </a:cubicBezTo>
                  <a:cubicBezTo>
                    <a:pt x="462" y="17"/>
                    <a:pt x="445" y="0"/>
                    <a:pt x="424" y="0"/>
                  </a:cubicBezTo>
                  <a:lnTo>
                    <a:pt x="317" y="0"/>
                  </a:lnTo>
                  <a:cubicBezTo>
                    <a:pt x="296" y="0"/>
                    <a:pt x="279" y="17"/>
                    <a:pt x="279" y="38"/>
                  </a:cubicBezTo>
                  <a:cubicBezTo>
                    <a:pt x="279" y="55"/>
                    <a:pt x="291" y="70"/>
                    <a:pt x="307" y="74"/>
                  </a:cubicBezTo>
                  <a:lnTo>
                    <a:pt x="307" y="127"/>
                  </a:lnTo>
                  <a:cubicBezTo>
                    <a:pt x="133" y="157"/>
                    <a:pt x="0" y="309"/>
                    <a:pt x="0" y="492"/>
                  </a:cubicBezTo>
                  <a:lnTo>
                    <a:pt x="741" y="492"/>
                  </a:lnTo>
                  <a:cubicBezTo>
                    <a:pt x="741" y="309"/>
                    <a:pt x="608" y="157"/>
                    <a:pt x="434" y="127"/>
                  </a:cubicBezTo>
                  <a:close/>
                </a:path>
              </a:pathLst>
            </a:custGeom>
            <a:grpFill/>
            <a:ln w="1587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Freeform 15">
              <a:extLst>
                <a:ext uri="{FF2B5EF4-FFF2-40B4-BE49-F238E27FC236}">
                  <a16:creationId xmlns:a16="http://schemas.microsoft.com/office/drawing/2014/main" id="{21496EA2-2640-4B7D-BEBD-82DA1754A8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1163" y="3238500"/>
              <a:ext cx="915988" cy="844550"/>
            </a:xfrm>
            <a:custGeom>
              <a:avLst/>
              <a:gdLst>
                <a:gd name="T0" fmla="*/ 343 w 1880"/>
                <a:gd name="T1" fmla="*/ 832 h 1735"/>
                <a:gd name="T2" fmla="*/ 150 w 1880"/>
                <a:gd name="T3" fmla="*/ 493 h 1735"/>
                <a:gd name="T4" fmla="*/ 537 w 1880"/>
                <a:gd name="T5" fmla="*/ 506 h 1735"/>
                <a:gd name="T6" fmla="*/ 462 w 1880"/>
                <a:gd name="T7" fmla="*/ 944 h 1735"/>
                <a:gd name="T8" fmla="*/ 1862 w 1880"/>
                <a:gd name="T9" fmla="*/ 248 h 1735"/>
                <a:gd name="T10" fmla="*/ 1765 w 1880"/>
                <a:gd name="T11" fmla="*/ 238 h 1735"/>
                <a:gd name="T12" fmla="*/ 1733 w 1880"/>
                <a:gd name="T13" fmla="*/ 262 h 1735"/>
                <a:gd name="T14" fmla="*/ 1694 w 1880"/>
                <a:gd name="T15" fmla="*/ 294 h 1735"/>
                <a:gd name="T16" fmla="*/ 1551 w 1880"/>
                <a:gd name="T17" fmla="*/ 397 h 1735"/>
                <a:gd name="T18" fmla="*/ 1396 w 1880"/>
                <a:gd name="T19" fmla="*/ 573 h 1735"/>
                <a:gd name="T20" fmla="*/ 1387 w 1880"/>
                <a:gd name="T21" fmla="*/ 584 h 1735"/>
                <a:gd name="T22" fmla="*/ 1334 w 1880"/>
                <a:gd name="T23" fmla="*/ 108 h 1735"/>
                <a:gd name="T24" fmla="*/ 1334 w 1880"/>
                <a:gd name="T25" fmla="*/ 0 h 1735"/>
                <a:gd name="T26" fmla="*/ 522 w 1880"/>
                <a:gd name="T27" fmla="*/ 54 h 1735"/>
                <a:gd name="T28" fmla="*/ 588 w 1880"/>
                <a:gd name="T29" fmla="*/ 108 h 1735"/>
                <a:gd name="T30" fmla="*/ 595 w 1880"/>
                <a:gd name="T31" fmla="*/ 134 h 1735"/>
                <a:gd name="T32" fmla="*/ 594 w 1880"/>
                <a:gd name="T33" fmla="*/ 322 h 1735"/>
                <a:gd name="T34" fmla="*/ 294 w 1880"/>
                <a:gd name="T35" fmla="*/ 243 h 1735"/>
                <a:gd name="T36" fmla="*/ 16 w 1880"/>
                <a:gd name="T37" fmla="*/ 492 h 1735"/>
                <a:gd name="T38" fmla="*/ 308 w 1880"/>
                <a:gd name="T39" fmla="*/ 960 h 1735"/>
                <a:gd name="T40" fmla="*/ 298 w 1880"/>
                <a:gd name="T41" fmla="*/ 1179 h 1735"/>
                <a:gd name="T42" fmla="*/ 416 w 1880"/>
                <a:gd name="T43" fmla="*/ 1226 h 1735"/>
                <a:gd name="T44" fmla="*/ 423 w 1880"/>
                <a:gd name="T45" fmla="*/ 1385 h 1735"/>
                <a:gd name="T46" fmla="*/ 518 w 1880"/>
                <a:gd name="T47" fmla="*/ 1606 h 1735"/>
                <a:gd name="T48" fmla="*/ 496 w 1880"/>
                <a:gd name="T49" fmla="*/ 1637 h 1735"/>
                <a:gd name="T50" fmla="*/ 430 w 1880"/>
                <a:gd name="T51" fmla="*/ 1735 h 1735"/>
                <a:gd name="T52" fmla="*/ 470 w 1880"/>
                <a:gd name="T53" fmla="*/ 1735 h 1735"/>
                <a:gd name="T54" fmla="*/ 597 w 1880"/>
                <a:gd name="T55" fmla="*/ 1735 h 1735"/>
                <a:gd name="T56" fmla="*/ 619 w 1880"/>
                <a:gd name="T57" fmla="*/ 1735 h 1735"/>
                <a:gd name="T58" fmla="*/ 635 w 1880"/>
                <a:gd name="T59" fmla="*/ 1735 h 1735"/>
                <a:gd name="T60" fmla="*/ 1444 w 1880"/>
                <a:gd name="T61" fmla="*/ 1735 h 1735"/>
                <a:gd name="T62" fmla="*/ 1517 w 1880"/>
                <a:gd name="T63" fmla="*/ 1704 h 1735"/>
                <a:gd name="T64" fmla="*/ 1404 w 1880"/>
                <a:gd name="T65" fmla="*/ 1637 h 1735"/>
                <a:gd name="T66" fmla="*/ 1549 w 1880"/>
                <a:gd name="T67" fmla="*/ 1063 h 1735"/>
                <a:gd name="T68" fmla="*/ 1551 w 1880"/>
                <a:gd name="T69" fmla="*/ 1011 h 1735"/>
                <a:gd name="T70" fmla="*/ 1700 w 1880"/>
                <a:gd name="T71" fmla="*/ 765 h 1735"/>
                <a:gd name="T72" fmla="*/ 1699 w 1880"/>
                <a:gd name="T73" fmla="*/ 716 h 1735"/>
                <a:gd name="T74" fmla="*/ 1686 w 1880"/>
                <a:gd name="T75" fmla="*/ 604 h 1735"/>
                <a:gd name="T76" fmla="*/ 1683 w 1880"/>
                <a:gd name="T77" fmla="*/ 559 h 1735"/>
                <a:gd name="T78" fmla="*/ 1744 w 1880"/>
                <a:gd name="T79" fmla="*/ 369 h 1735"/>
                <a:gd name="T80" fmla="*/ 1762 w 1880"/>
                <a:gd name="T81" fmla="*/ 345 h 1735"/>
                <a:gd name="T82" fmla="*/ 1797 w 1880"/>
                <a:gd name="T83" fmla="*/ 309 h 1735"/>
                <a:gd name="T84" fmla="*/ 1872 w 1880"/>
                <a:gd name="T85" fmla="*/ 255 h 1735"/>
                <a:gd name="T86" fmla="*/ 1871 w 1880"/>
                <a:gd name="T87" fmla="*/ 249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0" h="1735">
                  <a:moveTo>
                    <a:pt x="462" y="944"/>
                  </a:moveTo>
                  <a:cubicBezTo>
                    <a:pt x="425" y="904"/>
                    <a:pt x="383" y="868"/>
                    <a:pt x="343" y="832"/>
                  </a:cubicBezTo>
                  <a:cubicBezTo>
                    <a:pt x="271" y="769"/>
                    <a:pt x="181" y="706"/>
                    <a:pt x="148" y="612"/>
                  </a:cubicBezTo>
                  <a:cubicBezTo>
                    <a:pt x="134" y="574"/>
                    <a:pt x="135" y="531"/>
                    <a:pt x="150" y="493"/>
                  </a:cubicBezTo>
                  <a:cubicBezTo>
                    <a:pt x="178" y="416"/>
                    <a:pt x="261" y="365"/>
                    <a:pt x="343" y="373"/>
                  </a:cubicBezTo>
                  <a:cubicBezTo>
                    <a:pt x="424" y="381"/>
                    <a:pt x="494" y="438"/>
                    <a:pt x="537" y="506"/>
                  </a:cubicBezTo>
                  <a:cubicBezTo>
                    <a:pt x="545" y="520"/>
                    <a:pt x="552" y="532"/>
                    <a:pt x="557" y="542"/>
                  </a:cubicBezTo>
                  <a:cubicBezTo>
                    <a:pt x="532" y="678"/>
                    <a:pt x="502" y="813"/>
                    <a:pt x="462" y="944"/>
                  </a:cubicBezTo>
                  <a:close/>
                  <a:moveTo>
                    <a:pt x="1871" y="249"/>
                  </a:moveTo>
                  <a:cubicBezTo>
                    <a:pt x="1868" y="248"/>
                    <a:pt x="1865" y="248"/>
                    <a:pt x="1862" y="248"/>
                  </a:cubicBezTo>
                  <a:cubicBezTo>
                    <a:pt x="1836" y="247"/>
                    <a:pt x="1809" y="244"/>
                    <a:pt x="1780" y="240"/>
                  </a:cubicBezTo>
                  <a:cubicBezTo>
                    <a:pt x="1775" y="240"/>
                    <a:pt x="1770" y="239"/>
                    <a:pt x="1765" y="238"/>
                  </a:cubicBezTo>
                  <a:cubicBezTo>
                    <a:pt x="1764" y="239"/>
                    <a:pt x="1764" y="239"/>
                    <a:pt x="1763" y="239"/>
                  </a:cubicBezTo>
                  <a:cubicBezTo>
                    <a:pt x="1753" y="246"/>
                    <a:pt x="1743" y="254"/>
                    <a:pt x="1733" y="262"/>
                  </a:cubicBezTo>
                  <a:cubicBezTo>
                    <a:pt x="1731" y="263"/>
                    <a:pt x="1728" y="265"/>
                    <a:pt x="1725" y="266"/>
                  </a:cubicBezTo>
                  <a:cubicBezTo>
                    <a:pt x="1714" y="277"/>
                    <a:pt x="1699" y="282"/>
                    <a:pt x="1694" y="294"/>
                  </a:cubicBezTo>
                  <a:cubicBezTo>
                    <a:pt x="1691" y="296"/>
                    <a:pt x="1688" y="299"/>
                    <a:pt x="1685" y="301"/>
                  </a:cubicBezTo>
                  <a:cubicBezTo>
                    <a:pt x="1641" y="334"/>
                    <a:pt x="1592" y="360"/>
                    <a:pt x="1551" y="397"/>
                  </a:cubicBezTo>
                  <a:cubicBezTo>
                    <a:pt x="1548" y="400"/>
                    <a:pt x="1545" y="402"/>
                    <a:pt x="1542" y="405"/>
                  </a:cubicBezTo>
                  <a:cubicBezTo>
                    <a:pt x="1485" y="455"/>
                    <a:pt x="1433" y="511"/>
                    <a:pt x="1396" y="573"/>
                  </a:cubicBezTo>
                  <a:cubicBezTo>
                    <a:pt x="1394" y="575"/>
                    <a:pt x="1393" y="577"/>
                    <a:pt x="1391" y="579"/>
                  </a:cubicBezTo>
                  <a:cubicBezTo>
                    <a:pt x="1390" y="580"/>
                    <a:pt x="1388" y="582"/>
                    <a:pt x="1387" y="584"/>
                  </a:cubicBezTo>
                  <a:cubicBezTo>
                    <a:pt x="1275" y="439"/>
                    <a:pt x="1310" y="179"/>
                    <a:pt x="1322" y="108"/>
                  </a:cubicBezTo>
                  <a:lnTo>
                    <a:pt x="1334" y="108"/>
                  </a:lnTo>
                  <a:cubicBezTo>
                    <a:pt x="1363" y="108"/>
                    <a:pt x="1387" y="84"/>
                    <a:pt x="1387" y="54"/>
                  </a:cubicBezTo>
                  <a:cubicBezTo>
                    <a:pt x="1387" y="24"/>
                    <a:pt x="1363" y="0"/>
                    <a:pt x="1334" y="0"/>
                  </a:cubicBezTo>
                  <a:lnTo>
                    <a:pt x="576" y="0"/>
                  </a:lnTo>
                  <a:cubicBezTo>
                    <a:pt x="546" y="0"/>
                    <a:pt x="522" y="24"/>
                    <a:pt x="522" y="54"/>
                  </a:cubicBezTo>
                  <a:cubicBezTo>
                    <a:pt x="522" y="84"/>
                    <a:pt x="546" y="108"/>
                    <a:pt x="576" y="108"/>
                  </a:cubicBezTo>
                  <a:lnTo>
                    <a:pt x="588" y="108"/>
                  </a:lnTo>
                  <a:cubicBezTo>
                    <a:pt x="589" y="111"/>
                    <a:pt x="590" y="115"/>
                    <a:pt x="591" y="119"/>
                  </a:cubicBezTo>
                  <a:cubicBezTo>
                    <a:pt x="592" y="124"/>
                    <a:pt x="593" y="129"/>
                    <a:pt x="595" y="134"/>
                  </a:cubicBezTo>
                  <a:cubicBezTo>
                    <a:pt x="608" y="192"/>
                    <a:pt x="603" y="249"/>
                    <a:pt x="597" y="307"/>
                  </a:cubicBezTo>
                  <a:cubicBezTo>
                    <a:pt x="596" y="312"/>
                    <a:pt x="595" y="317"/>
                    <a:pt x="594" y="322"/>
                  </a:cubicBezTo>
                  <a:cubicBezTo>
                    <a:pt x="593" y="332"/>
                    <a:pt x="591" y="343"/>
                    <a:pt x="589" y="353"/>
                  </a:cubicBezTo>
                  <a:cubicBezTo>
                    <a:pt x="511" y="278"/>
                    <a:pt x="406" y="232"/>
                    <a:pt x="294" y="243"/>
                  </a:cubicBezTo>
                  <a:cubicBezTo>
                    <a:pt x="204" y="251"/>
                    <a:pt x="118" y="298"/>
                    <a:pt x="66" y="369"/>
                  </a:cubicBezTo>
                  <a:cubicBezTo>
                    <a:pt x="40" y="405"/>
                    <a:pt x="22" y="446"/>
                    <a:pt x="16" y="492"/>
                  </a:cubicBezTo>
                  <a:cubicBezTo>
                    <a:pt x="0" y="619"/>
                    <a:pt x="68" y="750"/>
                    <a:pt x="160" y="834"/>
                  </a:cubicBezTo>
                  <a:cubicBezTo>
                    <a:pt x="218" y="887"/>
                    <a:pt x="251" y="911"/>
                    <a:pt x="308" y="960"/>
                  </a:cubicBezTo>
                  <a:cubicBezTo>
                    <a:pt x="411" y="1049"/>
                    <a:pt x="393" y="1090"/>
                    <a:pt x="345" y="1094"/>
                  </a:cubicBezTo>
                  <a:cubicBezTo>
                    <a:pt x="309" y="1098"/>
                    <a:pt x="278" y="1128"/>
                    <a:pt x="298" y="1179"/>
                  </a:cubicBezTo>
                  <a:cubicBezTo>
                    <a:pt x="312" y="1214"/>
                    <a:pt x="353" y="1224"/>
                    <a:pt x="389" y="1228"/>
                  </a:cubicBezTo>
                  <a:cubicBezTo>
                    <a:pt x="398" y="1228"/>
                    <a:pt x="407" y="1228"/>
                    <a:pt x="416" y="1226"/>
                  </a:cubicBezTo>
                  <a:cubicBezTo>
                    <a:pt x="413" y="1271"/>
                    <a:pt x="413" y="1317"/>
                    <a:pt x="421" y="1364"/>
                  </a:cubicBezTo>
                  <a:cubicBezTo>
                    <a:pt x="422" y="1371"/>
                    <a:pt x="422" y="1378"/>
                    <a:pt x="423" y="1385"/>
                  </a:cubicBezTo>
                  <a:cubicBezTo>
                    <a:pt x="434" y="1466"/>
                    <a:pt x="469" y="1546"/>
                    <a:pt x="522" y="1610"/>
                  </a:cubicBezTo>
                  <a:lnTo>
                    <a:pt x="518" y="1606"/>
                  </a:lnTo>
                  <a:cubicBezTo>
                    <a:pt x="526" y="1616"/>
                    <a:pt x="533" y="1627"/>
                    <a:pt x="541" y="1637"/>
                  </a:cubicBezTo>
                  <a:lnTo>
                    <a:pt x="496" y="1637"/>
                  </a:lnTo>
                  <a:cubicBezTo>
                    <a:pt x="460" y="1637"/>
                    <a:pt x="430" y="1667"/>
                    <a:pt x="430" y="1704"/>
                  </a:cubicBezTo>
                  <a:lnTo>
                    <a:pt x="430" y="1735"/>
                  </a:lnTo>
                  <a:lnTo>
                    <a:pt x="452" y="1735"/>
                  </a:lnTo>
                  <a:lnTo>
                    <a:pt x="470" y="1735"/>
                  </a:lnTo>
                  <a:lnTo>
                    <a:pt x="574" y="1735"/>
                  </a:lnTo>
                  <a:cubicBezTo>
                    <a:pt x="582" y="1735"/>
                    <a:pt x="589" y="1735"/>
                    <a:pt x="597" y="1735"/>
                  </a:cubicBezTo>
                  <a:cubicBezTo>
                    <a:pt x="598" y="1735"/>
                    <a:pt x="599" y="1735"/>
                    <a:pt x="600" y="1735"/>
                  </a:cubicBezTo>
                  <a:lnTo>
                    <a:pt x="619" y="1735"/>
                  </a:lnTo>
                  <a:cubicBezTo>
                    <a:pt x="620" y="1735"/>
                    <a:pt x="621" y="1735"/>
                    <a:pt x="622" y="1735"/>
                  </a:cubicBezTo>
                  <a:cubicBezTo>
                    <a:pt x="626" y="1735"/>
                    <a:pt x="631" y="1735"/>
                    <a:pt x="635" y="1735"/>
                  </a:cubicBezTo>
                  <a:lnTo>
                    <a:pt x="690" y="1735"/>
                  </a:lnTo>
                  <a:lnTo>
                    <a:pt x="1444" y="1735"/>
                  </a:lnTo>
                  <a:lnTo>
                    <a:pt x="1517" y="1735"/>
                  </a:lnTo>
                  <a:lnTo>
                    <a:pt x="1517" y="1704"/>
                  </a:lnTo>
                  <a:cubicBezTo>
                    <a:pt x="1517" y="1667"/>
                    <a:pt x="1487" y="1637"/>
                    <a:pt x="1450" y="1637"/>
                  </a:cubicBezTo>
                  <a:lnTo>
                    <a:pt x="1404" y="1637"/>
                  </a:lnTo>
                  <a:cubicBezTo>
                    <a:pt x="1461" y="1537"/>
                    <a:pt x="1516" y="1441"/>
                    <a:pt x="1539" y="1325"/>
                  </a:cubicBezTo>
                  <a:cubicBezTo>
                    <a:pt x="1556" y="1239"/>
                    <a:pt x="1558" y="1150"/>
                    <a:pt x="1549" y="1063"/>
                  </a:cubicBezTo>
                  <a:cubicBezTo>
                    <a:pt x="1548" y="1056"/>
                    <a:pt x="1547" y="1049"/>
                    <a:pt x="1547" y="1043"/>
                  </a:cubicBezTo>
                  <a:cubicBezTo>
                    <a:pt x="1557" y="1032"/>
                    <a:pt x="1538" y="1022"/>
                    <a:pt x="1551" y="1011"/>
                  </a:cubicBezTo>
                  <a:cubicBezTo>
                    <a:pt x="1559" y="1010"/>
                    <a:pt x="1566" y="1009"/>
                    <a:pt x="1573" y="1007"/>
                  </a:cubicBezTo>
                  <a:cubicBezTo>
                    <a:pt x="1679" y="979"/>
                    <a:pt x="1700" y="872"/>
                    <a:pt x="1700" y="765"/>
                  </a:cubicBezTo>
                  <a:cubicBezTo>
                    <a:pt x="1700" y="763"/>
                    <a:pt x="1700" y="761"/>
                    <a:pt x="1700" y="759"/>
                  </a:cubicBezTo>
                  <a:cubicBezTo>
                    <a:pt x="1699" y="747"/>
                    <a:pt x="1699" y="733"/>
                    <a:pt x="1699" y="716"/>
                  </a:cubicBezTo>
                  <a:cubicBezTo>
                    <a:pt x="1699" y="714"/>
                    <a:pt x="1699" y="712"/>
                    <a:pt x="1699" y="710"/>
                  </a:cubicBezTo>
                  <a:cubicBezTo>
                    <a:pt x="1695" y="676"/>
                    <a:pt x="1690" y="638"/>
                    <a:pt x="1686" y="604"/>
                  </a:cubicBezTo>
                  <a:cubicBezTo>
                    <a:pt x="1685" y="601"/>
                    <a:pt x="1685" y="598"/>
                    <a:pt x="1685" y="595"/>
                  </a:cubicBezTo>
                  <a:cubicBezTo>
                    <a:pt x="1683" y="583"/>
                    <a:pt x="1683" y="571"/>
                    <a:pt x="1683" y="559"/>
                  </a:cubicBezTo>
                  <a:cubicBezTo>
                    <a:pt x="1683" y="491"/>
                    <a:pt x="1703" y="428"/>
                    <a:pt x="1738" y="377"/>
                  </a:cubicBezTo>
                  <a:cubicBezTo>
                    <a:pt x="1740" y="374"/>
                    <a:pt x="1742" y="371"/>
                    <a:pt x="1744" y="369"/>
                  </a:cubicBezTo>
                  <a:cubicBezTo>
                    <a:pt x="1748" y="363"/>
                    <a:pt x="1751" y="357"/>
                    <a:pt x="1755" y="352"/>
                  </a:cubicBezTo>
                  <a:cubicBezTo>
                    <a:pt x="1757" y="349"/>
                    <a:pt x="1760" y="347"/>
                    <a:pt x="1762" y="345"/>
                  </a:cubicBezTo>
                  <a:cubicBezTo>
                    <a:pt x="1770" y="334"/>
                    <a:pt x="1780" y="325"/>
                    <a:pt x="1790" y="315"/>
                  </a:cubicBezTo>
                  <a:cubicBezTo>
                    <a:pt x="1792" y="313"/>
                    <a:pt x="1795" y="311"/>
                    <a:pt x="1797" y="309"/>
                  </a:cubicBezTo>
                  <a:cubicBezTo>
                    <a:pt x="1818" y="292"/>
                    <a:pt x="1841" y="277"/>
                    <a:pt x="1863" y="261"/>
                  </a:cubicBezTo>
                  <a:cubicBezTo>
                    <a:pt x="1866" y="259"/>
                    <a:pt x="1869" y="257"/>
                    <a:pt x="1872" y="255"/>
                  </a:cubicBezTo>
                  <a:cubicBezTo>
                    <a:pt x="1871" y="254"/>
                    <a:pt x="1877" y="253"/>
                    <a:pt x="1880" y="252"/>
                  </a:cubicBezTo>
                  <a:cubicBezTo>
                    <a:pt x="1880" y="244"/>
                    <a:pt x="1875" y="249"/>
                    <a:pt x="1871" y="249"/>
                  </a:cubicBezTo>
                  <a:close/>
                </a:path>
              </a:pathLst>
            </a:custGeom>
            <a:grpFill/>
            <a:ln w="1587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F58190-6D65-4929-8D4E-C15F4591C044}"/>
              </a:ext>
            </a:extLst>
          </p:cNvPr>
          <p:cNvGrpSpPr/>
          <p:nvPr/>
        </p:nvGrpSpPr>
        <p:grpSpPr>
          <a:xfrm>
            <a:off x="3519012" y="4557812"/>
            <a:ext cx="556323" cy="469987"/>
            <a:chOff x="1960454" y="5041163"/>
            <a:chExt cx="1743075" cy="1472566"/>
          </a:xfrm>
          <a:noFill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222CB86-543D-4AE4-9A36-E4F3258017E3}"/>
                </a:ext>
              </a:extLst>
            </p:cNvPr>
            <p:cNvSpPr/>
            <p:nvPr/>
          </p:nvSpPr>
          <p:spPr>
            <a:xfrm>
              <a:off x="1960454" y="5646954"/>
              <a:ext cx="1743075" cy="866775"/>
            </a:xfrm>
            <a:custGeom>
              <a:avLst/>
              <a:gdLst>
                <a:gd name="connsiteX0" fmla="*/ 1677443 w 1743075"/>
                <a:gd name="connsiteY0" fmla="*/ 330518 h 866775"/>
                <a:gd name="connsiteX1" fmla="*/ 1438365 w 1743075"/>
                <a:gd name="connsiteY1" fmla="*/ 142875 h 866775"/>
                <a:gd name="connsiteX2" fmla="*/ 1195478 w 1743075"/>
                <a:gd name="connsiteY2" fmla="*/ 384810 h 866775"/>
                <a:gd name="connsiteX3" fmla="*/ 1186905 w 1743075"/>
                <a:gd name="connsiteY3" fmla="*/ 381953 h 866775"/>
                <a:gd name="connsiteX4" fmla="*/ 1350735 w 1743075"/>
                <a:gd name="connsiteY4" fmla="*/ 97155 h 866775"/>
                <a:gd name="connsiteX5" fmla="*/ 1239293 w 1743075"/>
                <a:gd name="connsiteY5" fmla="*/ 55245 h 866775"/>
                <a:gd name="connsiteX6" fmla="*/ 922110 w 1743075"/>
                <a:gd name="connsiteY6" fmla="*/ 351472 h 866775"/>
                <a:gd name="connsiteX7" fmla="*/ 913538 w 1743075"/>
                <a:gd name="connsiteY7" fmla="*/ 348615 h 866775"/>
                <a:gd name="connsiteX8" fmla="*/ 1108800 w 1743075"/>
                <a:gd name="connsiteY8" fmla="*/ 23813 h 866775"/>
                <a:gd name="connsiteX9" fmla="*/ 997358 w 1743075"/>
                <a:gd name="connsiteY9" fmla="*/ 8572 h 866775"/>
                <a:gd name="connsiteX10" fmla="*/ 612548 w 1743075"/>
                <a:gd name="connsiteY10" fmla="*/ 350520 h 866775"/>
                <a:gd name="connsiteX11" fmla="*/ 603975 w 1743075"/>
                <a:gd name="connsiteY11" fmla="*/ 347663 h 866775"/>
                <a:gd name="connsiteX12" fmla="*/ 818288 w 1743075"/>
                <a:gd name="connsiteY12" fmla="*/ 0 h 866775"/>
                <a:gd name="connsiteX13" fmla="*/ 746850 w 1743075"/>
                <a:gd name="connsiteY13" fmla="*/ 7620 h 866775"/>
                <a:gd name="connsiteX14" fmla="*/ 696368 w 1743075"/>
                <a:gd name="connsiteY14" fmla="*/ 13335 h 866775"/>
                <a:gd name="connsiteX15" fmla="*/ 319178 w 1743075"/>
                <a:gd name="connsiteY15" fmla="*/ 350520 h 866775"/>
                <a:gd name="connsiteX16" fmla="*/ 310605 w 1743075"/>
                <a:gd name="connsiteY16" fmla="*/ 347663 h 866775"/>
                <a:gd name="connsiteX17" fmla="*/ 474435 w 1743075"/>
                <a:gd name="connsiteY17" fmla="*/ 62865 h 866775"/>
                <a:gd name="connsiteX18" fmla="*/ 329655 w 1743075"/>
                <a:gd name="connsiteY18" fmla="*/ 126682 h 866775"/>
                <a:gd name="connsiteX19" fmla="*/ 222975 w 1743075"/>
                <a:gd name="connsiteY19" fmla="*/ 192405 h 866775"/>
                <a:gd name="connsiteX20" fmla="*/ 21045 w 1743075"/>
                <a:gd name="connsiteY20" fmla="*/ 421957 h 866775"/>
                <a:gd name="connsiteX21" fmla="*/ 137250 w 1743075"/>
                <a:gd name="connsiteY21" fmla="*/ 749618 h 866775"/>
                <a:gd name="connsiteX22" fmla="*/ 305843 w 1743075"/>
                <a:gd name="connsiteY22" fmla="*/ 816293 h 866775"/>
                <a:gd name="connsiteX23" fmla="*/ 1135470 w 1743075"/>
                <a:gd name="connsiteY23" fmla="*/ 860107 h 866775"/>
                <a:gd name="connsiteX24" fmla="*/ 1544093 w 1743075"/>
                <a:gd name="connsiteY24" fmla="*/ 781050 h 866775"/>
                <a:gd name="connsiteX25" fmla="*/ 1677443 w 1743075"/>
                <a:gd name="connsiteY25" fmla="*/ 330518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43075" h="866775">
                  <a:moveTo>
                    <a:pt x="1677443" y="330518"/>
                  </a:moveTo>
                  <a:cubicBezTo>
                    <a:pt x="1617435" y="242888"/>
                    <a:pt x="1528853" y="193357"/>
                    <a:pt x="1438365" y="142875"/>
                  </a:cubicBezTo>
                  <a:cubicBezTo>
                    <a:pt x="1335495" y="220028"/>
                    <a:pt x="1230720" y="311468"/>
                    <a:pt x="1195478" y="384810"/>
                  </a:cubicBezTo>
                  <a:cubicBezTo>
                    <a:pt x="1193573" y="389572"/>
                    <a:pt x="1185953" y="387668"/>
                    <a:pt x="1186905" y="381953"/>
                  </a:cubicBezTo>
                  <a:cubicBezTo>
                    <a:pt x="1198335" y="310515"/>
                    <a:pt x="1270725" y="200025"/>
                    <a:pt x="1350735" y="97155"/>
                  </a:cubicBezTo>
                  <a:cubicBezTo>
                    <a:pt x="1316445" y="80963"/>
                    <a:pt x="1279298" y="66675"/>
                    <a:pt x="1239293" y="55245"/>
                  </a:cubicBezTo>
                  <a:cubicBezTo>
                    <a:pt x="1119278" y="140018"/>
                    <a:pt x="965925" y="260032"/>
                    <a:pt x="922110" y="351472"/>
                  </a:cubicBezTo>
                  <a:cubicBezTo>
                    <a:pt x="920205" y="356235"/>
                    <a:pt x="912585" y="354330"/>
                    <a:pt x="913538" y="348615"/>
                  </a:cubicBezTo>
                  <a:cubicBezTo>
                    <a:pt x="926873" y="267653"/>
                    <a:pt x="1018313" y="137160"/>
                    <a:pt x="1108800" y="23813"/>
                  </a:cubicBezTo>
                  <a:cubicBezTo>
                    <a:pt x="1072605" y="17145"/>
                    <a:pt x="1035458" y="12382"/>
                    <a:pt x="997358" y="8572"/>
                  </a:cubicBezTo>
                  <a:cubicBezTo>
                    <a:pt x="875438" y="89535"/>
                    <a:pt x="664935" y="240982"/>
                    <a:pt x="612548" y="350520"/>
                  </a:cubicBezTo>
                  <a:cubicBezTo>
                    <a:pt x="610643" y="355282"/>
                    <a:pt x="603023" y="353378"/>
                    <a:pt x="603975" y="347663"/>
                  </a:cubicBezTo>
                  <a:cubicBezTo>
                    <a:pt x="618263" y="260985"/>
                    <a:pt x="721133" y="118110"/>
                    <a:pt x="818288" y="0"/>
                  </a:cubicBezTo>
                  <a:cubicBezTo>
                    <a:pt x="794475" y="953"/>
                    <a:pt x="772568" y="3810"/>
                    <a:pt x="746850" y="7620"/>
                  </a:cubicBezTo>
                  <a:cubicBezTo>
                    <a:pt x="729705" y="9525"/>
                    <a:pt x="712560" y="11430"/>
                    <a:pt x="696368" y="13335"/>
                  </a:cubicBezTo>
                  <a:cubicBezTo>
                    <a:pt x="573495" y="95250"/>
                    <a:pt x="370613" y="242888"/>
                    <a:pt x="319178" y="350520"/>
                  </a:cubicBezTo>
                  <a:cubicBezTo>
                    <a:pt x="317273" y="355282"/>
                    <a:pt x="309653" y="353378"/>
                    <a:pt x="310605" y="347663"/>
                  </a:cubicBezTo>
                  <a:cubicBezTo>
                    <a:pt x="322035" y="276225"/>
                    <a:pt x="395378" y="165735"/>
                    <a:pt x="474435" y="62865"/>
                  </a:cubicBezTo>
                  <a:cubicBezTo>
                    <a:pt x="421095" y="80963"/>
                    <a:pt x="372518" y="102870"/>
                    <a:pt x="329655" y="126682"/>
                  </a:cubicBezTo>
                  <a:cubicBezTo>
                    <a:pt x="292508" y="145732"/>
                    <a:pt x="256313" y="167640"/>
                    <a:pt x="222975" y="192405"/>
                  </a:cubicBezTo>
                  <a:cubicBezTo>
                    <a:pt x="135345" y="258128"/>
                    <a:pt x="60098" y="316230"/>
                    <a:pt x="21045" y="421957"/>
                  </a:cubicBezTo>
                  <a:cubicBezTo>
                    <a:pt x="-29437" y="559118"/>
                    <a:pt x="11520" y="674370"/>
                    <a:pt x="137250" y="749618"/>
                  </a:cubicBezTo>
                  <a:cubicBezTo>
                    <a:pt x="189638" y="781050"/>
                    <a:pt x="246788" y="802005"/>
                    <a:pt x="305843" y="816293"/>
                  </a:cubicBezTo>
                  <a:cubicBezTo>
                    <a:pt x="576353" y="881063"/>
                    <a:pt x="860198" y="876300"/>
                    <a:pt x="1135470" y="860107"/>
                  </a:cubicBezTo>
                  <a:cubicBezTo>
                    <a:pt x="1271678" y="852488"/>
                    <a:pt x="1416458" y="834390"/>
                    <a:pt x="1544093" y="781050"/>
                  </a:cubicBezTo>
                  <a:cubicBezTo>
                    <a:pt x="1753643" y="695325"/>
                    <a:pt x="1805078" y="516255"/>
                    <a:pt x="1677443" y="330518"/>
                  </a:cubicBezTo>
                  <a:close/>
                </a:path>
              </a:pathLst>
            </a:custGeom>
            <a:grpFill/>
            <a:ln w="158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F0A58D-C707-43B3-89BC-DBCEFDC7DCAF}"/>
                </a:ext>
              </a:extLst>
            </p:cNvPr>
            <p:cNvSpPr/>
            <p:nvPr/>
          </p:nvSpPr>
          <p:spPr>
            <a:xfrm>
              <a:off x="3229274" y="5527891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DAE9441-41EE-4F0C-8B51-2DD6E1B3070E}"/>
                </a:ext>
              </a:extLst>
            </p:cNvPr>
            <p:cNvSpPr/>
            <p:nvPr/>
          </p:nvSpPr>
          <p:spPr>
            <a:xfrm>
              <a:off x="3120559" y="5041163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8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0050"/>
                    <a:pt x="67757" y="313372"/>
                    <a:pt x="141100" y="242888"/>
                  </a:cubicBezTo>
                  <a:cubicBezTo>
                    <a:pt x="142052" y="242888"/>
                    <a:pt x="142052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297B82F-0CD1-47BF-A8FA-275C48D52A4A}"/>
                </a:ext>
              </a:extLst>
            </p:cNvPr>
            <p:cNvSpPr/>
            <p:nvPr/>
          </p:nvSpPr>
          <p:spPr>
            <a:xfrm>
              <a:off x="2908282" y="5540273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55B0BCF-9F7C-44EB-9BF4-F6276F18ECAC}"/>
                </a:ext>
              </a:extLst>
            </p:cNvPr>
            <p:cNvSpPr/>
            <p:nvPr/>
          </p:nvSpPr>
          <p:spPr>
            <a:xfrm>
              <a:off x="2800519" y="5053546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7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8"/>
                    <a:pt x="107762" y="485775"/>
                  </a:cubicBezTo>
                  <a:cubicBezTo>
                    <a:pt x="55375" y="400050"/>
                    <a:pt x="66805" y="313373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7F9413E-DD4F-4701-9EF0-99D83DC6A9B5}"/>
                </a:ext>
              </a:extLst>
            </p:cNvPr>
            <p:cNvSpPr/>
            <p:nvPr/>
          </p:nvSpPr>
          <p:spPr>
            <a:xfrm>
              <a:off x="2589194" y="5539321"/>
              <a:ext cx="9525" cy="9525"/>
            </a:xfrm>
            <a:custGeom>
              <a:avLst/>
              <a:gdLst>
                <a:gd name="connsiteX0" fmla="*/ 2858 w 0"/>
                <a:gd name="connsiteY0" fmla="*/ 952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2"/>
                  </a:moveTo>
                  <a:cubicBezTo>
                    <a:pt x="1905" y="952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8DA9CF5-C1A3-4AE3-91F6-260CA6E3535E}"/>
                </a:ext>
              </a:extLst>
            </p:cNvPr>
            <p:cNvSpPr/>
            <p:nvPr/>
          </p:nvSpPr>
          <p:spPr>
            <a:xfrm>
              <a:off x="2481432" y="5052594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1003"/>
                    <a:pt x="67757" y="313372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8AC5CD-43EB-42DE-8D45-0BE2273CA018}"/>
              </a:ext>
            </a:extLst>
          </p:cNvPr>
          <p:cNvGrpSpPr/>
          <p:nvPr/>
        </p:nvGrpSpPr>
        <p:grpSpPr>
          <a:xfrm>
            <a:off x="668191" y="5152799"/>
            <a:ext cx="1873519" cy="1107996"/>
            <a:chOff x="668191" y="4889034"/>
            <a:chExt cx="1873519" cy="11079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D627EF-DEC3-4EE8-84F4-0ADF7DC0EDBD}"/>
                </a:ext>
              </a:extLst>
            </p:cNvPr>
            <p:cNvSpPr txBox="1"/>
            <p:nvPr userDrawn="1"/>
          </p:nvSpPr>
          <p:spPr>
            <a:xfrm>
              <a:off x="668191" y="4889034"/>
              <a:ext cx="187351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6F891D-9D8F-4221-A737-3AF62B7BFF01}"/>
                </a:ext>
              </a:extLst>
            </p:cNvPr>
            <p:cNvSpPr txBox="1"/>
            <p:nvPr/>
          </p:nvSpPr>
          <p:spPr>
            <a:xfrm>
              <a:off x="668191" y="5166033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6AA2AA-95EF-4220-837F-38B63F202F12}"/>
              </a:ext>
            </a:extLst>
          </p:cNvPr>
          <p:cNvGrpSpPr/>
          <p:nvPr/>
        </p:nvGrpSpPr>
        <p:grpSpPr>
          <a:xfrm>
            <a:off x="2860414" y="5152799"/>
            <a:ext cx="1873519" cy="1107996"/>
            <a:chOff x="2860414" y="4889034"/>
            <a:chExt cx="1873519" cy="11079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6BD388-49F3-45AC-B7C1-9C249C247E5A}"/>
                </a:ext>
              </a:extLst>
            </p:cNvPr>
            <p:cNvSpPr txBox="1"/>
            <p:nvPr/>
          </p:nvSpPr>
          <p:spPr>
            <a:xfrm>
              <a:off x="2860414" y="4889034"/>
              <a:ext cx="187351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CDB888-1AE8-445A-A80E-42F65AAAD9A1}"/>
                </a:ext>
              </a:extLst>
            </p:cNvPr>
            <p:cNvSpPr txBox="1"/>
            <p:nvPr/>
          </p:nvSpPr>
          <p:spPr>
            <a:xfrm>
              <a:off x="2860414" y="5166033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56A37C4-DABC-47DA-967A-B8BD3D2E7B76}"/>
              </a:ext>
            </a:extLst>
          </p:cNvPr>
          <p:cNvSpPr txBox="1"/>
          <p:nvPr/>
        </p:nvSpPr>
        <p:spPr>
          <a:xfrm>
            <a:off x="597877" y="3338517"/>
            <a:ext cx="5214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061E7C-17B0-426E-8CC2-9FA982F6A914}"/>
              </a:ext>
            </a:extLst>
          </p:cNvPr>
          <p:cNvSpPr txBox="1"/>
          <p:nvPr/>
        </p:nvSpPr>
        <p:spPr>
          <a:xfrm>
            <a:off x="597877" y="2405609"/>
            <a:ext cx="5214511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3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accent3"/>
                </a:solidFill>
              </a:rPr>
              <a:t>Professional PPT Presentation</a:t>
            </a:r>
            <a:endParaRPr lang="ko-KR" altLang="en-US" sz="2800" dirty="0">
              <a:solidFill>
                <a:schemeClr val="accent3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BF978B-DDCF-4357-B8F0-E55B5B036348}"/>
              </a:ext>
            </a:extLst>
          </p:cNvPr>
          <p:cNvGrpSpPr/>
          <p:nvPr/>
        </p:nvGrpSpPr>
        <p:grpSpPr>
          <a:xfrm>
            <a:off x="597877" y="134236"/>
            <a:ext cx="4791807" cy="1862048"/>
            <a:chOff x="4651035" y="1734907"/>
            <a:chExt cx="4791807" cy="18620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4DE29D-6B98-436F-8766-CB165E4791B6}"/>
                </a:ext>
              </a:extLst>
            </p:cNvPr>
            <p:cNvSpPr txBox="1"/>
            <p:nvPr/>
          </p:nvSpPr>
          <p:spPr>
            <a:xfrm>
              <a:off x="5611985" y="1923770"/>
              <a:ext cx="383085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b="1" dirty="0">
                  <a:solidFill>
                    <a:schemeClr val="accent2"/>
                  </a:solidFill>
                  <a:cs typeface="Arial" pitchFamily="34" charset="0"/>
                </a:rPr>
                <a:t>WESOME</a:t>
              </a:r>
              <a:endParaRPr lang="en-US" altLang="ko-KR" sz="6000" b="1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3E111F-87BD-4613-BCE5-21209627810C}"/>
                </a:ext>
              </a:extLst>
            </p:cNvPr>
            <p:cNvSpPr txBox="1"/>
            <p:nvPr/>
          </p:nvSpPr>
          <p:spPr>
            <a:xfrm>
              <a:off x="5666752" y="2619733"/>
              <a:ext cx="377608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4800" dirty="0">
                  <a:solidFill>
                    <a:schemeClr val="accent1"/>
                  </a:solidFill>
                  <a:cs typeface="Arial" pitchFamily="34" charset="0"/>
                </a:rPr>
                <a:t>BAKERY</a:t>
              </a:r>
              <a:endParaRPr lang="ko-KR" altLang="en-US" sz="48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24A1B5-BD6B-4DC8-89BD-553CEF6BCC78}"/>
                </a:ext>
              </a:extLst>
            </p:cNvPr>
            <p:cNvSpPr txBox="1"/>
            <p:nvPr/>
          </p:nvSpPr>
          <p:spPr>
            <a:xfrm>
              <a:off x="4651035" y="1734907"/>
              <a:ext cx="1021196" cy="1862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500" b="1" dirty="0">
                  <a:solidFill>
                    <a:schemeClr val="accent2"/>
                  </a:solidFill>
                  <a:cs typeface="Arial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64F77B3-FD82-4F11-A4A9-A3A7A4BCE438}"/>
              </a:ext>
            </a:extLst>
          </p:cNvPr>
          <p:cNvGrpSpPr/>
          <p:nvPr/>
        </p:nvGrpSpPr>
        <p:grpSpPr>
          <a:xfrm>
            <a:off x="867490" y="1876790"/>
            <a:ext cx="1788612" cy="2124754"/>
            <a:chOff x="3217954" y="1995302"/>
            <a:chExt cx="4477492" cy="5318969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F086A63-247C-4322-A610-31F4BC7F86ED}"/>
                </a:ext>
              </a:extLst>
            </p:cNvPr>
            <p:cNvSpPr/>
            <p:nvPr/>
          </p:nvSpPr>
          <p:spPr>
            <a:xfrm>
              <a:off x="3217954" y="1995302"/>
              <a:ext cx="4477492" cy="5318969"/>
            </a:xfrm>
            <a:custGeom>
              <a:avLst/>
              <a:gdLst>
                <a:gd name="connsiteX0" fmla="*/ 4019848 w 4040287"/>
                <a:gd name="connsiteY0" fmla="*/ 2427481 h 4799599"/>
                <a:gd name="connsiteX1" fmla="*/ 3927980 w 4040287"/>
                <a:gd name="connsiteY1" fmla="*/ 2319208 h 4799599"/>
                <a:gd name="connsiteX2" fmla="*/ 3170075 w 4040287"/>
                <a:gd name="connsiteY2" fmla="*/ 1966269 h 4799599"/>
                <a:gd name="connsiteX3" fmla="*/ 3141953 w 4040287"/>
                <a:gd name="connsiteY3" fmla="*/ 1948927 h 4799599"/>
                <a:gd name="connsiteX4" fmla="*/ 3123673 w 4040287"/>
                <a:gd name="connsiteY4" fmla="*/ 1864559 h 4799599"/>
                <a:gd name="connsiteX5" fmla="*/ 3160232 w 4040287"/>
                <a:gd name="connsiteY5" fmla="*/ 1822844 h 4799599"/>
                <a:gd name="connsiteX6" fmla="*/ 3320063 w 4040287"/>
                <a:gd name="connsiteY6" fmla="*/ 1669106 h 4799599"/>
                <a:gd name="connsiteX7" fmla="*/ 3474268 w 4040287"/>
                <a:gd name="connsiteY7" fmla="*/ 1415065 h 4799599"/>
                <a:gd name="connsiteX8" fmla="*/ 3556762 w 4040287"/>
                <a:gd name="connsiteY8" fmla="*/ 1052283 h 4799599"/>
                <a:gd name="connsiteX9" fmla="*/ 3543638 w 4040287"/>
                <a:gd name="connsiteY9" fmla="*/ 837145 h 4799599"/>
                <a:gd name="connsiteX10" fmla="*/ 3492548 w 4040287"/>
                <a:gd name="connsiteY10" fmla="*/ 645442 h 4799599"/>
                <a:gd name="connsiteX11" fmla="*/ 3476612 w 4040287"/>
                <a:gd name="connsiteY11" fmla="*/ 606539 h 4799599"/>
                <a:gd name="connsiteX12" fmla="*/ 3426929 w 4040287"/>
                <a:gd name="connsiteY12" fmla="*/ 504360 h 4799599"/>
                <a:gd name="connsiteX13" fmla="*/ 3420836 w 4040287"/>
                <a:gd name="connsiteY13" fmla="*/ 489830 h 4799599"/>
                <a:gd name="connsiteX14" fmla="*/ 3316313 w 4040287"/>
                <a:gd name="connsiteY14" fmla="*/ 339842 h 4799599"/>
                <a:gd name="connsiteX15" fmla="*/ 2642775 w 4040287"/>
                <a:gd name="connsiteY15" fmla="*/ 495 h 4799599"/>
                <a:gd name="connsiteX16" fmla="*/ 2484820 w 4040287"/>
                <a:gd name="connsiteY16" fmla="*/ 7057 h 4799599"/>
                <a:gd name="connsiteX17" fmla="*/ 2196563 w 4040287"/>
                <a:gd name="connsiteY17" fmla="*/ 89082 h 4799599"/>
                <a:gd name="connsiteX18" fmla="*/ 1868934 w 4040287"/>
                <a:gd name="connsiteY18" fmla="*/ 336561 h 4799599"/>
                <a:gd name="connsiteX19" fmla="*/ 1814563 w 4040287"/>
                <a:gd name="connsiteY19" fmla="*/ 406868 h 4799599"/>
                <a:gd name="connsiteX20" fmla="*/ 1807064 w 4040287"/>
                <a:gd name="connsiteY20" fmla="*/ 415773 h 4799599"/>
                <a:gd name="connsiteX21" fmla="*/ 1636453 w 4040287"/>
                <a:gd name="connsiteY21" fmla="*/ 1220550 h 4799599"/>
                <a:gd name="connsiteX22" fmla="*/ 1570365 w 4040287"/>
                <a:gd name="connsiteY22" fmla="*/ 1426314 h 4799599"/>
                <a:gd name="connsiteX23" fmla="*/ 926825 w 4040287"/>
                <a:gd name="connsiteY23" fmla="*/ 1268359 h 4799599"/>
                <a:gd name="connsiteX24" fmla="*/ 642317 w 4040287"/>
                <a:gd name="connsiteY24" fmla="*/ 1276795 h 4799599"/>
                <a:gd name="connsiteX25" fmla="*/ 483424 w 4040287"/>
                <a:gd name="connsiteY25" fmla="*/ 1465217 h 4799599"/>
                <a:gd name="connsiteX26" fmla="*/ 632005 w 4040287"/>
                <a:gd name="connsiteY26" fmla="*/ 1869715 h 4799599"/>
                <a:gd name="connsiteX27" fmla="*/ 945104 w 4040287"/>
                <a:gd name="connsiteY27" fmla="*/ 2059543 h 4799599"/>
                <a:gd name="connsiteX28" fmla="*/ 1184616 w 4040287"/>
                <a:gd name="connsiteY28" fmla="*/ 2228747 h 4799599"/>
                <a:gd name="connsiteX29" fmla="*/ 1148994 w 4040287"/>
                <a:gd name="connsiteY29" fmla="*/ 2520286 h 4799599"/>
                <a:gd name="connsiteX30" fmla="*/ 767463 w 4040287"/>
                <a:gd name="connsiteY30" fmla="*/ 3065865 h 4799599"/>
                <a:gd name="connsiteX31" fmla="*/ 330156 w 4040287"/>
                <a:gd name="connsiteY31" fmla="*/ 3075239 h 4799599"/>
                <a:gd name="connsiteX32" fmla="*/ 1589 w 4040287"/>
                <a:gd name="connsiteY32" fmla="*/ 3503172 h 4799599"/>
                <a:gd name="connsiteX33" fmla="*/ 267817 w 4040287"/>
                <a:gd name="connsiteY33" fmla="*/ 3981726 h 4799599"/>
                <a:gd name="connsiteX34" fmla="*/ 593102 w 4040287"/>
                <a:gd name="connsiteY34" fmla="*/ 4056720 h 4799599"/>
                <a:gd name="connsiteX35" fmla="*/ 1448969 w 4040287"/>
                <a:gd name="connsiteY35" fmla="*/ 3782993 h 4799599"/>
                <a:gd name="connsiteX36" fmla="*/ 1798627 w 4040287"/>
                <a:gd name="connsiteY36" fmla="*/ 3844863 h 4799599"/>
                <a:gd name="connsiteX37" fmla="*/ 1914399 w 4040287"/>
                <a:gd name="connsiteY37" fmla="*/ 4130308 h 4799599"/>
                <a:gd name="connsiteX38" fmla="*/ 1979081 w 4040287"/>
                <a:gd name="connsiteY38" fmla="*/ 4255454 h 4799599"/>
                <a:gd name="connsiteX39" fmla="*/ 2260776 w 4040287"/>
                <a:gd name="connsiteY39" fmla="*/ 4583082 h 4799599"/>
                <a:gd name="connsiteX40" fmla="*/ 2419669 w 4040287"/>
                <a:gd name="connsiteY40" fmla="*/ 4685261 h 4799599"/>
                <a:gd name="connsiteX41" fmla="*/ 2585124 w 4040287"/>
                <a:gd name="connsiteY41" fmla="*/ 4766349 h 4799599"/>
                <a:gd name="connsiteX42" fmla="*/ 2706051 w 4040287"/>
                <a:gd name="connsiteY42" fmla="*/ 4798221 h 4799599"/>
                <a:gd name="connsiteX43" fmla="*/ 2819948 w 4040287"/>
                <a:gd name="connsiteY43" fmla="*/ 4798221 h 4799599"/>
                <a:gd name="connsiteX44" fmla="*/ 2968998 w 4040287"/>
                <a:gd name="connsiteY44" fmla="*/ 4750881 h 4799599"/>
                <a:gd name="connsiteX45" fmla="*/ 3187417 w 4040287"/>
                <a:gd name="connsiteY45" fmla="*/ 4518869 h 4799599"/>
                <a:gd name="connsiteX46" fmla="*/ 3226789 w 4040287"/>
                <a:gd name="connsiteY46" fmla="*/ 4250766 h 4799599"/>
                <a:gd name="connsiteX47" fmla="*/ 3193979 w 4040287"/>
                <a:gd name="connsiteY47" fmla="*/ 4128902 h 4799599"/>
                <a:gd name="connsiteX48" fmla="*/ 3112424 w 4040287"/>
                <a:gd name="connsiteY48" fmla="*/ 3990632 h 4799599"/>
                <a:gd name="connsiteX49" fmla="*/ 3030399 w 4040287"/>
                <a:gd name="connsiteY49" fmla="*/ 3914701 h 4799599"/>
                <a:gd name="connsiteX50" fmla="*/ 2885099 w 4040287"/>
                <a:gd name="connsiteY50" fmla="*/ 3835957 h 4799599"/>
                <a:gd name="connsiteX51" fmla="*/ 2800731 w 4040287"/>
                <a:gd name="connsiteY51" fmla="*/ 3775493 h 4799599"/>
                <a:gd name="connsiteX52" fmla="*/ 2762297 w 4040287"/>
                <a:gd name="connsiteY52" fmla="*/ 3712686 h 4799599"/>
                <a:gd name="connsiteX53" fmla="*/ 2732768 w 4040287"/>
                <a:gd name="connsiteY53" fmla="*/ 3565980 h 4799599"/>
                <a:gd name="connsiteX54" fmla="*/ 2774014 w 4040287"/>
                <a:gd name="connsiteY54" fmla="*/ 3356935 h 4799599"/>
                <a:gd name="connsiteX55" fmla="*/ 2874318 w 4040287"/>
                <a:gd name="connsiteY55" fmla="*/ 2917752 h 4799599"/>
                <a:gd name="connsiteX56" fmla="*/ 3074458 w 4040287"/>
                <a:gd name="connsiteY56" fmla="*/ 2816980 h 4799599"/>
                <a:gd name="connsiteX57" fmla="*/ 3544575 w 4040287"/>
                <a:gd name="connsiteY57" fmla="*/ 2882599 h 4799599"/>
                <a:gd name="connsiteX58" fmla="*/ 3779399 w 4040287"/>
                <a:gd name="connsiteY58" fmla="*/ 2884005 h 4799599"/>
                <a:gd name="connsiteX59" fmla="*/ 3962665 w 4040287"/>
                <a:gd name="connsiteY59" fmla="*/ 2763546 h 4799599"/>
                <a:gd name="connsiteX60" fmla="*/ 4042346 w 4040287"/>
                <a:gd name="connsiteY60" fmla="*/ 2554033 h 4799599"/>
                <a:gd name="connsiteX61" fmla="*/ 4019848 w 4040287"/>
                <a:gd name="connsiteY61" fmla="*/ 2427481 h 4799599"/>
                <a:gd name="connsiteX62" fmla="*/ 474050 w 4040287"/>
                <a:gd name="connsiteY62" fmla="*/ 1547710 h 4799599"/>
                <a:gd name="connsiteX63" fmla="*/ 472644 w 4040287"/>
                <a:gd name="connsiteY63" fmla="*/ 1552397 h 4799599"/>
                <a:gd name="connsiteX64" fmla="*/ 474050 w 4040287"/>
                <a:gd name="connsiteY64" fmla="*/ 1547710 h 4799599"/>
                <a:gd name="connsiteX65" fmla="*/ 347029 w 4040287"/>
                <a:gd name="connsiteY65" fmla="*/ 3103831 h 4799599"/>
                <a:gd name="connsiteX66" fmla="*/ 346092 w 4040287"/>
                <a:gd name="connsiteY66" fmla="*/ 3101956 h 4799599"/>
                <a:gd name="connsiteX67" fmla="*/ 347029 w 4040287"/>
                <a:gd name="connsiteY67" fmla="*/ 3103831 h 4799599"/>
                <a:gd name="connsiteX68" fmla="*/ 637161 w 4040287"/>
                <a:gd name="connsiteY68" fmla="*/ 4055782 h 4799599"/>
                <a:gd name="connsiteX69" fmla="*/ 637161 w 4040287"/>
                <a:gd name="connsiteY69" fmla="*/ 4055782 h 4799599"/>
                <a:gd name="connsiteX70" fmla="*/ 637630 w 4040287"/>
                <a:gd name="connsiteY70" fmla="*/ 4055782 h 4799599"/>
                <a:gd name="connsiteX71" fmla="*/ 637630 w 4040287"/>
                <a:gd name="connsiteY71" fmla="*/ 4056251 h 4799599"/>
                <a:gd name="connsiteX72" fmla="*/ 637161 w 4040287"/>
                <a:gd name="connsiteY72" fmla="*/ 4055782 h 4799599"/>
                <a:gd name="connsiteX73" fmla="*/ 637161 w 4040287"/>
                <a:gd name="connsiteY73" fmla="*/ 4055782 h 479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040287" h="4799599">
                  <a:moveTo>
                    <a:pt x="4019848" y="2427481"/>
                  </a:moveTo>
                  <a:cubicBezTo>
                    <a:pt x="3998287" y="2383891"/>
                    <a:pt x="3966884" y="2348269"/>
                    <a:pt x="3927980" y="2319208"/>
                  </a:cubicBezTo>
                  <a:cubicBezTo>
                    <a:pt x="3880641" y="2290617"/>
                    <a:pt x="3201010" y="1978456"/>
                    <a:pt x="3170075" y="1966269"/>
                  </a:cubicBezTo>
                  <a:cubicBezTo>
                    <a:pt x="3158826" y="1962988"/>
                    <a:pt x="3149920" y="1957364"/>
                    <a:pt x="3141953" y="1948927"/>
                  </a:cubicBezTo>
                  <a:cubicBezTo>
                    <a:pt x="3118986" y="1924085"/>
                    <a:pt x="3114767" y="1895962"/>
                    <a:pt x="3123673" y="1864559"/>
                  </a:cubicBezTo>
                  <a:cubicBezTo>
                    <a:pt x="3132109" y="1847217"/>
                    <a:pt x="3145233" y="1834561"/>
                    <a:pt x="3160232" y="1822844"/>
                  </a:cubicBezTo>
                  <a:cubicBezTo>
                    <a:pt x="3219758" y="1777847"/>
                    <a:pt x="3272723" y="1726289"/>
                    <a:pt x="3320063" y="1669106"/>
                  </a:cubicBezTo>
                  <a:cubicBezTo>
                    <a:pt x="3383807" y="1591769"/>
                    <a:pt x="3435365" y="1507401"/>
                    <a:pt x="3474268" y="1415065"/>
                  </a:cubicBezTo>
                  <a:cubicBezTo>
                    <a:pt x="3523483" y="1298825"/>
                    <a:pt x="3550668" y="1177897"/>
                    <a:pt x="3556762" y="1052283"/>
                  </a:cubicBezTo>
                  <a:cubicBezTo>
                    <a:pt x="3560511" y="980570"/>
                    <a:pt x="3555824" y="908389"/>
                    <a:pt x="3543638" y="837145"/>
                  </a:cubicBezTo>
                  <a:cubicBezTo>
                    <a:pt x="3532389" y="771525"/>
                    <a:pt x="3516921" y="707312"/>
                    <a:pt x="3492548" y="645442"/>
                  </a:cubicBezTo>
                  <a:cubicBezTo>
                    <a:pt x="3488330" y="631849"/>
                    <a:pt x="3484580" y="618256"/>
                    <a:pt x="3476612" y="606539"/>
                  </a:cubicBezTo>
                  <a:cubicBezTo>
                    <a:pt x="3461145" y="571854"/>
                    <a:pt x="3446146" y="537169"/>
                    <a:pt x="3426929" y="504360"/>
                  </a:cubicBezTo>
                  <a:cubicBezTo>
                    <a:pt x="3426929" y="498735"/>
                    <a:pt x="3423648" y="494517"/>
                    <a:pt x="3420836" y="489830"/>
                  </a:cubicBezTo>
                  <a:cubicBezTo>
                    <a:pt x="3390838" y="436397"/>
                    <a:pt x="3356153" y="386245"/>
                    <a:pt x="3316313" y="339842"/>
                  </a:cubicBezTo>
                  <a:cubicBezTo>
                    <a:pt x="3154139" y="149077"/>
                    <a:pt x="2900098" y="7995"/>
                    <a:pt x="2642775" y="495"/>
                  </a:cubicBezTo>
                  <a:cubicBezTo>
                    <a:pt x="2589811" y="-911"/>
                    <a:pt x="2537315" y="495"/>
                    <a:pt x="2484820" y="7057"/>
                  </a:cubicBezTo>
                  <a:cubicBezTo>
                    <a:pt x="2384047" y="19244"/>
                    <a:pt x="2287961" y="45960"/>
                    <a:pt x="2196563" y="89082"/>
                  </a:cubicBezTo>
                  <a:cubicBezTo>
                    <a:pt x="2070011" y="148139"/>
                    <a:pt x="1960332" y="231101"/>
                    <a:pt x="1868934" y="336561"/>
                  </a:cubicBezTo>
                  <a:cubicBezTo>
                    <a:pt x="1849716" y="359059"/>
                    <a:pt x="1830031" y="381089"/>
                    <a:pt x="1814563" y="406868"/>
                  </a:cubicBezTo>
                  <a:cubicBezTo>
                    <a:pt x="1812220" y="409680"/>
                    <a:pt x="1808939" y="412492"/>
                    <a:pt x="1807064" y="415773"/>
                  </a:cubicBezTo>
                  <a:cubicBezTo>
                    <a:pt x="1651920" y="638880"/>
                    <a:pt x="1568490" y="951510"/>
                    <a:pt x="1636453" y="1220550"/>
                  </a:cubicBezTo>
                  <a:cubicBezTo>
                    <a:pt x="1650983" y="1277733"/>
                    <a:pt x="1705353" y="1466155"/>
                    <a:pt x="1570365" y="1426314"/>
                  </a:cubicBezTo>
                  <a:cubicBezTo>
                    <a:pt x="1358507" y="1363507"/>
                    <a:pt x="1145244" y="1303043"/>
                    <a:pt x="926825" y="1268359"/>
                  </a:cubicBezTo>
                  <a:cubicBezTo>
                    <a:pt x="829802" y="1252891"/>
                    <a:pt x="730903" y="1225706"/>
                    <a:pt x="642317" y="1276795"/>
                  </a:cubicBezTo>
                  <a:cubicBezTo>
                    <a:pt x="569667" y="1318511"/>
                    <a:pt x="509672" y="1384599"/>
                    <a:pt x="483424" y="1465217"/>
                  </a:cubicBezTo>
                  <a:cubicBezTo>
                    <a:pt x="434678" y="1613798"/>
                    <a:pt x="508266" y="1782534"/>
                    <a:pt x="632005" y="1869715"/>
                  </a:cubicBezTo>
                  <a:cubicBezTo>
                    <a:pt x="731841" y="1940021"/>
                    <a:pt x="838238" y="2000485"/>
                    <a:pt x="945104" y="2059543"/>
                  </a:cubicBezTo>
                  <a:cubicBezTo>
                    <a:pt x="1023848" y="2103133"/>
                    <a:pt x="1133057" y="2146723"/>
                    <a:pt x="1184616" y="2228747"/>
                  </a:cubicBezTo>
                  <a:cubicBezTo>
                    <a:pt x="1244611" y="2324833"/>
                    <a:pt x="1182272" y="2425606"/>
                    <a:pt x="1148994" y="2520286"/>
                  </a:cubicBezTo>
                  <a:cubicBezTo>
                    <a:pt x="1081968" y="2711520"/>
                    <a:pt x="986351" y="3001183"/>
                    <a:pt x="767463" y="3065865"/>
                  </a:cubicBezTo>
                  <a:cubicBezTo>
                    <a:pt x="618882" y="3109455"/>
                    <a:pt x="478268" y="3025087"/>
                    <a:pt x="330156" y="3075239"/>
                  </a:cubicBezTo>
                  <a:cubicBezTo>
                    <a:pt x="148296" y="3136640"/>
                    <a:pt x="17057" y="3312407"/>
                    <a:pt x="1589" y="3503172"/>
                  </a:cubicBezTo>
                  <a:cubicBezTo>
                    <a:pt x="-14347" y="3698156"/>
                    <a:pt x="90644" y="3895952"/>
                    <a:pt x="267817" y="3981726"/>
                  </a:cubicBezTo>
                  <a:cubicBezTo>
                    <a:pt x="310939" y="4002350"/>
                    <a:pt x="585134" y="4056251"/>
                    <a:pt x="593102" y="4056720"/>
                  </a:cubicBezTo>
                  <a:cubicBezTo>
                    <a:pt x="901046" y="4083905"/>
                    <a:pt x="1209457" y="3974227"/>
                    <a:pt x="1448969" y="3782993"/>
                  </a:cubicBezTo>
                  <a:cubicBezTo>
                    <a:pt x="1558647" y="3695344"/>
                    <a:pt x="1723165" y="3729091"/>
                    <a:pt x="1798627" y="3844863"/>
                  </a:cubicBezTo>
                  <a:cubicBezTo>
                    <a:pt x="1853935" y="3929230"/>
                    <a:pt x="1869402" y="4039846"/>
                    <a:pt x="1914399" y="4130308"/>
                  </a:cubicBezTo>
                  <a:cubicBezTo>
                    <a:pt x="1932678" y="4173898"/>
                    <a:pt x="1955645" y="4214676"/>
                    <a:pt x="1979081" y="4255454"/>
                  </a:cubicBezTo>
                  <a:cubicBezTo>
                    <a:pt x="1985174" y="4266234"/>
                    <a:pt x="2161878" y="4504339"/>
                    <a:pt x="2260776" y="4583082"/>
                  </a:cubicBezTo>
                  <a:cubicBezTo>
                    <a:pt x="2262651" y="4586363"/>
                    <a:pt x="2397171" y="4675418"/>
                    <a:pt x="2419669" y="4685261"/>
                  </a:cubicBezTo>
                  <a:cubicBezTo>
                    <a:pt x="2421544" y="4686668"/>
                    <a:pt x="2530285" y="4743382"/>
                    <a:pt x="2585124" y="4766349"/>
                  </a:cubicBezTo>
                  <a:cubicBezTo>
                    <a:pt x="2624027" y="4782285"/>
                    <a:pt x="2663867" y="4794002"/>
                    <a:pt x="2706051" y="4798221"/>
                  </a:cubicBezTo>
                  <a:cubicBezTo>
                    <a:pt x="2712145" y="4805251"/>
                    <a:pt x="2789013" y="4803845"/>
                    <a:pt x="2819948" y="4798221"/>
                  </a:cubicBezTo>
                  <a:cubicBezTo>
                    <a:pt x="2871975" y="4789315"/>
                    <a:pt x="2922127" y="4775254"/>
                    <a:pt x="2968998" y="4750881"/>
                  </a:cubicBezTo>
                  <a:cubicBezTo>
                    <a:pt x="3068365" y="4698854"/>
                    <a:pt x="3141015" y="4621048"/>
                    <a:pt x="3187417" y="4518869"/>
                  </a:cubicBezTo>
                  <a:cubicBezTo>
                    <a:pt x="3226320" y="4433095"/>
                    <a:pt x="3238975" y="4343571"/>
                    <a:pt x="3226789" y="4250766"/>
                  </a:cubicBezTo>
                  <a:cubicBezTo>
                    <a:pt x="3221633" y="4208583"/>
                    <a:pt x="3211322" y="4167804"/>
                    <a:pt x="3193979" y="4128902"/>
                  </a:cubicBezTo>
                  <a:cubicBezTo>
                    <a:pt x="3190230" y="4112497"/>
                    <a:pt x="3125079" y="3991569"/>
                    <a:pt x="3112424" y="3990632"/>
                  </a:cubicBezTo>
                  <a:cubicBezTo>
                    <a:pt x="3087113" y="3962978"/>
                    <a:pt x="3061803" y="3936261"/>
                    <a:pt x="3030399" y="3914701"/>
                  </a:cubicBezTo>
                  <a:cubicBezTo>
                    <a:pt x="3018213" y="3906732"/>
                    <a:pt x="2916971" y="3851893"/>
                    <a:pt x="2885099" y="3835957"/>
                  </a:cubicBezTo>
                  <a:cubicBezTo>
                    <a:pt x="2874318" y="3830801"/>
                    <a:pt x="2815261" y="3793304"/>
                    <a:pt x="2800731" y="3775493"/>
                  </a:cubicBezTo>
                  <a:cubicBezTo>
                    <a:pt x="2788544" y="3760963"/>
                    <a:pt x="2764640" y="3717842"/>
                    <a:pt x="2762297" y="3712686"/>
                  </a:cubicBezTo>
                  <a:cubicBezTo>
                    <a:pt x="2738861" y="3666284"/>
                    <a:pt x="2723393" y="3619413"/>
                    <a:pt x="2732768" y="3565980"/>
                  </a:cubicBezTo>
                  <a:cubicBezTo>
                    <a:pt x="2744954" y="3496142"/>
                    <a:pt x="2758547" y="3426304"/>
                    <a:pt x="2774014" y="3356935"/>
                  </a:cubicBezTo>
                  <a:cubicBezTo>
                    <a:pt x="2798856" y="3246319"/>
                    <a:pt x="2856039" y="2951031"/>
                    <a:pt x="2874318" y="2917752"/>
                  </a:cubicBezTo>
                  <a:cubicBezTo>
                    <a:pt x="2913221" y="2847446"/>
                    <a:pt x="2996183" y="2803856"/>
                    <a:pt x="3074458" y="2816980"/>
                  </a:cubicBezTo>
                  <a:cubicBezTo>
                    <a:pt x="3152264" y="2830103"/>
                    <a:pt x="3465832" y="2873225"/>
                    <a:pt x="3544575" y="2882599"/>
                  </a:cubicBezTo>
                  <a:cubicBezTo>
                    <a:pt x="3568479" y="2885411"/>
                    <a:pt x="3724560" y="2894317"/>
                    <a:pt x="3779399" y="2884005"/>
                  </a:cubicBezTo>
                  <a:cubicBezTo>
                    <a:pt x="3854393" y="2869944"/>
                    <a:pt x="3913451" y="2821198"/>
                    <a:pt x="3962665" y="2763546"/>
                  </a:cubicBezTo>
                  <a:cubicBezTo>
                    <a:pt x="4014223" y="2703551"/>
                    <a:pt x="4040471" y="2633245"/>
                    <a:pt x="4042346" y="2554033"/>
                  </a:cubicBezTo>
                  <a:cubicBezTo>
                    <a:pt x="4042346" y="2546533"/>
                    <a:pt x="4039534" y="2460291"/>
                    <a:pt x="4019848" y="2427481"/>
                  </a:cubicBezTo>
                  <a:close/>
                  <a:moveTo>
                    <a:pt x="474050" y="1547710"/>
                  </a:moveTo>
                  <a:cubicBezTo>
                    <a:pt x="474050" y="1549116"/>
                    <a:pt x="473581" y="1550991"/>
                    <a:pt x="472644" y="1552397"/>
                  </a:cubicBezTo>
                  <a:cubicBezTo>
                    <a:pt x="473112" y="1550522"/>
                    <a:pt x="473581" y="1549116"/>
                    <a:pt x="474050" y="1547710"/>
                  </a:cubicBezTo>
                  <a:close/>
                  <a:moveTo>
                    <a:pt x="347029" y="3103831"/>
                  </a:moveTo>
                  <a:cubicBezTo>
                    <a:pt x="346561" y="3103362"/>
                    <a:pt x="346092" y="3102893"/>
                    <a:pt x="346092" y="3101956"/>
                  </a:cubicBezTo>
                  <a:cubicBezTo>
                    <a:pt x="346092" y="3102893"/>
                    <a:pt x="346561" y="3103362"/>
                    <a:pt x="347029" y="3103831"/>
                  </a:cubicBezTo>
                  <a:close/>
                  <a:moveTo>
                    <a:pt x="637161" y="4055782"/>
                  </a:moveTo>
                  <a:cubicBezTo>
                    <a:pt x="637161" y="4055782"/>
                    <a:pt x="637161" y="4055782"/>
                    <a:pt x="637161" y="4055782"/>
                  </a:cubicBezTo>
                  <a:cubicBezTo>
                    <a:pt x="637161" y="4055782"/>
                    <a:pt x="637630" y="4055782"/>
                    <a:pt x="637630" y="4055782"/>
                  </a:cubicBezTo>
                  <a:cubicBezTo>
                    <a:pt x="637630" y="4055782"/>
                    <a:pt x="637630" y="4055782"/>
                    <a:pt x="637630" y="4056251"/>
                  </a:cubicBezTo>
                  <a:cubicBezTo>
                    <a:pt x="637630" y="4055782"/>
                    <a:pt x="637161" y="4055782"/>
                    <a:pt x="637161" y="4055782"/>
                  </a:cubicBezTo>
                  <a:cubicBezTo>
                    <a:pt x="637161" y="4055782"/>
                    <a:pt x="637161" y="4055782"/>
                    <a:pt x="637161" y="4055782"/>
                  </a:cubicBezTo>
                  <a:close/>
                </a:path>
              </a:pathLst>
            </a:custGeom>
            <a:solidFill>
              <a:schemeClr val="accent1"/>
            </a:solidFill>
            <a:ln w="4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9BB5938-BB85-4D2F-AD92-2FD9D69B3FA1}"/>
                </a:ext>
              </a:extLst>
            </p:cNvPr>
            <p:cNvSpPr/>
            <p:nvPr/>
          </p:nvSpPr>
          <p:spPr>
            <a:xfrm>
              <a:off x="5229962" y="2728627"/>
              <a:ext cx="1306329" cy="2730885"/>
            </a:xfrm>
            <a:custGeom>
              <a:avLst/>
              <a:gdLst>
                <a:gd name="connsiteX0" fmla="*/ 101335 w 1306329"/>
                <a:gd name="connsiteY0" fmla="*/ 2528215 h 2730885"/>
                <a:gd name="connsiteX1" fmla="*/ 202670 w 1306329"/>
                <a:gd name="connsiteY1" fmla="*/ 2629550 h 2730885"/>
                <a:gd name="connsiteX2" fmla="*/ 101335 w 1306329"/>
                <a:gd name="connsiteY2" fmla="*/ 2730885 h 2730885"/>
                <a:gd name="connsiteX3" fmla="*/ 0 w 1306329"/>
                <a:gd name="connsiteY3" fmla="*/ 2629550 h 2730885"/>
                <a:gd name="connsiteX4" fmla="*/ 101335 w 1306329"/>
                <a:gd name="connsiteY4" fmla="*/ 2528215 h 2730885"/>
                <a:gd name="connsiteX5" fmla="*/ 258505 w 1306329"/>
                <a:gd name="connsiteY5" fmla="*/ 2032370 h 2730885"/>
                <a:gd name="connsiteX6" fmla="*/ 359840 w 1306329"/>
                <a:gd name="connsiteY6" fmla="*/ 2133705 h 2730885"/>
                <a:gd name="connsiteX7" fmla="*/ 258505 w 1306329"/>
                <a:gd name="connsiteY7" fmla="*/ 2235040 h 2730885"/>
                <a:gd name="connsiteX8" fmla="*/ 157170 w 1306329"/>
                <a:gd name="connsiteY8" fmla="*/ 2133705 h 2730885"/>
                <a:gd name="connsiteX9" fmla="*/ 258505 w 1306329"/>
                <a:gd name="connsiteY9" fmla="*/ 2032370 h 2730885"/>
                <a:gd name="connsiteX10" fmla="*/ 420069 w 1306329"/>
                <a:gd name="connsiteY10" fmla="*/ 1533679 h 2730885"/>
                <a:gd name="connsiteX11" fmla="*/ 521404 w 1306329"/>
                <a:gd name="connsiteY11" fmla="*/ 1635014 h 2730885"/>
                <a:gd name="connsiteX12" fmla="*/ 420069 w 1306329"/>
                <a:gd name="connsiteY12" fmla="*/ 1736349 h 2730885"/>
                <a:gd name="connsiteX13" fmla="*/ 318734 w 1306329"/>
                <a:gd name="connsiteY13" fmla="*/ 1635014 h 2730885"/>
                <a:gd name="connsiteX14" fmla="*/ 420069 w 1306329"/>
                <a:gd name="connsiteY14" fmla="*/ 1533679 h 2730885"/>
                <a:gd name="connsiteX15" fmla="*/ 358577 w 1306329"/>
                <a:gd name="connsiteY15" fmla="*/ 398849 h 2730885"/>
                <a:gd name="connsiteX16" fmla="*/ 400650 w 1306329"/>
                <a:gd name="connsiteY16" fmla="*/ 441962 h 2730885"/>
                <a:gd name="connsiteX17" fmla="*/ 412598 w 1306329"/>
                <a:gd name="connsiteY17" fmla="*/ 489750 h 2730885"/>
                <a:gd name="connsiteX18" fmla="*/ 415195 w 1306329"/>
                <a:gd name="connsiteY18" fmla="*/ 491308 h 2730885"/>
                <a:gd name="connsiteX19" fmla="*/ 437531 w 1306329"/>
                <a:gd name="connsiteY19" fmla="*/ 559872 h 2730885"/>
                <a:gd name="connsiteX20" fmla="*/ 802691 w 1306329"/>
                <a:gd name="connsiteY20" fmla="*/ 830497 h 2730885"/>
                <a:gd name="connsiteX21" fmla="*/ 1129932 w 1306329"/>
                <a:gd name="connsiteY21" fmla="*/ 735441 h 2730885"/>
                <a:gd name="connsiteX22" fmla="*/ 1165254 w 1306329"/>
                <a:gd name="connsiteY22" fmla="*/ 705833 h 2730885"/>
                <a:gd name="connsiteX23" fmla="*/ 1229143 w 1306329"/>
                <a:gd name="connsiteY23" fmla="*/ 693886 h 2730885"/>
                <a:gd name="connsiteX24" fmla="*/ 1259790 w 1306329"/>
                <a:gd name="connsiteY24" fmla="*/ 756218 h 2730885"/>
                <a:gd name="connsiteX25" fmla="*/ 1258231 w 1306329"/>
                <a:gd name="connsiteY25" fmla="*/ 766088 h 2730885"/>
                <a:gd name="connsiteX26" fmla="*/ 1248881 w 1306329"/>
                <a:gd name="connsiteY26" fmla="*/ 795175 h 2730885"/>
                <a:gd name="connsiteX27" fmla="*/ 1188108 w 1306329"/>
                <a:gd name="connsiteY27" fmla="*/ 846599 h 2730885"/>
                <a:gd name="connsiteX28" fmla="*/ 972544 w 1306329"/>
                <a:gd name="connsiteY28" fmla="*/ 947369 h 2730885"/>
                <a:gd name="connsiteX29" fmla="*/ 714388 w 1306329"/>
                <a:gd name="connsiteY29" fmla="*/ 944771 h 2730885"/>
                <a:gd name="connsiteX30" fmla="*/ 526872 w 1306329"/>
                <a:gd name="connsiteY30" fmla="*/ 859066 h 2730885"/>
                <a:gd name="connsiteX31" fmla="*/ 365849 w 1306329"/>
                <a:gd name="connsiteY31" fmla="*/ 678304 h 2730885"/>
                <a:gd name="connsiteX32" fmla="*/ 363771 w 1306329"/>
                <a:gd name="connsiteY32" fmla="*/ 668954 h 2730885"/>
                <a:gd name="connsiteX33" fmla="*/ 318581 w 1306329"/>
                <a:gd name="connsiteY33" fmla="*/ 570262 h 2730885"/>
                <a:gd name="connsiteX34" fmla="*/ 291570 w 1306329"/>
                <a:gd name="connsiteY34" fmla="*/ 471050 h 2730885"/>
                <a:gd name="connsiteX35" fmla="*/ 358577 w 1306329"/>
                <a:gd name="connsiteY35" fmla="*/ 398849 h 2730885"/>
                <a:gd name="connsiteX36" fmla="*/ 1204994 w 1306329"/>
                <a:gd name="connsiteY36" fmla="*/ 190361 h 2730885"/>
                <a:gd name="connsiteX37" fmla="*/ 1306329 w 1306329"/>
                <a:gd name="connsiteY37" fmla="*/ 291696 h 2730885"/>
                <a:gd name="connsiteX38" fmla="*/ 1204994 w 1306329"/>
                <a:gd name="connsiteY38" fmla="*/ 393031 h 2730885"/>
                <a:gd name="connsiteX39" fmla="*/ 1103659 w 1306329"/>
                <a:gd name="connsiteY39" fmla="*/ 291696 h 2730885"/>
                <a:gd name="connsiteX40" fmla="*/ 1204994 w 1306329"/>
                <a:gd name="connsiteY40" fmla="*/ 190361 h 2730885"/>
                <a:gd name="connsiteX41" fmla="*/ 641441 w 1306329"/>
                <a:gd name="connsiteY41" fmla="*/ 0 h 2730885"/>
                <a:gd name="connsiteX42" fmla="*/ 742776 w 1306329"/>
                <a:gd name="connsiteY42" fmla="*/ 101335 h 2730885"/>
                <a:gd name="connsiteX43" fmla="*/ 641441 w 1306329"/>
                <a:gd name="connsiteY43" fmla="*/ 202670 h 2730885"/>
                <a:gd name="connsiteX44" fmla="*/ 540106 w 1306329"/>
                <a:gd name="connsiteY44" fmla="*/ 101335 h 2730885"/>
                <a:gd name="connsiteX45" fmla="*/ 641441 w 1306329"/>
                <a:gd name="connsiteY45" fmla="*/ 0 h 273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306329" h="2730885">
                  <a:moveTo>
                    <a:pt x="101335" y="2528215"/>
                  </a:moveTo>
                  <a:cubicBezTo>
                    <a:pt x="157301" y="2528215"/>
                    <a:pt x="202670" y="2573584"/>
                    <a:pt x="202670" y="2629550"/>
                  </a:cubicBezTo>
                  <a:cubicBezTo>
                    <a:pt x="202670" y="2685516"/>
                    <a:pt x="157301" y="2730885"/>
                    <a:pt x="101335" y="2730885"/>
                  </a:cubicBezTo>
                  <a:cubicBezTo>
                    <a:pt x="45369" y="2730885"/>
                    <a:pt x="0" y="2685516"/>
                    <a:pt x="0" y="2629550"/>
                  </a:cubicBezTo>
                  <a:cubicBezTo>
                    <a:pt x="0" y="2573584"/>
                    <a:pt x="45369" y="2528215"/>
                    <a:pt x="101335" y="2528215"/>
                  </a:cubicBezTo>
                  <a:close/>
                  <a:moveTo>
                    <a:pt x="258505" y="2032370"/>
                  </a:moveTo>
                  <a:cubicBezTo>
                    <a:pt x="314471" y="2032370"/>
                    <a:pt x="359840" y="2077739"/>
                    <a:pt x="359840" y="2133705"/>
                  </a:cubicBezTo>
                  <a:cubicBezTo>
                    <a:pt x="359840" y="2189671"/>
                    <a:pt x="314471" y="2235040"/>
                    <a:pt x="258505" y="2235040"/>
                  </a:cubicBezTo>
                  <a:cubicBezTo>
                    <a:pt x="202539" y="2235040"/>
                    <a:pt x="157170" y="2189671"/>
                    <a:pt x="157170" y="2133705"/>
                  </a:cubicBezTo>
                  <a:cubicBezTo>
                    <a:pt x="157170" y="2077739"/>
                    <a:pt x="202539" y="2032370"/>
                    <a:pt x="258505" y="2032370"/>
                  </a:cubicBezTo>
                  <a:close/>
                  <a:moveTo>
                    <a:pt x="420069" y="1533679"/>
                  </a:moveTo>
                  <a:cubicBezTo>
                    <a:pt x="476035" y="1533679"/>
                    <a:pt x="521404" y="1579048"/>
                    <a:pt x="521404" y="1635014"/>
                  </a:cubicBezTo>
                  <a:cubicBezTo>
                    <a:pt x="521404" y="1690980"/>
                    <a:pt x="476035" y="1736349"/>
                    <a:pt x="420069" y="1736349"/>
                  </a:cubicBezTo>
                  <a:cubicBezTo>
                    <a:pt x="364103" y="1736349"/>
                    <a:pt x="318734" y="1690980"/>
                    <a:pt x="318734" y="1635014"/>
                  </a:cubicBezTo>
                  <a:cubicBezTo>
                    <a:pt x="318734" y="1579048"/>
                    <a:pt x="364103" y="1533679"/>
                    <a:pt x="420069" y="1533679"/>
                  </a:cubicBezTo>
                  <a:close/>
                  <a:moveTo>
                    <a:pt x="358577" y="398849"/>
                  </a:moveTo>
                  <a:cubicBezTo>
                    <a:pt x="381432" y="403524"/>
                    <a:pt x="394938" y="419107"/>
                    <a:pt x="400650" y="441962"/>
                  </a:cubicBezTo>
                  <a:cubicBezTo>
                    <a:pt x="404806" y="458064"/>
                    <a:pt x="406364" y="474167"/>
                    <a:pt x="412598" y="489750"/>
                  </a:cubicBezTo>
                  <a:cubicBezTo>
                    <a:pt x="413636" y="490269"/>
                    <a:pt x="414676" y="490269"/>
                    <a:pt x="415195" y="491308"/>
                  </a:cubicBezTo>
                  <a:cubicBezTo>
                    <a:pt x="426622" y="512605"/>
                    <a:pt x="432855" y="535979"/>
                    <a:pt x="437531" y="559872"/>
                  </a:cubicBezTo>
                  <a:cubicBezTo>
                    <a:pt x="511290" y="715183"/>
                    <a:pt x="631798" y="808681"/>
                    <a:pt x="802691" y="830497"/>
                  </a:cubicBezTo>
                  <a:cubicBezTo>
                    <a:pt x="923718" y="845561"/>
                    <a:pt x="1032799" y="809200"/>
                    <a:pt x="1129932" y="735441"/>
                  </a:cubicBezTo>
                  <a:cubicBezTo>
                    <a:pt x="1142399" y="726091"/>
                    <a:pt x="1154345" y="716222"/>
                    <a:pt x="1165254" y="705833"/>
                  </a:cubicBezTo>
                  <a:cubicBezTo>
                    <a:pt x="1184472" y="688172"/>
                    <a:pt x="1208886" y="683498"/>
                    <a:pt x="1229143" y="693886"/>
                  </a:cubicBezTo>
                  <a:cubicBezTo>
                    <a:pt x="1249921" y="704275"/>
                    <a:pt x="1263426" y="731805"/>
                    <a:pt x="1259790" y="756218"/>
                  </a:cubicBezTo>
                  <a:cubicBezTo>
                    <a:pt x="1259271" y="759334"/>
                    <a:pt x="1258751" y="762970"/>
                    <a:pt x="1258231" y="766088"/>
                  </a:cubicBezTo>
                  <a:cubicBezTo>
                    <a:pt x="1264984" y="779074"/>
                    <a:pt x="1255635" y="787384"/>
                    <a:pt x="1248881" y="795175"/>
                  </a:cubicBezTo>
                  <a:cubicBezTo>
                    <a:pt x="1231221" y="815433"/>
                    <a:pt x="1209405" y="831017"/>
                    <a:pt x="1188108" y="846599"/>
                  </a:cubicBezTo>
                  <a:cubicBezTo>
                    <a:pt x="1123179" y="894906"/>
                    <a:pt x="1050979" y="928150"/>
                    <a:pt x="972544" y="947369"/>
                  </a:cubicBezTo>
                  <a:cubicBezTo>
                    <a:pt x="886319" y="968146"/>
                    <a:pt x="800093" y="966588"/>
                    <a:pt x="714388" y="944771"/>
                  </a:cubicBezTo>
                  <a:cubicBezTo>
                    <a:pt x="646342" y="927631"/>
                    <a:pt x="583491" y="899581"/>
                    <a:pt x="526872" y="859066"/>
                  </a:cubicBezTo>
                  <a:cubicBezTo>
                    <a:pt x="459347" y="811278"/>
                    <a:pt x="402728" y="753621"/>
                    <a:pt x="365849" y="678304"/>
                  </a:cubicBezTo>
                  <a:cubicBezTo>
                    <a:pt x="364810" y="674148"/>
                    <a:pt x="362213" y="672070"/>
                    <a:pt x="363771" y="668954"/>
                  </a:cubicBezTo>
                  <a:cubicBezTo>
                    <a:pt x="348189" y="636229"/>
                    <a:pt x="330528" y="604545"/>
                    <a:pt x="318581" y="570262"/>
                  </a:cubicBezTo>
                  <a:cubicBezTo>
                    <a:pt x="307154" y="537538"/>
                    <a:pt x="298323" y="504813"/>
                    <a:pt x="291570" y="471050"/>
                  </a:cubicBezTo>
                  <a:cubicBezTo>
                    <a:pt x="282740" y="427418"/>
                    <a:pt x="317022" y="390539"/>
                    <a:pt x="358577" y="398849"/>
                  </a:cubicBezTo>
                  <a:close/>
                  <a:moveTo>
                    <a:pt x="1204994" y="190361"/>
                  </a:moveTo>
                  <a:cubicBezTo>
                    <a:pt x="1260960" y="190361"/>
                    <a:pt x="1306329" y="235730"/>
                    <a:pt x="1306329" y="291696"/>
                  </a:cubicBezTo>
                  <a:cubicBezTo>
                    <a:pt x="1306329" y="347662"/>
                    <a:pt x="1260960" y="393031"/>
                    <a:pt x="1204994" y="393031"/>
                  </a:cubicBezTo>
                  <a:cubicBezTo>
                    <a:pt x="1149028" y="393031"/>
                    <a:pt x="1103659" y="347662"/>
                    <a:pt x="1103659" y="291696"/>
                  </a:cubicBezTo>
                  <a:cubicBezTo>
                    <a:pt x="1103659" y="235730"/>
                    <a:pt x="1149028" y="190361"/>
                    <a:pt x="1204994" y="190361"/>
                  </a:cubicBezTo>
                  <a:close/>
                  <a:moveTo>
                    <a:pt x="641441" y="0"/>
                  </a:moveTo>
                  <a:cubicBezTo>
                    <a:pt x="697407" y="0"/>
                    <a:pt x="742776" y="45369"/>
                    <a:pt x="742776" y="101335"/>
                  </a:cubicBezTo>
                  <a:cubicBezTo>
                    <a:pt x="742776" y="157301"/>
                    <a:pt x="697407" y="202670"/>
                    <a:pt x="641441" y="202670"/>
                  </a:cubicBezTo>
                  <a:cubicBezTo>
                    <a:pt x="585475" y="202670"/>
                    <a:pt x="540106" y="157301"/>
                    <a:pt x="540106" y="101335"/>
                  </a:cubicBezTo>
                  <a:cubicBezTo>
                    <a:pt x="540106" y="45369"/>
                    <a:pt x="585475" y="0"/>
                    <a:pt x="641441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4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9C590C2-CE7D-44E5-8FAC-92CD3D6E5AC9}"/>
                </a:ext>
              </a:extLst>
            </p:cNvPr>
            <p:cNvSpPr/>
            <p:nvPr/>
          </p:nvSpPr>
          <p:spPr>
            <a:xfrm>
              <a:off x="3305940" y="2109170"/>
              <a:ext cx="4310643" cy="5135292"/>
            </a:xfrm>
            <a:custGeom>
              <a:avLst/>
              <a:gdLst>
                <a:gd name="connsiteX0" fmla="*/ 3275010 w 4310643"/>
                <a:gd name="connsiteY0" fmla="*/ 4527795 h 5135292"/>
                <a:gd name="connsiteX1" fmla="*/ 3230858 w 4310643"/>
                <a:gd name="connsiteY1" fmla="*/ 4619216 h 5135292"/>
                <a:gd name="connsiteX2" fmla="*/ 3202290 w 4310643"/>
                <a:gd name="connsiteY2" fmla="*/ 4711674 h 5135292"/>
                <a:gd name="connsiteX3" fmla="*/ 3061004 w 4310643"/>
                <a:gd name="connsiteY3" fmla="*/ 4782317 h 5135292"/>
                <a:gd name="connsiteX4" fmla="*/ 3009581 w 4310643"/>
                <a:gd name="connsiteY4" fmla="*/ 4772447 h 5135292"/>
                <a:gd name="connsiteX5" fmla="*/ 2936341 w 4310643"/>
                <a:gd name="connsiteY5" fmla="*/ 4810366 h 5135292"/>
                <a:gd name="connsiteX6" fmla="*/ 2912967 w 4310643"/>
                <a:gd name="connsiteY6" fmla="*/ 4911655 h 5135292"/>
                <a:gd name="connsiteX7" fmla="*/ 2863102 w 4310643"/>
                <a:gd name="connsiteY7" fmla="*/ 4996323 h 5135292"/>
                <a:gd name="connsiteX8" fmla="*/ 3092690 w 4310643"/>
                <a:gd name="connsiteY8" fmla="*/ 5007231 h 5135292"/>
                <a:gd name="connsiteX9" fmla="*/ 3303060 w 4310643"/>
                <a:gd name="connsiteY9" fmla="*/ 4755826 h 5135292"/>
                <a:gd name="connsiteX10" fmla="*/ 3275010 w 4310643"/>
                <a:gd name="connsiteY10" fmla="*/ 4527795 h 5135292"/>
                <a:gd name="connsiteX11" fmla="*/ 287180 w 4310643"/>
                <a:gd name="connsiteY11" fmla="*/ 3591197 h 5135292"/>
                <a:gd name="connsiteX12" fmla="*/ 276857 w 4310643"/>
                <a:gd name="connsiteY12" fmla="*/ 3598535 h 5135292"/>
                <a:gd name="connsiteX13" fmla="*/ 168815 w 4310643"/>
                <a:gd name="connsiteY13" fmla="*/ 3725275 h 5135292"/>
                <a:gd name="connsiteX14" fmla="*/ 133494 w 4310643"/>
                <a:gd name="connsiteY14" fmla="*/ 3860327 h 5135292"/>
                <a:gd name="connsiteX15" fmla="*/ 149596 w 4310643"/>
                <a:gd name="connsiteY15" fmla="*/ 3990704 h 5135292"/>
                <a:gd name="connsiteX16" fmla="*/ 166217 w 4310643"/>
                <a:gd name="connsiteY16" fmla="*/ 4027064 h 5135292"/>
                <a:gd name="connsiteX17" fmla="*/ 314256 w 4310643"/>
                <a:gd name="connsiteY17" fmla="*/ 4145494 h 5135292"/>
                <a:gd name="connsiteX18" fmla="*/ 321528 w 4310643"/>
                <a:gd name="connsiteY18" fmla="*/ 4136664 h 5135292"/>
                <a:gd name="connsiteX19" fmla="*/ 355810 w 4310643"/>
                <a:gd name="connsiteY19" fmla="*/ 3974602 h 5135292"/>
                <a:gd name="connsiteX20" fmla="*/ 418141 w 4310643"/>
                <a:gd name="connsiteY20" fmla="*/ 3888896 h 5135292"/>
                <a:gd name="connsiteX21" fmla="*/ 405157 w 4310643"/>
                <a:gd name="connsiteY21" fmla="*/ 3800073 h 5135292"/>
                <a:gd name="connsiteX22" fmla="*/ 328280 w 4310643"/>
                <a:gd name="connsiteY22" fmla="*/ 3725275 h 5135292"/>
                <a:gd name="connsiteX23" fmla="*/ 300231 w 4310643"/>
                <a:gd name="connsiteY23" fmla="*/ 3591263 h 5135292"/>
                <a:gd name="connsiteX24" fmla="*/ 287180 w 4310643"/>
                <a:gd name="connsiteY24" fmla="*/ 3591197 h 5135292"/>
                <a:gd name="connsiteX25" fmla="*/ 2007995 w 4310643"/>
                <a:gd name="connsiteY25" fmla="*/ 3082958 h 5135292"/>
                <a:gd name="connsiteX26" fmla="*/ 2109330 w 4310643"/>
                <a:gd name="connsiteY26" fmla="*/ 3184293 h 5135292"/>
                <a:gd name="connsiteX27" fmla="*/ 2007995 w 4310643"/>
                <a:gd name="connsiteY27" fmla="*/ 3285628 h 5135292"/>
                <a:gd name="connsiteX28" fmla="*/ 1906660 w 4310643"/>
                <a:gd name="connsiteY28" fmla="*/ 3184293 h 5135292"/>
                <a:gd name="connsiteX29" fmla="*/ 2007995 w 4310643"/>
                <a:gd name="connsiteY29" fmla="*/ 3082958 h 5135292"/>
                <a:gd name="connsiteX30" fmla="*/ 4168430 w 4310643"/>
                <a:gd name="connsiteY30" fmla="*/ 2641094 h 5135292"/>
                <a:gd name="connsiteX31" fmla="*/ 4164794 w 4310643"/>
                <a:gd name="connsiteY31" fmla="*/ 2649015 h 5135292"/>
                <a:gd name="connsiteX32" fmla="*/ 4157522 w 4310643"/>
                <a:gd name="connsiteY32" fmla="*/ 2716022 h 5135292"/>
                <a:gd name="connsiteX33" fmla="*/ 4071817 w 4310643"/>
                <a:gd name="connsiteY33" fmla="*/ 2824062 h 5135292"/>
                <a:gd name="connsiteX34" fmla="*/ 4023510 w 4310643"/>
                <a:gd name="connsiteY34" fmla="*/ 2885356 h 5135292"/>
                <a:gd name="connsiteX35" fmla="*/ 4019354 w 4310643"/>
                <a:gd name="connsiteY35" fmla="*/ 2914444 h 5135292"/>
                <a:gd name="connsiteX36" fmla="*/ 4037014 w 4310643"/>
                <a:gd name="connsiteY36" fmla="*/ 2914444 h 5135292"/>
                <a:gd name="connsiteX37" fmla="*/ 4203751 w 4310643"/>
                <a:gd name="connsiteY37" fmla="*/ 2789261 h 5135292"/>
                <a:gd name="connsiteX38" fmla="*/ 4212063 w 4310643"/>
                <a:gd name="connsiteY38" fmla="*/ 2700438 h 5135292"/>
                <a:gd name="connsiteX39" fmla="*/ 4176741 w 4310643"/>
                <a:gd name="connsiteY39" fmla="*/ 2641743 h 5135292"/>
                <a:gd name="connsiteX40" fmla="*/ 4168430 w 4310643"/>
                <a:gd name="connsiteY40" fmla="*/ 2641094 h 5135292"/>
                <a:gd name="connsiteX41" fmla="*/ 2165165 w 4310643"/>
                <a:gd name="connsiteY41" fmla="*/ 2587113 h 5135292"/>
                <a:gd name="connsiteX42" fmla="*/ 2266500 w 4310643"/>
                <a:gd name="connsiteY42" fmla="*/ 2688448 h 5135292"/>
                <a:gd name="connsiteX43" fmla="*/ 2165165 w 4310643"/>
                <a:gd name="connsiteY43" fmla="*/ 2789783 h 5135292"/>
                <a:gd name="connsiteX44" fmla="*/ 2063830 w 4310643"/>
                <a:gd name="connsiteY44" fmla="*/ 2688448 h 5135292"/>
                <a:gd name="connsiteX45" fmla="*/ 2165165 w 4310643"/>
                <a:gd name="connsiteY45" fmla="*/ 2587113 h 5135292"/>
                <a:gd name="connsiteX46" fmla="*/ 2326729 w 4310643"/>
                <a:gd name="connsiteY46" fmla="*/ 2088422 h 5135292"/>
                <a:gd name="connsiteX47" fmla="*/ 2428064 w 4310643"/>
                <a:gd name="connsiteY47" fmla="*/ 2189757 h 5135292"/>
                <a:gd name="connsiteX48" fmla="*/ 2326729 w 4310643"/>
                <a:gd name="connsiteY48" fmla="*/ 2291092 h 5135292"/>
                <a:gd name="connsiteX49" fmla="*/ 2225394 w 4310643"/>
                <a:gd name="connsiteY49" fmla="*/ 2189757 h 5135292"/>
                <a:gd name="connsiteX50" fmla="*/ 2326729 w 4310643"/>
                <a:gd name="connsiteY50" fmla="*/ 2088422 h 5135292"/>
                <a:gd name="connsiteX51" fmla="*/ 827193 w 4310643"/>
                <a:gd name="connsiteY51" fmla="*/ 1512371 h 5135292"/>
                <a:gd name="connsiteX52" fmla="*/ 767719 w 4310643"/>
                <a:gd name="connsiteY52" fmla="*/ 1521330 h 5135292"/>
                <a:gd name="connsiteX53" fmla="*/ 673182 w 4310643"/>
                <a:gd name="connsiteY53" fmla="*/ 1749880 h 5135292"/>
                <a:gd name="connsiteX54" fmla="*/ 715256 w 4310643"/>
                <a:gd name="connsiteY54" fmla="*/ 1800265 h 5135292"/>
                <a:gd name="connsiteX55" fmla="*/ 738631 w 4310643"/>
                <a:gd name="connsiteY55" fmla="*/ 1759750 h 5135292"/>
                <a:gd name="connsiteX56" fmla="*/ 778107 w 4310643"/>
                <a:gd name="connsiteY56" fmla="*/ 1700535 h 5135292"/>
                <a:gd name="connsiteX57" fmla="*/ 862775 w 4310643"/>
                <a:gd name="connsiteY57" fmla="*/ 1672485 h 5135292"/>
                <a:gd name="connsiteX58" fmla="*/ 919912 w 4310643"/>
                <a:gd name="connsiteY58" fmla="*/ 1595609 h 5135292"/>
                <a:gd name="connsiteX59" fmla="*/ 883551 w 4310643"/>
                <a:gd name="connsiteY59" fmla="*/ 1529122 h 5135292"/>
                <a:gd name="connsiteX60" fmla="*/ 827193 w 4310643"/>
                <a:gd name="connsiteY60" fmla="*/ 1512371 h 5135292"/>
                <a:gd name="connsiteX61" fmla="*/ 2265238 w 4310643"/>
                <a:gd name="connsiteY61" fmla="*/ 953592 h 5135292"/>
                <a:gd name="connsiteX62" fmla="*/ 2307311 w 4310643"/>
                <a:gd name="connsiteY62" fmla="*/ 996705 h 5135292"/>
                <a:gd name="connsiteX63" fmla="*/ 2319258 w 4310643"/>
                <a:gd name="connsiteY63" fmla="*/ 1044493 h 5135292"/>
                <a:gd name="connsiteX64" fmla="*/ 2321855 w 4310643"/>
                <a:gd name="connsiteY64" fmla="*/ 1046051 h 5135292"/>
                <a:gd name="connsiteX65" fmla="*/ 2344191 w 4310643"/>
                <a:gd name="connsiteY65" fmla="*/ 1114615 h 5135292"/>
                <a:gd name="connsiteX66" fmla="*/ 2709351 w 4310643"/>
                <a:gd name="connsiteY66" fmla="*/ 1385240 h 5135292"/>
                <a:gd name="connsiteX67" fmla="*/ 3036592 w 4310643"/>
                <a:gd name="connsiteY67" fmla="*/ 1290184 h 5135292"/>
                <a:gd name="connsiteX68" fmla="*/ 3071914 w 4310643"/>
                <a:gd name="connsiteY68" fmla="*/ 1260576 h 5135292"/>
                <a:gd name="connsiteX69" fmla="*/ 3135803 w 4310643"/>
                <a:gd name="connsiteY69" fmla="*/ 1248629 h 5135292"/>
                <a:gd name="connsiteX70" fmla="*/ 3166450 w 4310643"/>
                <a:gd name="connsiteY70" fmla="*/ 1310961 h 5135292"/>
                <a:gd name="connsiteX71" fmla="*/ 3164891 w 4310643"/>
                <a:gd name="connsiteY71" fmla="*/ 1320831 h 5135292"/>
                <a:gd name="connsiteX72" fmla="*/ 3155541 w 4310643"/>
                <a:gd name="connsiteY72" fmla="*/ 1349918 h 5135292"/>
                <a:gd name="connsiteX73" fmla="*/ 3094768 w 4310643"/>
                <a:gd name="connsiteY73" fmla="*/ 1401342 h 5135292"/>
                <a:gd name="connsiteX74" fmla="*/ 2879204 w 4310643"/>
                <a:gd name="connsiteY74" fmla="*/ 1502112 h 5135292"/>
                <a:gd name="connsiteX75" fmla="*/ 2621048 w 4310643"/>
                <a:gd name="connsiteY75" fmla="*/ 1499514 h 5135292"/>
                <a:gd name="connsiteX76" fmla="*/ 2433533 w 4310643"/>
                <a:gd name="connsiteY76" fmla="*/ 1413809 h 5135292"/>
                <a:gd name="connsiteX77" fmla="*/ 2272510 w 4310643"/>
                <a:gd name="connsiteY77" fmla="*/ 1233047 h 5135292"/>
                <a:gd name="connsiteX78" fmla="*/ 2270432 w 4310643"/>
                <a:gd name="connsiteY78" fmla="*/ 1223697 h 5135292"/>
                <a:gd name="connsiteX79" fmla="*/ 2225241 w 4310643"/>
                <a:gd name="connsiteY79" fmla="*/ 1125005 h 5135292"/>
                <a:gd name="connsiteX80" fmla="*/ 2198231 w 4310643"/>
                <a:gd name="connsiteY80" fmla="*/ 1025793 h 5135292"/>
                <a:gd name="connsiteX81" fmla="*/ 2265238 w 4310643"/>
                <a:gd name="connsiteY81" fmla="*/ 953592 h 5135292"/>
                <a:gd name="connsiteX82" fmla="*/ 3111653 w 4310643"/>
                <a:gd name="connsiteY82" fmla="*/ 745104 h 5135292"/>
                <a:gd name="connsiteX83" fmla="*/ 3212988 w 4310643"/>
                <a:gd name="connsiteY83" fmla="*/ 846439 h 5135292"/>
                <a:gd name="connsiteX84" fmla="*/ 3111653 w 4310643"/>
                <a:gd name="connsiteY84" fmla="*/ 947774 h 5135292"/>
                <a:gd name="connsiteX85" fmla="*/ 3010318 w 4310643"/>
                <a:gd name="connsiteY85" fmla="*/ 846439 h 5135292"/>
                <a:gd name="connsiteX86" fmla="*/ 3111653 w 4310643"/>
                <a:gd name="connsiteY86" fmla="*/ 745104 h 5135292"/>
                <a:gd name="connsiteX87" fmla="*/ 2548100 w 4310643"/>
                <a:gd name="connsiteY87" fmla="*/ 554743 h 5135292"/>
                <a:gd name="connsiteX88" fmla="*/ 2649435 w 4310643"/>
                <a:gd name="connsiteY88" fmla="*/ 656078 h 5135292"/>
                <a:gd name="connsiteX89" fmla="*/ 2548100 w 4310643"/>
                <a:gd name="connsiteY89" fmla="*/ 757413 h 5135292"/>
                <a:gd name="connsiteX90" fmla="*/ 2446765 w 4310643"/>
                <a:gd name="connsiteY90" fmla="*/ 656078 h 5135292"/>
                <a:gd name="connsiteX91" fmla="*/ 2548100 w 4310643"/>
                <a:gd name="connsiteY91" fmla="*/ 554743 h 5135292"/>
                <a:gd name="connsiteX92" fmla="*/ 2790382 w 4310643"/>
                <a:gd name="connsiteY92" fmla="*/ 99000 h 5135292"/>
                <a:gd name="connsiteX93" fmla="*/ 2589362 w 4310643"/>
                <a:gd name="connsiteY93" fmla="*/ 124062 h 5135292"/>
                <a:gd name="connsiteX94" fmla="*/ 2397692 w 4310643"/>
                <a:gd name="connsiteY94" fmla="*/ 196263 h 5135292"/>
                <a:gd name="connsiteX95" fmla="*/ 2108369 w 4310643"/>
                <a:gd name="connsiteY95" fmla="*/ 432604 h 5135292"/>
                <a:gd name="connsiteX96" fmla="*/ 1904752 w 4310643"/>
                <a:gd name="connsiteY96" fmla="*/ 1133316 h 5135292"/>
                <a:gd name="connsiteX97" fmla="*/ 1942671 w 4310643"/>
                <a:gd name="connsiteY97" fmla="*/ 1333817 h 5135292"/>
                <a:gd name="connsiteX98" fmla="*/ 1808138 w 4310643"/>
                <a:gd name="connsiteY98" fmla="*/ 1644436 h 5135292"/>
                <a:gd name="connsiteX99" fmla="*/ 1583225 w 4310643"/>
                <a:gd name="connsiteY99" fmla="*/ 1664174 h 5135292"/>
                <a:gd name="connsiteX100" fmla="*/ 1273644 w 4310643"/>
                <a:gd name="connsiteY100" fmla="*/ 1584701 h 5135292"/>
                <a:gd name="connsiteX101" fmla="*/ 1117295 w 4310643"/>
                <a:gd name="connsiteY101" fmla="*/ 1554055 h 5135292"/>
                <a:gd name="connsiteX102" fmla="*/ 1035745 w 4310643"/>
                <a:gd name="connsiteY102" fmla="*/ 1573793 h 5135292"/>
                <a:gd name="connsiteX103" fmla="*/ 1038342 w 4310643"/>
                <a:gd name="connsiteY103" fmla="*/ 1617945 h 5135292"/>
                <a:gd name="connsiteX104" fmla="*/ 1019643 w 4310643"/>
                <a:gd name="connsiteY104" fmla="*/ 1704171 h 5135292"/>
                <a:gd name="connsiteX105" fmla="*/ 916795 w 4310643"/>
                <a:gd name="connsiteY105" fmla="*/ 1802343 h 5135292"/>
                <a:gd name="connsiteX106" fmla="*/ 849789 w 4310643"/>
                <a:gd name="connsiteY106" fmla="*/ 1861038 h 5135292"/>
                <a:gd name="connsiteX107" fmla="*/ 982243 w 4310643"/>
                <a:gd name="connsiteY107" fmla="*/ 1954536 h 5135292"/>
                <a:gd name="connsiteX108" fmla="*/ 1187938 w 4310643"/>
                <a:gd name="connsiteY108" fmla="*/ 2078680 h 5135292"/>
                <a:gd name="connsiteX109" fmla="*/ 1391035 w 4310643"/>
                <a:gd name="connsiteY109" fmla="*/ 2226718 h 5135292"/>
                <a:gd name="connsiteX110" fmla="*/ 1421162 w 4310643"/>
                <a:gd name="connsiteY110" fmla="*/ 2666156 h 5135292"/>
                <a:gd name="connsiteX111" fmla="*/ 1270528 w 4310643"/>
                <a:gd name="connsiteY111" fmla="*/ 2980412 h 5135292"/>
                <a:gd name="connsiteX112" fmla="*/ 1077818 w 4310643"/>
                <a:gd name="connsiteY112" fmla="*/ 3329988 h 5135292"/>
                <a:gd name="connsiteX113" fmla="*/ 1039900 w 4310643"/>
                <a:gd name="connsiteY113" fmla="*/ 3375179 h 5135292"/>
                <a:gd name="connsiteX114" fmla="*/ 567738 w 4310643"/>
                <a:gd name="connsiteY114" fmla="*/ 3507114 h 5135292"/>
                <a:gd name="connsiteX115" fmla="*/ 481512 w 4310643"/>
                <a:gd name="connsiteY115" fmla="*/ 3515944 h 5135292"/>
                <a:gd name="connsiteX116" fmla="*/ 447230 w 4310643"/>
                <a:gd name="connsiteY116" fmla="*/ 3655672 h 5135292"/>
                <a:gd name="connsiteX117" fmla="*/ 555271 w 4310643"/>
                <a:gd name="connsiteY117" fmla="*/ 3772544 h 5135292"/>
                <a:gd name="connsiteX118" fmla="*/ 556310 w 4310643"/>
                <a:gd name="connsiteY118" fmla="*/ 3917984 h 5135292"/>
                <a:gd name="connsiteX119" fmla="*/ 470604 w 4310643"/>
                <a:gd name="connsiteY119" fmla="*/ 4041609 h 5135292"/>
                <a:gd name="connsiteX120" fmla="*/ 519951 w 4310643"/>
                <a:gd name="connsiteY120" fmla="*/ 4178739 h 5135292"/>
                <a:gd name="connsiteX121" fmla="*/ 665910 w 4310643"/>
                <a:gd name="connsiteY121" fmla="*/ 4201074 h 5135292"/>
                <a:gd name="connsiteX122" fmla="*/ 895499 w 4310643"/>
                <a:gd name="connsiteY122" fmla="*/ 4179777 h 5135292"/>
                <a:gd name="connsiteX123" fmla="*/ 1419604 w 4310643"/>
                <a:gd name="connsiteY123" fmla="*/ 3923178 h 5135292"/>
                <a:gd name="connsiteX124" fmla="*/ 1638284 w 4310643"/>
                <a:gd name="connsiteY124" fmla="*/ 3836433 h 5135292"/>
                <a:gd name="connsiteX125" fmla="*/ 1963448 w 4310643"/>
                <a:gd name="connsiteY125" fmla="*/ 3924737 h 5135292"/>
                <a:gd name="connsiteX126" fmla="*/ 2102136 w 4310643"/>
                <a:gd name="connsiteY126" fmla="*/ 4099785 h 5135292"/>
                <a:gd name="connsiteX127" fmla="*/ 2186803 w 4310643"/>
                <a:gd name="connsiteY127" fmla="*/ 4329893 h 5135292"/>
                <a:gd name="connsiteX128" fmla="*/ 2241344 w 4310643"/>
                <a:gd name="connsiteY128" fmla="*/ 4446764 h 5135292"/>
                <a:gd name="connsiteX129" fmla="*/ 2394575 w 4310643"/>
                <a:gd name="connsiteY129" fmla="*/ 4674795 h 5135292"/>
                <a:gd name="connsiteX130" fmla="*/ 2490150 w 4310643"/>
                <a:gd name="connsiteY130" fmla="*/ 4771929 h 5135292"/>
                <a:gd name="connsiteX131" fmla="*/ 2599750 w 4310643"/>
                <a:gd name="connsiteY131" fmla="*/ 4859193 h 5135292"/>
                <a:gd name="connsiteX132" fmla="*/ 2737400 w 4310643"/>
                <a:gd name="connsiteY132" fmla="*/ 4869062 h 5135292"/>
                <a:gd name="connsiteX133" fmla="*/ 2776875 w 4310643"/>
                <a:gd name="connsiteY133" fmla="*/ 4715830 h 5135292"/>
                <a:gd name="connsiteX134" fmla="*/ 2903617 w 4310643"/>
                <a:gd name="connsiteY134" fmla="*/ 4627007 h 5135292"/>
                <a:gd name="connsiteX135" fmla="*/ 3019449 w 4310643"/>
                <a:gd name="connsiteY135" fmla="*/ 4641031 h 5135292"/>
                <a:gd name="connsiteX136" fmla="*/ 3101001 w 4310643"/>
                <a:gd name="connsiteY136" fmla="*/ 4621813 h 5135292"/>
                <a:gd name="connsiteX137" fmla="*/ 3171124 w 4310643"/>
                <a:gd name="connsiteY137" fmla="*/ 4457672 h 5135292"/>
                <a:gd name="connsiteX138" fmla="*/ 3162813 w 4310643"/>
                <a:gd name="connsiteY138" fmla="*/ 4401574 h 5135292"/>
                <a:gd name="connsiteX139" fmla="*/ 3106714 w 4310643"/>
                <a:gd name="connsiteY139" fmla="*/ 4373005 h 5135292"/>
                <a:gd name="connsiteX140" fmla="*/ 3040227 w 4310643"/>
                <a:gd name="connsiteY140" fmla="*/ 4345476 h 5135292"/>
                <a:gd name="connsiteX141" fmla="*/ 2920758 w 4310643"/>
                <a:gd name="connsiteY141" fmla="*/ 4265483 h 5135292"/>
                <a:gd name="connsiteX142" fmla="*/ 2841804 w 4310643"/>
                <a:gd name="connsiteY142" fmla="*/ 4178739 h 5135292"/>
                <a:gd name="connsiteX143" fmla="*/ 2750904 w 4310643"/>
                <a:gd name="connsiteY143" fmla="*/ 3850977 h 5135292"/>
                <a:gd name="connsiteX144" fmla="*/ 2765449 w 4310643"/>
                <a:gd name="connsiteY144" fmla="*/ 3753844 h 5135292"/>
                <a:gd name="connsiteX145" fmla="*/ 2809081 w 4310643"/>
                <a:gd name="connsiteY145" fmla="*/ 3552824 h 5135292"/>
                <a:gd name="connsiteX146" fmla="*/ 2885957 w 4310643"/>
                <a:gd name="connsiteY146" fmla="*/ 3162212 h 5135292"/>
                <a:gd name="connsiteX147" fmla="*/ 3183590 w 4310643"/>
                <a:gd name="connsiteY147" fmla="*/ 2834972 h 5135292"/>
                <a:gd name="connsiteX148" fmla="*/ 3435514 w 4310643"/>
                <a:gd name="connsiteY148" fmla="*/ 2837048 h 5135292"/>
                <a:gd name="connsiteX149" fmla="*/ 3855733 w 4310643"/>
                <a:gd name="connsiteY149" fmla="*/ 2896263 h 5135292"/>
                <a:gd name="connsiteX150" fmla="*/ 3891054 w 4310643"/>
                <a:gd name="connsiteY150" fmla="*/ 2876006 h 5135292"/>
                <a:gd name="connsiteX151" fmla="*/ 3991824 w 4310643"/>
                <a:gd name="connsiteY151" fmla="*/ 2736279 h 5135292"/>
                <a:gd name="connsiteX152" fmla="*/ 4031820 w 4310643"/>
                <a:gd name="connsiteY152" fmla="*/ 2596033 h 5135292"/>
                <a:gd name="connsiteX153" fmla="*/ 3987669 w 4310643"/>
                <a:gd name="connsiteY153" fmla="*/ 2546167 h 5135292"/>
                <a:gd name="connsiteX154" fmla="*/ 3664064 w 4310643"/>
                <a:gd name="connsiteY154" fmla="*/ 2400207 h 5135292"/>
                <a:gd name="connsiteX155" fmla="*/ 3424086 w 4310643"/>
                <a:gd name="connsiteY155" fmla="*/ 2296841 h 5135292"/>
                <a:gd name="connsiteX156" fmla="*/ 3243325 w 4310643"/>
                <a:gd name="connsiteY156" fmla="*/ 2183605 h 5135292"/>
                <a:gd name="connsiteX157" fmla="*/ 3183590 w 4310643"/>
                <a:gd name="connsiteY157" fmla="*/ 1962847 h 5135292"/>
                <a:gd name="connsiteX158" fmla="*/ 3301500 w 4310643"/>
                <a:gd name="connsiteY158" fmla="*/ 1762346 h 5135292"/>
                <a:gd name="connsiteX159" fmla="*/ 3558100 w 4310643"/>
                <a:gd name="connsiteY159" fmla="*/ 1457441 h 5135292"/>
                <a:gd name="connsiteX160" fmla="*/ 3656792 w 4310643"/>
                <a:gd name="connsiteY160" fmla="*/ 1152535 h 5135292"/>
                <a:gd name="connsiteX161" fmla="*/ 3661986 w 4310643"/>
                <a:gd name="connsiteY161" fmla="*/ 922427 h 5135292"/>
                <a:gd name="connsiteX162" fmla="*/ 3575760 w 4310643"/>
                <a:gd name="connsiteY162" fmla="*/ 612846 h 5135292"/>
                <a:gd name="connsiteX163" fmla="*/ 3431878 w 4310643"/>
                <a:gd name="connsiteY163" fmla="*/ 384297 h 5135292"/>
                <a:gd name="connsiteX164" fmla="*/ 3131127 w 4310643"/>
                <a:gd name="connsiteY164" fmla="*/ 169253 h 5135292"/>
                <a:gd name="connsiteX165" fmla="*/ 2991401 w 4310643"/>
                <a:gd name="connsiteY165" fmla="*/ 123024 h 5135292"/>
                <a:gd name="connsiteX166" fmla="*/ 2790382 w 4310643"/>
                <a:gd name="connsiteY166" fmla="*/ 99000 h 5135292"/>
                <a:gd name="connsiteX167" fmla="*/ 2752787 w 4310643"/>
                <a:gd name="connsiteY167" fmla="*/ 1282 h 5135292"/>
                <a:gd name="connsiteX168" fmla="*/ 2852713 w 4310643"/>
                <a:gd name="connsiteY168" fmla="*/ 1996 h 5135292"/>
                <a:gd name="connsiteX169" fmla="*/ 3157099 w 4310643"/>
                <a:gd name="connsiteY169" fmla="*/ 74197 h 5135292"/>
                <a:gd name="connsiteX170" fmla="*/ 3468757 w 4310643"/>
                <a:gd name="connsiteY170" fmla="*/ 283527 h 5135292"/>
                <a:gd name="connsiteX171" fmla="*/ 3609003 w 4310643"/>
                <a:gd name="connsiteY171" fmla="*/ 448187 h 5135292"/>
                <a:gd name="connsiteX172" fmla="*/ 3677050 w 4310643"/>
                <a:gd name="connsiteY172" fmla="*/ 574928 h 5135292"/>
                <a:gd name="connsiteX173" fmla="*/ 3772624 w 4310643"/>
                <a:gd name="connsiteY173" fmla="*/ 955670 h 5135292"/>
                <a:gd name="connsiteX174" fmla="*/ 3762755 w 4310643"/>
                <a:gd name="connsiteY174" fmla="*/ 1181104 h 5135292"/>
                <a:gd name="connsiteX175" fmla="*/ 3696788 w 4310643"/>
                <a:gd name="connsiteY175" fmla="*/ 1419522 h 5135292"/>
                <a:gd name="connsiteX176" fmla="*/ 3519662 w 4310643"/>
                <a:gd name="connsiteY176" fmla="*/ 1710923 h 5135292"/>
                <a:gd name="connsiteX177" fmla="*/ 3369547 w 4310643"/>
                <a:gd name="connsiteY177" fmla="*/ 1851689 h 5135292"/>
                <a:gd name="connsiteX178" fmla="*/ 3293710 w 4310643"/>
                <a:gd name="connsiteY178" fmla="*/ 1964405 h 5135292"/>
                <a:gd name="connsiteX179" fmla="*/ 3405387 w 4310643"/>
                <a:gd name="connsiteY179" fmla="*/ 2166463 h 5135292"/>
                <a:gd name="connsiteX180" fmla="*/ 3698346 w 4310643"/>
                <a:gd name="connsiteY180" fmla="*/ 2293205 h 5135292"/>
                <a:gd name="connsiteX181" fmla="*/ 3992343 w 4310643"/>
                <a:gd name="connsiteY181" fmla="*/ 2422023 h 5135292"/>
                <a:gd name="connsiteX182" fmla="*/ 4031300 w 4310643"/>
                <a:gd name="connsiteY182" fmla="*/ 2429295 h 5135292"/>
                <a:gd name="connsiteX183" fmla="*/ 4107657 w 4310643"/>
                <a:gd name="connsiteY183" fmla="*/ 2361250 h 5135292"/>
                <a:gd name="connsiteX184" fmla="*/ 4184013 w 4310643"/>
                <a:gd name="connsiteY184" fmla="*/ 2426179 h 5135292"/>
                <a:gd name="connsiteX185" fmla="*/ 4162197 w 4310643"/>
                <a:gd name="connsiteY185" fmla="*/ 2499419 h 5135292"/>
                <a:gd name="connsiteX186" fmla="*/ 4220374 w 4310643"/>
                <a:gd name="connsiteY186" fmla="*/ 2546687 h 5135292"/>
                <a:gd name="connsiteX187" fmla="*/ 4280627 w 4310643"/>
                <a:gd name="connsiteY187" fmla="*/ 2608499 h 5135292"/>
                <a:gd name="connsiteX188" fmla="*/ 4308677 w 4310643"/>
                <a:gd name="connsiteY188" fmla="*/ 2680181 h 5135292"/>
                <a:gd name="connsiteX189" fmla="*/ 4308677 w 4310643"/>
                <a:gd name="connsiteY189" fmla="*/ 2767445 h 5135292"/>
                <a:gd name="connsiteX190" fmla="*/ 4258812 w 4310643"/>
                <a:gd name="connsiteY190" fmla="*/ 2887953 h 5135292"/>
                <a:gd name="connsiteX191" fmla="*/ 4149212 w 4310643"/>
                <a:gd name="connsiteY191" fmla="*/ 2989242 h 5135292"/>
                <a:gd name="connsiteX192" fmla="*/ 4085841 w 4310643"/>
                <a:gd name="connsiteY192" fmla="*/ 3003786 h 5135292"/>
                <a:gd name="connsiteX193" fmla="*/ 4024548 w 4310643"/>
                <a:gd name="connsiteY193" fmla="*/ 3015733 h 5135292"/>
                <a:gd name="connsiteX194" fmla="*/ 4017796 w 4310643"/>
                <a:gd name="connsiteY194" fmla="*/ 3058326 h 5135292"/>
                <a:gd name="connsiteX195" fmla="*/ 3970007 w 4310643"/>
                <a:gd name="connsiteY195" fmla="*/ 3096245 h 5135292"/>
                <a:gd name="connsiteX196" fmla="*/ 3911832 w 4310643"/>
                <a:gd name="connsiteY196" fmla="*/ 3055729 h 5135292"/>
                <a:gd name="connsiteX197" fmla="*/ 3887938 w 4310643"/>
                <a:gd name="connsiteY197" fmla="*/ 3012097 h 5135292"/>
                <a:gd name="connsiteX198" fmla="*/ 3838593 w 4310643"/>
                <a:gd name="connsiteY198" fmla="*/ 3004825 h 5135292"/>
                <a:gd name="connsiteX199" fmla="*/ 3656792 w 4310643"/>
                <a:gd name="connsiteY199" fmla="*/ 2981450 h 5135292"/>
                <a:gd name="connsiteX200" fmla="*/ 3470835 w 4310643"/>
                <a:gd name="connsiteY200" fmla="*/ 2955998 h 5135292"/>
                <a:gd name="connsiteX201" fmla="*/ 3293190 w 4310643"/>
                <a:gd name="connsiteY201" fmla="*/ 2934702 h 5135292"/>
                <a:gd name="connsiteX202" fmla="*/ 3102040 w 4310643"/>
                <a:gd name="connsiteY202" fmla="*/ 3003267 h 5135292"/>
                <a:gd name="connsiteX203" fmla="*/ 2987245 w 4310643"/>
                <a:gd name="connsiteY203" fmla="*/ 3218311 h 5135292"/>
                <a:gd name="connsiteX204" fmla="*/ 2887515 w 4310643"/>
                <a:gd name="connsiteY204" fmla="*/ 3706575 h 5135292"/>
                <a:gd name="connsiteX205" fmla="*/ 2870893 w 4310643"/>
                <a:gd name="connsiteY205" fmla="*/ 3988626 h 5135292"/>
                <a:gd name="connsiteX206" fmla="*/ 3015813 w 4310643"/>
                <a:gd name="connsiteY206" fmla="*/ 4198996 h 5135292"/>
                <a:gd name="connsiteX207" fmla="*/ 3173202 w 4310643"/>
                <a:gd name="connsiteY207" fmla="*/ 4280027 h 5135292"/>
                <a:gd name="connsiteX208" fmla="*/ 3273451 w 4310643"/>
                <a:gd name="connsiteY208" fmla="*/ 4326256 h 5135292"/>
                <a:gd name="connsiteX209" fmla="*/ 3402270 w 4310643"/>
                <a:gd name="connsiteY209" fmla="*/ 4325218 h 5135292"/>
                <a:gd name="connsiteX210" fmla="*/ 3390323 w 4310643"/>
                <a:gd name="connsiteY210" fmla="*/ 4423909 h 5135292"/>
                <a:gd name="connsiteX211" fmla="*/ 3356561 w 4310643"/>
                <a:gd name="connsiteY211" fmla="*/ 4468062 h 5135292"/>
                <a:gd name="connsiteX212" fmla="*/ 3412140 w 4310643"/>
                <a:gd name="connsiteY212" fmla="*/ 4717908 h 5135292"/>
                <a:gd name="connsiteX213" fmla="*/ 3365911 w 4310643"/>
                <a:gd name="connsiteY213" fmla="*/ 4887241 h 5135292"/>
                <a:gd name="connsiteX214" fmla="*/ 3243844 w 4310643"/>
                <a:gd name="connsiteY214" fmla="*/ 5040474 h 5135292"/>
                <a:gd name="connsiteX215" fmla="*/ 3025683 w 4310643"/>
                <a:gd name="connsiteY215" fmla="*/ 5131375 h 5135292"/>
                <a:gd name="connsiteX216" fmla="*/ 2837130 w 4310643"/>
                <a:gd name="connsiteY216" fmla="*/ 5104364 h 5135292"/>
                <a:gd name="connsiteX217" fmla="*/ 2791421 w 4310643"/>
                <a:gd name="connsiteY217" fmla="*/ 5080990 h 5135292"/>
                <a:gd name="connsiteX218" fmla="*/ 2622606 w 4310643"/>
                <a:gd name="connsiteY218" fmla="*/ 5110078 h 5135292"/>
                <a:gd name="connsiteX219" fmla="*/ 2564429 w 4310643"/>
                <a:gd name="connsiteY219" fmla="*/ 4969312 h 5135292"/>
                <a:gd name="connsiteX220" fmla="*/ 2387822 w 4310643"/>
                <a:gd name="connsiteY220" fmla="*/ 4826988 h 5135292"/>
                <a:gd name="connsiteX221" fmla="*/ 2276664 w 4310643"/>
                <a:gd name="connsiteY221" fmla="*/ 4704922 h 5135292"/>
                <a:gd name="connsiteX222" fmla="*/ 2266795 w 4310643"/>
                <a:gd name="connsiteY222" fmla="*/ 4696610 h 5135292"/>
                <a:gd name="connsiteX223" fmla="*/ 2072529 w 4310643"/>
                <a:gd name="connsiteY223" fmla="*/ 4339242 h 5135292"/>
                <a:gd name="connsiteX224" fmla="*/ 2024221 w 4310643"/>
                <a:gd name="connsiteY224" fmla="*/ 4202113 h 5135292"/>
                <a:gd name="connsiteX225" fmla="*/ 1967084 w 4310643"/>
                <a:gd name="connsiteY225" fmla="*/ 4084721 h 5135292"/>
                <a:gd name="connsiteX226" fmla="*/ 1691785 w 4310643"/>
                <a:gd name="connsiteY226" fmla="*/ 3948631 h 5135292"/>
                <a:gd name="connsiteX227" fmla="*/ 1458561 w 4310643"/>
                <a:gd name="connsiteY227" fmla="*/ 4035895 h 5135292"/>
                <a:gd name="connsiteX228" fmla="*/ 1228453 w 4310643"/>
                <a:gd name="connsiteY228" fmla="*/ 4178219 h 5135292"/>
                <a:gd name="connsiteX229" fmla="*/ 656041 w 4310643"/>
                <a:gd name="connsiteY229" fmla="*/ 4309635 h 5135292"/>
                <a:gd name="connsiteX230" fmla="*/ 560466 w 4310643"/>
                <a:gd name="connsiteY230" fmla="*/ 4309635 h 5135292"/>
                <a:gd name="connsiteX231" fmla="*/ 522547 w 4310643"/>
                <a:gd name="connsiteY231" fmla="*/ 4394302 h 5135292"/>
                <a:gd name="connsiteX232" fmla="*/ 461254 w 4310643"/>
                <a:gd name="connsiteY232" fmla="*/ 4343398 h 5135292"/>
                <a:gd name="connsiteX233" fmla="*/ 407753 w 4310643"/>
                <a:gd name="connsiteY233" fmla="*/ 4292493 h 5135292"/>
                <a:gd name="connsiteX234" fmla="*/ 373471 w 4310643"/>
                <a:gd name="connsiteY234" fmla="*/ 4276911 h 5135292"/>
                <a:gd name="connsiteX235" fmla="*/ 253482 w 4310643"/>
                <a:gd name="connsiteY235" fmla="*/ 4233798 h 5135292"/>
                <a:gd name="connsiteX236" fmla="*/ 0 w 4310643"/>
                <a:gd name="connsiteY236" fmla="*/ 3818253 h 5135292"/>
                <a:gd name="connsiteX237" fmla="*/ 81031 w 4310643"/>
                <a:gd name="connsiteY237" fmla="*/ 3567888 h 5135292"/>
                <a:gd name="connsiteX238" fmla="*/ 264910 w 4310643"/>
                <a:gd name="connsiteY238" fmla="*/ 3413616 h 5135292"/>
                <a:gd name="connsiteX239" fmla="*/ 324644 w 4310643"/>
                <a:gd name="connsiteY239" fmla="*/ 3381931 h 5135292"/>
                <a:gd name="connsiteX240" fmla="*/ 337630 w 4310643"/>
                <a:gd name="connsiteY240" fmla="*/ 3277526 h 5135292"/>
                <a:gd name="connsiteX241" fmla="*/ 422297 w 4310643"/>
                <a:gd name="connsiteY241" fmla="*/ 3256229 h 5135292"/>
                <a:gd name="connsiteX242" fmla="*/ 474240 w 4310643"/>
                <a:gd name="connsiteY242" fmla="*/ 3356479 h 5135292"/>
                <a:gd name="connsiteX243" fmla="*/ 764601 w 4310643"/>
                <a:gd name="connsiteY243" fmla="*/ 3398034 h 5135292"/>
                <a:gd name="connsiteX244" fmla="*/ 1004579 w 4310643"/>
                <a:gd name="connsiteY244" fmla="*/ 3235452 h 5135292"/>
                <a:gd name="connsiteX245" fmla="*/ 1282474 w 4310643"/>
                <a:gd name="connsiteY245" fmla="*/ 2696802 h 5135292"/>
                <a:gd name="connsiteX246" fmla="*/ 1317796 w 4310643"/>
                <a:gd name="connsiteY246" fmla="*/ 2316059 h 5135292"/>
                <a:gd name="connsiteX247" fmla="*/ 1091324 w 4310643"/>
                <a:gd name="connsiteY247" fmla="*/ 2150881 h 5135292"/>
                <a:gd name="connsiteX248" fmla="*/ 961466 w 4310643"/>
                <a:gd name="connsiteY248" fmla="*/ 2079199 h 5135292"/>
                <a:gd name="connsiteX249" fmla="*/ 851866 w 4310643"/>
                <a:gd name="connsiteY249" fmla="*/ 2013232 h 5135292"/>
                <a:gd name="connsiteX250" fmla="*/ 758889 w 4310643"/>
                <a:gd name="connsiteY250" fmla="*/ 2062059 h 5135292"/>
                <a:gd name="connsiteX251" fmla="*/ 740189 w 4310643"/>
                <a:gd name="connsiteY251" fmla="*/ 2002324 h 5135292"/>
                <a:gd name="connsiteX252" fmla="*/ 722528 w 4310643"/>
                <a:gd name="connsiteY252" fmla="*/ 1940511 h 5135292"/>
                <a:gd name="connsiteX253" fmla="*/ 655002 w 4310643"/>
                <a:gd name="connsiteY253" fmla="*/ 1885452 h 5135292"/>
                <a:gd name="connsiteX254" fmla="*/ 553194 w 4310643"/>
                <a:gd name="connsiteY254" fmla="*/ 1742608 h 5135292"/>
                <a:gd name="connsiteX255" fmla="*/ 616045 w 4310643"/>
                <a:gd name="connsiteY255" fmla="*/ 1418484 h 5135292"/>
                <a:gd name="connsiteX256" fmla="*/ 762005 w 4310643"/>
                <a:gd name="connsiteY256" fmla="*/ 1366021 h 5135292"/>
                <a:gd name="connsiteX257" fmla="*/ 920950 w 4310643"/>
                <a:gd name="connsiteY257" fmla="*/ 1387318 h 5135292"/>
                <a:gd name="connsiteX258" fmla="*/ 1086130 w 4310643"/>
                <a:gd name="connsiteY258" fmla="*/ 1310962 h 5135292"/>
                <a:gd name="connsiteX259" fmla="*/ 1062236 w 4310643"/>
                <a:gd name="connsiteY259" fmla="*/ 1425236 h 5135292"/>
                <a:gd name="connsiteX260" fmla="*/ 1152097 w 4310643"/>
                <a:gd name="connsiteY260" fmla="*/ 1451207 h 5135292"/>
                <a:gd name="connsiteX261" fmla="*/ 1263255 w 4310643"/>
                <a:gd name="connsiteY261" fmla="*/ 1478737 h 5135292"/>
                <a:gd name="connsiteX262" fmla="*/ 1474663 w 4310643"/>
                <a:gd name="connsiteY262" fmla="*/ 1537952 h 5135292"/>
                <a:gd name="connsiteX263" fmla="*/ 1752040 w 4310643"/>
                <a:gd name="connsiteY263" fmla="*/ 1567041 h 5135292"/>
                <a:gd name="connsiteX264" fmla="*/ 1854367 w 4310643"/>
                <a:gd name="connsiteY264" fmla="*/ 1380565 h 5135292"/>
                <a:gd name="connsiteX265" fmla="*/ 1808138 w 4310643"/>
                <a:gd name="connsiteY265" fmla="*/ 1149418 h 5135292"/>
                <a:gd name="connsiteX266" fmla="*/ 1811255 w 4310643"/>
                <a:gd name="connsiteY266" fmla="*/ 890741 h 5135292"/>
                <a:gd name="connsiteX267" fmla="*/ 2075645 w 4310643"/>
                <a:gd name="connsiteY267" fmla="*/ 320407 h 5135292"/>
                <a:gd name="connsiteX268" fmla="*/ 2301077 w 4310643"/>
                <a:gd name="connsiteY268" fmla="*/ 132892 h 5135292"/>
                <a:gd name="connsiteX269" fmla="*/ 2653251 w 4310643"/>
                <a:gd name="connsiteY269" fmla="*/ 10306 h 5135292"/>
                <a:gd name="connsiteX270" fmla="*/ 2752787 w 4310643"/>
                <a:gd name="connsiteY270" fmla="*/ 1282 h 5135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</a:cxnLst>
              <a:rect l="l" t="t" r="r" b="b"/>
              <a:pathLst>
                <a:path w="4310643" h="5135292">
                  <a:moveTo>
                    <a:pt x="3275010" y="4527795"/>
                  </a:moveTo>
                  <a:cubicBezTo>
                    <a:pt x="3261505" y="4531431"/>
                    <a:pt x="3232417" y="4609866"/>
                    <a:pt x="3230858" y="4619216"/>
                  </a:cubicBezTo>
                  <a:cubicBezTo>
                    <a:pt x="3225145" y="4651421"/>
                    <a:pt x="3217872" y="4682586"/>
                    <a:pt x="3202290" y="4711674"/>
                  </a:cubicBezTo>
                  <a:cubicBezTo>
                    <a:pt x="3170605" y="4770889"/>
                    <a:pt x="3126973" y="4793225"/>
                    <a:pt x="3061004" y="4782317"/>
                  </a:cubicBezTo>
                  <a:cubicBezTo>
                    <a:pt x="3043863" y="4779719"/>
                    <a:pt x="3026723" y="4774525"/>
                    <a:pt x="3009581" y="4772447"/>
                  </a:cubicBezTo>
                  <a:cubicBezTo>
                    <a:pt x="2960754" y="4766733"/>
                    <a:pt x="2944132" y="4794783"/>
                    <a:pt x="2936341" y="4810366"/>
                  </a:cubicBezTo>
                  <a:cubicBezTo>
                    <a:pt x="2932186" y="4818677"/>
                    <a:pt x="2918681" y="4887241"/>
                    <a:pt x="2912967" y="4911655"/>
                  </a:cubicBezTo>
                  <a:cubicBezTo>
                    <a:pt x="2904655" y="4946976"/>
                    <a:pt x="2863102" y="4991647"/>
                    <a:pt x="2863102" y="4996323"/>
                  </a:cubicBezTo>
                  <a:cubicBezTo>
                    <a:pt x="2925433" y="5012425"/>
                    <a:pt x="3033994" y="5031124"/>
                    <a:pt x="3092690" y="5007231"/>
                  </a:cubicBezTo>
                  <a:cubicBezTo>
                    <a:pt x="3206964" y="4961001"/>
                    <a:pt x="3276049" y="4875295"/>
                    <a:pt x="3303060" y="4755826"/>
                  </a:cubicBezTo>
                  <a:cubicBezTo>
                    <a:pt x="3313448" y="4709078"/>
                    <a:pt x="3319162" y="4631163"/>
                    <a:pt x="3275010" y="4527795"/>
                  </a:cubicBezTo>
                  <a:close/>
                  <a:moveTo>
                    <a:pt x="287180" y="3591197"/>
                  </a:moveTo>
                  <a:cubicBezTo>
                    <a:pt x="283479" y="3593080"/>
                    <a:pt x="280233" y="3596197"/>
                    <a:pt x="276857" y="3598535"/>
                  </a:cubicBezTo>
                  <a:cubicBezTo>
                    <a:pt x="230108" y="3631778"/>
                    <a:pt x="194267" y="3673852"/>
                    <a:pt x="168815" y="3725275"/>
                  </a:cubicBezTo>
                  <a:cubicBezTo>
                    <a:pt x="147519" y="3767868"/>
                    <a:pt x="136610" y="3813059"/>
                    <a:pt x="133494" y="3860327"/>
                  </a:cubicBezTo>
                  <a:cubicBezTo>
                    <a:pt x="130896" y="3904478"/>
                    <a:pt x="132974" y="3948631"/>
                    <a:pt x="149596" y="3990704"/>
                  </a:cubicBezTo>
                  <a:cubicBezTo>
                    <a:pt x="154271" y="4003170"/>
                    <a:pt x="163101" y="4013559"/>
                    <a:pt x="166217" y="4027064"/>
                  </a:cubicBezTo>
                  <a:cubicBezTo>
                    <a:pt x="203098" y="4082124"/>
                    <a:pt x="252963" y="4121082"/>
                    <a:pt x="314256" y="4145494"/>
                  </a:cubicBezTo>
                  <a:cubicBezTo>
                    <a:pt x="326202" y="4150170"/>
                    <a:pt x="322566" y="4142378"/>
                    <a:pt x="321528" y="4136664"/>
                  </a:cubicBezTo>
                  <a:cubicBezTo>
                    <a:pt x="311659" y="4077969"/>
                    <a:pt x="324125" y="4024468"/>
                    <a:pt x="355810" y="3974602"/>
                  </a:cubicBezTo>
                  <a:cubicBezTo>
                    <a:pt x="374510" y="3944475"/>
                    <a:pt x="397365" y="3917464"/>
                    <a:pt x="418141" y="3888896"/>
                  </a:cubicBezTo>
                  <a:cubicBezTo>
                    <a:pt x="450346" y="3844744"/>
                    <a:pt x="447750" y="3833317"/>
                    <a:pt x="405157" y="3800073"/>
                  </a:cubicBezTo>
                  <a:cubicBezTo>
                    <a:pt x="377107" y="3777738"/>
                    <a:pt x="349058" y="3754882"/>
                    <a:pt x="328280" y="3725275"/>
                  </a:cubicBezTo>
                  <a:cubicBezTo>
                    <a:pt x="299711" y="3684760"/>
                    <a:pt x="292439" y="3639569"/>
                    <a:pt x="300231" y="3591263"/>
                  </a:cubicBezTo>
                  <a:cubicBezTo>
                    <a:pt x="295037" y="3588665"/>
                    <a:pt x="290881" y="3589314"/>
                    <a:pt x="287180" y="3591197"/>
                  </a:cubicBezTo>
                  <a:close/>
                  <a:moveTo>
                    <a:pt x="2007995" y="3082958"/>
                  </a:moveTo>
                  <a:cubicBezTo>
                    <a:pt x="2063961" y="3082958"/>
                    <a:pt x="2109330" y="3128327"/>
                    <a:pt x="2109330" y="3184293"/>
                  </a:cubicBezTo>
                  <a:cubicBezTo>
                    <a:pt x="2109330" y="3240259"/>
                    <a:pt x="2063961" y="3285628"/>
                    <a:pt x="2007995" y="3285628"/>
                  </a:cubicBezTo>
                  <a:cubicBezTo>
                    <a:pt x="1952029" y="3285628"/>
                    <a:pt x="1906660" y="3240259"/>
                    <a:pt x="1906660" y="3184293"/>
                  </a:cubicBezTo>
                  <a:cubicBezTo>
                    <a:pt x="1906660" y="3128327"/>
                    <a:pt x="1952029" y="3082958"/>
                    <a:pt x="2007995" y="3082958"/>
                  </a:cubicBezTo>
                  <a:close/>
                  <a:moveTo>
                    <a:pt x="4168430" y="2641094"/>
                  </a:moveTo>
                  <a:cubicBezTo>
                    <a:pt x="4166223" y="2642392"/>
                    <a:pt x="4164794" y="2645119"/>
                    <a:pt x="4164794" y="2649015"/>
                  </a:cubicBezTo>
                  <a:cubicBezTo>
                    <a:pt x="4164794" y="2660443"/>
                    <a:pt x="4160120" y="2705114"/>
                    <a:pt x="4157522" y="2716022"/>
                  </a:cubicBezTo>
                  <a:cubicBezTo>
                    <a:pt x="4153367" y="2732643"/>
                    <a:pt x="4101424" y="2802766"/>
                    <a:pt x="4071817" y="2824062"/>
                  </a:cubicBezTo>
                  <a:cubicBezTo>
                    <a:pt x="4051559" y="2838608"/>
                    <a:pt x="4034936" y="2861982"/>
                    <a:pt x="4023510" y="2885356"/>
                  </a:cubicBezTo>
                  <a:cubicBezTo>
                    <a:pt x="4020912" y="2891069"/>
                    <a:pt x="4015198" y="2909249"/>
                    <a:pt x="4019354" y="2914444"/>
                  </a:cubicBezTo>
                  <a:cubicBezTo>
                    <a:pt x="4022990" y="2919119"/>
                    <a:pt x="4030782" y="2916002"/>
                    <a:pt x="4037014" y="2914444"/>
                  </a:cubicBezTo>
                  <a:cubicBezTo>
                    <a:pt x="4110254" y="2897822"/>
                    <a:pt x="4163756" y="2865617"/>
                    <a:pt x="4203751" y="2789261"/>
                  </a:cubicBezTo>
                  <a:cubicBezTo>
                    <a:pt x="4216218" y="2762251"/>
                    <a:pt x="4218815" y="2727968"/>
                    <a:pt x="4212063" y="2700438"/>
                  </a:cubicBezTo>
                  <a:cubicBezTo>
                    <a:pt x="4209465" y="2687453"/>
                    <a:pt x="4186091" y="2647457"/>
                    <a:pt x="4176741" y="2641743"/>
                  </a:cubicBezTo>
                  <a:cubicBezTo>
                    <a:pt x="4173625" y="2639925"/>
                    <a:pt x="4170638" y="2639795"/>
                    <a:pt x="4168430" y="2641094"/>
                  </a:cubicBezTo>
                  <a:close/>
                  <a:moveTo>
                    <a:pt x="2165165" y="2587113"/>
                  </a:moveTo>
                  <a:cubicBezTo>
                    <a:pt x="2221131" y="2587113"/>
                    <a:pt x="2266500" y="2632482"/>
                    <a:pt x="2266500" y="2688448"/>
                  </a:cubicBezTo>
                  <a:cubicBezTo>
                    <a:pt x="2266500" y="2744414"/>
                    <a:pt x="2221131" y="2789783"/>
                    <a:pt x="2165165" y="2789783"/>
                  </a:cubicBezTo>
                  <a:cubicBezTo>
                    <a:pt x="2109199" y="2789783"/>
                    <a:pt x="2063830" y="2744414"/>
                    <a:pt x="2063830" y="2688448"/>
                  </a:cubicBezTo>
                  <a:cubicBezTo>
                    <a:pt x="2063830" y="2632482"/>
                    <a:pt x="2109199" y="2587113"/>
                    <a:pt x="2165165" y="2587113"/>
                  </a:cubicBezTo>
                  <a:close/>
                  <a:moveTo>
                    <a:pt x="2326729" y="2088422"/>
                  </a:moveTo>
                  <a:cubicBezTo>
                    <a:pt x="2382695" y="2088422"/>
                    <a:pt x="2428064" y="2133791"/>
                    <a:pt x="2428064" y="2189757"/>
                  </a:cubicBezTo>
                  <a:cubicBezTo>
                    <a:pt x="2428064" y="2245723"/>
                    <a:pt x="2382695" y="2291092"/>
                    <a:pt x="2326729" y="2291092"/>
                  </a:cubicBezTo>
                  <a:cubicBezTo>
                    <a:pt x="2270763" y="2291092"/>
                    <a:pt x="2225394" y="2245723"/>
                    <a:pt x="2225394" y="2189757"/>
                  </a:cubicBezTo>
                  <a:cubicBezTo>
                    <a:pt x="2225394" y="2133791"/>
                    <a:pt x="2270763" y="2088422"/>
                    <a:pt x="2326729" y="2088422"/>
                  </a:cubicBezTo>
                  <a:close/>
                  <a:moveTo>
                    <a:pt x="827193" y="1512371"/>
                  </a:moveTo>
                  <a:cubicBezTo>
                    <a:pt x="809143" y="1511721"/>
                    <a:pt x="790574" y="1515357"/>
                    <a:pt x="767719" y="1521330"/>
                  </a:cubicBezTo>
                  <a:cubicBezTo>
                    <a:pt x="663313" y="1548341"/>
                    <a:pt x="623836" y="1674044"/>
                    <a:pt x="673182" y="1749880"/>
                  </a:cubicBezTo>
                  <a:cubicBezTo>
                    <a:pt x="678376" y="1757672"/>
                    <a:pt x="704348" y="1803901"/>
                    <a:pt x="715256" y="1800265"/>
                  </a:cubicBezTo>
                  <a:cubicBezTo>
                    <a:pt x="727203" y="1796110"/>
                    <a:pt x="731878" y="1775332"/>
                    <a:pt x="738631" y="1759750"/>
                  </a:cubicBezTo>
                  <a:cubicBezTo>
                    <a:pt x="744863" y="1745206"/>
                    <a:pt x="778107" y="1700535"/>
                    <a:pt x="778107" y="1700535"/>
                  </a:cubicBezTo>
                  <a:cubicBezTo>
                    <a:pt x="803040" y="1682354"/>
                    <a:pt x="834206" y="1683393"/>
                    <a:pt x="862775" y="1672485"/>
                  </a:cubicBezTo>
                  <a:cubicBezTo>
                    <a:pt x="896018" y="1658980"/>
                    <a:pt x="914718" y="1630412"/>
                    <a:pt x="919912" y="1595609"/>
                  </a:cubicBezTo>
                  <a:cubicBezTo>
                    <a:pt x="923548" y="1572235"/>
                    <a:pt x="910043" y="1543147"/>
                    <a:pt x="883551" y="1529122"/>
                  </a:cubicBezTo>
                  <a:cubicBezTo>
                    <a:pt x="862774" y="1517955"/>
                    <a:pt x="845243" y="1513020"/>
                    <a:pt x="827193" y="1512371"/>
                  </a:cubicBezTo>
                  <a:close/>
                  <a:moveTo>
                    <a:pt x="2265238" y="953592"/>
                  </a:moveTo>
                  <a:cubicBezTo>
                    <a:pt x="2288092" y="958267"/>
                    <a:pt x="2301598" y="973850"/>
                    <a:pt x="2307311" y="996705"/>
                  </a:cubicBezTo>
                  <a:cubicBezTo>
                    <a:pt x="2311467" y="1012807"/>
                    <a:pt x="2313025" y="1028910"/>
                    <a:pt x="2319258" y="1044493"/>
                  </a:cubicBezTo>
                  <a:cubicBezTo>
                    <a:pt x="2320297" y="1045012"/>
                    <a:pt x="2321336" y="1045012"/>
                    <a:pt x="2321855" y="1046051"/>
                  </a:cubicBezTo>
                  <a:cubicBezTo>
                    <a:pt x="2333283" y="1067348"/>
                    <a:pt x="2339515" y="1090722"/>
                    <a:pt x="2344191" y="1114615"/>
                  </a:cubicBezTo>
                  <a:cubicBezTo>
                    <a:pt x="2417950" y="1269926"/>
                    <a:pt x="2538458" y="1363424"/>
                    <a:pt x="2709351" y="1385240"/>
                  </a:cubicBezTo>
                  <a:cubicBezTo>
                    <a:pt x="2830378" y="1400304"/>
                    <a:pt x="2939459" y="1363943"/>
                    <a:pt x="3036592" y="1290184"/>
                  </a:cubicBezTo>
                  <a:cubicBezTo>
                    <a:pt x="3049059" y="1280834"/>
                    <a:pt x="3061005" y="1270965"/>
                    <a:pt x="3071914" y="1260576"/>
                  </a:cubicBezTo>
                  <a:cubicBezTo>
                    <a:pt x="3091132" y="1242915"/>
                    <a:pt x="3115546" y="1238241"/>
                    <a:pt x="3135803" y="1248629"/>
                  </a:cubicBezTo>
                  <a:cubicBezTo>
                    <a:pt x="3156581" y="1259018"/>
                    <a:pt x="3170086" y="1286548"/>
                    <a:pt x="3166450" y="1310961"/>
                  </a:cubicBezTo>
                  <a:cubicBezTo>
                    <a:pt x="3165931" y="1314077"/>
                    <a:pt x="3165411" y="1317713"/>
                    <a:pt x="3164891" y="1320831"/>
                  </a:cubicBezTo>
                  <a:cubicBezTo>
                    <a:pt x="3171644" y="1333817"/>
                    <a:pt x="3162295" y="1342127"/>
                    <a:pt x="3155541" y="1349918"/>
                  </a:cubicBezTo>
                  <a:cubicBezTo>
                    <a:pt x="3137881" y="1370176"/>
                    <a:pt x="3116065" y="1385760"/>
                    <a:pt x="3094768" y="1401342"/>
                  </a:cubicBezTo>
                  <a:cubicBezTo>
                    <a:pt x="3029839" y="1449649"/>
                    <a:pt x="2957639" y="1482893"/>
                    <a:pt x="2879204" y="1502112"/>
                  </a:cubicBezTo>
                  <a:cubicBezTo>
                    <a:pt x="2792979" y="1522889"/>
                    <a:pt x="2706753" y="1521331"/>
                    <a:pt x="2621048" y="1499514"/>
                  </a:cubicBezTo>
                  <a:cubicBezTo>
                    <a:pt x="2553002" y="1482374"/>
                    <a:pt x="2490151" y="1454324"/>
                    <a:pt x="2433533" y="1413809"/>
                  </a:cubicBezTo>
                  <a:cubicBezTo>
                    <a:pt x="2366007" y="1366021"/>
                    <a:pt x="2309389" y="1308364"/>
                    <a:pt x="2272510" y="1233047"/>
                  </a:cubicBezTo>
                  <a:cubicBezTo>
                    <a:pt x="2271470" y="1228891"/>
                    <a:pt x="2268874" y="1226813"/>
                    <a:pt x="2270432" y="1223697"/>
                  </a:cubicBezTo>
                  <a:cubicBezTo>
                    <a:pt x="2254849" y="1190972"/>
                    <a:pt x="2237189" y="1159288"/>
                    <a:pt x="2225241" y="1125005"/>
                  </a:cubicBezTo>
                  <a:cubicBezTo>
                    <a:pt x="2213814" y="1092281"/>
                    <a:pt x="2204983" y="1059556"/>
                    <a:pt x="2198231" y="1025793"/>
                  </a:cubicBezTo>
                  <a:cubicBezTo>
                    <a:pt x="2189400" y="982161"/>
                    <a:pt x="2223683" y="945282"/>
                    <a:pt x="2265238" y="953592"/>
                  </a:cubicBezTo>
                  <a:close/>
                  <a:moveTo>
                    <a:pt x="3111653" y="745104"/>
                  </a:moveTo>
                  <a:cubicBezTo>
                    <a:pt x="3167619" y="745104"/>
                    <a:pt x="3212988" y="790473"/>
                    <a:pt x="3212988" y="846439"/>
                  </a:cubicBezTo>
                  <a:cubicBezTo>
                    <a:pt x="3212988" y="902405"/>
                    <a:pt x="3167619" y="947774"/>
                    <a:pt x="3111653" y="947774"/>
                  </a:cubicBezTo>
                  <a:cubicBezTo>
                    <a:pt x="3055687" y="947774"/>
                    <a:pt x="3010318" y="902405"/>
                    <a:pt x="3010318" y="846439"/>
                  </a:cubicBezTo>
                  <a:cubicBezTo>
                    <a:pt x="3010318" y="790473"/>
                    <a:pt x="3055687" y="745104"/>
                    <a:pt x="3111653" y="745104"/>
                  </a:cubicBezTo>
                  <a:close/>
                  <a:moveTo>
                    <a:pt x="2548100" y="554743"/>
                  </a:moveTo>
                  <a:cubicBezTo>
                    <a:pt x="2604066" y="554743"/>
                    <a:pt x="2649435" y="600112"/>
                    <a:pt x="2649435" y="656078"/>
                  </a:cubicBezTo>
                  <a:cubicBezTo>
                    <a:pt x="2649435" y="712044"/>
                    <a:pt x="2604066" y="757413"/>
                    <a:pt x="2548100" y="757413"/>
                  </a:cubicBezTo>
                  <a:cubicBezTo>
                    <a:pt x="2492134" y="757413"/>
                    <a:pt x="2446765" y="712044"/>
                    <a:pt x="2446765" y="656078"/>
                  </a:cubicBezTo>
                  <a:cubicBezTo>
                    <a:pt x="2446765" y="600112"/>
                    <a:pt x="2492134" y="554743"/>
                    <a:pt x="2548100" y="554743"/>
                  </a:cubicBezTo>
                  <a:close/>
                  <a:moveTo>
                    <a:pt x="2790382" y="99000"/>
                  </a:moveTo>
                  <a:cubicBezTo>
                    <a:pt x="2722336" y="99519"/>
                    <a:pt x="2654291" y="108220"/>
                    <a:pt x="2589362" y="124062"/>
                  </a:cubicBezTo>
                  <a:cubicBezTo>
                    <a:pt x="2522875" y="140164"/>
                    <a:pt x="2458465" y="164577"/>
                    <a:pt x="2397692" y="196263"/>
                  </a:cubicBezTo>
                  <a:cubicBezTo>
                    <a:pt x="2284975" y="254439"/>
                    <a:pt x="2187323" y="333912"/>
                    <a:pt x="2108369" y="432604"/>
                  </a:cubicBezTo>
                  <a:cubicBezTo>
                    <a:pt x="1949423" y="631027"/>
                    <a:pt x="1881898" y="881393"/>
                    <a:pt x="1904752" y="1133316"/>
                  </a:cubicBezTo>
                  <a:cubicBezTo>
                    <a:pt x="1910985" y="1200842"/>
                    <a:pt x="1923451" y="1268368"/>
                    <a:pt x="1942671" y="1333817"/>
                  </a:cubicBezTo>
                  <a:cubicBezTo>
                    <a:pt x="1977992" y="1455363"/>
                    <a:pt x="1916180" y="1583663"/>
                    <a:pt x="1808138" y="1644436"/>
                  </a:cubicBezTo>
                  <a:cubicBezTo>
                    <a:pt x="1735418" y="1685471"/>
                    <a:pt x="1661658" y="1685471"/>
                    <a:pt x="1583225" y="1664174"/>
                  </a:cubicBezTo>
                  <a:cubicBezTo>
                    <a:pt x="1480377" y="1636125"/>
                    <a:pt x="1377530" y="1608076"/>
                    <a:pt x="1273644" y="1584701"/>
                  </a:cubicBezTo>
                  <a:cubicBezTo>
                    <a:pt x="1221701" y="1573274"/>
                    <a:pt x="1169238" y="1563924"/>
                    <a:pt x="1117295" y="1554055"/>
                  </a:cubicBezTo>
                  <a:cubicBezTo>
                    <a:pt x="1090285" y="1548860"/>
                    <a:pt x="1036264" y="1528084"/>
                    <a:pt x="1035745" y="1573793"/>
                  </a:cubicBezTo>
                  <a:cubicBezTo>
                    <a:pt x="1035745" y="1588857"/>
                    <a:pt x="1038862" y="1603401"/>
                    <a:pt x="1038342" y="1617945"/>
                  </a:cubicBezTo>
                  <a:cubicBezTo>
                    <a:pt x="1037303" y="1648072"/>
                    <a:pt x="1033148" y="1676641"/>
                    <a:pt x="1019643" y="1704171"/>
                  </a:cubicBezTo>
                  <a:cubicBezTo>
                    <a:pt x="998345" y="1748322"/>
                    <a:pt x="958869" y="1778968"/>
                    <a:pt x="916795" y="1802343"/>
                  </a:cubicBezTo>
                  <a:cubicBezTo>
                    <a:pt x="892901" y="1815329"/>
                    <a:pt x="846672" y="1825197"/>
                    <a:pt x="849789" y="1861038"/>
                  </a:cubicBezTo>
                  <a:cubicBezTo>
                    <a:pt x="853944" y="1910384"/>
                    <a:pt x="947961" y="1933759"/>
                    <a:pt x="982243" y="1954536"/>
                  </a:cubicBezTo>
                  <a:cubicBezTo>
                    <a:pt x="1050808" y="1996090"/>
                    <a:pt x="1119373" y="2037645"/>
                    <a:pt x="1187938" y="2078680"/>
                  </a:cubicBezTo>
                  <a:cubicBezTo>
                    <a:pt x="1258580" y="2121274"/>
                    <a:pt x="1345845" y="2155556"/>
                    <a:pt x="1391035" y="2226718"/>
                  </a:cubicBezTo>
                  <a:cubicBezTo>
                    <a:pt x="1475703" y="2359172"/>
                    <a:pt x="1490247" y="2522793"/>
                    <a:pt x="1421162" y="2666156"/>
                  </a:cubicBezTo>
                  <a:cubicBezTo>
                    <a:pt x="1370777" y="2771081"/>
                    <a:pt x="1321432" y="2876006"/>
                    <a:pt x="1270528" y="2980412"/>
                  </a:cubicBezTo>
                  <a:cubicBezTo>
                    <a:pt x="1212871" y="3098842"/>
                    <a:pt x="1156253" y="3223505"/>
                    <a:pt x="1077818" y="3329988"/>
                  </a:cubicBezTo>
                  <a:cubicBezTo>
                    <a:pt x="1066392" y="3346091"/>
                    <a:pt x="1053406" y="3361155"/>
                    <a:pt x="1039900" y="3375179"/>
                  </a:cubicBezTo>
                  <a:cubicBezTo>
                    <a:pt x="913678" y="3506075"/>
                    <a:pt x="742267" y="3538280"/>
                    <a:pt x="567738" y="3507114"/>
                  </a:cubicBezTo>
                  <a:cubicBezTo>
                    <a:pt x="535013" y="3500881"/>
                    <a:pt x="503848" y="3482181"/>
                    <a:pt x="481512" y="3515944"/>
                  </a:cubicBezTo>
                  <a:cubicBezTo>
                    <a:pt x="458138" y="3551786"/>
                    <a:pt x="407233" y="3617233"/>
                    <a:pt x="447230" y="3655672"/>
                  </a:cubicBezTo>
                  <a:cubicBezTo>
                    <a:pt x="486706" y="3693590"/>
                    <a:pt x="531377" y="3722159"/>
                    <a:pt x="555271" y="3772544"/>
                  </a:cubicBezTo>
                  <a:cubicBezTo>
                    <a:pt x="577088" y="3818773"/>
                    <a:pt x="579166" y="3872274"/>
                    <a:pt x="556310" y="3917984"/>
                  </a:cubicBezTo>
                  <a:cubicBezTo>
                    <a:pt x="533455" y="3963175"/>
                    <a:pt x="498134" y="3999534"/>
                    <a:pt x="470604" y="4041609"/>
                  </a:cubicBezTo>
                  <a:cubicBezTo>
                    <a:pt x="433725" y="4098227"/>
                    <a:pt x="462294" y="4153805"/>
                    <a:pt x="519951" y="4178739"/>
                  </a:cubicBezTo>
                  <a:cubicBezTo>
                    <a:pt x="565140" y="4198477"/>
                    <a:pt x="617603" y="4198996"/>
                    <a:pt x="665910" y="4201074"/>
                  </a:cubicBezTo>
                  <a:cubicBezTo>
                    <a:pt x="743305" y="4204710"/>
                    <a:pt x="820182" y="4196399"/>
                    <a:pt x="895499" y="4179777"/>
                  </a:cubicBezTo>
                  <a:cubicBezTo>
                    <a:pt x="1086649" y="4137184"/>
                    <a:pt x="1264814" y="4041609"/>
                    <a:pt x="1419604" y="3923178"/>
                  </a:cubicBezTo>
                  <a:cubicBezTo>
                    <a:pt x="1484533" y="3873313"/>
                    <a:pt x="1557772" y="3844744"/>
                    <a:pt x="1638284" y="3836433"/>
                  </a:cubicBezTo>
                  <a:cubicBezTo>
                    <a:pt x="1757754" y="3823967"/>
                    <a:pt x="1866834" y="3852535"/>
                    <a:pt x="1963448" y="3924737"/>
                  </a:cubicBezTo>
                  <a:cubicBezTo>
                    <a:pt x="2024740" y="3970447"/>
                    <a:pt x="2070969" y="4030700"/>
                    <a:pt x="2102136" y="4099785"/>
                  </a:cubicBezTo>
                  <a:cubicBezTo>
                    <a:pt x="2135898" y="4174583"/>
                    <a:pt x="2155637" y="4254056"/>
                    <a:pt x="2186803" y="4329893"/>
                  </a:cubicBezTo>
                  <a:cubicBezTo>
                    <a:pt x="2203425" y="4369888"/>
                    <a:pt x="2221605" y="4408847"/>
                    <a:pt x="2241344" y="4446764"/>
                  </a:cubicBezTo>
                  <a:cubicBezTo>
                    <a:pt x="2283937" y="4527795"/>
                    <a:pt x="2334841" y="4605191"/>
                    <a:pt x="2394575" y="4674795"/>
                  </a:cubicBezTo>
                  <a:cubicBezTo>
                    <a:pt x="2423663" y="4709078"/>
                    <a:pt x="2454829" y="4744398"/>
                    <a:pt x="2490150" y="4771929"/>
                  </a:cubicBezTo>
                  <a:cubicBezTo>
                    <a:pt x="2527030" y="4801017"/>
                    <a:pt x="2558715" y="4835818"/>
                    <a:pt x="2599750" y="4859193"/>
                  </a:cubicBezTo>
                  <a:cubicBezTo>
                    <a:pt x="2626241" y="4874776"/>
                    <a:pt x="2725452" y="4916849"/>
                    <a:pt x="2737400" y="4869062"/>
                  </a:cubicBezTo>
                  <a:cubicBezTo>
                    <a:pt x="2749866" y="4818677"/>
                    <a:pt x="2750385" y="4761539"/>
                    <a:pt x="2776875" y="4715830"/>
                  </a:cubicBezTo>
                  <a:cubicBezTo>
                    <a:pt x="2803886" y="4669081"/>
                    <a:pt x="2850116" y="4635837"/>
                    <a:pt x="2903617" y="4627007"/>
                  </a:cubicBezTo>
                  <a:cubicBezTo>
                    <a:pt x="2945690" y="4620254"/>
                    <a:pt x="2978415" y="4637915"/>
                    <a:pt x="3019449" y="4641031"/>
                  </a:cubicBezTo>
                  <a:cubicBezTo>
                    <a:pt x="3050616" y="4643629"/>
                    <a:pt x="3099442" y="4649343"/>
                    <a:pt x="3101001" y="4621813"/>
                  </a:cubicBezTo>
                  <a:cubicBezTo>
                    <a:pt x="3106195" y="4534549"/>
                    <a:pt x="3163332" y="4474814"/>
                    <a:pt x="3171124" y="4457672"/>
                  </a:cubicBezTo>
                  <a:cubicBezTo>
                    <a:pt x="3176318" y="4445726"/>
                    <a:pt x="3170605" y="4414559"/>
                    <a:pt x="3162813" y="4401574"/>
                  </a:cubicBezTo>
                  <a:cubicBezTo>
                    <a:pt x="3153983" y="4387030"/>
                    <a:pt x="3121778" y="4378200"/>
                    <a:pt x="3106714" y="4373005"/>
                  </a:cubicBezTo>
                  <a:cubicBezTo>
                    <a:pt x="3083860" y="4365214"/>
                    <a:pt x="3061524" y="4356384"/>
                    <a:pt x="3040227" y="4345476"/>
                  </a:cubicBezTo>
                  <a:cubicBezTo>
                    <a:pt x="2997115" y="4324179"/>
                    <a:pt x="2956600" y="4297169"/>
                    <a:pt x="2920758" y="4265483"/>
                  </a:cubicBezTo>
                  <a:cubicBezTo>
                    <a:pt x="2891671" y="4239512"/>
                    <a:pt x="2864660" y="4210424"/>
                    <a:pt x="2841804" y="4178739"/>
                  </a:cubicBezTo>
                  <a:cubicBezTo>
                    <a:pt x="2773240" y="4084201"/>
                    <a:pt x="2741036" y="3966810"/>
                    <a:pt x="2750904" y="3850977"/>
                  </a:cubicBezTo>
                  <a:cubicBezTo>
                    <a:pt x="2754021" y="3818773"/>
                    <a:pt x="2759735" y="3786048"/>
                    <a:pt x="2765449" y="3753844"/>
                  </a:cubicBezTo>
                  <a:cubicBezTo>
                    <a:pt x="2777395" y="3686318"/>
                    <a:pt x="2795056" y="3619831"/>
                    <a:pt x="2809081" y="3552824"/>
                  </a:cubicBezTo>
                  <a:cubicBezTo>
                    <a:pt x="2836610" y="3422966"/>
                    <a:pt x="2858426" y="3292070"/>
                    <a:pt x="2885957" y="3162212"/>
                  </a:cubicBezTo>
                  <a:cubicBezTo>
                    <a:pt x="2918681" y="3009499"/>
                    <a:pt x="3033994" y="2880681"/>
                    <a:pt x="3183590" y="2834972"/>
                  </a:cubicBezTo>
                  <a:cubicBezTo>
                    <a:pt x="3264621" y="2810038"/>
                    <a:pt x="3353444" y="2821986"/>
                    <a:pt x="3435514" y="2837048"/>
                  </a:cubicBezTo>
                  <a:cubicBezTo>
                    <a:pt x="3573682" y="2863540"/>
                    <a:pt x="3716007" y="2877565"/>
                    <a:pt x="3855733" y="2896263"/>
                  </a:cubicBezTo>
                  <a:cubicBezTo>
                    <a:pt x="3874952" y="2898861"/>
                    <a:pt x="3885860" y="2896263"/>
                    <a:pt x="3891054" y="2876006"/>
                  </a:cubicBezTo>
                  <a:cubicBezTo>
                    <a:pt x="3906638" y="2816272"/>
                    <a:pt x="3942997" y="2770043"/>
                    <a:pt x="3991824" y="2736279"/>
                  </a:cubicBezTo>
                  <a:cubicBezTo>
                    <a:pt x="4039092" y="2703036"/>
                    <a:pt x="4042728" y="2649535"/>
                    <a:pt x="4031820" y="2596033"/>
                  </a:cubicBezTo>
                  <a:cubicBezTo>
                    <a:pt x="4026106" y="2570061"/>
                    <a:pt x="4011562" y="2557075"/>
                    <a:pt x="3987669" y="2546167"/>
                  </a:cubicBezTo>
                  <a:cubicBezTo>
                    <a:pt x="3880146" y="2496822"/>
                    <a:pt x="3772624" y="2447995"/>
                    <a:pt x="3664064" y="2400207"/>
                  </a:cubicBezTo>
                  <a:cubicBezTo>
                    <a:pt x="3585110" y="2365406"/>
                    <a:pt x="3505117" y="2326968"/>
                    <a:pt x="3424086" y="2296841"/>
                  </a:cubicBezTo>
                  <a:cubicBezTo>
                    <a:pt x="3353963" y="2270869"/>
                    <a:pt x="3293190" y="2241782"/>
                    <a:pt x="3243325" y="2183605"/>
                  </a:cubicBezTo>
                  <a:cubicBezTo>
                    <a:pt x="3191382" y="2123352"/>
                    <a:pt x="3174240" y="2040242"/>
                    <a:pt x="3183590" y="1962847"/>
                  </a:cubicBezTo>
                  <a:cubicBezTo>
                    <a:pt x="3193979" y="1878700"/>
                    <a:pt x="3234495" y="1812731"/>
                    <a:pt x="3301500" y="1762346"/>
                  </a:cubicBezTo>
                  <a:cubicBezTo>
                    <a:pt x="3410062" y="1680277"/>
                    <a:pt x="3495249" y="1577949"/>
                    <a:pt x="3558100" y="1457441"/>
                  </a:cubicBezTo>
                  <a:cubicBezTo>
                    <a:pt x="3608485" y="1361347"/>
                    <a:pt x="3641208" y="1259538"/>
                    <a:pt x="3656792" y="1152535"/>
                  </a:cubicBezTo>
                  <a:cubicBezTo>
                    <a:pt x="3668219" y="1076178"/>
                    <a:pt x="3670296" y="999303"/>
                    <a:pt x="3661986" y="922427"/>
                  </a:cubicBezTo>
                  <a:cubicBezTo>
                    <a:pt x="3650039" y="815424"/>
                    <a:pt x="3621471" y="710500"/>
                    <a:pt x="3575760" y="612846"/>
                  </a:cubicBezTo>
                  <a:cubicBezTo>
                    <a:pt x="3536803" y="530257"/>
                    <a:pt x="3493690" y="452342"/>
                    <a:pt x="3431878" y="384297"/>
                  </a:cubicBezTo>
                  <a:cubicBezTo>
                    <a:pt x="3348769" y="291839"/>
                    <a:pt x="3244883" y="219118"/>
                    <a:pt x="3131127" y="169253"/>
                  </a:cubicBezTo>
                  <a:cubicBezTo>
                    <a:pt x="3085937" y="149514"/>
                    <a:pt x="3038669" y="135490"/>
                    <a:pt x="2991401" y="123024"/>
                  </a:cubicBezTo>
                  <a:cubicBezTo>
                    <a:pt x="2926472" y="106142"/>
                    <a:pt x="2858427" y="98480"/>
                    <a:pt x="2790382" y="99000"/>
                  </a:cubicBezTo>
                  <a:close/>
                  <a:moveTo>
                    <a:pt x="2752787" y="1282"/>
                  </a:moveTo>
                  <a:cubicBezTo>
                    <a:pt x="2785966" y="-471"/>
                    <a:pt x="2819210" y="-601"/>
                    <a:pt x="2852713" y="1996"/>
                  </a:cubicBezTo>
                  <a:cubicBezTo>
                    <a:pt x="2957118" y="10306"/>
                    <a:pt x="3059966" y="33681"/>
                    <a:pt x="3157099" y="74197"/>
                  </a:cubicBezTo>
                  <a:cubicBezTo>
                    <a:pt x="3273971" y="122504"/>
                    <a:pt x="3379935" y="194185"/>
                    <a:pt x="3468757" y="283527"/>
                  </a:cubicBezTo>
                  <a:cubicBezTo>
                    <a:pt x="3502001" y="316771"/>
                    <a:pt x="3563294" y="380142"/>
                    <a:pt x="3609003" y="448187"/>
                  </a:cubicBezTo>
                  <a:cubicBezTo>
                    <a:pt x="3636014" y="488183"/>
                    <a:pt x="3656792" y="531295"/>
                    <a:pt x="3677050" y="574928"/>
                  </a:cubicBezTo>
                  <a:cubicBezTo>
                    <a:pt x="3733147" y="695956"/>
                    <a:pt x="3762236" y="823216"/>
                    <a:pt x="3772624" y="955670"/>
                  </a:cubicBezTo>
                  <a:cubicBezTo>
                    <a:pt x="3778858" y="1031508"/>
                    <a:pt x="3774182" y="1106305"/>
                    <a:pt x="3762755" y="1181104"/>
                  </a:cubicBezTo>
                  <a:cubicBezTo>
                    <a:pt x="3750289" y="1262654"/>
                    <a:pt x="3727433" y="1342127"/>
                    <a:pt x="3696788" y="1419522"/>
                  </a:cubicBezTo>
                  <a:cubicBezTo>
                    <a:pt x="3654194" y="1526526"/>
                    <a:pt x="3594979" y="1623659"/>
                    <a:pt x="3519662" y="1710923"/>
                  </a:cubicBezTo>
                  <a:cubicBezTo>
                    <a:pt x="3474471" y="1763386"/>
                    <a:pt x="3424606" y="1810653"/>
                    <a:pt x="3369547" y="1851689"/>
                  </a:cubicBezTo>
                  <a:cubicBezTo>
                    <a:pt x="3331108" y="1880258"/>
                    <a:pt x="3303060" y="1916098"/>
                    <a:pt x="3293710" y="1964405"/>
                  </a:cubicBezTo>
                  <a:cubicBezTo>
                    <a:pt x="3277087" y="2052189"/>
                    <a:pt x="3320720" y="2136336"/>
                    <a:pt x="3405387" y="2166463"/>
                  </a:cubicBezTo>
                  <a:cubicBezTo>
                    <a:pt x="3504599" y="2201785"/>
                    <a:pt x="3601732" y="2250612"/>
                    <a:pt x="3698346" y="2293205"/>
                  </a:cubicBezTo>
                  <a:cubicBezTo>
                    <a:pt x="3795998" y="2336318"/>
                    <a:pt x="3894172" y="2379950"/>
                    <a:pt x="3992343" y="2422023"/>
                  </a:cubicBezTo>
                  <a:cubicBezTo>
                    <a:pt x="4003771" y="2426699"/>
                    <a:pt x="4019874" y="2438126"/>
                    <a:pt x="4031300" y="2429295"/>
                  </a:cubicBezTo>
                  <a:cubicBezTo>
                    <a:pt x="4044806" y="2419427"/>
                    <a:pt x="4085321" y="2369042"/>
                    <a:pt x="4107657" y="2361250"/>
                  </a:cubicBezTo>
                  <a:cubicBezTo>
                    <a:pt x="4143498" y="2348784"/>
                    <a:pt x="4188169" y="2383586"/>
                    <a:pt x="4184013" y="2426179"/>
                  </a:cubicBezTo>
                  <a:cubicBezTo>
                    <a:pt x="4181416" y="2453709"/>
                    <a:pt x="4154406" y="2476044"/>
                    <a:pt x="4162197" y="2499419"/>
                  </a:cubicBezTo>
                  <a:cubicBezTo>
                    <a:pt x="4168950" y="2520196"/>
                    <a:pt x="4204271" y="2533701"/>
                    <a:pt x="4220374" y="2546687"/>
                  </a:cubicBezTo>
                  <a:cubicBezTo>
                    <a:pt x="4242710" y="2564867"/>
                    <a:pt x="4265564" y="2584086"/>
                    <a:pt x="4280627" y="2608499"/>
                  </a:cubicBezTo>
                  <a:cubicBezTo>
                    <a:pt x="4302443" y="2643821"/>
                    <a:pt x="4307119" y="2659923"/>
                    <a:pt x="4308677" y="2680181"/>
                  </a:cubicBezTo>
                  <a:cubicBezTo>
                    <a:pt x="4310755" y="2706152"/>
                    <a:pt x="4311793" y="2754459"/>
                    <a:pt x="4308677" y="2767445"/>
                  </a:cubicBezTo>
                  <a:cubicBezTo>
                    <a:pt x="4302443" y="2806922"/>
                    <a:pt x="4282705" y="2855229"/>
                    <a:pt x="4258812" y="2887953"/>
                  </a:cubicBezTo>
                  <a:cubicBezTo>
                    <a:pt x="4230762" y="2927430"/>
                    <a:pt x="4194403" y="2970542"/>
                    <a:pt x="4149212" y="2989242"/>
                  </a:cubicBezTo>
                  <a:cubicBezTo>
                    <a:pt x="4131551" y="2995995"/>
                    <a:pt x="4104541" y="3002228"/>
                    <a:pt x="4085841" y="3003786"/>
                  </a:cubicBezTo>
                  <a:cubicBezTo>
                    <a:pt x="4060909" y="3005863"/>
                    <a:pt x="4032860" y="3006903"/>
                    <a:pt x="4024548" y="3015733"/>
                  </a:cubicBezTo>
                  <a:cubicBezTo>
                    <a:pt x="4016238" y="3024563"/>
                    <a:pt x="4021432" y="3044302"/>
                    <a:pt x="4017796" y="3058326"/>
                  </a:cubicBezTo>
                  <a:cubicBezTo>
                    <a:pt x="4011043" y="3082740"/>
                    <a:pt x="3992863" y="3095725"/>
                    <a:pt x="3970007" y="3096245"/>
                  </a:cubicBezTo>
                  <a:cubicBezTo>
                    <a:pt x="3951828" y="3096764"/>
                    <a:pt x="3921701" y="3071832"/>
                    <a:pt x="3911832" y="3055729"/>
                  </a:cubicBezTo>
                  <a:cubicBezTo>
                    <a:pt x="3902482" y="3040146"/>
                    <a:pt x="3903520" y="3021966"/>
                    <a:pt x="3887938" y="3012097"/>
                  </a:cubicBezTo>
                  <a:cubicBezTo>
                    <a:pt x="3875472" y="3003786"/>
                    <a:pt x="3852617" y="3006383"/>
                    <a:pt x="3838593" y="3004825"/>
                  </a:cubicBezTo>
                  <a:cubicBezTo>
                    <a:pt x="3777818" y="2998591"/>
                    <a:pt x="3717045" y="2990281"/>
                    <a:pt x="3656792" y="2981450"/>
                  </a:cubicBezTo>
                  <a:cubicBezTo>
                    <a:pt x="3594459" y="2973659"/>
                    <a:pt x="3533167" y="2960674"/>
                    <a:pt x="3470835" y="2955998"/>
                  </a:cubicBezTo>
                  <a:cubicBezTo>
                    <a:pt x="3411620" y="2951844"/>
                    <a:pt x="3353444" y="2934182"/>
                    <a:pt x="3293190" y="2934702"/>
                  </a:cubicBezTo>
                  <a:cubicBezTo>
                    <a:pt x="3222548" y="2935221"/>
                    <a:pt x="3156580" y="2958076"/>
                    <a:pt x="3102040" y="3003267"/>
                  </a:cubicBezTo>
                  <a:cubicBezTo>
                    <a:pt x="3034513" y="3059365"/>
                    <a:pt x="3001270" y="3133124"/>
                    <a:pt x="2987245" y="3218311"/>
                  </a:cubicBezTo>
                  <a:cubicBezTo>
                    <a:pt x="2960236" y="3382451"/>
                    <a:pt x="2918161" y="3542954"/>
                    <a:pt x="2887515" y="3706575"/>
                  </a:cubicBezTo>
                  <a:cubicBezTo>
                    <a:pt x="2870373" y="3800073"/>
                    <a:pt x="2842844" y="3895128"/>
                    <a:pt x="2870893" y="3988626"/>
                  </a:cubicBezTo>
                  <a:cubicBezTo>
                    <a:pt x="2895307" y="4070697"/>
                    <a:pt x="2948808" y="4146014"/>
                    <a:pt x="3015813" y="4198996"/>
                  </a:cubicBezTo>
                  <a:cubicBezTo>
                    <a:pt x="3061524" y="4234836"/>
                    <a:pt x="3122817" y="4251458"/>
                    <a:pt x="3173202" y="4280027"/>
                  </a:cubicBezTo>
                  <a:cubicBezTo>
                    <a:pt x="3197096" y="4293533"/>
                    <a:pt x="3247999" y="4315868"/>
                    <a:pt x="3273451" y="4326256"/>
                  </a:cubicBezTo>
                  <a:cubicBezTo>
                    <a:pt x="3300982" y="4337684"/>
                    <a:pt x="3364352" y="4275871"/>
                    <a:pt x="3402270" y="4325218"/>
                  </a:cubicBezTo>
                  <a:cubicBezTo>
                    <a:pt x="3417854" y="4345476"/>
                    <a:pt x="3411101" y="4397938"/>
                    <a:pt x="3390323" y="4423909"/>
                  </a:cubicBezTo>
                  <a:cubicBezTo>
                    <a:pt x="3380973" y="4435337"/>
                    <a:pt x="3349289" y="4451440"/>
                    <a:pt x="3356561" y="4468062"/>
                  </a:cubicBezTo>
                  <a:cubicBezTo>
                    <a:pt x="3388245" y="4541821"/>
                    <a:pt x="3417854" y="4637395"/>
                    <a:pt x="3412140" y="4717908"/>
                  </a:cubicBezTo>
                  <a:cubicBezTo>
                    <a:pt x="3407984" y="4777123"/>
                    <a:pt x="3392921" y="4833740"/>
                    <a:pt x="3365911" y="4887241"/>
                  </a:cubicBezTo>
                  <a:cubicBezTo>
                    <a:pt x="3335784" y="4946976"/>
                    <a:pt x="3296306" y="4998919"/>
                    <a:pt x="3243844" y="5040474"/>
                  </a:cubicBezTo>
                  <a:cubicBezTo>
                    <a:pt x="3179954" y="5090859"/>
                    <a:pt x="3107234" y="5122543"/>
                    <a:pt x="3025683" y="5131375"/>
                  </a:cubicBezTo>
                  <a:cubicBezTo>
                    <a:pt x="2948288" y="5139685"/>
                    <a:pt x="2908811" y="5136569"/>
                    <a:pt x="2837130" y="5104364"/>
                  </a:cubicBezTo>
                  <a:cubicBezTo>
                    <a:pt x="2796095" y="5086184"/>
                    <a:pt x="2830896" y="5101767"/>
                    <a:pt x="2791421" y="5080990"/>
                  </a:cubicBezTo>
                  <a:cubicBezTo>
                    <a:pt x="2736880" y="5052420"/>
                    <a:pt x="2679743" y="5130855"/>
                    <a:pt x="2622606" y="5110078"/>
                  </a:cubicBezTo>
                  <a:cubicBezTo>
                    <a:pt x="2560273" y="5087742"/>
                    <a:pt x="2628319" y="5004633"/>
                    <a:pt x="2564429" y="4969312"/>
                  </a:cubicBezTo>
                  <a:cubicBezTo>
                    <a:pt x="2540535" y="4956326"/>
                    <a:pt x="2407041" y="4846206"/>
                    <a:pt x="2387822" y="4826988"/>
                  </a:cubicBezTo>
                  <a:cubicBezTo>
                    <a:pt x="2348865" y="4788550"/>
                    <a:pt x="2310947" y="4748554"/>
                    <a:pt x="2276664" y="4704922"/>
                  </a:cubicBezTo>
                  <a:cubicBezTo>
                    <a:pt x="2273548" y="4701805"/>
                    <a:pt x="2270951" y="4698688"/>
                    <a:pt x="2266795" y="4696610"/>
                  </a:cubicBezTo>
                  <a:cubicBezTo>
                    <a:pt x="2185245" y="4588570"/>
                    <a:pt x="2122394" y="4465464"/>
                    <a:pt x="2072529" y="4339242"/>
                  </a:cubicBezTo>
                  <a:cubicBezTo>
                    <a:pt x="2054867" y="4294051"/>
                    <a:pt x="2038765" y="4248342"/>
                    <a:pt x="2024221" y="4202113"/>
                  </a:cubicBezTo>
                  <a:cubicBezTo>
                    <a:pt x="2011236" y="4159519"/>
                    <a:pt x="1997730" y="4119004"/>
                    <a:pt x="1967084" y="4084721"/>
                  </a:cubicBezTo>
                  <a:cubicBezTo>
                    <a:pt x="1894882" y="4004210"/>
                    <a:pt x="1802424" y="3949669"/>
                    <a:pt x="1691785" y="3948631"/>
                  </a:cubicBezTo>
                  <a:cubicBezTo>
                    <a:pt x="1602443" y="3947591"/>
                    <a:pt x="1528166" y="3982913"/>
                    <a:pt x="1458561" y="4035895"/>
                  </a:cubicBezTo>
                  <a:cubicBezTo>
                    <a:pt x="1386880" y="4090435"/>
                    <a:pt x="1308446" y="4136664"/>
                    <a:pt x="1228453" y="4178219"/>
                  </a:cubicBezTo>
                  <a:cubicBezTo>
                    <a:pt x="1052366" y="4269639"/>
                    <a:pt x="856022" y="4325218"/>
                    <a:pt x="656041" y="4309635"/>
                  </a:cubicBezTo>
                  <a:cubicBezTo>
                    <a:pt x="638381" y="4308596"/>
                    <a:pt x="556310" y="4282105"/>
                    <a:pt x="560466" y="4309635"/>
                  </a:cubicBezTo>
                  <a:cubicBezTo>
                    <a:pt x="562024" y="4322620"/>
                    <a:pt x="572412" y="4392743"/>
                    <a:pt x="522547" y="4394302"/>
                  </a:cubicBezTo>
                  <a:cubicBezTo>
                    <a:pt x="483590" y="4395341"/>
                    <a:pt x="491382" y="4379758"/>
                    <a:pt x="461254" y="4343398"/>
                  </a:cubicBezTo>
                  <a:cubicBezTo>
                    <a:pt x="448788" y="4328334"/>
                    <a:pt x="423336" y="4303921"/>
                    <a:pt x="407753" y="4292493"/>
                  </a:cubicBezTo>
                  <a:cubicBezTo>
                    <a:pt x="392689" y="4281585"/>
                    <a:pt x="391651" y="4281066"/>
                    <a:pt x="373471" y="4276911"/>
                  </a:cubicBezTo>
                  <a:cubicBezTo>
                    <a:pt x="331916" y="4267561"/>
                    <a:pt x="291401" y="4253017"/>
                    <a:pt x="253482" y="4233798"/>
                  </a:cubicBezTo>
                  <a:cubicBezTo>
                    <a:pt x="93498" y="4152247"/>
                    <a:pt x="1039" y="3998496"/>
                    <a:pt x="0" y="3818253"/>
                  </a:cubicBezTo>
                  <a:cubicBezTo>
                    <a:pt x="520" y="3726314"/>
                    <a:pt x="28049" y="3643205"/>
                    <a:pt x="81031" y="3567888"/>
                  </a:cubicBezTo>
                  <a:cubicBezTo>
                    <a:pt x="127780" y="3500881"/>
                    <a:pt x="190112" y="3446341"/>
                    <a:pt x="264910" y="3413616"/>
                  </a:cubicBezTo>
                  <a:cubicBezTo>
                    <a:pt x="281013" y="3406345"/>
                    <a:pt x="320489" y="3401670"/>
                    <a:pt x="324644" y="3381931"/>
                  </a:cubicBezTo>
                  <a:cubicBezTo>
                    <a:pt x="328280" y="3364271"/>
                    <a:pt x="324125" y="3294148"/>
                    <a:pt x="337630" y="3277526"/>
                  </a:cubicBezTo>
                  <a:cubicBezTo>
                    <a:pt x="358408" y="3252073"/>
                    <a:pt x="391651" y="3242725"/>
                    <a:pt x="422297" y="3256229"/>
                  </a:cubicBezTo>
                  <a:cubicBezTo>
                    <a:pt x="442555" y="3265059"/>
                    <a:pt x="458658" y="3341416"/>
                    <a:pt x="474240" y="3356479"/>
                  </a:cubicBezTo>
                  <a:cubicBezTo>
                    <a:pt x="540208" y="3419850"/>
                    <a:pt x="682532" y="3415694"/>
                    <a:pt x="764601" y="3398034"/>
                  </a:cubicBezTo>
                  <a:cubicBezTo>
                    <a:pt x="862775" y="3377257"/>
                    <a:pt x="950038" y="3320119"/>
                    <a:pt x="1004579" y="3235452"/>
                  </a:cubicBezTo>
                  <a:cubicBezTo>
                    <a:pt x="1114179" y="3065078"/>
                    <a:pt x="1196249" y="2879642"/>
                    <a:pt x="1282474" y="2696802"/>
                  </a:cubicBezTo>
                  <a:cubicBezTo>
                    <a:pt x="1339611" y="2575256"/>
                    <a:pt x="1398308" y="2442801"/>
                    <a:pt x="1317796" y="2316059"/>
                  </a:cubicBezTo>
                  <a:cubicBezTo>
                    <a:pt x="1264814" y="2232432"/>
                    <a:pt x="1175472" y="2195551"/>
                    <a:pt x="1091324" y="2150881"/>
                  </a:cubicBezTo>
                  <a:cubicBezTo>
                    <a:pt x="1047692" y="2127506"/>
                    <a:pt x="1004579" y="2103612"/>
                    <a:pt x="961466" y="2079199"/>
                  </a:cubicBezTo>
                  <a:cubicBezTo>
                    <a:pt x="933416" y="2063097"/>
                    <a:pt x="883033" y="2017387"/>
                    <a:pt x="851866" y="2013232"/>
                  </a:cubicBezTo>
                  <a:cubicBezTo>
                    <a:pt x="814468" y="2008038"/>
                    <a:pt x="797326" y="2081797"/>
                    <a:pt x="758889" y="2062059"/>
                  </a:cubicBezTo>
                  <a:cubicBezTo>
                    <a:pt x="727203" y="2045955"/>
                    <a:pt x="748499" y="2022062"/>
                    <a:pt x="740189" y="2002324"/>
                  </a:cubicBezTo>
                  <a:cubicBezTo>
                    <a:pt x="731358" y="1981546"/>
                    <a:pt x="737072" y="1960250"/>
                    <a:pt x="722528" y="1940511"/>
                  </a:cubicBezTo>
                  <a:cubicBezTo>
                    <a:pt x="706426" y="1918176"/>
                    <a:pt x="675779" y="1904151"/>
                    <a:pt x="655002" y="1885452"/>
                  </a:cubicBezTo>
                  <a:cubicBezTo>
                    <a:pt x="611370" y="1845975"/>
                    <a:pt x="576048" y="1796629"/>
                    <a:pt x="553194" y="1742608"/>
                  </a:cubicBezTo>
                  <a:cubicBezTo>
                    <a:pt x="505406" y="1629892"/>
                    <a:pt x="520469" y="1501073"/>
                    <a:pt x="616045" y="1418484"/>
                  </a:cubicBezTo>
                  <a:cubicBezTo>
                    <a:pt x="664352" y="1376410"/>
                    <a:pt x="714218" y="1368099"/>
                    <a:pt x="762005" y="1366021"/>
                  </a:cubicBezTo>
                  <a:cubicBezTo>
                    <a:pt x="814986" y="1363943"/>
                    <a:pt x="867449" y="1402382"/>
                    <a:pt x="920950" y="1387318"/>
                  </a:cubicBezTo>
                  <a:cubicBezTo>
                    <a:pt x="965102" y="1374332"/>
                    <a:pt x="1039381" y="1264213"/>
                    <a:pt x="1086130" y="1310962"/>
                  </a:cubicBezTo>
                  <a:cubicBezTo>
                    <a:pt x="1121451" y="1346803"/>
                    <a:pt x="1086130" y="1395109"/>
                    <a:pt x="1062236" y="1425236"/>
                  </a:cubicBezTo>
                  <a:cubicBezTo>
                    <a:pt x="1062756" y="1424716"/>
                    <a:pt x="1145345" y="1449649"/>
                    <a:pt x="1152097" y="1451207"/>
                  </a:cubicBezTo>
                  <a:cubicBezTo>
                    <a:pt x="1188976" y="1460038"/>
                    <a:pt x="1226376" y="1469387"/>
                    <a:pt x="1263255" y="1478737"/>
                  </a:cubicBezTo>
                  <a:cubicBezTo>
                    <a:pt x="1333898" y="1496918"/>
                    <a:pt x="1405580" y="1516656"/>
                    <a:pt x="1474663" y="1537952"/>
                  </a:cubicBezTo>
                  <a:cubicBezTo>
                    <a:pt x="1558292" y="1563405"/>
                    <a:pt x="1667372" y="1607556"/>
                    <a:pt x="1752040" y="1567041"/>
                  </a:cubicBezTo>
                  <a:cubicBezTo>
                    <a:pt x="1821643" y="1533798"/>
                    <a:pt x="1856965" y="1455363"/>
                    <a:pt x="1854367" y="1380565"/>
                  </a:cubicBezTo>
                  <a:cubicBezTo>
                    <a:pt x="1851251" y="1301092"/>
                    <a:pt x="1816449" y="1227853"/>
                    <a:pt x="1808138" y="1149418"/>
                  </a:cubicBezTo>
                  <a:cubicBezTo>
                    <a:pt x="1798788" y="1063192"/>
                    <a:pt x="1799308" y="976448"/>
                    <a:pt x="1811255" y="890741"/>
                  </a:cubicBezTo>
                  <a:cubicBezTo>
                    <a:pt x="1841381" y="673620"/>
                    <a:pt x="1928646" y="482988"/>
                    <a:pt x="2075645" y="320407"/>
                  </a:cubicBezTo>
                  <a:cubicBezTo>
                    <a:pt x="2141093" y="248206"/>
                    <a:pt x="2217449" y="183797"/>
                    <a:pt x="2301077" y="132892"/>
                  </a:cubicBezTo>
                  <a:cubicBezTo>
                    <a:pt x="2409119" y="66405"/>
                    <a:pt x="2527030" y="25370"/>
                    <a:pt x="2653251" y="10306"/>
                  </a:cubicBezTo>
                  <a:cubicBezTo>
                    <a:pt x="2686495" y="6411"/>
                    <a:pt x="2719609" y="3035"/>
                    <a:pt x="2752787" y="1282"/>
                  </a:cubicBezTo>
                  <a:close/>
                </a:path>
              </a:pathLst>
            </a:custGeom>
            <a:solidFill>
              <a:schemeClr val="bg1"/>
            </a:solidFill>
            <a:ln w="4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F8E422B-F7F5-4A22-8890-F7B023FCADA0}"/>
              </a:ext>
            </a:extLst>
          </p:cNvPr>
          <p:cNvGrpSpPr/>
          <p:nvPr/>
        </p:nvGrpSpPr>
        <p:grpSpPr>
          <a:xfrm>
            <a:off x="3793980" y="1876790"/>
            <a:ext cx="1788612" cy="2124754"/>
            <a:chOff x="3217954" y="1995302"/>
            <a:chExt cx="4477492" cy="5318969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899D146-C673-4AAE-9128-5A0DFE060BB4}"/>
                </a:ext>
              </a:extLst>
            </p:cNvPr>
            <p:cNvSpPr/>
            <p:nvPr/>
          </p:nvSpPr>
          <p:spPr>
            <a:xfrm>
              <a:off x="3217954" y="1995302"/>
              <a:ext cx="4477492" cy="5318969"/>
            </a:xfrm>
            <a:custGeom>
              <a:avLst/>
              <a:gdLst>
                <a:gd name="connsiteX0" fmla="*/ 4019848 w 4040287"/>
                <a:gd name="connsiteY0" fmla="*/ 2427481 h 4799599"/>
                <a:gd name="connsiteX1" fmla="*/ 3927980 w 4040287"/>
                <a:gd name="connsiteY1" fmla="*/ 2319208 h 4799599"/>
                <a:gd name="connsiteX2" fmla="*/ 3170075 w 4040287"/>
                <a:gd name="connsiteY2" fmla="*/ 1966269 h 4799599"/>
                <a:gd name="connsiteX3" fmla="*/ 3141953 w 4040287"/>
                <a:gd name="connsiteY3" fmla="*/ 1948927 h 4799599"/>
                <a:gd name="connsiteX4" fmla="*/ 3123673 w 4040287"/>
                <a:gd name="connsiteY4" fmla="*/ 1864559 h 4799599"/>
                <a:gd name="connsiteX5" fmla="*/ 3160232 w 4040287"/>
                <a:gd name="connsiteY5" fmla="*/ 1822844 h 4799599"/>
                <a:gd name="connsiteX6" fmla="*/ 3320063 w 4040287"/>
                <a:gd name="connsiteY6" fmla="*/ 1669106 h 4799599"/>
                <a:gd name="connsiteX7" fmla="*/ 3474268 w 4040287"/>
                <a:gd name="connsiteY7" fmla="*/ 1415065 h 4799599"/>
                <a:gd name="connsiteX8" fmla="*/ 3556762 w 4040287"/>
                <a:gd name="connsiteY8" fmla="*/ 1052283 h 4799599"/>
                <a:gd name="connsiteX9" fmla="*/ 3543638 w 4040287"/>
                <a:gd name="connsiteY9" fmla="*/ 837145 h 4799599"/>
                <a:gd name="connsiteX10" fmla="*/ 3492548 w 4040287"/>
                <a:gd name="connsiteY10" fmla="*/ 645442 h 4799599"/>
                <a:gd name="connsiteX11" fmla="*/ 3476612 w 4040287"/>
                <a:gd name="connsiteY11" fmla="*/ 606539 h 4799599"/>
                <a:gd name="connsiteX12" fmla="*/ 3426929 w 4040287"/>
                <a:gd name="connsiteY12" fmla="*/ 504360 h 4799599"/>
                <a:gd name="connsiteX13" fmla="*/ 3420836 w 4040287"/>
                <a:gd name="connsiteY13" fmla="*/ 489830 h 4799599"/>
                <a:gd name="connsiteX14" fmla="*/ 3316313 w 4040287"/>
                <a:gd name="connsiteY14" fmla="*/ 339842 h 4799599"/>
                <a:gd name="connsiteX15" fmla="*/ 2642775 w 4040287"/>
                <a:gd name="connsiteY15" fmla="*/ 495 h 4799599"/>
                <a:gd name="connsiteX16" fmla="*/ 2484820 w 4040287"/>
                <a:gd name="connsiteY16" fmla="*/ 7057 h 4799599"/>
                <a:gd name="connsiteX17" fmla="*/ 2196563 w 4040287"/>
                <a:gd name="connsiteY17" fmla="*/ 89082 h 4799599"/>
                <a:gd name="connsiteX18" fmla="*/ 1868934 w 4040287"/>
                <a:gd name="connsiteY18" fmla="*/ 336561 h 4799599"/>
                <a:gd name="connsiteX19" fmla="*/ 1814563 w 4040287"/>
                <a:gd name="connsiteY19" fmla="*/ 406868 h 4799599"/>
                <a:gd name="connsiteX20" fmla="*/ 1807064 w 4040287"/>
                <a:gd name="connsiteY20" fmla="*/ 415773 h 4799599"/>
                <a:gd name="connsiteX21" fmla="*/ 1636453 w 4040287"/>
                <a:gd name="connsiteY21" fmla="*/ 1220550 h 4799599"/>
                <a:gd name="connsiteX22" fmla="*/ 1570365 w 4040287"/>
                <a:gd name="connsiteY22" fmla="*/ 1426314 h 4799599"/>
                <a:gd name="connsiteX23" fmla="*/ 926825 w 4040287"/>
                <a:gd name="connsiteY23" fmla="*/ 1268359 h 4799599"/>
                <a:gd name="connsiteX24" fmla="*/ 642317 w 4040287"/>
                <a:gd name="connsiteY24" fmla="*/ 1276795 h 4799599"/>
                <a:gd name="connsiteX25" fmla="*/ 483424 w 4040287"/>
                <a:gd name="connsiteY25" fmla="*/ 1465217 h 4799599"/>
                <a:gd name="connsiteX26" fmla="*/ 632005 w 4040287"/>
                <a:gd name="connsiteY26" fmla="*/ 1869715 h 4799599"/>
                <a:gd name="connsiteX27" fmla="*/ 945104 w 4040287"/>
                <a:gd name="connsiteY27" fmla="*/ 2059543 h 4799599"/>
                <a:gd name="connsiteX28" fmla="*/ 1184616 w 4040287"/>
                <a:gd name="connsiteY28" fmla="*/ 2228747 h 4799599"/>
                <a:gd name="connsiteX29" fmla="*/ 1148994 w 4040287"/>
                <a:gd name="connsiteY29" fmla="*/ 2520286 h 4799599"/>
                <a:gd name="connsiteX30" fmla="*/ 767463 w 4040287"/>
                <a:gd name="connsiteY30" fmla="*/ 3065865 h 4799599"/>
                <a:gd name="connsiteX31" fmla="*/ 330156 w 4040287"/>
                <a:gd name="connsiteY31" fmla="*/ 3075239 h 4799599"/>
                <a:gd name="connsiteX32" fmla="*/ 1589 w 4040287"/>
                <a:gd name="connsiteY32" fmla="*/ 3503172 h 4799599"/>
                <a:gd name="connsiteX33" fmla="*/ 267817 w 4040287"/>
                <a:gd name="connsiteY33" fmla="*/ 3981726 h 4799599"/>
                <a:gd name="connsiteX34" fmla="*/ 593102 w 4040287"/>
                <a:gd name="connsiteY34" fmla="*/ 4056720 h 4799599"/>
                <a:gd name="connsiteX35" fmla="*/ 1448969 w 4040287"/>
                <a:gd name="connsiteY35" fmla="*/ 3782993 h 4799599"/>
                <a:gd name="connsiteX36" fmla="*/ 1798627 w 4040287"/>
                <a:gd name="connsiteY36" fmla="*/ 3844863 h 4799599"/>
                <a:gd name="connsiteX37" fmla="*/ 1914399 w 4040287"/>
                <a:gd name="connsiteY37" fmla="*/ 4130308 h 4799599"/>
                <a:gd name="connsiteX38" fmla="*/ 1979081 w 4040287"/>
                <a:gd name="connsiteY38" fmla="*/ 4255454 h 4799599"/>
                <a:gd name="connsiteX39" fmla="*/ 2260776 w 4040287"/>
                <a:gd name="connsiteY39" fmla="*/ 4583082 h 4799599"/>
                <a:gd name="connsiteX40" fmla="*/ 2419669 w 4040287"/>
                <a:gd name="connsiteY40" fmla="*/ 4685261 h 4799599"/>
                <a:gd name="connsiteX41" fmla="*/ 2585124 w 4040287"/>
                <a:gd name="connsiteY41" fmla="*/ 4766349 h 4799599"/>
                <a:gd name="connsiteX42" fmla="*/ 2706051 w 4040287"/>
                <a:gd name="connsiteY42" fmla="*/ 4798221 h 4799599"/>
                <a:gd name="connsiteX43" fmla="*/ 2819948 w 4040287"/>
                <a:gd name="connsiteY43" fmla="*/ 4798221 h 4799599"/>
                <a:gd name="connsiteX44" fmla="*/ 2968998 w 4040287"/>
                <a:gd name="connsiteY44" fmla="*/ 4750881 h 4799599"/>
                <a:gd name="connsiteX45" fmla="*/ 3187417 w 4040287"/>
                <a:gd name="connsiteY45" fmla="*/ 4518869 h 4799599"/>
                <a:gd name="connsiteX46" fmla="*/ 3226789 w 4040287"/>
                <a:gd name="connsiteY46" fmla="*/ 4250766 h 4799599"/>
                <a:gd name="connsiteX47" fmla="*/ 3193979 w 4040287"/>
                <a:gd name="connsiteY47" fmla="*/ 4128902 h 4799599"/>
                <a:gd name="connsiteX48" fmla="*/ 3112424 w 4040287"/>
                <a:gd name="connsiteY48" fmla="*/ 3990632 h 4799599"/>
                <a:gd name="connsiteX49" fmla="*/ 3030399 w 4040287"/>
                <a:gd name="connsiteY49" fmla="*/ 3914701 h 4799599"/>
                <a:gd name="connsiteX50" fmla="*/ 2885099 w 4040287"/>
                <a:gd name="connsiteY50" fmla="*/ 3835957 h 4799599"/>
                <a:gd name="connsiteX51" fmla="*/ 2800731 w 4040287"/>
                <a:gd name="connsiteY51" fmla="*/ 3775493 h 4799599"/>
                <a:gd name="connsiteX52" fmla="*/ 2762297 w 4040287"/>
                <a:gd name="connsiteY52" fmla="*/ 3712686 h 4799599"/>
                <a:gd name="connsiteX53" fmla="*/ 2732768 w 4040287"/>
                <a:gd name="connsiteY53" fmla="*/ 3565980 h 4799599"/>
                <a:gd name="connsiteX54" fmla="*/ 2774014 w 4040287"/>
                <a:gd name="connsiteY54" fmla="*/ 3356935 h 4799599"/>
                <a:gd name="connsiteX55" fmla="*/ 2874318 w 4040287"/>
                <a:gd name="connsiteY55" fmla="*/ 2917752 h 4799599"/>
                <a:gd name="connsiteX56" fmla="*/ 3074458 w 4040287"/>
                <a:gd name="connsiteY56" fmla="*/ 2816980 h 4799599"/>
                <a:gd name="connsiteX57" fmla="*/ 3544575 w 4040287"/>
                <a:gd name="connsiteY57" fmla="*/ 2882599 h 4799599"/>
                <a:gd name="connsiteX58" fmla="*/ 3779399 w 4040287"/>
                <a:gd name="connsiteY58" fmla="*/ 2884005 h 4799599"/>
                <a:gd name="connsiteX59" fmla="*/ 3962665 w 4040287"/>
                <a:gd name="connsiteY59" fmla="*/ 2763546 h 4799599"/>
                <a:gd name="connsiteX60" fmla="*/ 4042346 w 4040287"/>
                <a:gd name="connsiteY60" fmla="*/ 2554033 h 4799599"/>
                <a:gd name="connsiteX61" fmla="*/ 4019848 w 4040287"/>
                <a:gd name="connsiteY61" fmla="*/ 2427481 h 4799599"/>
                <a:gd name="connsiteX62" fmla="*/ 474050 w 4040287"/>
                <a:gd name="connsiteY62" fmla="*/ 1547710 h 4799599"/>
                <a:gd name="connsiteX63" fmla="*/ 472644 w 4040287"/>
                <a:gd name="connsiteY63" fmla="*/ 1552397 h 4799599"/>
                <a:gd name="connsiteX64" fmla="*/ 474050 w 4040287"/>
                <a:gd name="connsiteY64" fmla="*/ 1547710 h 4799599"/>
                <a:gd name="connsiteX65" fmla="*/ 347029 w 4040287"/>
                <a:gd name="connsiteY65" fmla="*/ 3103831 h 4799599"/>
                <a:gd name="connsiteX66" fmla="*/ 346092 w 4040287"/>
                <a:gd name="connsiteY66" fmla="*/ 3101956 h 4799599"/>
                <a:gd name="connsiteX67" fmla="*/ 347029 w 4040287"/>
                <a:gd name="connsiteY67" fmla="*/ 3103831 h 4799599"/>
                <a:gd name="connsiteX68" fmla="*/ 637161 w 4040287"/>
                <a:gd name="connsiteY68" fmla="*/ 4055782 h 4799599"/>
                <a:gd name="connsiteX69" fmla="*/ 637161 w 4040287"/>
                <a:gd name="connsiteY69" fmla="*/ 4055782 h 4799599"/>
                <a:gd name="connsiteX70" fmla="*/ 637630 w 4040287"/>
                <a:gd name="connsiteY70" fmla="*/ 4055782 h 4799599"/>
                <a:gd name="connsiteX71" fmla="*/ 637630 w 4040287"/>
                <a:gd name="connsiteY71" fmla="*/ 4056251 h 4799599"/>
                <a:gd name="connsiteX72" fmla="*/ 637161 w 4040287"/>
                <a:gd name="connsiteY72" fmla="*/ 4055782 h 4799599"/>
                <a:gd name="connsiteX73" fmla="*/ 637161 w 4040287"/>
                <a:gd name="connsiteY73" fmla="*/ 4055782 h 479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040287" h="4799599">
                  <a:moveTo>
                    <a:pt x="4019848" y="2427481"/>
                  </a:moveTo>
                  <a:cubicBezTo>
                    <a:pt x="3998287" y="2383891"/>
                    <a:pt x="3966884" y="2348269"/>
                    <a:pt x="3927980" y="2319208"/>
                  </a:cubicBezTo>
                  <a:cubicBezTo>
                    <a:pt x="3880641" y="2290617"/>
                    <a:pt x="3201010" y="1978456"/>
                    <a:pt x="3170075" y="1966269"/>
                  </a:cubicBezTo>
                  <a:cubicBezTo>
                    <a:pt x="3158826" y="1962988"/>
                    <a:pt x="3149920" y="1957364"/>
                    <a:pt x="3141953" y="1948927"/>
                  </a:cubicBezTo>
                  <a:cubicBezTo>
                    <a:pt x="3118986" y="1924085"/>
                    <a:pt x="3114767" y="1895962"/>
                    <a:pt x="3123673" y="1864559"/>
                  </a:cubicBezTo>
                  <a:cubicBezTo>
                    <a:pt x="3132109" y="1847217"/>
                    <a:pt x="3145233" y="1834561"/>
                    <a:pt x="3160232" y="1822844"/>
                  </a:cubicBezTo>
                  <a:cubicBezTo>
                    <a:pt x="3219758" y="1777847"/>
                    <a:pt x="3272723" y="1726289"/>
                    <a:pt x="3320063" y="1669106"/>
                  </a:cubicBezTo>
                  <a:cubicBezTo>
                    <a:pt x="3383807" y="1591769"/>
                    <a:pt x="3435365" y="1507401"/>
                    <a:pt x="3474268" y="1415065"/>
                  </a:cubicBezTo>
                  <a:cubicBezTo>
                    <a:pt x="3523483" y="1298825"/>
                    <a:pt x="3550668" y="1177897"/>
                    <a:pt x="3556762" y="1052283"/>
                  </a:cubicBezTo>
                  <a:cubicBezTo>
                    <a:pt x="3560511" y="980570"/>
                    <a:pt x="3555824" y="908389"/>
                    <a:pt x="3543638" y="837145"/>
                  </a:cubicBezTo>
                  <a:cubicBezTo>
                    <a:pt x="3532389" y="771525"/>
                    <a:pt x="3516921" y="707312"/>
                    <a:pt x="3492548" y="645442"/>
                  </a:cubicBezTo>
                  <a:cubicBezTo>
                    <a:pt x="3488330" y="631849"/>
                    <a:pt x="3484580" y="618256"/>
                    <a:pt x="3476612" y="606539"/>
                  </a:cubicBezTo>
                  <a:cubicBezTo>
                    <a:pt x="3461145" y="571854"/>
                    <a:pt x="3446146" y="537169"/>
                    <a:pt x="3426929" y="504360"/>
                  </a:cubicBezTo>
                  <a:cubicBezTo>
                    <a:pt x="3426929" y="498735"/>
                    <a:pt x="3423648" y="494517"/>
                    <a:pt x="3420836" y="489830"/>
                  </a:cubicBezTo>
                  <a:cubicBezTo>
                    <a:pt x="3390838" y="436397"/>
                    <a:pt x="3356153" y="386245"/>
                    <a:pt x="3316313" y="339842"/>
                  </a:cubicBezTo>
                  <a:cubicBezTo>
                    <a:pt x="3154139" y="149077"/>
                    <a:pt x="2900098" y="7995"/>
                    <a:pt x="2642775" y="495"/>
                  </a:cubicBezTo>
                  <a:cubicBezTo>
                    <a:pt x="2589811" y="-911"/>
                    <a:pt x="2537315" y="495"/>
                    <a:pt x="2484820" y="7057"/>
                  </a:cubicBezTo>
                  <a:cubicBezTo>
                    <a:pt x="2384047" y="19244"/>
                    <a:pt x="2287961" y="45960"/>
                    <a:pt x="2196563" y="89082"/>
                  </a:cubicBezTo>
                  <a:cubicBezTo>
                    <a:pt x="2070011" y="148139"/>
                    <a:pt x="1960332" y="231101"/>
                    <a:pt x="1868934" y="336561"/>
                  </a:cubicBezTo>
                  <a:cubicBezTo>
                    <a:pt x="1849716" y="359059"/>
                    <a:pt x="1830031" y="381089"/>
                    <a:pt x="1814563" y="406868"/>
                  </a:cubicBezTo>
                  <a:cubicBezTo>
                    <a:pt x="1812220" y="409680"/>
                    <a:pt x="1808939" y="412492"/>
                    <a:pt x="1807064" y="415773"/>
                  </a:cubicBezTo>
                  <a:cubicBezTo>
                    <a:pt x="1651920" y="638880"/>
                    <a:pt x="1568490" y="951510"/>
                    <a:pt x="1636453" y="1220550"/>
                  </a:cubicBezTo>
                  <a:cubicBezTo>
                    <a:pt x="1650983" y="1277733"/>
                    <a:pt x="1705353" y="1466155"/>
                    <a:pt x="1570365" y="1426314"/>
                  </a:cubicBezTo>
                  <a:cubicBezTo>
                    <a:pt x="1358507" y="1363507"/>
                    <a:pt x="1145244" y="1303043"/>
                    <a:pt x="926825" y="1268359"/>
                  </a:cubicBezTo>
                  <a:cubicBezTo>
                    <a:pt x="829802" y="1252891"/>
                    <a:pt x="730903" y="1225706"/>
                    <a:pt x="642317" y="1276795"/>
                  </a:cubicBezTo>
                  <a:cubicBezTo>
                    <a:pt x="569667" y="1318511"/>
                    <a:pt x="509672" y="1384599"/>
                    <a:pt x="483424" y="1465217"/>
                  </a:cubicBezTo>
                  <a:cubicBezTo>
                    <a:pt x="434678" y="1613798"/>
                    <a:pt x="508266" y="1782534"/>
                    <a:pt x="632005" y="1869715"/>
                  </a:cubicBezTo>
                  <a:cubicBezTo>
                    <a:pt x="731841" y="1940021"/>
                    <a:pt x="838238" y="2000485"/>
                    <a:pt x="945104" y="2059543"/>
                  </a:cubicBezTo>
                  <a:cubicBezTo>
                    <a:pt x="1023848" y="2103133"/>
                    <a:pt x="1133057" y="2146723"/>
                    <a:pt x="1184616" y="2228747"/>
                  </a:cubicBezTo>
                  <a:cubicBezTo>
                    <a:pt x="1244611" y="2324833"/>
                    <a:pt x="1182272" y="2425606"/>
                    <a:pt x="1148994" y="2520286"/>
                  </a:cubicBezTo>
                  <a:cubicBezTo>
                    <a:pt x="1081968" y="2711520"/>
                    <a:pt x="986351" y="3001183"/>
                    <a:pt x="767463" y="3065865"/>
                  </a:cubicBezTo>
                  <a:cubicBezTo>
                    <a:pt x="618882" y="3109455"/>
                    <a:pt x="478268" y="3025087"/>
                    <a:pt x="330156" y="3075239"/>
                  </a:cubicBezTo>
                  <a:cubicBezTo>
                    <a:pt x="148296" y="3136640"/>
                    <a:pt x="17057" y="3312407"/>
                    <a:pt x="1589" y="3503172"/>
                  </a:cubicBezTo>
                  <a:cubicBezTo>
                    <a:pt x="-14347" y="3698156"/>
                    <a:pt x="90644" y="3895952"/>
                    <a:pt x="267817" y="3981726"/>
                  </a:cubicBezTo>
                  <a:cubicBezTo>
                    <a:pt x="310939" y="4002350"/>
                    <a:pt x="585134" y="4056251"/>
                    <a:pt x="593102" y="4056720"/>
                  </a:cubicBezTo>
                  <a:cubicBezTo>
                    <a:pt x="901046" y="4083905"/>
                    <a:pt x="1209457" y="3974227"/>
                    <a:pt x="1448969" y="3782993"/>
                  </a:cubicBezTo>
                  <a:cubicBezTo>
                    <a:pt x="1558647" y="3695344"/>
                    <a:pt x="1723165" y="3729091"/>
                    <a:pt x="1798627" y="3844863"/>
                  </a:cubicBezTo>
                  <a:cubicBezTo>
                    <a:pt x="1853935" y="3929230"/>
                    <a:pt x="1869402" y="4039846"/>
                    <a:pt x="1914399" y="4130308"/>
                  </a:cubicBezTo>
                  <a:cubicBezTo>
                    <a:pt x="1932678" y="4173898"/>
                    <a:pt x="1955645" y="4214676"/>
                    <a:pt x="1979081" y="4255454"/>
                  </a:cubicBezTo>
                  <a:cubicBezTo>
                    <a:pt x="1985174" y="4266234"/>
                    <a:pt x="2161878" y="4504339"/>
                    <a:pt x="2260776" y="4583082"/>
                  </a:cubicBezTo>
                  <a:cubicBezTo>
                    <a:pt x="2262651" y="4586363"/>
                    <a:pt x="2397171" y="4675418"/>
                    <a:pt x="2419669" y="4685261"/>
                  </a:cubicBezTo>
                  <a:cubicBezTo>
                    <a:pt x="2421544" y="4686668"/>
                    <a:pt x="2530285" y="4743382"/>
                    <a:pt x="2585124" y="4766349"/>
                  </a:cubicBezTo>
                  <a:cubicBezTo>
                    <a:pt x="2624027" y="4782285"/>
                    <a:pt x="2663867" y="4794002"/>
                    <a:pt x="2706051" y="4798221"/>
                  </a:cubicBezTo>
                  <a:cubicBezTo>
                    <a:pt x="2712145" y="4805251"/>
                    <a:pt x="2789013" y="4803845"/>
                    <a:pt x="2819948" y="4798221"/>
                  </a:cubicBezTo>
                  <a:cubicBezTo>
                    <a:pt x="2871975" y="4789315"/>
                    <a:pt x="2922127" y="4775254"/>
                    <a:pt x="2968998" y="4750881"/>
                  </a:cubicBezTo>
                  <a:cubicBezTo>
                    <a:pt x="3068365" y="4698854"/>
                    <a:pt x="3141015" y="4621048"/>
                    <a:pt x="3187417" y="4518869"/>
                  </a:cubicBezTo>
                  <a:cubicBezTo>
                    <a:pt x="3226320" y="4433095"/>
                    <a:pt x="3238975" y="4343571"/>
                    <a:pt x="3226789" y="4250766"/>
                  </a:cubicBezTo>
                  <a:cubicBezTo>
                    <a:pt x="3221633" y="4208583"/>
                    <a:pt x="3211322" y="4167804"/>
                    <a:pt x="3193979" y="4128902"/>
                  </a:cubicBezTo>
                  <a:cubicBezTo>
                    <a:pt x="3190230" y="4112497"/>
                    <a:pt x="3125079" y="3991569"/>
                    <a:pt x="3112424" y="3990632"/>
                  </a:cubicBezTo>
                  <a:cubicBezTo>
                    <a:pt x="3087113" y="3962978"/>
                    <a:pt x="3061803" y="3936261"/>
                    <a:pt x="3030399" y="3914701"/>
                  </a:cubicBezTo>
                  <a:cubicBezTo>
                    <a:pt x="3018213" y="3906732"/>
                    <a:pt x="2916971" y="3851893"/>
                    <a:pt x="2885099" y="3835957"/>
                  </a:cubicBezTo>
                  <a:cubicBezTo>
                    <a:pt x="2874318" y="3830801"/>
                    <a:pt x="2815261" y="3793304"/>
                    <a:pt x="2800731" y="3775493"/>
                  </a:cubicBezTo>
                  <a:cubicBezTo>
                    <a:pt x="2788544" y="3760963"/>
                    <a:pt x="2764640" y="3717842"/>
                    <a:pt x="2762297" y="3712686"/>
                  </a:cubicBezTo>
                  <a:cubicBezTo>
                    <a:pt x="2738861" y="3666284"/>
                    <a:pt x="2723393" y="3619413"/>
                    <a:pt x="2732768" y="3565980"/>
                  </a:cubicBezTo>
                  <a:cubicBezTo>
                    <a:pt x="2744954" y="3496142"/>
                    <a:pt x="2758547" y="3426304"/>
                    <a:pt x="2774014" y="3356935"/>
                  </a:cubicBezTo>
                  <a:cubicBezTo>
                    <a:pt x="2798856" y="3246319"/>
                    <a:pt x="2856039" y="2951031"/>
                    <a:pt x="2874318" y="2917752"/>
                  </a:cubicBezTo>
                  <a:cubicBezTo>
                    <a:pt x="2913221" y="2847446"/>
                    <a:pt x="2996183" y="2803856"/>
                    <a:pt x="3074458" y="2816980"/>
                  </a:cubicBezTo>
                  <a:cubicBezTo>
                    <a:pt x="3152264" y="2830103"/>
                    <a:pt x="3465832" y="2873225"/>
                    <a:pt x="3544575" y="2882599"/>
                  </a:cubicBezTo>
                  <a:cubicBezTo>
                    <a:pt x="3568479" y="2885411"/>
                    <a:pt x="3724560" y="2894317"/>
                    <a:pt x="3779399" y="2884005"/>
                  </a:cubicBezTo>
                  <a:cubicBezTo>
                    <a:pt x="3854393" y="2869944"/>
                    <a:pt x="3913451" y="2821198"/>
                    <a:pt x="3962665" y="2763546"/>
                  </a:cubicBezTo>
                  <a:cubicBezTo>
                    <a:pt x="4014223" y="2703551"/>
                    <a:pt x="4040471" y="2633245"/>
                    <a:pt x="4042346" y="2554033"/>
                  </a:cubicBezTo>
                  <a:cubicBezTo>
                    <a:pt x="4042346" y="2546533"/>
                    <a:pt x="4039534" y="2460291"/>
                    <a:pt x="4019848" y="2427481"/>
                  </a:cubicBezTo>
                  <a:close/>
                  <a:moveTo>
                    <a:pt x="474050" y="1547710"/>
                  </a:moveTo>
                  <a:cubicBezTo>
                    <a:pt x="474050" y="1549116"/>
                    <a:pt x="473581" y="1550991"/>
                    <a:pt x="472644" y="1552397"/>
                  </a:cubicBezTo>
                  <a:cubicBezTo>
                    <a:pt x="473112" y="1550522"/>
                    <a:pt x="473581" y="1549116"/>
                    <a:pt x="474050" y="1547710"/>
                  </a:cubicBezTo>
                  <a:close/>
                  <a:moveTo>
                    <a:pt x="347029" y="3103831"/>
                  </a:moveTo>
                  <a:cubicBezTo>
                    <a:pt x="346561" y="3103362"/>
                    <a:pt x="346092" y="3102893"/>
                    <a:pt x="346092" y="3101956"/>
                  </a:cubicBezTo>
                  <a:cubicBezTo>
                    <a:pt x="346092" y="3102893"/>
                    <a:pt x="346561" y="3103362"/>
                    <a:pt x="347029" y="3103831"/>
                  </a:cubicBezTo>
                  <a:close/>
                  <a:moveTo>
                    <a:pt x="637161" y="4055782"/>
                  </a:moveTo>
                  <a:cubicBezTo>
                    <a:pt x="637161" y="4055782"/>
                    <a:pt x="637161" y="4055782"/>
                    <a:pt x="637161" y="4055782"/>
                  </a:cubicBezTo>
                  <a:cubicBezTo>
                    <a:pt x="637161" y="4055782"/>
                    <a:pt x="637630" y="4055782"/>
                    <a:pt x="637630" y="4055782"/>
                  </a:cubicBezTo>
                  <a:cubicBezTo>
                    <a:pt x="637630" y="4055782"/>
                    <a:pt x="637630" y="4055782"/>
                    <a:pt x="637630" y="4056251"/>
                  </a:cubicBezTo>
                  <a:cubicBezTo>
                    <a:pt x="637630" y="4055782"/>
                    <a:pt x="637161" y="4055782"/>
                    <a:pt x="637161" y="4055782"/>
                  </a:cubicBezTo>
                  <a:cubicBezTo>
                    <a:pt x="637161" y="4055782"/>
                    <a:pt x="637161" y="4055782"/>
                    <a:pt x="637161" y="4055782"/>
                  </a:cubicBezTo>
                  <a:close/>
                </a:path>
              </a:pathLst>
            </a:custGeom>
            <a:solidFill>
              <a:schemeClr val="accent2"/>
            </a:solidFill>
            <a:ln w="4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76858F1-5103-426F-9734-DDC00D6375D6}"/>
                </a:ext>
              </a:extLst>
            </p:cNvPr>
            <p:cNvSpPr/>
            <p:nvPr/>
          </p:nvSpPr>
          <p:spPr>
            <a:xfrm>
              <a:off x="5229962" y="2728627"/>
              <a:ext cx="1306329" cy="2730885"/>
            </a:xfrm>
            <a:custGeom>
              <a:avLst/>
              <a:gdLst>
                <a:gd name="connsiteX0" fmla="*/ 101335 w 1306329"/>
                <a:gd name="connsiteY0" fmla="*/ 2528215 h 2730885"/>
                <a:gd name="connsiteX1" fmla="*/ 202670 w 1306329"/>
                <a:gd name="connsiteY1" fmla="*/ 2629550 h 2730885"/>
                <a:gd name="connsiteX2" fmla="*/ 101335 w 1306329"/>
                <a:gd name="connsiteY2" fmla="*/ 2730885 h 2730885"/>
                <a:gd name="connsiteX3" fmla="*/ 0 w 1306329"/>
                <a:gd name="connsiteY3" fmla="*/ 2629550 h 2730885"/>
                <a:gd name="connsiteX4" fmla="*/ 101335 w 1306329"/>
                <a:gd name="connsiteY4" fmla="*/ 2528215 h 2730885"/>
                <a:gd name="connsiteX5" fmla="*/ 258505 w 1306329"/>
                <a:gd name="connsiteY5" fmla="*/ 2032370 h 2730885"/>
                <a:gd name="connsiteX6" fmla="*/ 359840 w 1306329"/>
                <a:gd name="connsiteY6" fmla="*/ 2133705 h 2730885"/>
                <a:gd name="connsiteX7" fmla="*/ 258505 w 1306329"/>
                <a:gd name="connsiteY7" fmla="*/ 2235040 h 2730885"/>
                <a:gd name="connsiteX8" fmla="*/ 157170 w 1306329"/>
                <a:gd name="connsiteY8" fmla="*/ 2133705 h 2730885"/>
                <a:gd name="connsiteX9" fmla="*/ 258505 w 1306329"/>
                <a:gd name="connsiteY9" fmla="*/ 2032370 h 2730885"/>
                <a:gd name="connsiteX10" fmla="*/ 420069 w 1306329"/>
                <a:gd name="connsiteY10" fmla="*/ 1533679 h 2730885"/>
                <a:gd name="connsiteX11" fmla="*/ 521404 w 1306329"/>
                <a:gd name="connsiteY11" fmla="*/ 1635014 h 2730885"/>
                <a:gd name="connsiteX12" fmla="*/ 420069 w 1306329"/>
                <a:gd name="connsiteY12" fmla="*/ 1736349 h 2730885"/>
                <a:gd name="connsiteX13" fmla="*/ 318734 w 1306329"/>
                <a:gd name="connsiteY13" fmla="*/ 1635014 h 2730885"/>
                <a:gd name="connsiteX14" fmla="*/ 420069 w 1306329"/>
                <a:gd name="connsiteY14" fmla="*/ 1533679 h 2730885"/>
                <a:gd name="connsiteX15" fmla="*/ 358577 w 1306329"/>
                <a:gd name="connsiteY15" fmla="*/ 398849 h 2730885"/>
                <a:gd name="connsiteX16" fmla="*/ 400650 w 1306329"/>
                <a:gd name="connsiteY16" fmla="*/ 441962 h 2730885"/>
                <a:gd name="connsiteX17" fmla="*/ 412598 w 1306329"/>
                <a:gd name="connsiteY17" fmla="*/ 489750 h 2730885"/>
                <a:gd name="connsiteX18" fmla="*/ 415195 w 1306329"/>
                <a:gd name="connsiteY18" fmla="*/ 491308 h 2730885"/>
                <a:gd name="connsiteX19" fmla="*/ 437531 w 1306329"/>
                <a:gd name="connsiteY19" fmla="*/ 559872 h 2730885"/>
                <a:gd name="connsiteX20" fmla="*/ 802691 w 1306329"/>
                <a:gd name="connsiteY20" fmla="*/ 830497 h 2730885"/>
                <a:gd name="connsiteX21" fmla="*/ 1129932 w 1306329"/>
                <a:gd name="connsiteY21" fmla="*/ 735441 h 2730885"/>
                <a:gd name="connsiteX22" fmla="*/ 1165254 w 1306329"/>
                <a:gd name="connsiteY22" fmla="*/ 705833 h 2730885"/>
                <a:gd name="connsiteX23" fmla="*/ 1229143 w 1306329"/>
                <a:gd name="connsiteY23" fmla="*/ 693886 h 2730885"/>
                <a:gd name="connsiteX24" fmla="*/ 1259790 w 1306329"/>
                <a:gd name="connsiteY24" fmla="*/ 756218 h 2730885"/>
                <a:gd name="connsiteX25" fmla="*/ 1258231 w 1306329"/>
                <a:gd name="connsiteY25" fmla="*/ 766088 h 2730885"/>
                <a:gd name="connsiteX26" fmla="*/ 1248881 w 1306329"/>
                <a:gd name="connsiteY26" fmla="*/ 795175 h 2730885"/>
                <a:gd name="connsiteX27" fmla="*/ 1188108 w 1306329"/>
                <a:gd name="connsiteY27" fmla="*/ 846599 h 2730885"/>
                <a:gd name="connsiteX28" fmla="*/ 972544 w 1306329"/>
                <a:gd name="connsiteY28" fmla="*/ 947369 h 2730885"/>
                <a:gd name="connsiteX29" fmla="*/ 714388 w 1306329"/>
                <a:gd name="connsiteY29" fmla="*/ 944771 h 2730885"/>
                <a:gd name="connsiteX30" fmla="*/ 526872 w 1306329"/>
                <a:gd name="connsiteY30" fmla="*/ 859066 h 2730885"/>
                <a:gd name="connsiteX31" fmla="*/ 365849 w 1306329"/>
                <a:gd name="connsiteY31" fmla="*/ 678304 h 2730885"/>
                <a:gd name="connsiteX32" fmla="*/ 363771 w 1306329"/>
                <a:gd name="connsiteY32" fmla="*/ 668954 h 2730885"/>
                <a:gd name="connsiteX33" fmla="*/ 318581 w 1306329"/>
                <a:gd name="connsiteY33" fmla="*/ 570262 h 2730885"/>
                <a:gd name="connsiteX34" fmla="*/ 291570 w 1306329"/>
                <a:gd name="connsiteY34" fmla="*/ 471050 h 2730885"/>
                <a:gd name="connsiteX35" fmla="*/ 358577 w 1306329"/>
                <a:gd name="connsiteY35" fmla="*/ 398849 h 2730885"/>
                <a:gd name="connsiteX36" fmla="*/ 1204994 w 1306329"/>
                <a:gd name="connsiteY36" fmla="*/ 190361 h 2730885"/>
                <a:gd name="connsiteX37" fmla="*/ 1306329 w 1306329"/>
                <a:gd name="connsiteY37" fmla="*/ 291696 h 2730885"/>
                <a:gd name="connsiteX38" fmla="*/ 1204994 w 1306329"/>
                <a:gd name="connsiteY38" fmla="*/ 393031 h 2730885"/>
                <a:gd name="connsiteX39" fmla="*/ 1103659 w 1306329"/>
                <a:gd name="connsiteY39" fmla="*/ 291696 h 2730885"/>
                <a:gd name="connsiteX40" fmla="*/ 1204994 w 1306329"/>
                <a:gd name="connsiteY40" fmla="*/ 190361 h 2730885"/>
                <a:gd name="connsiteX41" fmla="*/ 641441 w 1306329"/>
                <a:gd name="connsiteY41" fmla="*/ 0 h 2730885"/>
                <a:gd name="connsiteX42" fmla="*/ 742776 w 1306329"/>
                <a:gd name="connsiteY42" fmla="*/ 101335 h 2730885"/>
                <a:gd name="connsiteX43" fmla="*/ 641441 w 1306329"/>
                <a:gd name="connsiteY43" fmla="*/ 202670 h 2730885"/>
                <a:gd name="connsiteX44" fmla="*/ 540106 w 1306329"/>
                <a:gd name="connsiteY44" fmla="*/ 101335 h 2730885"/>
                <a:gd name="connsiteX45" fmla="*/ 641441 w 1306329"/>
                <a:gd name="connsiteY45" fmla="*/ 0 h 273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306329" h="2730885">
                  <a:moveTo>
                    <a:pt x="101335" y="2528215"/>
                  </a:moveTo>
                  <a:cubicBezTo>
                    <a:pt x="157301" y="2528215"/>
                    <a:pt x="202670" y="2573584"/>
                    <a:pt x="202670" y="2629550"/>
                  </a:cubicBezTo>
                  <a:cubicBezTo>
                    <a:pt x="202670" y="2685516"/>
                    <a:pt x="157301" y="2730885"/>
                    <a:pt x="101335" y="2730885"/>
                  </a:cubicBezTo>
                  <a:cubicBezTo>
                    <a:pt x="45369" y="2730885"/>
                    <a:pt x="0" y="2685516"/>
                    <a:pt x="0" y="2629550"/>
                  </a:cubicBezTo>
                  <a:cubicBezTo>
                    <a:pt x="0" y="2573584"/>
                    <a:pt x="45369" y="2528215"/>
                    <a:pt x="101335" y="2528215"/>
                  </a:cubicBezTo>
                  <a:close/>
                  <a:moveTo>
                    <a:pt x="258505" y="2032370"/>
                  </a:moveTo>
                  <a:cubicBezTo>
                    <a:pt x="314471" y="2032370"/>
                    <a:pt x="359840" y="2077739"/>
                    <a:pt x="359840" y="2133705"/>
                  </a:cubicBezTo>
                  <a:cubicBezTo>
                    <a:pt x="359840" y="2189671"/>
                    <a:pt x="314471" y="2235040"/>
                    <a:pt x="258505" y="2235040"/>
                  </a:cubicBezTo>
                  <a:cubicBezTo>
                    <a:pt x="202539" y="2235040"/>
                    <a:pt x="157170" y="2189671"/>
                    <a:pt x="157170" y="2133705"/>
                  </a:cubicBezTo>
                  <a:cubicBezTo>
                    <a:pt x="157170" y="2077739"/>
                    <a:pt x="202539" y="2032370"/>
                    <a:pt x="258505" y="2032370"/>
                  </a:cubicBezTo>
                  <a:close/>
                  <a:moveTo>
                    <a:pt x="420069" y="1533679"/>
                  </a:moveTo>
                  <a:cubicBezTo>
                    <a:pt x="476035" y="1533679"/>
                    <a:pt x="521404" y="1579048"/>
                    <a:pt x="521404" y="1635014"/>
                  </a:cubicBezTo>
                  <a:cubicBezTo>
                    <a:pt x="521404" y="1690980"/>
                    <a:pt x="476035" y="1736349"/>
                    <a:pt x="420069" y="1736349"/>
                  </a:cubicBezTo>
                  <a:cubicBezTo>
                    <a:pt x="364103" y="1736349"/>
                    <a:pt x="318734" y="1690980"/>
                    <a:pt x="318734" y="1635014"/>
                  </a:cubicBezTo>
                  <a:cubicBezTo>
                    <a:pt x="318734" y="1579048"/>
                    <a:pt x="364103" y="1533679"/>
                    <a:pt x="420069" y="1533679"/>
                  </a:cubicBezTo>
                  <a:close/>
                  <a:moveTo>
                    <a:pt x="358577" y="398849"/>
                  </a:moveTo>
                  <a:cubicBezTo>
                    <a:pt x="381432" y="403524"/>
                    <a:pt x="394938" y="419107"/>
                    <a:pt x="400650" y="441962"/>
                  </a:cubicBezTo>
                  <a:cubicBezTo>
                    <a:pt x="404806" y="458064"/>
                    <a:pt x="406364" y="474167"/>
                    <a:pt x="412598" y="489750"/>
                  </a:cubicBezTo>
                  <a:cubicBezTo>
                    <a:pt x="413636" y="490269"/>
                    <a:pt x="414676" y="490269"/>
                    <a:pt x="415195" y="491308"/>
                  </a:cubicBezTo>
                  <a:cubicBezTo>
                    <a:pt x="426622" y="512605"/>
                    <a:pt x="432855" y="535979"/>
                    <a:pt x="437531" y="559872"/>
                  </a:cubicBezTo>
                  <a:cubicBezTo>
                    <a:pt x="511290" y="715183"/>
                    <a:pt x="631798" y="808681"/>
                    <a:pt x="802691" y="830497"/>
                  </a:cubicBezTo>
                  <a:cubicBezTo>
                    <a:pt x="923718" y="845561"/>
                    <a:pt x="1032799" y="809200"/>
                    <a:pt x="1129932" y="735441"/>
                  </a:cubicBezTo>
                  <a:cubicBezTo>
                    <a:pt x="1142399" y="726091"/>
                    <a:pt x="1154345" y="716222"/>
                    <a:pt x="1165254" y="705833"/>
                  </a:cubicBezTo>
                  <a:cubicBezTo>
                    <a:pt x="1184472" y="688172"/>
                    <a:pt x="1208886" y="683498"/>
                    <a:pt x="1229143" y="693886"/>
                  </a:cubicBezTo>
                  <a:cubicBezTo>
                    <a:pt x="1249921" y="704275"/>
                    <a:pt x="1263426" y="731805"/>
                    <a:pt x="1259790" y="756218"/>
                  </a:cubicBezTo>
                  <a:cubicBezTo>
                    <a:pt x="1259271" y="759334"/>
                    <a:pt x="1258751" y="762970"/>
                    <a:pt x="1258231" y="766088"/>
                  </a:cubicBezTo>
                  <a:cubicBezTo>
                    <a:pt x="1264984" y="779074"/>
                    <a:pt x="1255635" y="787384"/>
                    <a:pt x="1248881" y="795175"/>
                  </a:cubicBezTo>
                  <a:cubicBezTo>
                    <a:pt x="1231221" y="815433"/>
                    <a:pt x="1209405" y="831017"/>
                    <a:pt x="1188108" y="846599"/>
                  </a:cubicBezTo>
                  <a:cubicBezTo>
                    <a:pt x="1123179" y="894906"/>
                    <a:pt x="1050979" y="928150"/>
                    <a:pt x="972544" y="947369"/>
                  </a:cubicBezTo>
                  <a:cubicBezTo>
                    <a:pt x="886319" y="968146"/>
                    <a:pt x="800093" y="966588"/>
                    <a:pt x="714388" y="944771"/>
                  </a:cubicBezTo>
                  <a:cubicBezTo>
                    <a:pt x="646342" y="927631"/>
                    <a:pt x="583491" y="899581"/>
                    <a:pt x="526872" y="859066"/>
                  </a:cubicBezTo>
                  <a:cubicBezTo>
                    <a:pt x="459347" y="811278"/>
                    <a:pt x="402728" y="753621"/>
                    <a:pt x="365849" y="678304"/>
                  </a:cubicBezTo>
                  <a:cubicBezTo>
                    <a:pt x="364810" y="674148"/>
                    <a:pt x="362213" y="672070"/>
                    <a:pt x="363771" y="668954"/>
                  </a:cubicBezTo>
                  <a:cubicBezTo>
                    <a:pt x="348189" y="636229"/>
                    <a:pt x="330528" y="604545"/>
                    <a:pt x="318581" y="570262"/>
                  </a:cubicBezTo>
                  <a:cubicBezTo>
                    <a:pt x="307154" y="537538"/>
                    <a:pt x="298323" y="504813"/>
                    <a:pt x="291570" y="471050"/>
                  </a:cubicBezTo>
                  <a:cubicBezTo>
                    <a:pt x="282740" y="427418"/>
                    <a:pt x="317022" y="390539"/>
                    <a:pt x="358577" y="398849"/>
                  </a:cubicBezTo>
                  <a:close/>
                  <a:moveTo>
                    <a:pt x="1204994" y="190361"/>
                  </a:moveTo>
                  <a:cubicBezTo>
                    <a:pt x="1260960" y="190361"/>
                    <a:pt x="1306329" y="235730"/>
                    <a:pt x="1306329" y="291696"/>
                  </a:cubicBezTo>
                  <a:cubicBezTo>
                    <a:pt x="1306329" y="347662"/>
                    <a:pt x="1260960" y="393031"/>
                    <a:pt x="1204994" y="393031"/>
                  </a:cubicBezTo>
                  <a:cubicBezTo>
                    <a:pt x="1149028" y="393031"/>
                    <a:pt x="1103659" y="347662"/>
                    <a:pt x="1103659" y="291696"/>
                  </a:cubicBezTo>
                  <a:cubicBezTo>
                    <a:pt x="1103659" y="235730"/>
                    <a:pt x="1149028" y="190361"/>
                    <a:pt x="1204994" y="190361"/>
                  </a:cubicBezTo>
                  <a:close/>
                  <a:moveTo>
                    <a:pt x="641441" y="0"/>
                  </a:moveTo>
                  <a:cubicBezTo>
                    <a:pt x="697407" y="0"/>
                    <a:pt x="742776" y="45369"/>
                    <a:pt x="742776" y="101335"/>
                  </a:cubicBezTo>
                  <a:cubicBezTo>
                    <a:pt x="742776" y="157301"/>
                    <a:pt x="697407" y="202670"/>
                    <a:pt x="641441" y="202670"/>
                  </a:cubicBezTo>
                  <a:cubicBezTo>
                    <a:pt x="585475" y="202670"/>
                    <a:pt x="540106" y="157301"/>
                    <a:pt x="540106" y="101335"/>
                  </a:cubicBezTo>
                  <a:cubicBezTo>
                    <a:pt x="540106" y="45369"/>
                    <a:pt x="585475" y="0"/>
                    <a:pt x="641441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4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626EE1E-276E-4EB1-9035-C7F2B9114DA1}"/>
                </a:ext>
              </a:extLst>
            </p:cNvPr>
            <p:cNvSpPr/>
            <p:nvPr/>
          </p:nvSpPr>
          <p:spPr>
            <a:xfrm>
              <a:off x="3305940" y="2109170"/>
              <a:ext cx="4310643" cy="5135292"/>
            </a:xfrm>
            <a:custGeom>
              <a:avLst/>
              <a:gdLst>
                <a:gd name="connsiteX0" fmla="*/ 3275010 w 4310643"/>
                <a:gd name="connsiteY0" fmla="*/ 4527795 h 5135292"/>
                <a:gd name="connsiteX1" fmla="*/ 3230858 w 4310643"/>
                <a:gd name="connsiteY1" fmla="*/ 4619216 h 5135292"/>
                <a:gd name="connsiteX2" fmla="*/ 3202290 w 4310643"/>
                <a:gd name="connsiteY2" fmla="*/ 4711674 h 5135292"/>
                <a:gd name="connsiteX3" fmla="*/ 3061004 w 4310643"/>
                <a:gd name="connsiteY3" fmla="*/ 4782317 h 5135292"/>
                <a:gd name="connsiteX4" fmla="*/ 3009581 w 4310643"/>
                <a:gd name="connsiteY4" fmla="*/ 4772447 h 5135292"/>
                <a:gd name="connsiteX5" fmla="*/ 2936341 w 4310643"/>
                <a:gd name="connsiteY5" fmla="*/ 4810366 h 5135292"/>
                <a:gd name="connsiteX6" fmla="*/ 2912967 w 4310643"/>
                <a:gd name="connsiteY6" fmla="*/ 4911655 h 5135292"/>
                <a:gd name="connsiteX7" fmla="*/ 2863102 w 4310643"/>
                <a:gd name="connsiteY7" fmla="*/ 4996323 h 5135292"/>
                <a:gd name="connsiteX8" fmla="*/ 3092690 w 4310643"/>
                <a:gd name="connsiteY8" fmla="*/ 5007231 h 5135292"/>
                <a:gd name="connsiteX9" fmla="*/ 3303060 w 4310643"/>
                <a:gd name="connsiteY9" fmla="*/ 4755826 h 5135292"/>
                <a:gd name="connsiteX10" fmla="*/ 3275010 w 4310643"/>
                <a:gd name="connsiteY10" fmla="*/ 4527795 h 5135292"/>
                <a:gd name="connsiteX11" fmla="*/ 287180 w 4310643"/>
                <a:gd name="connsiteY11" fmla="*/ 3591197 h 5135292"/>
                <a:gd name="connsiteX12" fmla="*/ 276857 w 4310643"/>
                <a:gd name="connsiteY12" fmla="*/ 3598535 h 5135292"/>
                <a:gd name="connsiteX13" fmla="*/ 168815 w 4310643"/>
                <a:gd name="connsiteY13" fmla="*/ 3725275 h 5135292"/>
                <a:gd name="connsiteX14" fmla="*/ 133494 w 4310643"/>
                <a:gd name="connsiteY14" fmla="*/ 3860327 h 5135292"/>
                <a:gd name="connsiteX15" fmla="*/ 149596 w 4310643"/>
                <a:gd name="connsiteY15" fmla="*/ 3990704 h 5135292"/>
                <a:gd name="connsiteX16" fmla="*/ 166217 w 4310643"/>
                <a:gd name="connsiteY16" fmla="*/ 4027064 h 5135292"/>
                <a:gd name="connsiteX17" fmla="*/ 314256 w 4310643"/>
                <a:gd name="connsiteY17" fmla="*/ 4145494 h 5135292"/>
                <a:gd name="connsiteX18" fmla="*/ 321528 w 4310643"/>
                <a:gd name="connsiteY18" fmla="*/ 4136664 h 5135292"/>
                <a:gd name="connsiteX19" fmla="*/ 355810 w 4310643"/>
                <a:gd name="connsiteY19" fmla="*/ 3974602 h 5135292"/>
                <a:gd name="connsiteX20" fmla="*/ 418141 w 4310643"/>
                <a:gd name="connsiteY20" fmla="*/ 3888896 h 5135292"/>
                <a:gd name="connsiteX21" fmla="*/ 405157 w 4310643"/>
                <a:gd name="connsiteY21" fmla="*/ 3800073 h 5135292"/>
                <a:gd name="connsiteX22" fmla="*/ 328280 w 4310643"/>
                <a:gd name="connsiteY22" fmla="*/ 3725275 h 5135292"/>
                <a:gd name="connsiteX23" fmla="*/ 300231 w 4310643"/>
                <a:gd name="connsiteY23" fmla="*/ 3591263 h 5135292"/>
                <a:gd name="connsiteX24" fmla="*/ 287180 w 4310643"/>
                <a:gd name="connsiteY24" fmla="*/ 3591197 h 5135292"/>
                <a:gd name="connsiteX25" fmla="*/ 2007995 w 4310643"/>
                <a:gd name="connsiteY25" fmla="*/ 3082958 h 5135292"/>
                <a:gd name="connsiteX26" fmla="*/ 2109330 w 4310643"/>
                <a:gd name="connsiteY26" fmla="*/ 3184293 h 5135292"/>
                <a:gd name="connsiteX27" fmla="*/ 2007995 w 4310643"/>
                <a:gd name="connsiteY27" fmla="*/ 3285628 h 5135292"/>
                <a:gd name="connsiteX28" fmla="*/ 1906660 w 4310643"/>
                <a:gd name="connsiteY28" fmla="*/ 3184293 h 5135292"/>
                <a:gd name="connsiteX29" fmla="*/ 2007995 w 4310643"/>
                <a:gd name="connsiteY29" fmla="*/ 3082958 h 5135292"/>
                <a:gd name="connsiteX30" fmla="*/ 4168430 w 4310643"/>
                <a:gd name="connsiteY30" fmla="*/ 2641094 h 5135292"/>
                <a:gd name="connsiteX31" fmla="*/ 4164794 w 4310643"/>
                <a:gd name="connsiteY31" fmla="*/ 2649015 h 5135292"/>
                <a:gd name="connsiteX32" fmla="*/ 4157522 w 4310643"/>
                <a:gd name="connsiteY32" fmla="*/ 2716022 h 5135292"/>
                <a:gd name="connsiteX33" fmla="*/ 4071817 w 4310643"/>
                <a:gd name="connsiteY33" fmla="*/ 2824062 h 5135292"/>
                <a:gd name="connsiteX34" fmla="*/ 4023510 w 4310643"/>
                <a:gd name="connsiteY34" fmla="*/ 2885356 h 5135292"/>
                <a:gd name="connsiteX35" fmla="*/ 4019354 w 4310643"/>
                <a:gd name="connsiteY35" fmla="*/ 2914444 h 5135292"/>
                <a:gd name="connsiteX36" fmla="*/ 4037014 w 4310643"/>
                <a:gd name="connsiteY36" fmla="*/ 2914444 h 5135292"/>
                <a:gd name="connsiteX37" fmla="*/ 4203751 w 4310643"/>
                <a:gd name="connsiteY37" fmla="*/ 2789261 h 5135292"/>
                <a:gd name="connsiteX38" fmla="*/ 4212063 w 4310643"/>
                <a:gd name="connsiteY38" fmla="*/ 2700438 h 5135292"/>
                <a:gd name="connsiteX39" fmla="*/ 4176741 w 4310643"/>
                <a:gd name="connsiteY39" fmla="*/ 2641743 h 5135292"/>
                <a:gd name="connsiteX40" fmla="*/ 4168430 w 4310643"/>
                <a:gd name="connsiteY40" fmla="*/ 2641094 h 5135292"/>
                <a:gd name="connsiteX41" fmla="*/ 2165165 w 4310643"/>
                <a:gd name="connsiteY41" fmla="*/ 2587113 h 5135292"/>
                <a:gd name="connsiteX42" fmla="*/ 2266500 w 4310643"/>
                <a:gd name="connsiteY42" fmla="*/ 2688448 h 5135292"/>
                <a:gd name="connsiteX43" fmla="*/ 2165165 w 4310643"/>
                <a:gd name="connsiteY43" fmla="*/ 2789783 h 5135292"/>
                <a:gd name="connsiteX44" fmla="*/ 2063830 w 4310643"/>
                <a:gd name="connsiteY44" fmla="*/ 2688448 h 5135292"/>
                <a:gd name="connsiteX45" fmla="*/ 2165165 w 4310643"/>
                <a:gd name="connsiteY45" fmla="*/ 2587113 h 5135292"/>
                <a:gd name="connsiteX46" fmla="*/ 2326729 w 4310643"/>
                <a:gd name="connsiteY46" fmla="*/ 2088422 h 5135292"/>
                <a:gd name="connsiteX47" fmla="*/ 2428064 w 4310643"/>
                <a:gd name="connsiteY47" fmla="*/ 2189757 h 5135292"/>
                <a:gd name="connsiteX48" fmla="*/ 2326729 w 4310643"/>
                <a:gd name="connsiteY48" fmla="*/ 2291092 h 5135292"/>
                <a:gd name="connsiteX49" fmla="*/ 2225394 w 4310643"/>
                <a:gd name="connsiteY49" fmla="*/ 2189757 h 5135292"/>
                <a:gd name="connsiteX50" fmla="*/ 2326729 w 4310643"/>
                <a:gd name="connsiteY50" fmla="*/ 2088422 h 5135292"/>
                <a:gd name="connsiteX51" fmla="*/ 827193 w 4310643"/>
                <a:gd name="connsiteY51" fmla="*/ 1512371 h 5135292"/>
                <a:gd name="connsiteX52" fmla="*/ 767719 w 4310643"/>
                <a:gd name="connsiteY52" fmla="*/ 1521330 h 5135292"/>
                <a:gd name="connsiteX53" fmla="*/ 673182 w 4310643"/>
                <a:gd name="connsiteY53" fmla="*/ 1749880 h 5135292"/>
                <a:gd name="connsiteX54" fmla="*/ 715256 w 4310643"/>
                <a:gd name="connsiteY54" fmla="*/ 1800265 h 5135292"/>
                <a:gd name="connsiteX55" fmla="*/ 738631 w 4310643"/>
                <a:gd name="connsiteY55" fmla="*/ 1759750 h 5135292"/>
                <a:gd name="connsiteX56" fmla="*/ 778107 w 4310643"/>
                <a:gd name="connsiteY56" fmla="*/ 1700535 h 5135292"/>
                <a:gd name="connsiteX57" fmla="*/ 862775 w 4310643"/>
                <a:gd name="connsiteY57" fmla="*/ 1672485 h 5135292"/>
                <a:gd name="connsiteX58" fmla="*/ 919912 w 4310643"/>
                <a:gd name="connsiteY58" fmla="*/ 1595609 h 5135292"/>
                <a:gd name="connsiteX59" fmla="*/ 883551 w 4310643"/>
                <a:gd name="connsiteY59" fmla="*/ 1529122 h 5135292"/>
                <a:gd name="connsiteX60" fmla="*/ 827193 w 4310643"/>
                <a:gd name="connsiteY60" fmla="*/ 1512371 h 5135292"/>
                <a:gd name="connsiteX61" fmla="*/ 2265238 w 4310643"/>
                <a:gd name="connsiteY61" fmla="*/ 953592 h 5135292"/>
                <a:gd name="connsiteX62" fmla="*/ 2307311 w 4310643"/>
                <a:gd name="connsiteY62" fmla="*/ 996705 h 5135292"/>
                <a:gd name="connsiteX63" fmla="*/ 2319258 w 4310643"/>
                <a:gd name="connsiteY63" fmla="*/ 1044493 h 5135292"/>
                <a:gd name="connsiteX64" fmla="*/ 2321855 w 4310643"/>
                <a:gd name="connsiteY64" fmla="*/ 1046051 h 5135292"/>
                <a:gd name="connsiteX65" fmla="*/ 2344191 w 4310643"/>
                <a:gd name="connsiteY65" fmla="*/ 1114615 h 5135292"/>
                <a:gd name="connsiteX66" fmla="*/ 2709351 w 4310643"/>
                <a:gd name="connsiteY66" fmla="*/ 1385240 h 5135292"/>
                <a:gd name="connsiteX67" fmla="*/ 3036592 w 4310643"/>
                <a:gd name="connsiteY67" fmla="*/ 1290184 h 5135292"/>
                <a:gd name="connsiteX68" fmla="*/ 3071914 w 4310643"/>
                <a:gd name="connsiteY68" fmla="*/ 1260576 h 5135292"/>
                <a:gd name="connsiteX69" fmla="*/ 3135803 w 4310643"/>
                <a:gd name="connsiteY69" fmla="*/ 1248629 h 5135292"/>
                <a:gd name="connsiteX70" fmla="*/ 3166450 w 4310643"/>
                <a:gd name="connsiteY70" fmla="*/ 1310961 h 5135292"/>
                <a:gd name="connsiteX71" fmla="*/ 3164891 w 4310643"/>
                <a:gd name="connsiteY71" fmla="*/ 1320831 h 5135292"/>
                <a:gd name="connsiteX72" fmla="*/ 3155541 w 4310643"/>
                <a:gd name="connsiteY72" fmla="*/ 1349918 h 5135292"/>
                <a:gd name="connsiteX73" fmla="*/ 3094768 w 4310643"/>
                <a:gd name="connsiteY73" fmla="*/ 1401342 h 5135292"/>
                <a:gd name="connsiteX74" fmla="*/ 2879204 w 4310643"/>
                <a:gd name="connsiteY74" fmla="*/ 1502112 h 5135292"/>
                <a:gd name="connsiteX75" fmla="*/ 2621048 w 4310643"/>
                <a:gd name="connsiteY75" fmla="*/ 1499514 h 5135292"/>
                <a:gd name="connsiteX76" fmla="*/ 2433533 w 4310643"/>
                <a:gd name="connsiteY76" fmla="*/ 1413809 h 5135292"/>
                <a:gd name="connsiteX77" fmla="*/ 2272510 w 4310643"/>
                <a:gd name="connsiteY77" fmla="*/ 1233047 h 5135292"/>
                <a:gd name="connsiteX78" fmla="*/ 2270432 w 4310643"/>
                <a:gd name="connsiteY78" fmla="*/ 1223697 h 5135292"/>
                <a:gd name="connsiteX79" fmla="*/ 2225241 w 4310643"/>
                <a:gd name="connsiteY79" fmla="*/ 1125005 h 5135292"/>
                <a:gd name="connsiteX80" fmla="*/ 2198231 w 4310643"/>
                <a:gd name="connsiteY80" fmla="*/ 1025793 h 5135292"/>
                <a:gd name="connsiteX81" fmla="*/ 2265238 w 4310643"/>
                <a:gd name="connsiteY81" fmla="*/ 953592 h 5135292"/>
                <a:gd name="connsiteX82" fmla="*/ 3111653 w 4310643"/>
                <a:gd name="connsiteY82" fmla="*/ 745104 h 5135292"/>
                <a:gd name="connsiteX83" fmla="*/ 3212988 w 4310643"/>
                <a:gd name="connsiteY83" fmla="*/ 846439 h 5135292"/>
                <a:gd name="connsiteX84" fmla="*/ 3111653 w 4310643"/>
                <a:gd name="connsiteY84" fmla="*/ 947774 h 5135292"/>
                <a:gd name="connsiteX85" fmla="*/ 3010318 w 4310643"/>
                <a:gd name="connsiteY85" fmla="*/ 846439 h 5135292"/>
                <a:gd name="connsiteX86" fmla="*/ 3111653 w 4310643"/>
                <a:gd name="connsiteY86" fmla="*/ 745104 h 5135292"/>
                <a:gd name="connsiteX87" fmla="*/ 2548100 w 4310643"/>
                <a:gd name="connsiteY87" fmla="*/ 554743 h 5135292"/>
                <a:gd name="connsiteX88" fmla="*/ 2649435 w 4310643"/>
                <a:gd name="connsiteY88" fmla="*/ 656078 h 5135292"/>
                <a:gd name="connsiteX89" fmla="*/ 2548100 w 4310643"/>
                <a:gd name="connsiteY89" fmla="*/ 757413 h 5135292"/>
                <a:gd name="connsiteX90" fmla="*/ 2446765 w 4310643"/>
                <a:gd name="connsiteY90" fmla="*/ 656078 h 5135292"/>
                <a:gd name="connsiteX91" fmla="*/ 2548100 w 4310643"/>
                <a:gd name="connsiteY91" fmla="*/ 554743 h 5135292"/>
                <a:gd name="connsiteX92" fmla="*/ 2790382 w 4310643"/>
                <a:gd name="connsiteY92" fmla="*/ 99000 h 5135292"/>
                <a:gd name="connsiteX93" fmla="*/ 2589362 w 4310643"/>
                <a:gd name="connsiteY93" fmla="*/ 124062 h 5135292"/>
                <a:gd name="connsiteX94" fmla="*/ 2397692 w 4310643"/>
                <a:gd name="connsiteY94" fmla="*/ 196263 h 5135292"/>
                <a:gd name="connsiteX95" fmla="*/ 2108369 w 4310643"/>
                <a:gd name="connsiteY95" fmla="*/ 432604 h 5135292"/>
                <a:gd name="connsiteX96" fmla="*/ 1904752 w 4310643"/>
                <a:gd name="connsiteY96" fmla="*/ 1133316 h 5135292"/>
                <a:gd name="connsiteX97" fmla="*/ 1942671 w 4310643"/>
                <a:gd name="connsiteY97" fmla="*/ 1333817 h 5135292"/>
                <a:gd name="connsiteX98" fmla="*/ 1808138 w 4310643"/>
                <a:gd name="connsiteY98" fmla="*/ 1644436 h 5135292"/>
                <a:gd name="connsiteX99" fmla="*/ 1583225 w 4310643"/>
                <a:gd name="connsiteY99" fmla="*/ 1664174 h 5135292"/>
                <a:gd name="connsiteX100" fmla="*/ 1273644 w 4310643"/>
                <a:gd name="connsiteY100" fmla="*/ 1584701 h 5135292"/>
                <a:gd name="connsiteX101" fmla="*/ 1117295 w 4310643"/>
                <a:gd name="connsiteY101" fmla="*/ 1554055 h 5135292"/>
                <a:gd name="connsiteX102" fmla="*/ 1035745 w 4310643"/>
                <a:gd name="connsiteY102" fmla="*/ 1573793 h 5135292"/>
                <a:gd name="connsiteX103" fmla="*/ 1038342 w 4310643"/>
                <a:gd name="connsiteY103" fmla="*/ 1617945 h 5135292"/>
                <a:gd name="connsiteX104" fmla="*/ 1019643 w 4310643"/>
                <a:gd name="connsiteY104" fmla="*/ 1704171 h 5135292"/>
                <a:gd name="connsiteX105" fmla="*/ 916795 w 4310643"/>
                <a:gd name="connsiteY105" fmla="*/ 1802343 h 5135292"/>
                <a:gd name="connsiteX106" fmla="*/ 849789 w 4310643"/>
                <a:gd name="connsiteY106" fmla="*/ 1861038 h 5135292"/>
                <a:gd name="connsiteX107" fmla="*/ 982243 w 4310643"/>
                <a:gd name="connsiteY107" fmla="*/ 1954536 h 5135292"/>
                <a:gd name="connsiteX108" fmla="*/ 1187938 w 4310643"/>
                <a:gd name="connsiteY108" fmla="*/ 2078680 h 5135292"/>
                <a:gd name="connsiteX109" fmla="*/ 1391035 w 4310643"/>
                <a:gd name="connsiteY109" fmla="*/ 2226718 h 5135292"/>
                <a:gd name="connsiteX110" fmla="*/ 1421162 w 4310643"/>
                <a:gd name="connsiteY110" fmla="*/ 2666156 h 5135292"/>
                <a:gd name="connsiteX111" fmla="*/ 1270528 w 4310643"/>
                <a:gd name="connsiteY111" fmla="*/ 2980412 h 5135292"/>
                <a:gd name="connsiteX112" fmla="*/ 1077818 w 4310643"/>
                <a:gd name="connsiteY112" fmla="*/ 3329988 h 5135292"/>
                <a:gd name="connsiteX113" fmla="*/ 1039900 w 4310643"/>
                <a:gd name="connsiteY113" fmla="*/ 3375179 h 5135292"/>
                <a:gd name="connsiteX114" fmla="*/ 567738 w 4310643"/>
                <a:gd name="connsiteY114" fmla="*/ 3507114 h 5135292"/>
                <a:gd name="connsiteX115" fmla="*/ 481512 w 4310643"/>
                <a:gd name="connsiteY115" fmla="*/ 3515944 h 5135292"/>
                <a:gd name="connsiteX116" fmla="*/ 447230 w 4310643"/>
                <a:gd name="connsiteY116" fmla="*/ 3655672 h 5135292"/>
                <a:gd name="connsiteX117" fmla="*/ 555271 w 4310643"/>
                <a:gd name="connsiteY117" fmla="*/ 3772544 h 5135292"/>
                <a:gd name="connsiteX118" fmla="*/ 556310 w 4310643"/>
                <a:gd name="connsiteY118" fmla="*/ 3917984 h 5135292"/>
                <a:gd name="connsiteX119" fmla="*/ 470604 w 4310643"/>
                <a:gd name="connsiteY119" fmla="*/ 4041609 h 5135292"/>
                <a:gd name="connsiteX120" fmla="*/ 519951 w 4310643"/>
                <a:gd name="connsiteY120" fmla="*/ 4178739 h 5135292"/>
                <a:gd name="connsiteX121" fmla="*/ 665910 w 4310643"/>
                <a:gd name="connsiteY121" fmla="*/ 4201074 h 5135292"/>
                <a:gd name="connsiteX122" fmla="*/ 895499 w 4310643"/>
                <a:gd name="connsiteY122" fmla="*/ 4179777 h 5135292"/>
                <a:gd name="connsiteX123" fmla="*/ 1419604 w 4310643"/>
                <a:gd name="connsiteY123" fmla="*/ 3923178 h 5135292"/>
                <a:gd name="connsiteX124" fmla="*/ 1638284 w 4310643"/>
                <a:gd name="connsiteY124" fmla="*/ 3836433 h 5135292"/>
                <a:gd name="connsiteX125" fmla="*/ 1963448 w 4310643"/>
                <a:gd name="connsiteY125" fmla="*/ 3924737 h 5135292"/>
                <a:gd name="connsiteX126" fmla="*/ 2102136 w 4310643"/>
                <a:gd name="connsiteY126" fmla="*/ 4099785 h 5135292"/>
                <a:gd name="connsiteX127" fmla="*/ 2186803 w 4310643"/>
                <a:gd name="connsiteY127" fmla="*/ 4329893 h 5135292"/>
                <a:gd name="connsiteX128" fmla="*/ 2241344 w 4310643"/>
                <a:gd name="connsiteY128" fmla="*/ 4446764 h 5135292"/>
                <a:gd name="connsiteX129" fmla="*/ 2394575 w 4310643"/>
                <a:gd name="connsiteY129" fmla="*/ 4674795 h 5135292"/>
                <a:gd name="connsiteX130" fmla="*/ 2490150 w 4310643"/>
                <a:gd name="connsiteY130" fmla="*/ 4771929 h 5135292"/>
                <a:gd name="connsiteX131" fmla="*/ 2599750 w 4310643"/>
                <a:gd name="connsiteY131" fmla="*/ 4859193 h 5135292"/>
                <a:gd name="connsiteX132" fmla="*/ 2737400 w 4310643"/>
                <a:gd name="connsiteY132" fmla="*/ 4869062 h 5135292"/>
                <a:gd name="connsiteX133" fmla="*/ 2776875 w 4310643"/>
                <a:gd name="connsiteY133" fmla="*/ 4715830 h 5135292"/>
                <a:gd name="connsiteX134" fmla="*/ 2903617 w 4310643"/>
                <a:gd name="connsiteY134" fmla="*/ 4627007 h 5135292"/>
                <a:gd name="connsiteX135" fmla="*/ 3019449 w 4310643"/>
                <a:gd name="connsiteY135" fmla="*/ 4641031 h 5135292"/>
                <a:gd name="connsiteX136" fmla="*/ 3101001 w 4310643"/>
                <a:gd name="connsiteY136" fmla="*/ 4621813 h 5135292"/>
                <a:gd name="connsiteX137" fmla="*/ 3171124 w 4310643"/>
                <a:gd name="connsiteY137" fmla="*/ 4457672 h 5135292"/>
                <a:gd name="connsiteX138" fmla="*/ 3162813 w 4310643"/>
                <a:gd name="connsiteY138" fmla="*/ 4401574 h 5135292"/>
                <a:gd name="connsiteX139" fmla="*/ 3106714 w 4310643"/>
                <a:gd name="connsiteY139" fmla="*/ 4373005 h 5135292"/>
                <a:gd name="connsiteX140" fmla="*/ 3040227 w 4310643"/>
                <a:gd name="connsiteY140" fmla="*/ 4345476 h 5135292"/>
                <a:gd name="connsiteX141" fmla="*/ 2920758 w 4310643"/>
                <a:gd name="connsiteY141" fmla="*/ 4265483 h 5135292"/>
                <a:gd name="connsiteX142" fmla="*/ 2841804 w 4310643"/>
                <a:gd name="connsiteY142" fmla="*/ 4178739 h 5135292"/>
                <a:gd name="connsiteX143" fmla="*/ 2750904 w 4310643"/>
                <a:gd name="connsiteY143" fmla="*/ 3850977 h 5135292"/>
                <a:gd name="connsiteX144" fmla="*/ 2765449 w 4310643"/>
                <a:gd name="connsiteY144" fmla="*/ 3753844 h 5135292"/>
                <a:gd name="connsiteX145" fmla="*/ 2809081 w 4310643"/>
                <a:gd name="connsiteY145" fmla="*/ 3552824 h 5135292"/>
                <a:gd name="connsiteX146" fmla="*/ 2885957 w 4310643"/>
                <a:gd name="connsiteY146" fmla="*/ 3162212 h 5135292"/>
                <a:gd name="connsiteX147" fmla="*/ 3183590 w 4310643"/>
                <a:gd name="connsiteY147" fmla="*/ 2834972 h 5135292"/>
                <a:gd name="connsiteX148" fmla="*/ 3435514 w 4310643"/>
                <a:gd name="connsiteY148" fmla="*/ 2837048 h 5135292"/>
                <a:gd name="connsiteX149" fmla="*/ 3855733 w 4310643"/>
                <a:gd name="connsiteY149" fmla="*/ 2896263 h 5135292"/>
                <a:gd name="connsiteX150" fmla="*/ 3891054 w 4310643"/>
                <a:gd name="connsiteY150" fmla="*/ 2876006 h 5135292"/>
                <a:gd name="connsiteX151" fmla="*/ 3991824 w 4310643"/>
                <a:gd name="connsiteY151" fmla="*/ 2736279 h 5135292"/>
                <a:gd name="connsiteX152" fmla="*/ 4031820 w 4310643"/>
                <a:gd name="connsiteY152" fmla="*/ 2596033 h 5135292"/>
                <a:gd name="connsiteX153" fmla="*/ 3987669 w 4310643"/>
                <a:gd name="connsiteY153" fmla="*/ 2546167 h 5135292"/>
                <a:gd name="connsiteX154" fmla="*/ 3664064 w 4310643"/>
                <a:gd name="connsiteY154" fmla="*/ 2400207 h 5135292"/>
                <a:gd name="connsiteX155" fmla="*/ 3424086 w 4310643"/>
                <a:gd name="connsiteY155" fmla="*/ 2296841 h 5135292"/>
                <a:gd name="connsiteX156" fmla="*/ 3243325 w 4310643"/>
                <a:gd name="connsiteY156" fmla="*/ 2183605 h 5135292"/>
                <a:gd name="connsiteX157" fmla="*/ 3183590 w 4310643"/>
                <a:gd name="connsiteY157" fmla="*/ 1962847 h 5135292"/>
                <a:gd name="connsiteX158" fmla="*/ 3301500 w 4310643"/>
                <a:gd name="connsiteY158" fmla="*/ 1762346 h 5135292"/>
                <a:gd name="connsiteX159" fmla="*/ 3558100 w 4310643"/>
                <a:gd name="connsiteY159" fmla="*/ 1457441 h 5135292"/>
                <a:gd name="connsiteX160" fmla="*/ 3656792 w 4310643"/>
                <a:gd name="connsiteY160" fmla="*/ 1152535 h 5135292"/>
                <a:gd name="connsiteX161" fmla="*/ 3661986 w 4310643"/>
                <a:gd name="connsiteY161" fmla="*/ 922427 h 5135292"/>
                <a:gd name="connsiteX162" fmla="*/ 3575760 w 4310643"/>
                <a:gd name="connsiteY162" fmla="*/ 612846 h 5135292"/>
                <a:gd name="connsiteX163" fmla="*/ 3431878 w 4310643"/>
                <a:gd name="connsiteY163" fmla="*/ 384297 h 5135292"/>
                <a:gd name="connsiteX164" fmla="*/ 3131127 w 4310643"/>
                <a:gd name="connsiteY164" fmla="*/ 169253 h 5135292"/>
                <a:gd name="connsiteX165" fmla="*/ 2991401 w 4310643"/>
                <a:gd name="connsiteY165" fmla="*/ 123024 h 5135292"/>
                <a:gd name="connsiteX166" fmla="*/ 2790382 w 4310643"/>
                <a:gd name="connsiteY166" fmla="*/ 99000 h 5135292"/>
                <a:gd name="connsiteX167" fmla="*/ 2752787 w 4310643"/>
                <a:gd name="connsiteY167" fmla="*/ 1282 h 5135292"/>
                <a:gd name="connsiteX168" fmla="*/ 2852713 w 4310643"/>
                <a:gd name="connsiteY168" fmla="*/ 1996 h 5135292"/>
                <a:gd name="connsiteX169" fmla="*/ 3157099 w 4310643"/>
                <a:gd name="connsiteY169" fmla="*/ 74197 h 5135292"/>
                <a:gd name="connsiteX170" fmla="*/ 3468757 w 4310643"/>
                <a:gd name="connsiteY170" fmla="*/ 283527 h 5135292"/>
                <a:gd name="connsiteX171" fmla="*/ 3609003 w 4310643"/>
                <a:gd name="connsiteY171" fmla="*/ 448187 h 5135292"/>
                <a:gd name="connsiteX172" fmla="*/ 3677050 w 4310643"/>
                <a:gd name="connsiteY172" fmla="*/ 574928 h 5135292"/>
                <a:gd name="connsiteX173" fmla="*/ 3772624 w 4310643"/>
                <a:gd name="connsiteY173" fmla="*/ 955670 h 5135292"/>
                <a:gd name="connsiteX174" fmla="*/ 3762755 w 4310643"/>
                <a:gd name="connsiteY174" fmla="*/ 1181104 h 5135292"/>
                <a:gd name="connsiteX175" fmla="*/ 3696788 w 4310643"/>
                <a:gd name="connsiteY175" fmla="*/ 1419522 h 5135292"/>
                <a:gd name="connsiteX176" fmla="*/ 3519662 w 4310643"/>
                <a:gd name="connsiteY176" fmla="*/ 1710923 h 5135292"/>
                <a:gd name="connsiteX177" fmla="*/ 3369547 w 4310643"/>
                <a:gd name="connsiteY177" fmla="*/ 1851689 h 5135292"/>
                <a:gd name="connsiteX178" fmla="*/ 3293710 w 4310643"/>
                <a:gd name="connsiteY178" fmla="*/ 1964405 h 5135292"/>
                <a:gd name="connsiteX179" fmla="*/ 3405387 w 4310643"/>
                <a:gd name="connsiteY179" fmla="*/ 2166463 h 5135292"/>
                <a:gd name="connsiteX180" fmla="*/ 3698346 w 4310643"/>
                <a:gd name="connsiteY180" fmla="*/ 2293205 h 5135292"/>
                <a:gd name="connsiteX181" fmla="*/ 3992343 w 4310643"/>
                <a:gd name="connsiteY181" fmla="*/ 2422023 h 5135292"/>
                <a:gd name="connsiteX182" fmla="*/ 4031300 w 4310643"/>
                <a:gd name="connsiteY182" fmla="*/ 2429295 h 5135292"/>
                <a:gd name="connsiteX183" fmla="*/ 4107657 w 4310643"/>
                <a:gd name="connsiteY183" fmla="*/ 2361250 h 5135292"/>
                <a:gd name="connsiteX184" fmla="*/ 4184013 w 4310643"/>
                <a:gd name="connsiteY184" fmla="*/ 2426179 h 5135292"/>
                <a:gd name="connsiteX185" fmla="*/ 4162197 w 4310643"/>
                <a:gd name="connsiteY185" fmla="*/ 2499419 h 5135292"/>
                <a:gd name="connsiteX186" fmla="*/ 4220374 w 4310643"/>
                <a:gd name="connsiteY186" fmla="*/ 2546687 h 5135292"/>
                <a:gd name="connsiteX187" fmla="*/ 4280627 w 4310643"/>
                <a:gd name="connsiteY187" fmla="*/ 2608499 h 5135292"/>
                <a:gd name="connsiteX188" fmla="*/ 4308677 w 4310643"/>
                <a:gd name="connsiteY188" fmla="*/ 2680181 h 5135292"/>
                <a:gd name="connsiteX189" fmla="*/ 4308677 w 4310643"/>
                <a:gd name="connsiteY189" fmla="*/ 2767445 h 5135292"/>
                <a:gd name="connsiteX190" fmla="*/ 4258812 w 4310643"/>
                <a:gd name="connsiteY190" fmla="*/ 2887953 h 5135292"/>
                <a:gd name="connsiteX191" fmla="*/ 4149212 w 4310643"/>
                <a:gd name="connsiteY191" fmla="*/ 2989242 h 5135292"/>
                <a:gd name="connsiteX192" fmla="*/ 4085841 w 4310643"/>
                <a:gd name="connsiteY192" fmla="*/ 3003786 h 5135292"/>
                <a:gd name="connsiteX193" fmla="*/ 4024548 w 4310643"/>
                <a:gd name="connsiteY193" fmla="*/ 3015733 h 5135292"/>
                <a:gd name="connsiteX194" fmla="*/ 4017796 w 4310643"/>
                <a:gd name="connsiteY194" fmla="*/ 3058326 h 5135292"/>
                <a:gd name="connsiteX195" fmla="*/ 3970007 w 4310643"/>
                <a:gd name="connsiteY195" fmla="*/ 3096245 h 5135292"/>
                <a:gd name="connsiteX196" fmla="*/ 3911832 w 4310643"/>
                <a:gd name="connsiteY196" fmla="*/ 3055729 h 5135292"/>
                <a:gd name="connsiteX197" fmla="*/ 3887938 w 4310643"/>
                <a:gd name="connsiteY197" fmla="*/ 3012097 h 5135292"/>
                <a:gd name="connsiteX198" fmla="*/ 3838593 w 4310643"/>
                <a:gd name="connsiteY198" fmla="*/ 3004825 h 5135292"/>
                <a:gd name="connsiteX199" fmla="*/ 3656792 w 4310643"/>
                <a:gd name="connsiteY199" fmla="*/ 2981450 h 5135292"/>
                <a:gd name="connsiteX200" fmla="*/ 3470835 w 4310643"/>
                <a:gd name="connsiteY200" fmla="*/ 2955998 h 5135292"/>
                <a:gd name="connsiteX201" fmla="*/ 3293190 w 4310643"/>
                <a:gd name="connsiteY201" fmla="*/ 2934702 h 5135292"/>
                <a:gd name="connsiteX202" fmla="*/ 3102040 w 4310643"/>
                <a:gd name="connsiteY202" fmla="*/ 3003267 h 5135292"/>
                <a:gd name="connsiteX203" fmla="*/ 2987245 w 4310643"/>
                <a:gd name="connsiteY203" fmla="*/ 3218311 h 5135292"/>
                <a:gd name="connsiteX204" fmla="*/ 2887515 w 4310643"/>
                <a:gd name="connsiteY204" fmla="*/ 3706575 h 5135292"/>
                <a:gd name="connsiteX205" fmla="*/ 2870893 w 4310643"/>
                <a:gd name="connsiteY205" fmla="*/ 3988626 h 5135292"/>
                <a:gd name="connsiteX206" fmla="*/ 3015813 w 4310643"/>
                <a:gd name="connsiteY206" fmla="*/ 4198996 h 5135292"/>
                <a:gd name="connsiteX207" fmla="*/ 3173202 w 4310643"/>
                <a:gd name="connsiteY207" fmla="*/ 4280027 h 5135292"/>
                <a:gd name="connsiteX208" fmla="*/ 3273451 w 4310643"/>
                <a:gd name="connsiteY208" fmla="*/ 4326256 h 5135292"/>
                <a:gd name="connsiteX209" fmla="*/ 3402270 w 4310643"/>
                <a:gd name="connsiteY209" fmla="*/ 4325218 h 5135292"/>
                <a:gd name="connsiteX210" fmla="*/ 3390323 w 4310643"/>
                <a:gd name="connsiteY210" fmla="*/ 4423909 h 5135292"/>
                <a:gd name="connsiteX211" fmla="*/ 3356561 w 4310643"/>
                <a:gd name="connsiteY211" fmla="*/ 4468062 h 5135292"/>
                <a:gd name="connsiteX212" fmla="*/ 3412140 w 4310643"/>
                <a:gd name="connsiteY212" fmla="*/ 4717908 h 5135292"/>
                <a:gd name="connsiteX213" fmla="*/ 3365911 w 4310643"/>
                <a:gd name="connsiteY213" fmla="*/ 4887241 h 5135292"/>
                <a:gd name="connsiteX214" fmla="*/ 3243844 w 4310643"/>
                <a:gd name="connsiteY214" fmla="*/ 5040474 h 5135292"/>
                <a:gd name="connsiteX215" fmla="*/ 3025683 w 4310643"/>
                <a:gd name="connsiteY215" fmla="*/ 5131375 h 5135292"/>
                <a:gd name="connsiteX216" fmla="*/ 2837130 w 4310643"/>
                <a:gd name="connsiteY216" fmla="*/ 5104364 h 5135292"/>
                <a:gd name="connsiteX217" fmla="*/ 2791421 w 4310643"/>
                <a:gd name="connsiteY217" fmla="*/ 5080990 h 5135292"/>
                <a:gd name="connsiteX218" fmla="*/ 2622606 w 4310643"/>
                <a:gd name="connsiteY218" fmla="*/ 5110078 h 5135292"/>
                <a:gd name="connsiteX219" fmla="*/ 2564429 w 4310643"/>
                <a:gd name="connsiteY219" fmla="*/ 4969312 h 5135292"/>
                <a:gd name="connsiteX220" fmla="*/ 2387822 w 4310643"/>
                <a:gd name="connsiteY220" fmla="*/ 4826988 h 5135292"/>
                <a:gd name="connsiteX221" fmla="*/ 2276664 w 4310643"/>
                <a:gd name="connsiteY221" fmla="*/ 4704922 h 5135292"/>
                <a:gd name="connsiteX222" fmla="*/ 2266795 w 4310643"/>
                <a:gd name="connsiteY222" fmla="*/ 4696610 h 5135292"/>
                <a:gd name="connsiteX223" fmla="*/ 2072529 w 4310643"/>
                <a:gd name="connsiteY223" fmla="*/ 4339242 h 5135292"/>
                <a:gd name="connsiteX224" fmla="*/ 2024221 w 4310643"/>
                <a:gd name="connsiteY224" fmla="*/ 4202113 h 5135292"/>
                <a:gd name="connsiteX225" fmla="*/ 1967084 w 4310643"/>
                <a:gd name="connsiteY225" fmla="*/ 4084721 h 5135292"/>
                <a:gd name="connsiteX226" fmla="*/ 1691785 w 4310643"/>
                <a:gd name="connsiteY226" fmla="*/ 3948631 h 5135292"/>
                <a:gd name="connsiteX227" fmla="*/ 1458561 w 4310643"/>
                <a:gd name="connsiteY227" fmla="*/ 4035895 h 5135292"/>
                <a:gd name="connsiteX228" fmla="*/ 1228453 w 4310643"/>
                <a:gd name="connsiteY228" fmla="*/ 4178219 h 5135292"/>
                <a:gd name="connsiteX229" fmla="*/ 656041 w 4310643"/>
                <a:gd name="connsiteY229" fmla="*/ 4309635 h 5135292"/>
                <a:gd name="connsiteX230" fmla="*/ 560466 w 4310643"/>
                <a:gd name="connsiteY230" fmla="*/ 4309635 h 5135292"/>
                <a:gd name="connsiteX231" fmla="*/ 522547 w 4310643"/>
                <a:gd name="connsiteY231" fmla="*/ 4394302 h 5135292"/>
                <a:gd name="connsiteX232" fmla="*/ 461254 w 4310643"/>
                <a:gd name="connsiteY232" fmla="*/ 4343398 h 5135292"/>
                <a:gd name="connsiteX233" fmla="*/ 407753 w 4310643"/>
                <a:gd name="connsiteY233" fmla="*/ 4292493 h 5135292"/>
                <a:gd name="connsiteX234" fmla="*/ 373471 w 4310643"/>
                <a:gd name="connsiteY234" fmla="*/ 4276911 h 5135292"/>
                <a:gd name="connsiteX235" fmla="*/ 253482 w 4310643"/>
                <a:gd name="connsiteY235" fmla="*/ 4233798 h 5135292"/>
                <a:gd name="connsiteX236" fmla="*/ 0 w 4310643"/>
                <a:gd name="connsiteY236" fmla="*/ 3818253 h 5135292"/>
                <a:gd name="connsiteX237" fmla="*/ 81031 w 4310643"/>
                <a:gd name="connsiteY237" fmla="*/ 3567888 h 5135292"/>
                <a:gd name="connsiteX238" fmla="*/ 264910 w 4310643"/>
                <a:gd name="connsiteY238" fmla="*/ 3413616 h 5135292"/>
                <a:gd name="connsiteX239" fmla="*/ 324644 w 4310643"/>
                <a:gd name="connsiteY239" fmla="*/ 3381931 h 5135292"/>
                <a:gd name="connsiteX240" fmla="*/ 337630 w 4310643"/>
                <a:gd name="connsiteY240" fmla="*/ 3277526 h 5135292"/>
                <a:gd name="connsiteX241" fmla="*/ 422297 w 4310643"/>
                <a:gd name="connsiteY241" fmla="*/ 3256229 h 5135292"/>
                <a:gd name="connsiteX242" fmla="*/ 474240 w 4310643"/>
                <a:gd name="connsiteY242" fmla="*/ 3356479 h 5135292"/>
                <a:gd name="connsiteX243" fmla="*/ 764601 w 4310643"/>
                <a:gd name="connsiteY243" fmla="*/ 3398034 h 5135292"/>
                <a:gd name="connsiteX244" fmla="*/ 1004579 w 4310643"/>
                <a:gd name="connsiteY244" fmla="*/ 3235452 h 5135292"/>
                <a:gd name="connsiteX245" fmla="*/ 1282474 w 4310643"/>
                <a:gd name="connsiteY245" fmla="*/ 2696802 h 5135292"/>
                <a:gd name="connsiteX246" fmla="*/ 1317796 w 4310643"/>
                <a:gd name="connsiteY246" fmla="*/ 2316059 h 5135292"/>
                <a:gd name="connsiteX247" fmla="*/ 1091324 w 4310643"/>
                <a:gd name="connsiteY247" fmla="*/ 2150881 h 5135292"/>
                <a:gd name="connsiteX248" fmla="*/ 961466 w 4310643"/>
                <a:gd name="connsiteY248" fmla="*/ 2079199 h 5135292"/>
                <a:gd name="connsiteX249" fmla="*/ 851866 w 4310643"/>
                <a:gd name="connsiteY249" fmla="*/ 2013232 h 5135292"/>
                <a:gd name="connsiteX250" fmla="*/ 758889 w 4310643"/>
                <a:gd name="connsiteY250" fmla="*/ 2062059 h 5135292"/>
                <a:gd name="connsiteX251" fmla="*/ 740189 w 4310643"/>
                <a:gd name="connsiteY251" fmla="*/ 2002324 h 5135292"/>
                <a:gd name="connsiteX252" fmla="*/ 722528 w 4310643"/>
                <a:gd name="connsiteY252" fmla="*/ 1940511 h 5135292"/>
                <a:gd name="connsiteX253" fmla="*/ 655002 w 4310643"/>
                <a:gd name="connsiteY253" fmla="*/ 1885452 h 5135292"/>
                <a:gd name="connsiteX254" fmla="*/ 553194 w 4310643"/>
                <a:gd name="connsiteY254" fmla="*/ 1742608 h 5135292"/>
                <a:gd name="connsiteX255" fmla="*/ 616045 w 4310643"/>
                <a:gd name="connsiteY255" fmla="*/ 1418484 h 5135292"/>
                <a:gd name="connsiteX256" fmla="*/ 762005 w 4310643"/>
                <a:gd name="connsiteY256" fmla="*/ 1366021 h 5135292"/>
                <a:gd name="connsiteX257" fmla="*/ 920950 w 4310643"/>
                <a:gd name="connsiteY257" fmla="*/ 1387318 h 5135292"/>
                <a:gd name="connsiteX258" fmla="*/ 1086130 w 4310643"/>
                <a:gd name="connsiteY258" fmla="*/ 1310962 h 5135292"/>
                <a:gd name="connsiteX259" fmla="*/ 1062236 w 4310643"/>
                <a:gd name="connsiteY259" fmla="*/ 1425236 h 5135292"/>
                <a:gd name="connsiteX260" fmla="*/ 1152097 w 4310643"/>
                <a:gd name="connsiteY260" fmla="*/ 1451207 h 5135292"/>
                <a:gd name="connsiteX261" fmla="*/ 1263255 w 4310643"/>
                <a:gd name="connsiteY261" fmla="*/ 1478737 h 5135292"/>
                <a:gd name="connsiteX262" fmla="*/ 1474663 w 4310643"/>
                <a:gd name="connsiteY262" fmla="*/ 1537952 h 5135292"/>
                <a:gd name="connsiteX263" fmla="*/ 1752040 w 4310643"/>
                <a:gd name="connsiteY263" fmla="*/ 1567041 h 5135292"/>
                <a:gd name="connsiteX264" fmla="*/ 1854367 w 4310643"/>
                <a:gd name="connsiteY264" fmla="*/ 1380565 h 5135292"/>
                <a:gd name="connsiteX265" fmla="*/ 1808138 w 4310643"/>
                <a:gd name="connsiteY265" fmla="*/ 1149418 h 5135292"/>
                <a:gd name="connsiteX266" fmla="*/ 1811255 w 4310643"/>
                <a:gd name="connsiteY266" fmla="*/ 890741 h 5135292"/>
                <a:gd name="connsiteX267" fmla="*/ 2075645 w 4310643"/>
                <a:gd name="connsiteY267" fmla="*/ 320407 h 5135292"/>
                <a:gd name="connsiteX268" fmla="*/ 2301077 w 4310643"/>
                <a:gd name="connsiteY268" fmla="*/ 132892 h 5135292"/>
                <a:gd name="connsiteX269" fmla="*/ 2653251 w 4310643"/>
                <a:gd name="connsiteY269" fmla="*/ 10306 h 5135292"/>
                <a:gd name="connsiteX270" fmla="*/ 2752787 w 4310643"/>
                <a:gd name="connsiteY270" fmla="*/ 1282 h 5135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</a:cxnLst>
              <a:rect l="l" t="t" r="r" b="b"/>
              <a:pathLst>
                <a:path w="4310643" h="5135292">
                  <a:moveTo>
                    <a:pt x="3275010" y="4527795"/>
                  </a:moveTo>
                  <a:cubicBezTo>
                    <a:pt x="3261505" y="4531431"/>
                    <a:pt x="3232417" y="4609866"/>
                    <a:pt x="3230858" y="4619216"/>
                  </a:cubicBezTo>
                  <a:cubicBezTo>
                    <a:pt x="3225145" y="4651421"/>
                    <a:pt x="3217872" y="4682586"/>
                    <a:pt x="3202290" y="4711674"/>
                  </a:cubicBezTo>
                  <a:cubicBezTo>
                    <a:pt x="3170605" y="4770889"/>
                    <a:pt x="3126973" y="4793225"/>
                    <a:pt x="3061004" y="4782317"/>
                  </a:cubicBezTo>
                  <a:cubicBezTo>
                    <a:pt x="3043863" y="4779719"/>
                    <a:pt x="3026723" y="4774525"/>
                    <a:pt x="3009581" y="4772447"/>
                  </a:cubicBezTo>
                  <a:cubicBezTo>
                    <a:pt x="2960754" y="4766733"/>
                    <a:pt x="2944132" y="4794783"/>
                    <a:pt x="2936341" y="4810366"/>
                  </a:cubicBezTo>
                  <a:cubicBezTo>
                    <a:pt x="2932186" y="4818677"/>
                    <a:pt x="2918681" y="4887241"/>
                    <a:pt x="2912967" y="4911655"/>
                  </a:cubicBezTo>
                  <a:cubicBezTo>
                    <a:pt x="2904655" y="4946976"/>
                    <a:pt x="2863102" y="4991647"/>
                    <a:pt x="2863102" y="4996323"/>
                  </a:cubicBezTo>
                  <a:cubicBezTo>
                    <a:pt x="2925433" y="5012425"/>
                    <a:pt x="3033994" y="5031124"/>
                    <a:pt x="3092690" y="5007231"/>
                  </a:cubicBezTo>
                  <a:cubicBezTo>
                    <a:pt x="3206964" y="4961001"/>
                    <a:pt x="3276049" y="4875295"/>
                    <a:pt x="3303060" y="4755826"/>
                  </a:cubicBezTo>
                  <a:cubicBezTo>
                    <a:pt x="3313448" y="4709078"/>
                    <a:pt x="3319162" y="4631163"/>
                    <a:pt x="3275010" y="4527795"/>
                  </a:cubicBezTo>
                  <a:close/>
                  <a:moveTo>
                    <a:pt x="287180" y="3591197"/>
                  </a:moveTo>
                  <a:cubicBezTo>
                    <a:pt x="283479" y="3593080"/>
                    <a:pt x="280233" y="3596197"/>
                    <a:pt x="276857" y="3598535"/>
                  </a:cubicBezTo>
                  <a:cubicBezTo>
                    <a:pt x="230108" y="3631778"/>
                    <a:pt x="194267" y="3673852"/>
                    <a:pt x="168815" y="3725275"/>
                  </a:cubicBezTo>
                  <a:cubicBezTo>
                    <a:pt x="147519" y="3767868"/>
                    <a:pt x="136610" y="3813059"/>
                    <a:pt x="133494" y="3860327"/>
                  </a:cubicBezTo>
                  <a:cubicBezTo>
                    <a:pt x="130896" y="3904478"/>
                    <a:pt x="132974" y="3948631"/>
                    <a:pt x="149596" y="3990704"/>
                  </a:cubicBezTo>
                  <a:cubicBezTo>
                    <a:pt x="154271" y="4003170"/>
                    <a:pt x="163101" y="4013559"/>
                    <a:pt x="166217" y="4027064"/>
                  </a:cubicBezTo>
                  <a:cubicBezTo>
                    <a:pt x="203098" y="4082124"/>
                    <a:pt x="252963" y="4121082"/>
                    <a:pt x="314256" y="4145494"/>
                  </a:cubicBezTo>
                  <a:cubicBezTo>
                    <a:pt x="326202" y="4150170"/>
                    <a:pt x="322566" y="4142378"/>
                    <a:pt x="321528" y="4136664"/>
                  </a:cubicBezTo>
                  <a:cubicBezTo>
                    <a:pt x="311659" y="4077969"/>
                    <a:pt x="324125" y="4024468"/>
                    <a:pt x="355810" y="3974602"/>
                  </a:cubicBezTo>
                  <a:cubicBezTo>
                    <a:pt x="374510" y="3944475"/>
                    <a:pt x="397365" y="3917464"/>
                    <a:pt x="418141" y="3888896"/>
                  </a:cubicBezTo>
                  <a:cubicBezTo>
                    <a:pt x="450346" y="3844744"/>
                    <a:pt x="447750" y="3833317"/>
                    <a:pt x="405157" y="3800073"/>
                  </a:cubicBezTo>
                  <a:cubicBezTo>
                    <a:pt x="377107" y="3777738"/>
                    <a:pt x="349058" y="3754882"/>
                    <a:pt x="328280" y="3725275"/>
                  </a:cubicBezTo>
                  <a:cubicBezTo>
                    <a:pt x="299711" y="3684760"/>
                    <a:pt x="292439" y="3639569"/>
                    <a:pt x="300231" y="3591263"/>
                  </a:cubicBezTo>
                  <a:cubicBezTo>
                    <a:pt x="295037" y="3588665"/>
                    <a:pt x="290881" y="3589314"/>
                    <a:pt x="287180" y="3591197"/>
                  </a:cubicBezTo>
                  <a:close/>
                  <a:moveTo>
                    <a:pt x="2007995" y="3082958"/>
                  </a:moveTo>
                  <a:cubicBezTo>
                    <a:pt x="2063961" y="3082958"/>
                    <a:pt x="2109330" y="3128327"/>
                    <a:pt x="2109330" y="3184293"/>
                  </a:cubicBezTo>
                  <a:cubicBezTo>
                    <a:pt x="2109330" y="3240259"/>
                    <a:pt x="2063961" y="3285628"/>
                    <a:pt x="2007995" y="3285628"/>
                  </a:cubicBezTo>
                  <a:cubicBezTo>
                    <a:pt x="1952029" y="3285628"/>
                    <a:pt x="1906660" y="3240259"/>
                    <a:pt x="1906660" y="3184293"/>
                  </a:cubicBezTo>
                  <a:cubicBezTo>
                    <a:pt x="1906660" y="3128327"/>
                    <a:pt x="1952029" y="3082958"/>
                    <a:pt x="2007995" y="3082958"/>
                  </a:cubicBezTo>
                  <a:close/>
                  <a:moveTo>
                    <a:pt x="4168430" y="2641094"/>
                  </a:moveTo>
                  <a:cubicBezTo>
                    <a:pt x="4166223" y="2642392"/>
                    <a:pt x="4164794" y="2645119"/>
                    <a:pt x="4164794" y="2649015"/>
                  </a:cubicBezTo>
                  <a:cubicBezTo>
                    <a:pt x="4164794" y="2660443"/>
                    <a:pt x="4160120" y="2705114"/>
                    <a:pt x="4157522" y="2716022"/>
                  </a:cubicBezTo>
                  <a:cubicBezTo>
                    <a:pt x="4153367" y="2732643"/>
                    <a:pt x="4101424" y="2802766"/>
                    <a:pt x="4071817" y="2824062"/>
                  </a:cubicBezTo>
                  <a:cubicBezTo>
                    <a:pt x="4051559" y="2838608"/>
                    <a:pt x="4034936" y="2861982"/>
                    <a:pt x="4023510" y="2885356"/>
                  </a:cubicBezTo>
                  <a:cubicBezTo>
                    <a:pt x="4020912" y="2891069"/>
                    <a:pt x="4015198" y="2909249"/>
                    <a:pt x="4019354" y="2914444"/>
                  </a:cubicBezTo>
                  <a:cubicBezTo>
                    <a:pt x="4022990" y="2919119"/>
                    <a:pt x="4030782" y="2916002"/>
                    <a:pt x="4037014" y="2914444"/>
                  </a:cubicBezTo>
                  <a:cubicBezTo>
                    <a:pt x="4110254" y="2897822"/>
                    <a:pt x="4163756" y="2865617"/>
                    <a:pt x="4203751" y="2789261"/>
                  </a:cubicBezTo>
                  <a:cubicBezTo>
                    <a:pt x="4216218" y="2762251"/>
                    <a:pt x="4218815" y="2727968"/>
                    <a:pt x="4212063" y="2700438"/>
                  </a:cubicBezTo>
                  <a:cubicBezTo>
                    <a:pt x="4209465" y="2687453"/>
                    <a:pt x="4186091" y="2647457"/>
                    <a:pt x="4176741" y="2641743"/>
                  </a:cubicBezTo>
                  <a:cubicBezTo>
                    <a:pt x="4173625" y="2639925"/>
                    <a:pt x="4170638" y="2639795"/>
                    <a:pt x="4168430" y="2641094"/>
                  </a:cubicBezTo>
                  <a:close/>
                  <a:moveTo>
                    <a:pt x="2165165" y="2587113"/>
                  </a:moveTo>
                  <a:cubicBezTo>
                    <a:pt x="2221131" y="2587113"/>
                    <a:pt x="2266500" y="2632482"/>
                    <a:pt x="2266500" y="2688448"/>
                  </a:cubicBezTo>
                  <a:cubicBezTo>
                    <a:pt x="2266500" y="2744414"/>
                    <a:pt x="2221131" y="2789783"/>
                    <a:pt x="2165165" y="2789783"/>
                  </a:cubicBezTo>
                  <a:cubicBezTo>
                    <a:pt x="2109199" y="2789783"/>
                    <a:pt x="2063830" y="2744414"/>
                    <a:pt x="2063830" y="2688448"/>
                  </a:cubicBezTo>
                  <a:cubicBezTo>
                    <a:pt x="2063830" y="2632482"/>
                    <a:pt x="2109199" y="2587113"/>
                    <a:pt x="2165165" y="2587113"/>
                  </a:cubicBezTo>
                  <a:close/>
                  <a:moveTo>
                    <a:pt x="2326729" y="2088422"/>
                  </a:moveTo>
                  <a:cubicBezTo>
                    <a:pt x="2382695" y="2088422"/>
                    <a:pt x="2428064" y="2133791"/>
                    <a:pt x="2428064" y="2189757"/>
                  </a:cubicBezTo>
                  <a:cubicBezTo>
                    <a:pt x="2428064" y="2245723"/>
                    <a:pt x="2382695" y="2291092"/>
                    <a:pt x="2326729" y="2291092"/>
                  </a:cubicBezTo>
                  <a:cubicBezTo>
                    <a:pt x="2270763" y="2291092"/>
                    <a:pt x="2225394" y="2245723"/>
                    <a:pt x="2225394" y="2189757"/>
                  </a:cubicBezTo>
                  <a:cubicBezTo>
                    <a:pt x="2225394" y="2133791"/>
                    <a:pt x="2270763" y="2088422"/>
                    <a:pt x="2326729" y="2088422"/>
                  </a:cubicBezTo>
                  <a:close/>
                  <a:moveTo>
                    <a:pt x="827193" y="1512371"/>
                  </a:moveTo>
                  <a:cubicBezTo>
                    <a:pt x="809143" y="1511721"/>
                    <a:pt x="790574" y="1515357"/>
                    <a:pt x="767719" y="1521330"/>
                  </a:cubicBezTo>
                  <a:cubicBezTo>
                    <a:pt x="663313" y="1548341"/>
                    <a:pt x="623836" y="1674044"/>
                    <a:pt x="673182" y="1749880"/>
                  </a:cubicBezTo>
                  <a:cubicBezTo>
                    <a:pt x="678376" y="1757672"/>
                    <a:pt x="704348" y="1803901"/>
                    <a:pt x="715256" y="1800265"/>
                  </a:cubicBezTo>
                  <a:cubicBezTo>
                    <a:pt x="727203" y="1796110"/>
                    <a:pt x="731878" y="1775332"/>
                    <a:pt x="738631" y="1759750"/>
                  </a:cubicBezTo>
                  <a:cubicBezTo>
                    <a:pt x="744863" y="1745206"/>
                    <a:pt x="778107" y="1700535"/>
                    <a:pt x="778107" y="1700535"/>
                  </a:cubicBezTo>
                  <a:cubicBezTo>
                    <a:pt x="803040" y="1682354"/>
                    <a:pt x="834206" y="1683393"/>
                    <a:pt x="862775" y="1672485"/>
                  </a:cubicBezTo>
                  <a:cubicBezTo>
                    <a:pt x="896018" y="1658980"/>
                    <a:pt x="914718" y="1630412"/>
                    <a:pt x="919912" y="1595609"/>
                  </a:cubicBezTo>
                  <a:cubicBezTo>
                    <a:pt x="923548" y="1572235"/>
                    <a:pt x="910043" y="1543147"/>
                    <a:pt x="883551" y="1529122"/>
                  </a:cubicBezTo>
                  <a:cubicBezTo>
                    <a:pt x="862774" y="1517955"/>
                    <a:pt x="845243" y="1513020"/>
                    <a:pt x="827193" y="1512371"/>
                  </a:cubicBezTo>
                  <a:close/>
                  <a:moveTo>
                    <a:pt x="2265238" y="953592"/>
                  </a:moveTo>
                  <a:cubicBezTo>
                    <a:pt x="2288092" y="958267"/>
                    <a:pt x="2301598" y="973850"/>
                    <a:pt x="2307311" y="996705"/>
                  </a:cubicBezTo>
                  <a:cubicBezTo>
                    <a:pt x="2311467" y="1012807"/>
                    <a:pt x="2313025" y="1028910"/>
                    <a:pt x="2319258" y="1044493"/>
                  </a:cubicBezTo>
                  <a:cubicBezTo>
                    <a:pt x="2320297" y="1045012"/>
                    <a:pt x="2321336" y="1045012"/>
                    <a:pt x="2321855" y="1046051"/>
                  </a:cubicBezTo>
                  <a:cubicBezTo>
                    <a:pt x="2333283" y="1067348"/>
                    <a:pt x="2339515" y="1090722"/>
                    <a:pt x="2344191" y="1114615"/>
                  </a:cubicBezTo>
                  <a:cubicBezTo>
                    <a:pt x="2417950" y="1269926"/>
                    <a:pt x="2538458" y="1363424"/>
                    <a:pt x="2709351" y="1385240"/>
                  </a:cubicBezTo>
                  <a:cubicBezTo>
                    <a:pt x="2830378" y="1400304"/>
                    <a:pt x="2939459" y="1363943"/>
                    <a:pt x="3036592" y="1290184"/>
                  </a:cubicBezTo>
                  <a:cubicBezTo>
                    <a:pt x="3049059" y="1280834"/>
                    <a:pt x="3061005" y="1270965"/>
                    <a:pt x="3071914" y="1260576"/>
                  </a:cubicBezTo>
                  <a:cubicBezTo>
                    <a:pt x="3091132" y="1242915"/>
                    <a:pt x="3115546" y="1238241"/>
                    <a:pt x="3135803" y="1248629"/>
                  </a:cubicBezTo>
                  <a:cubicBezTo>
                    <a:pt x="3156581" y="1259018"/>
                    <a:pt x="3170086" y="1286548"/>
                    <a:pt x="3166450" y="1310961"/>
                  </a:cubicBezTo>
                  <a:cubicBezTo>
                    <a:pt x="3165931" y="1314077"/>
                    <a:pt x="3165411" y="1317713"/>
                    <a:pt x="3164891" y="1320831"/>
                  </a:cubicBezTo>
                  <a:cubicBezTo>
                    <a:pt x="3171644" y="1333817"/>
                    <a:pt x="3162295" y="1342127"/>
                    <a:pt x="3155541" y="1349918"/>
                  </a:cubicBezTo>
                  <a:cubicBezTo>
                    <a:pt x="3137881" y="1370176"/>
                    <a:pt x="3116065" y="1385760"/>
                    <a:pt x="3094768" y="1401342"/>
                  </a:cubicBezTo>
                  <a:cubicBezTo>
                    <a:pt x="3029839" y="1449649"/>
                    <a:pt x="2957639" y="1482893"/>
                    <a:pt x="2879204" y="1502112"/>
                  </a:cubicBezTo>
                  <a:cubicBezTo>
                    <a:pt x="2792979" y="1522889"/>
                    <a:pt x="2706753" y="1521331"/>
                    <a:pt x="2621048" y="1499514"/>
                  </a:cubicBezTo>
                  <a:cubicBezTo>
                    <a:pt x="2553002" y="1482374"/>
                    <a:pt x="2490151" y="1454324"/>
                    <a:pt x="2433533" y="1413809"/>
                  </a:cubicBezTo>
                  <a:cubicBezTo>
                    <a:pt x="2366007" y="1366021"/>
                    <a:pt x="2309389" y="1308364"/>
                    <a:pt x="2272510" y="1233047"/>
                  </a:cubicBezTo>
                  <a:cubicBezTo>
                    <a:pt x="2271470" y="1228891"/>
                    <a:pt x="2268874" y="1226813"/>
                    <a:pt x="2270432" y="1223697"/>
                  </a:cubicBezTo>
                  <a:cubicBezTo>
                    <a:pt x="2254849" y="1190972"/>
                    <a:pt x="2237189" y="1159288"/>
                    <a:pt x="2225241" y="1125005"/>
                  </a:cubicBezTo>
                  <a:cubicBezTo>
                    <a:pt x="2213814" y="1092281"/>
                    <a:pt x="2204983" y="1059556"/>
                    <a:pt x="2198231" y="1025793"/>
                  </a:cubicBezTo>
                  <a:cubicBezTo>
                    <a:pt x="2189400" y="982161"/>
                    <a:pt x="2223683" y="945282"/>
                    <a:pt x="2265238" y="953592"/>
                  </a:cubicBezTo>
                  <a:close/>
                  <a:moveTo>
                    <a:pt x="3111653" y="745104"/>
                  </a:moveTo>
                  <a:cubicBezTo>
                    <a:pt x="3167619" y="745104"/>
                    <a:pt x="3212988" y="790473"/>
                    <a:pt x="3212988" y="846439"/>
                  </a:cubicBezTo>
                  <a:cubicBezTo>
                    <a:pt x="3212988" y="902405"/>
                    <a:pt x="3167619" y="947774"/>
                    <a:pt x="3111653" y="947774"/>
                  </a:cubicBezTo>
                  <a:cubicBezTo>
                    <a:pt x="3055687" y="947774"/>
                    <a:pt x="3010318" y="902405"/>
                    <a:pt x="3010318" y="846439"/>
                  </a:cubicBezTo>
                  <a:cubicBezTo>
                    <a:pt x="3010318" y="790473"/>
                    <a:pt x="3055687" y="745104"/>
                    <a:pt x="3111653" y="745104"/>
                  </a:cubicBezTo>
                  <a:close/>
                  <a:moveTo>
                    <a:pt x="2548100" y="554743"/>
                  </a:moveTo>
                  <a:cubicBezTo>
                    <a:pt x="2604066" y="554743"/>
                    <a:pt x="2649435" y="600112"/>
                    <a:pt x="2649435" y="656078"/>
                  </a:cubicBezTo>
                  <a:cubicBezTo>
                    <a:pt x="2649435" y="712044"/>
                    <a:pt x="2604066" y="757413"/>
                    <a:pt x="2548100" y="757413"/>
                  </a:cubicBezTo>
                  <a:cubicBezTo>
                    <a:pt x="2492134" y="757413"/>
                    <a:pt x="2446765" y="712044"/>
                    <a:pt x="2446765" y="656078"/>
                  </a:cubicBezTo>
                  <a:cubicBezTo>
                    <a:pt x="2446765" y="600112"/>
                    <a:pt x="2492134" y="554743"/>
                    <a:pt x="2548100" y="554743"/>
                  </a:cubicBezTo>
                  <a:close/>
                  <a:moveTo>
                    <a:pt x="2790382" y="99000"/>
                  </a:moveTo>
                  <a:cubicBezTo>
                    <a:pt x="2722336" y="99519"/>
                    <a:pt x="2654291" y="108220"/>
                    <a:pt x="2589362" y="124062"/>
                  </a:cubicBezTo>
                  <a:cubicBezTo>
                    <a:pt x="2522875" y="140164"/>
                    <a:pt x="2458465" y="164577"/>
                    <a:pt x="2397692" y="196263"/>
                  </a:cubicBezTo>
                  <a:cubicBezTo>
                    <a:pt x="2284975" y="254439"/>
                    <a:pt x="2187323" y="333912"/>
                    <a:pt x="2108369" y="432604"/>
                  </a:cubicBezTo>
                  <a:cubicBezTo>
                    <a:pt x="1949423" y="631027"/>
                    <a:pt x="1881898" y="881393"/>
                    <a:pt x="1904752" y="1133316"/>
                  </a:cubicBezTo>
                  <a:cubicBezTo>
                    <a:pt x="1910985" y="1200842"/>
                    <a:pt x="1923451" y="1268368"/>
                    <a:pt x="1942671" y="1333817"/>
                  </a:cubicBezTo>
                  <a:cubicBezTo>
                    <a:pt x="1977992" y="1455363"/>
                    <a:pt x="1916180" y="1583663"/>
                    <a:pt x="1808138" y="1644436"/>
                  </a:cubicBezTo>
                  <a:cubicBezTo>
                    <a:pt x="1735418" y="1685471"/>
                    <a:pt x="1661658" y="1685471"/>
                    <a:pt x="1583225" y="1664174"/>
                  </a:cubicBezTo>
                  <a:cubicBezTo>
                    <a:pt x="1480377" y="1636125"/>
                    <a:pt x="1377530" y="1608076"/>
                    <a:pt x="1273644" y="1584701"/>
                  </a:cubicBezTo>
                  <a:cubicBezTo>
                    <a:pt x="1221701" y="1573274"/>
                    <a:pt x="1169238" y="1563924"/>
                    <a:pt x="1117295" y="1554055"/>
                  </a:cubicBezTo>
                  <a:cubicBezTo>
                    <a:pt x="1090285" y="1548860"/>
                    <a:pt x="1036264" y="1528084"/>
                    <a:pt x="1035745" y="1573793"/>
                  </a:cubicBezTo>
                  <a:cubicBezTo>
                    <a:pt x="1035745" y="1588857"/>
                    <a:pt x="1038862" y="1603401"/>
                    <a:pt x="1038342" y="1617945"/>
                  </a:cubicBezTo>
                  <a:cubicBezTo>
                    <a:pt x="1037303" y="1648072"/>
                    <a:pt x="1033148" y="1676641"/>
                    <a:pt x="1019643" y="1704171"/>
                  </a:cubicBezTo>
                  <a:cubicBezTo>
                    <a:pt x="998345" y="1748322"/>
                    <a:pt x="958869" y="1778968"/>
                    <a:pt x="916795" y="1802343"/>
                  </a:cubicBezTo>
                  <a:cubicBezTo>
                    <a:pt x="892901" y="1815329"/>
                    <a:pt x="846672" y="1825197"/>
                    <a:pt x="849789" y="1861038"/>
                  </a:cubicBezTo>
                  <a:cubicBezTo>
                    <a:pt x="853944" y="1910384"/>
                    <a:pt x="947961" y="1933759"/>
                    <a:pt x="982243" y="1954536"/>
                  </a:cubicBezTo>
                  <a:cubicBezTo>
                    <a:pt x="1050808" y="1996090"/>
                    <a:pt x="1119373" y="2037645"/>
                    <a:pt x="1187938" y="2078680"/>
                  </a:cubicBezTo>
                  <a:cubicBezTo>
                    <a:pt x="1258580" y="2121274"/>
                    <a:pt x="1345845" y="2155556"/>
                    <a:pt x="1391035" y="2226718"/>
                  </a:cubicBezTo>
                  <a:cubicBezTo>
                    <a:pt x="1475703" y="2359172"/>
                    <a:pt x="1490247" y="2522793"/>
                    <a:pt x="1421162" y="2666156"/>
                  </a:cubicBezTo>
                  <a:cubicBezTo>
                    <a:pt x="1370777" y="2771081"/>
                    <a:pt x="1321432" y="2876006"/>
                    <a:pt x="1270528" y="2980412"/>
                  </a:cubicBezTo>
                  <a:cubicBezTo>
                    <a:pt x="1212871" y="3098842"/>
                    <a:pt x="1156253" y="3223505"/>
                    <a:pt x="1077818" y="3329988"/>
                  </a:cubicBezTo>
                  <a:cubicBezTo>
                    <a:pt x="1066392" y="3346091"/>
                    <a:pt x="1053406" y="3361155"/>
                    <a:pt x="1039900" y="3375179"/>
                  </a:cubicBezTo>
                  <a:cubicBezTo>
                    <a:pt x="913678" y="3506075"/>
                    <a:pt x="742267" y="3538280"/>
                    <a:pt x="567738" y="3507114"/>
                  </a:cubicBezTo>
                  <a:cubicBezTo>
                    <a:pt x="535013" y="3500881"/>
                    <a:pt x="503848" y="3482181"/>
                    <a:pt x="481512" y="3515944"/>
                  </a:cubicBezTo>
                  <a:cubicBezTo>
                    <a:pt x="458138" y="3551786"/>
                    <a:pt x="407233" y="3617233"/>
                    <a:pt x="447230" y="3655672"/>
                  </a:cubicBezTo>
                  <a:cubicBezTo>
                    <a:pt x="486706" y="3693590"/>
                    <a:pt x="531377" y="3722159"/>
                    <a:pt x="555271" y="3772544"/>
                  </a:cubicBezTo>
                  <a:cubicBezTo>
                    <a:pt x="577088" y="3818773"/>
                    <a:pt x="579166" y="3872274"/>
                    <a:pt x="556310" y="3917984"/>
                  </a:cubicBezTo>
                  <a:cubicBezTo>
                    <a:pt x="533455" y="3963175"/>
                    <a:pt x="498134" y="3999534"/>
                    <a:pt x="470604" y="4041609"/>
                  </a:cubicBezTo>
                  <a:cubicBezTo>
                    <a:pt x="433725" y="4098227"/>
                    <a:pt x="462294" y="4153805"/>
                    <a:pt x="519951" y="4178739"/>
                  </a:cubicBezTo>
                  <a:cubicBezTo>
                    <a:pt x="565140" y="4198477"/>
                    <a:pt x="617603" y="4198996"/>
                    <a:pt x="665910" y="4201074"/>
                  </a:cubicBezTo>
                  <a:cubicBezTo>
                    <a:pt x="743305" y="4204710"/>
                    <a:pt x="820182" y="4196399"/>
                    <a:pt x="895499" y="4179777"/>
                  </a:cubicBezTo>
                  <a:cubicBezTo>
                    <a:pt x="1086649" y="4137184"/>
                    <a:pt x="1264814" y="4041609"/>
                    <a:pt x="1419604" y="3923178"/>
                  </a:cubicBezTo>
                  <a:cubicBezTo>
                    <a:pt x="1484533" y="3873313"/>
                    <a:pt x="1557772" y="3844744"/>
                    <a:pt x="1638284" y="3836433"/>
                  </a:cubicBezTo>
                  <a:cubicBezTo>
                    <a:pt x="1757754" y="3823967"/>
                    <a:pt x="1866834" y="3852535"/>
                    <a:pt x="1963448" y="3924737"/>
                  </a:cubicBezTo>
                  <a:cubicBezTo>
                    <a:pt x="2024740" y="3970447"/>
                    <a:pt x="2070969" y="4030700"/>
                    <a:pt x="2102136" y="4099785"/>
                  </a:cubicBezTo>
                  <a:cubicBezTo>
                    <a:pt x="2135898" y="4174583"/>
                    <a:pt x="2155637" y="4254056"/>
                    <a:pt x="2186803" y="4329893"/>
                  </a:cubicBezTo>
                  <a:cubicBezTo>
                    <a:pt x="2203425" y="4369888"/>
                    <a:pt x="2221605" y="4408847"/>
                    <a:pt x="2241344" y="4446764"/>
                  </a:cubicBezTo>
                  <a:cubicBezTo>
                    <a:pt x="2283937" y="4527795"/>
                    <a:pt x="2334841" y="4605191"/>
                    <a:pt x="2394575" y="4674795"/>
                  </a:cubicBezTo>
                  <a:cubicBezTo>
                    <a:pt x="2423663" y="4709078"/>
                    <a:pt x="2454829" y="4744398"/>
                    <a:pt x="2490150" y="4771929"/>
                  </a:cubicBezTo>
                  <a:cubicBezTo>
                    <a:pt x="2527030" y="4801017"/>
                    <a:pt x="2558715" y="4835818"/>
                    <a:pt x="2599750" y="4859193"/>
                  </a:cubicBezTo>
                  <a:cubicBezTo>
                    <a:pt x="2626241" y="4874776"/>
                    <a:pt x="2725452" y="4916849"/>
                    <a:pt x="2737400" y="4869062"/>
                  </a:cubicBezTo>
                  <a:cubicBezTo>
                    <a:pt x="2749866" y="4818677"/>
                    <a:pt x="2750385" y="4761539"/>
                    <a:pt x="2776875" y="4715830"/>
                  </a:cubicBezTo>
                  <a:cubicBezTo>
                    <a:pt x="2803886" y="4669081"/>
                    <a:pt x="2850116" y="4635837"/>
                    <a:pt x="2903617" y="4627007"/>
                  </a:cubicBezTo>
                  <a:cubicBezTo>
                    <a:pt x="2945690" y="4620254"/>
                    <a:pt x="2978415" y="4637915"/>
                    <a:pt x="3019449" y="4641031"/>
                  </a:cubicBezTo>
                  <a:cubicBezTo>
                    <a:pt x="3050616" y="4643629"/>
                    <a:pt x="3099442" y="4649343"/>
                    <a:pt x="3101001" y="4621813"/>
                  </a:cubicBezTo>
                  <a:cubicBezTo>
                    <a:pt x="3106195" y="4534549"/>
                    <a:pt x="3163332" y="4474814"/>
                    <a:pt x="3171124" y="4457672"/>
                  </a:cubicBezTo>
                  <a:cubicBezTo>
                    <a:pt x="3176318" y="4445726"/>
                    <a:pt x="3170605" y="4414559"/>
                    <a:pt x="3162813" y="4401574"/>
                  </a:cubicBezTo>
                  <a:cubicBezTo>
                    <a:pt x="3153983" y="4387030"/>
                    <a:pt x="3121778" y="4378200"/>
                    <a:pt x="3106714" y="4373005"/>
                  </a:cubicBezTo>
                  <a:cubicBezTo>
                    <a:pt x="3083860" y="4365214"/>
                    <a:pt x="3061524" y="4356384"/>
                    <a:pt x="3040227" y="4345476"/>
                  </a:cubicBezTo>
                  <a:cubicBezTo>
                    <a:pt x="2997115" y="4324179"/>
                    <a:pt x="2956600" y="4297169"/>
                    <a:pt x="2920758" y="4265483"/>
                  </a:cubicBezTo>
                  <a:cubicBezTo>
                    <a:pt x="2891671" y="4239512"/>
                    <a:pt x="2864660" y="4210424"/>
                    <a:pt x="2841804" y="4178739"/>
                  </a:cubicBezTo>
                  <a:cubicBezTo>
                    <a:pt x="2773240" y="4084201"/>
                    <a:pt x="2741036" y="3966810"/>
                    <a:pt x="2750904" y="3850977"/>
                  </a:cubicBezTo>
                  <a:cubicBezTo>
                    <a:pt x="2754021" y="3818773"/>
                    <a:pt x="2759735" y="3786048"/>
                    <a:pt x="2765449" y="3753844"/>
                  </a:cubicBezTo>
                  <a:cubicBezTo>
                    <a:pt x="2777395" y="3686318"/>
                    <a:pt x="2795056" y="3619831"/>
                    <a:pt x="2809081" y="3552824"/>
                  </a:cubicBezTo>
                  <a:cubicBezTo>
                    <a:pt x="2836610" y="3422966"/>
                    <a:pt x="2858426" y="3292070"/>
                    <a:pt x="2885957" y="3162212"/>
                  </a:cubicBezTo>
                  <a:cubicBezTo>
                    <a:pt x="2918681" y="3009499"/>
                    <a:pt x="3033994" y="2880681"/>
                    <a:pt x="3183590" y="2834972"/>
                  </a:cubicBezTo>
                  <a:cubicBezTo>
                    <a:pt x="3264621" y="2810038"/>
                    <a:pt x="3353444" y="2821986"/>
                    <a:pt x="3435514" y="2837048"/>
                  </a:cubicBezTo>
                  <a:cubicBezTo>
                    <a:pt x="3573682" y="2863540"/>
                    <a:pt x="3716007" y="2877565"/>
                    <a:pt x="3855733" y="2896263"/>
                  </a:cubicBezTo>
                  <a:cubicBezTo>
                    <a:pt x="3874952" y="2898861"/>
                    <a:pt x="3885860" y="2896263"/>
                    <a:pt x="3891054" y="2876006"/>
                  </a:cubicBezTo>
                  <a:cubicBezTo>
                    <a:pt x="3906638" y="2816272"/>
                    <a:pt x="3942997" y="2770043"/>
                    <a:pt x="3991824" y="2736279"/>
                  </a:cubicBezTo>
                  <a:cubicBezTo>
                    <a:pt x="4039092" y="2703036"/>
                    <a:pt x="4042728" y="2649535"/>
                    <a:pt x="4031820" y="2596033"/>
                  </a:cubicBezTo>
                  <a:cubicBezTo>
                    <a:pt x="4026106" y="2570061"/>
                    <a:pt x="4011562" y="2557075"/>
                    <a:pt x="3987669" y="2546167"/>
                  </a:cubicBezTo>
                  <a:cubicBezTo>
                    <a:pt x="3880146" y="2496822"/>
                    <a:pt x="3772624" y="2447995"/>
                    <a:pt x="3664064" y="2400207"/>
                  </a:cubicBezTo>
                  <a:cubicBezTo>
                    <a:pt x="3585110" y="2365406"/>
                    <a:pt x="3505117" y="2326968"/>
                    <a:pt x="3424086" y="2296841"/>
                  </a:cubicBezTo>
                  <a:cubicBezTo>
                    <a:pt x="3353963" y="2270869"/>
                    <a:pt x="3293190" y="2241782"/>
                    <a:pt x="3243325" y="2183605"/>
                  </a:cubicBezTo>
                  <a:cubicBezTo>
                    <a:pt x="3191382" y="2123352"/>
                    <a:pt x="3174240" y="2040242"/>
                    <a:pt x="3183590" y="1962847"/>
                  </a:cubicBezTo>
                  <a:cubicBezTo>
                    <a:pt x="3193979" y="1878700"/>
                    <a:pt x="3234495" y="1812731"/>
                    <a:pt x="3301500" y="1762346"/>
                  </a:cubicBezTo>
                  <a:cubicBezTo>
                    <a:pt x="3410062" y="1680277"/>
                    <a:pt x="3495249" y="1577949"/>
                    <a:pt x="3558100" y="1457441"/>
                  </a:cubicBezTo>
                  <a:cubicBezTo>
                    <a:pt x="3608485" y="1361347"/>
                    <a:pt x="3641208" y="1259538"/>
                    <a:pt x="3656792" y="1152535"/>
                  </a:cubicBezTo>
                  <a:cubicBezTo>
                    <a:pt x="3668219" y="1076178"/>
                    <a:pt x="3670296" y="999303"/>
                    <a:pt x="3661986" y="922427"/>
                  </a:cubicBezTo>
                  <a:cubicBezTo>
                    <a:pt x="3650039" y="815424"/>
                    <a:pt x="3621471" y="710500"/>
                    <a:pt x="3575760" y="612846"/>
                  </a:cubicBezTo>
                  <a:cubicBezTo>
                    <a:pt x="3536803" y="530257"/>
                    <a:pt x="3493690" y="452342"/>
                    <a:pt x="3431878" y="384297"/>
                  </a:cubicBezTo>
                  <a:cubicBezTo>
                    <a:pt x="3348769" y="291839"/>
                    <a:pt x="3244883" y="219118"/>
                    <a:pt x="3131127" y="169253"/>
                  </a:cubicBezTo>
                  <a:cubicBezTo>
                    <a:pt x="3085937" y="149514"/>
                    <a:pt x="3038669" y="135490"/>
                    <a:pt x="2991401" y="123024"/>
                  </a:cubicBezTo>
                  <a:cubicBezTo>
                    <a:pt x="2926472" y="106142"/>
                    <a:pt x="2858427" y="98480"/>
                    <a:pt x="2790382" y="99000"/>
                  </a:cubicBezTo>
                  <a:close/>
                  <a:moveTo>
                    <a:pt x="2752787" y="1282"/>
                  </a:moveTo>
                  <a:cubicBezTo>
                    <a:pt x="2785966" y="-471"/>
                    <a:pt x="2819210" y="-601"/>
                    <a:pt x="2852713" y="1996"/>
                  </a:cubicBezTo>
                  <a:cubicBezTo>
                    <a:pt x="2957118" y="10306"/>
                    <a:pt x="3059966" y="33681"/>
                    <a:pt x="3157099" y="74197"/>
                  </a:cubicBezTo>
                  <a:cubicBezTo>
                    <a:pt x="3273971" y="122504"/>
                    <a:pt x="3379935" y="194185"/>
                    <a:pt x="3468757" y="283527"/>
                  </a:cubicBezTo>
                  <a:cubicBezTo>
                    <a:pt x="3502001" y="316771"/>
                    <a:pt x="3563294" y="380142"/>
                    <a:pt x="3609003" y="448187"/>
                  </a:cubicBezTo>
                  <a:cubicBezTo>
                    <a:pt x="3636014" y="488183"/>
                    <a:pt x="3656792" y="531295"/>
                    <a:pt x="3677050" y="574928"/>
                  </a:cubicBezTo>
                  <a:cubicBezTo>
                    <a:pt x="3733147" y="695956"/>
                    <a:pt x="3762236" y="823216"/>
                    <a:pt x="3772624" y="955670"/>
                  </a:cubicBezTo>
                  <a:cubicBezTo>
                    <a:pt x="3778858" y="1031508"/>
                    <a:pt x="3774182" y="1106305"/>
                    <a:pt x="3762755" y="1181104"/>
                  </a:cubicBezTo>
                  <a:cubicBezTo>
                    <a:pt x="3750289" y="1262654"/>
                    <a:pt x="3727433" y="1342127"/>
                    <a:pt x="3696788" y="1419522"/>
                  </a:cubicBezTo>
                  <a:cubicBezTo>
                    <a:pt x="3654194" y="1526526"/>
                    <a:pt x="3594979" y="1623659"/>
                    <a:pt x="3519662" y="1710923"/>
                  </a:cubicBezTo>
                  <a:cubicBezTo>
                    <a:pt x="3474471" y="1763386"/>
                    <a:pt x="3424606" y="1810653"/>
                    <a:pt x="3369547" y="1851689"/>
                  </a:cubicBezTo>
                  <a:cubicBezTo>
                    <a:pt x="3331108" y="1880258"/>
                    <a:pt x="3303060" y="1916098"/>
                    <a:pt x="3293710" y="1964405"/>
                  </a:cubicBezTo>
                  <a:cubicBezTo>
                    <a:pt x="3277087" y="2052189"/>
                    <a:pt x="3320720" y="2136336"/>
                    <a:pt x="3405387" y="2166463"/>
                  </a:cubicBezTo>
                  <a:cubicBezTo>
                    <a:pt x="3504599" y="2201785"/>
                    <a:pt x="3601732" y="2250612"/>
                    <a:pt x="3698346" y="2293205"/>
                  </a:cubicBezTo>
                  <a:cubicBezTo>
                    <a:pt x="3795998" y="2336318"/>
                    <a:pt x="3894172" y="2379950"/>
                    <a:pt x="3992343" y="2422023"/>
                  </a:cubicBezTo>
                  <a:cubicBezTo>
                    <a:pt x="4003771" y="2426699"/>
                    <a:pt x="4019874" y="2438126"/>
                    <a:pt x="4031300" y="2429295"/>
                  </a:cubicBezTo>
                  <a:cubicBezTo>
                    <a:pt x="4044806" y="2419427"/>
                    <a:pt x="4085321" y="2369042"/>
                    <a:pt x="4107657" y="2361250"/>
                  </a:cubicBezTo>
                  <a:cubicBezTo>
                    <a:pt x="4143498" y="2348784"/>
                    <a:pt x="4188169" y="2383586"/>
                    <a:pt x="4184013" y="2426179"/>
                  </a:cubicBezTo>
                  <a:cubicBezTo>
                    <a:pt x="4181416" y="2453709"/>
                    <a:pt x="4154406" y="2476044"/>
                    <a:pt x="4162197" y="2499419"/>
                  </a:cubicBezTo>
                  <a:cubicBezTo>
                    <a:pt x="4168950" y="2520196"/>
                    <a:pt x="4204271" y="2533701"/>
                    <a:pt x="4220374" y="2546687"/>
                  </a:cubicBezTo>
                  <a:cubicBezTo>
                    <a:pt x="4242710" y="2564867"/>
                    <a:pt x="4265564" y="2584086"/>
                    <a:pt x="4280627" y="2608499"/>
                  </a:cubicBezTo>
                  <a:cubicBezTo>
                    <a:pt x="4302443" y="2643821"/>
                    <a:pt x="4307119" y="2659923"/>
                    <a:pt x="4308677" y="2680181"/>
                  </a:cubicBezTo>
                  <a:cubicBezTo>
                    <a:pt x="4310755" y="2706152"/>
                    <a:pt x="4311793" y="2754459"/>
                    <a:pt x="4308677" y="2767445"/>
                  </a:cubicBezTo>
                  <a:cubicBezTo>
                    <a:pt x="4302443" y="2806922"/>
                    <a:pt x="4282705" y="2855229"/>
                    <a:pt x="4258812" y="2887953"/>
                  </a:cubicBezTo>
                  <a:cubicBezTo>
                    <a:pt x="4230762" y="2927430"/>
                    <a:pt x="4194403" y="2970542"/>
                    <a:pt x="4149212" y="2989242"/>
                  </a:cubicBezTo>
                  <a:cubicBezTo>
                    <a:pt x="4131551" y="2995995"/>
                    <a:pt x="4104541" y="3002228"/>
                    <a:pt x="4085841" y="3003786"/>
                  </a:cubicBezTo>
                  <a:cubicBezTo>
                    <a:pt x="4060909" y="3005863"/>
                    <a:pt x="4032860" y="3006903"/>
                    <a:pt x="4024548" y="3015733"/>
                  </a:cubicBezTo>
                  <a:cubicBezTo>
                    <a:pt x="4016238" y="3024563"/>
                    <a:pt x="4021432" y="3044302"/>
                    <a:pt x="4017796" y="3058326"/>
                  </a:cubicBezTo>
                  <a:cubicBezTo>
                    <a:pt x="4011043" y="3082740"/>
                    <a:pt x="3992863" y="3095725"/>
                    <a:pt x="3970007" y="3096245"/>
                  </a:cubicBezTo>
                  <a:cubicBezTo>
                    <a:pt x="3951828" y="3096764"/>
                    <a:pt x="3921701" y="3071832"/>
                    <a:pt x="3911832" y="3055729"/>
                  </a:cubicBezTo>
                  <a:cubicBezTo>
                    <a:pt x="3902482" y="3040146"/>
                    <a:pt x="3903520" y="3021966"/>
                    <a:pt x="3887938" y="3012097"/>
                  </a:cubicBezTo>
                  <a:cubicBezTo>
                    <a:pt x="3875472" y="3003786"/>
                    <a:pt x="3852617" y="3006383"/>
                    <a:pt x="3838593" y="3004825"/>
                  </a:cubicBezTo>
                  <a:cubicBezTo>
                    <a:pt x="3777818" y="2998591"/>
                    <a:pt x="3717045" y="2990281"/>
                    <a:pt x="3656792" y="2981450"/>
                  </a:cubicBezTo>
                  <a:cubicBezTo>
                    <a:pt x="3594459" y="2973659"/>
                    <a:pt x="3533167" y="2960674"/>
                    <a:pt x="3470835" y="2955998"/>
                  </a:cubicBezTo>
                  <a:cubicBezTo>
                    <a:pt x="3411620" y="2951844"/>
                    <a:pt x="3353444" y="2934182"/>
                    <a:pt x="3293190" y="2934702"/>
                  </a:cubicBezTo>
                  <a:cubicBezTo>
                    <a:pt x="3222548" y="2935221"/>
                    <a:pt x="3156580" y="2958076"/>
                    <a:pt x="3102040" y="3003267"/>
                  </a:cubicBezTo>
                  <a:cubicBezTo>
                    <a:pt x="3034513" y="3059365"/>
                    <a:pt x="3001270" y="3133124"/>
                    <a:pt x="2987245" y="3218311"/>
                  </a:cubicBezTo>
                  <a:cubicBezTo>
                    <a:pt x="2960236" y="3382451"/>
                    <a:pt x="2918161" y="3542954"/>
                    <a:pt x="2887515" y="3706575"/>
                  </a:cubicBezTo>
                  <a:cubicBezTo>
                    <a:pt x="2870373" y="3800073"/>
                    <a:pt x="2842844" y="3895128"/>
                    <a:pt x="2870893" y="3988626"/>
                  </a:cubicBezTo>
                  <a:cubicBezTo>
                    <a:pt x="2895307" y="4070697"/>
                    <a:pt x="2948808" y="4146014"/>
                    <a:pt x="3015813" y="4198996"/>
                  </a:cubicBezTo>
                  <a:cubicBezTo>
                    <a:pt x="3061524" y="4234836"/>
                    <a:pt x="3122817" y="4251458"/>
                    <a:pt x="3173202" y="4280027"/>
                  </a:cubicBezTo>
                  <a:cubicBezTo>
                    <a:pt x="3197096" y="4293533"/>
                    <a:pt x="3247999" y="4315868"/>
                    <a:pt x="3273451" y="4326256"/>
                  </a:cubicBezTo>
                  <a:cubicBezTo>
                    <a:pt x="3300982" y="4337684"/>
                    <a:pt x="3364352" y="4275871"/>
                    <a:pt x="3402270" y="4325218"/>
                  </a:cubicBezTo>
                  <a:cubicBezTo>
                    <a:pt x="3417854" y="4345476"/>
                    <a:pt x="3411101" y="4397938"/>
                    <a:pt x="3390323" y="4423909"/>
                  </a:cubicBezTo>
                  <a:cubicBezTo>
                    <a:pt x="3380973" y="4435337"/>
                    <a:pt x="3349289" y="4451440"/>
                    <a:pt x="3356561" y="4468062"/>
                  </a:cubicBezTo>
                  <a:cubicBezTo>
                    <a:pt x="3388245" y="4541821"/>
                    <a:pt x="3417854" y="4637395"/>
                    <a:pt x="3412140" y="4717908"/>
                  </a:cubicBezTo>
                  <a:cubicBezTo>
                    <a:pt x="3407984" y="4777123"/>
                    <a:pt x="3392921" y="4833740"/>
                    <a:pt x="3365911" y="4887241"/>
                  </a:cubicBezTo>
                  <a:cubicBezTo>
                    <a:pt x="3335784" y="4946976"/>
                    <a:pt x="3296306" y="4998919"/>
                    <a:pt x="3243844" y="5040474"/>
                  </a:cubicBezTo>
                  <a:cubicBezTo>
                    <a:pt x="3179954" y="5090859"/>
                    <a:pt x="3107234" y="5122543"/>
                    <a:pt x="3025683" y="5131375"/>
                  </a:cubicBezTo>
                  <a:cubicBezTo>
                    <a:pt x="2948288" y="5139685"/>
                    <a:pt x="2908811" y="5136569"/>
                    <a:pt x="2837130" y="5104364"/>
                  </a:cubicBezTo>
                  <a:cubicBezTo>
                    <a:pt x="2796095" y="5086184"/>
                    <a:pt x="2830896" y="5101767"/>
                    <a:pt x="2791421" y="5080990"/>
                  </a:cubicBezTo>
                  <a:cubicBezTo>
                    <a:pt x="2736880" y="5052420"/>
                    <a:pt x="2679743" y="5130855"/>
                    <a:pt x="2622606" y="5110078"/>
                  </a:cubicBezTo>
                  <a:cubicBezTo>
                    <a:pt x="2560273" y="5087742"/>
                    <a:pt x="2628319" y="5004633"/>
                    <a:pt x="2564429" y="4969312"/>
                  </a:cubicBezTo>
                  <a:cubicBezTo>
                    <a:pt x="2540535" y="4956326"/>
                    <a:pt x="2407041" y="4846206"/>
                    <a:pt x="2387822" y="4826988"/>
                  </a:cubicBezTo>
                  <a:cubicBezTo>
                    <a:pt x="2348865" y="4788550"/>
                    <a:pt x="2310947" y="4748554"/>
                    <a:pt x="2276664" y="4704922"/>
                  </a:cubicBezTo>
                  <a:cubicBezTo>
                    <a:pt x="2273548" y="4701805"/>
                    <a:pt x="2270951" y="4698688"/>
                    <a:pt x="2266795" y="4696610"/>
                  </a:cubicBezTo>
                  <a:cubicBezTo>
                    <a:pt x="2185245" y="4588570"/>
                    <a:pt x="2122394" y="4465464"/>
                    <a:pt x="2072529" y="4339242"/>
                  </a:cubicBezTo>
                  <a:cubicBezTo>
                    <a:pt x="2054867" y="4294051"/>
                    <a:pt x="2038765" y="4248342"/>
                    <a:pt x="2024221" y="4202113"/>
                  </a:cubicBezTo>
                  <a:cubicBezTo>
                    <a:pt x="2011236" y="4159519"/>
                    <a:pt x="1997730" y="4119004"/>
                    <a:pt x="1967084" y="4084721"/>
                  </a:cubicBezTo>
                  <a:cubicBezTo>
                    <a:pt x="1894882" y="4004210"/>
                    <a:pt x="1802424" y="3949669"/>
                    <a:pt x="1691785" y="3948631"/>
                  </a:cubicBezTo>
                  <a:cubicBezTo>
                    <a:pt x="1602443" y="3947591"/>
                    <a:pt x="1528166" y="3982913"/>
                    <a:pt x="1458561" y="4035895"/>
                  </a:cubicBezTo>
                  <a:cubicBezTo>
                    <a:pt x="1386880" y="4090435"/>
                    <a:pt x="1308446" y="4136664"/>
                    <a:pt x="1228453" y="4178219"/>
                  </a:cubicBezTo>
                  <a:cubicBezTo>
                    <a:pt x="1052366" y="4269639"/>
                    <a:pt x="856022" y="4325218"/>
                    <a:pt x="656041" y="4309635"/>
                  </a:cubicBezTo>
                  <a:cubicBezTo>
                    <a:pt x="638381" y="4308596"/>
                    <a:pt x="556310" y="4282105"/>
                    <a:pt x="560466" y="4309635"/>
                  </a:cubicBezTo>
                  <a:cubicBezTo>
                    <a:pt x="562024" y="4322620"/>
                    <a:pt x="572412" y="4392743"/>
                    <a:pt x="522547" y="4394302"/>
                  </a:cubicBezTo>
                  <a:cubicBezTo>
                    <a:pt x="483590" y="4395341"/>
                    <a:pt x="491382" y="4379758"/>
                    <a:pt x="461254" y="4343398"/>
                  </a:cubicBezTo>
                  <a:cubicBezTo>
                    <a:pt x="448788" y="4328334"/>
                    <a:pt x="423336" y="4303921"/>
                    <a:pt x="407753" y="4292493"/>
                  </a:cubicBezTo>
                  <a:cubicBezTo>
                    <a:pt x="392689" y="4281585"/>
                    <a:pt x="391651" y="4281066"/>
                    <a:pt x="373471" y="4276911"/>
                  </a:cubicBezTo>
                  <a:cubicBezTo>
                    <a:pt x="331916" y="4267561"/>
                    <a:pt x="291401" y="4253017"/>
                    <a:pt x="253482" y="4233798"/>
                  </a:cubicBezTo>
                  <a:cubicBezTo>
                    <a:pt x="93498" y="4152247"/>
                    <a:pt x="1039" y="3998496"/>
                    <a:pt x="0" y="3818253"/>
                  </a:cubicBezTo>
                  <a:cubicBezTo>
                    <a:pt x="520" y="3726314"/>
                    <a:pt x="28049" y="3643205"/>
                    <a:pt x="81031" y="3567888"/>
                  </a:cubicBezTo>
                  <a:cubicBezTo>
                    <a:pt x="127780" y="3500881"/>
                    <a:pt x="190112" y="3446341"/>
                    <a:pt x="264910" y="3413616"/>
                  </a:cubicBezTo>
                  <a:cubicBezTo>
                    <a:pt x="281013" y="3406345"/>
                    <a:pt x="320489" y="3401670"/>
                    <a:pt x="324644" y="3381931"/>
                  </a:cubicBezTo>
                  <a:cubicBezTo>
                    <a:pt x="328280" y="3364271"/>
                    <a:pt x="324125" y="3294148"/>
                    <a:pt x="337630" y="3277526"/>
                  </a:cubicBezTo>
                  <a:cubicBezTo>
                    <a:pt x="358408" y="3252073"/>
                    <a:pt x="391651" y="3242725"/>
                    <a:pt x="422297" y="3256229"/>
                  </a:cubicBezTo>
                  <a:cubicBezTo>
                    <a:pt x="442555" y="3265059"/>
                    <a:pt x="458658" y="3341416"/>
                    <a:pt x="474240" y="3356479"/>
                  </a:cubicBezTo>
                  <a:cubicBezTo>
                    <a:pt x="540208" y="3419850"/>
                    <a:pt x="682532" y="3415694"/>
                    <a:pt x="764601" y="3398034"/>
                  </a:cubicBezTo>
                  <a:cubicBezTo>
                    <a:pt x="862775" y="3377257"/>
                    <a:pt x="950038" y="3320119"/>
                    <a:pt x="1004579" y="3235452"/>
                  </a:cubicBezTo>
                  <a:cubicBezTo>
                    <a:pt x="1114179" y="3065078"/>
                    <a:pt x="1196249" y="2879642"/>
                    <a:pt x="1282474" y="2696802"/>
                  </a:cubicBezTo>
                  <a:cubicBezTo>
                    <a:pt x="1339611" y="2575256"/>
                    <a:pt x="1398308" y="2442801"/>
                    <a:pt x="1317796" y="2316059"/>
                  </a:cubicBezTo>
                  <a:cubicBezTo>
                    <a:pt x="1264814" y="2232432"/>
                    <a:pt x="1175472" y="2195551"/>
                    <a:pt x="1091324" y="2150881"/>
                  </a:cubicBezTo>
                  <a:cubicBezTo>
                    <a:pt x="1047692" y="2127506"/>
                    <a:pt x="1004579" y="2103612"/>
                    <a:pt x="961466" y="2079199"/>
                  </a:cubicBezTo>
                  <a:cubicBezTo>
                    <a:pt x="933416" y="2063097"/>
                    <a:pt x="883033" y="2017387"/>
                    <a:pt x="851866" y="2013232"/>
                  </a:cubicBezTo>
                  <a:cubicBezTo>
                    <a:pt x="814468" y="2008038"/>
                    <a:pt x="797326" y="2081797"/>
                    <a:pt x="758889" y="2062059"/>
                  </a:cubicBezTo>
                  <a:cubicBezTo>
                    <a:pt x="727203" y="2045955"/>
                    <a:pt x="748499" y="2022062"/>
                    <a:pt x="740189" y="2002324"/>
                  </a:cubicBezTo>
                  <a:cubicBezTo>
                    <a:pt x="731358" y="1981546"/>
                    <a:pt x="737072" y="1960250"/>
                    <a:pt x="722528" y="1940511"/>
                  </a:cubicBezTo>
                  <a:cubicBezTo>
                    <a:pt x="706426" y="1918176"/>
                    <a:pt x="675779" y="1904151"/>
                    <a:pt x="655002" y="1885452"/>
                  </a:cubicBezTo>
                  <a:cubicBezTo>
                    <a:pt x="611370" y="1845975"/>
                    <a:pt x="576048" y="1796629"/>
                    <a:pt x="553194" y="1742608"/>
                  </a:cubicBezTo>
                  <a:cubicBezTo>
                    <a:pt x="505406" y="1629892"/>
                    <a:pt x="520469" y="1501073"/>
                    <a:pt x="616045" y="1418484"/>
                  </a:cubicBezTo>
                  <a:cubicBezTo>
                    <a:pt x="664352" y="1376410"/>
                    <a:pt x="714218" y="1368099"/>
                    <a:pt x="762005" y="1366021"/>
                  </a:cubicBezTo>
                  <a:cubicBezTo>
                    <a:pt x="814986" y="1363943"/>
                    <a:pt x="867449" y="1402382"/>
                    <a:pt x="920950" y="1387318"/>
                  </a:cubicBezTo>
                  <a:cubicBezTo>
                    <a:pt x="965102" y="1374332"/>
                    <a:pt x="1039381" y="1264213"/>
                    <a:pt x="1086130" y="1310962"/>
                  </a:cubicBezTo>
                  <a:cubicBezTo>
                    <a:pt x="1121451" y="1346803"/>
                    <a:pt x="1086130" y="1395109"/>
                    <a:pt x="1062236" y="1425236"/>
                  </a:cubicBezTo>
                  <a:cubicBezTo>
                    <a:pt x="1062756" y="1424716"/>
                    <a:pt x="1145345" y="1449649"/>
                    <a:pt x="1152097" y="1451207"/>
                  </a:cubicBezTo>
                  <a:cubicBezTo>
                    <a:pt x="1188976" y="1460038"/>
                    <a:pt x="1226376" y="1469387"/>
                    <a:pt x="1263255" y="1478737"/>
                  </a:cubicBezTo>
                  <a:cubicBezTo>
                    <a:pt x="1333898" y="1496918"/>
                    <a:pt x="1405580" y="1516656"/>
                    <a:pt x="1474663" y="1537952"/>
                  </a:cubicBezTo>
                  <a:cubicBezTo>
                    <a:pt x="1558292" y="1563405"/>
                    <a:pt x="1667372" y="1607556"/>
                    <a:pt x="1752040" y="1567041"/>
                  </a:cubicBezTo>
                  <a:cubicBezTo>
                    <a:pt x="1821643" y="1533798"/>
                    <a:pt x="1856965" y="1455363"/>
                    <a:pt x="1854367" y="1380565"/>
                  </a:cubicBezTo>
                  <a:cubicBezTo>
                    <a:pt x="1851251" y="1301092"/>
                    <a:pt x="1816449" y="1227853"/>
                    <a:pt x="1808138" y="1149418"/>
                  </a:cubicBezTo>
                  <a:cubicBezTo>
                    <a:pt x="1798788" y="1063192"/>
                    <a:pt x="1799308" y="976448"/>
                    <a:pt x="1811255" y="890741"/>
                  </a:cubicBezTo>
                  <a:cubicBezTo>
                    <a:pt x="1841381" y="673620"/>
                    <a:pt x="1928646" y="482988"/>
                    <a:pt x="2075645" y="320407"/>
                  </a:cubicBezTo>
                  <a:cubicBezTo>
                    <a:pt x="2141093" y="248206"/>
                    <a:pt x="2217449" y="183797"/>
                    <a:pt x="2301077" y="132892"/>
                  </a:cubicBezTo>
                  <a:cubicBezTo>
                    <a:pt x="2409119" y="66405"/>
                    <a:pt x="2527030" y="25370"/>
                    <a:pt x="2653251" y="10306"/>
                  </a:cubicBezTo>
                  <a:cubicBezTo>
                    <a:pt x="2686495" y="6411"/>
                    <a:pt x="2719609" y="3035"/>
                    <a:pt x="2752787" y="1282"/>
                  </a:cubicBezTo>
                  <a:close/>
                </a:path>
              </a:pathLst>
            </a:custGeom>
            <a:solidFill>
              <a:schemeClr val="bg1"/>
            </a:solidFill>
            <a:ln w="4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95BC28B-D20D-4A69-895C-9D5F187F3D66}"/>
              </a:ext>
            </a:extLst>
          </p:cNvPr>
          <p:cNvGrpSpPr/>
          <p:nvPr/>
        </p:nvGrpSpPr>
        <p:grpSpPr>
          <a:xfrm>
            <a:off x="6654651" y="1876790"/>
            <a:ext cx="1788612" cy="2124754"/>
            <a:chOff x="3217954" y="1995302"/>
            <a:chExt cx="4477492" cy="5318969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B446D90-28C0-413D-BDCA-0D9C13E6AF0C}"/>
                </a:ext>
              </a:extLst>
            </p:cNvPr>
            <p:cNvSpPr/>
            <p:nvPr/>
          </p:nvSpPr>
          <p:spPr>
            <a:xfrm>
              <a:off x="3217954" y="1995302"/>
              <a:ext cx="4477492" cy="5318969"/>
            </a:xfrm>
            <a:custGeom>
              <a:avLst/>
              <a:gdLst>
                <a:gd name="connsiteX0" fmla="*/ 4019848 w 4040287"/>
                <a:gd name="connsiteY0" fmla="*/ 2427481 h 4799599"/>
                <a:gd name="connsiteX1" fmla="*/ 3927980 w 4040287"/>
                <a:gd name="connsiteY1" fmla="*/ 2319208 h 4799599"/>
                <a:gd name="connsiteX2" fmla="*/ 3170075 w 4040287"/>
                <a:gd name="connsiteY2" fmla="*/ 1966269 h 4799599"/>
                <a:gd name="connsiteX3" fmla="*/ 3141953 w 4040287"/>
                <a:gd name="connsiteY3" fmla="*/ 1948927 h 4799599"/>
                <a:gd name="connsiteX4" fmla="*/ 3123673 w 4040287"/>
                <a:gd name="connsiteY4" fmla="*/ 1864559 h 4799599"/>
                <a:gd name="connsiteX5" fmla="*/ 3160232 w 4040287"/>
                <a:gd name="connsiteY5" fmla="*/ 1822844 h 4799599"/>
                <a:gd name="connsiteX6" fmla="*/ 3320063 w 4040287"/>
                <a:gd name="connsiteY6" fmla="*/ 1669106 h 4799599"/>
                <a:gd name="connsiteX7" fmla="*/ 3474268 w 4040287"/>
                <a:gd name="connsiteY7" fmla="*/ 1415065 h 4799599"/>
                <a:gd name="connsiteX8" fmla="*/ 3556762 w 4040287"/>
                <a:gd name="connsiteY8" fmla="*/ 1052283 h 4799599"/>
                <a:gd name="connsiteX9" fmla="*/ 3543638 w 4040287"/>
                <a:gd name="connsiteY9" fmla="*/ 837145 h 4799599"/>
                <a:gd name="connsiteX10" fmla="*/ 3492548 w 4040287"/>
                <a:gd name="connsiteY10" fmla="*/ 645442 h 4799599"/>
                <a:gd name="connsiteX11" fmla="*/ 3476612 w 4040287"/>
                <a:gd name="connsiteY11" fmla="*/ 606539 h 4799599"/>
                <a:gd name="connsiteX12" fmla="*/ 3426929 w 4040287"/>
                <a:gd name="connsiteY12" fmla="*/ 504360 h 4799599"/>
                <a:gd name="connsiteX13" fmla="*/ 3420836 w 4040287"/>
                <a:gd name="connsiteY13" fmla="*/ 489830 h 4799599"/>
                <a:gd name="connsiteX14" fmla="*/ 3316313 w 4040287"/>
                <a:gd name="connsiteY14" fmla="*/ 339842 h 4799599"/>
                <a:gd name="connsiteX15" fmla="*/ 2642775 w 4040287"/>
                <a:gd name="connsiteY15" fmla="*/ 495 h 4799599"/>
                <a:gd name="connsiteX16" fmla="*/ 2484820 w 4040287"/>
                <a:gd name="connsiteY16" fmla="*/ 7057 h 4799599"/>
                <a:gd name="connsiteX17" fmla="*/ 2196563 w 4040287"/>
                <a:gd name="connsiteY17" fmla="*/ 89082 h 4799599"/>
                <a:gd name="connsiteX18" fmla="*/ 1868934 w 4040287"/>
                <a:gd name="connsiteY18" fmla="*/ 336561 h 4799599"/>
                <a:gd name="connsiteX19" fmla="*/ 1814563 w 4040287"/>
                <a:gd name="connsiteY19" fmla="*/ 406868 h 4799599"/>
                <a:gd name="connsiteX20" fmla="*/ 1807064 w 4040287"/>
                <a:gd name="connsiteY20" fmla="*/ 415773 h 4799599"/>
                <a:gd name="connsiteX21" fmla="*/ 1636453 w 4040287"/>
                <a:gd name="connsiteY21" fmla="*/ 1220550 h 4799599"/>
                <a:gd name="connsiteX22" fmla="*/ 1570365 w 4040287"/>
                <a:gd name="connsiteY22" fmla="*/ 1426314 h 4799599"/>
                <a:gd name="connsiteX23" fmla="*/ 926825 w 4040287"/>
                <a:gd name="connsiteY23" fmla="*/ 1268359 h 4799599"/>
                <a:gd name="connsiteX24" fmla="*/ 642317 w 4040287"/>
                <a:gd name="connsiteY24" fmla="*/ 1276795 h 4799599"/>
                <a:gd name="connsiteX25" fmla="*/ 483424 w 4040287"/>
                <a:gd name="connsiteY25" fmla="*/ 1465217 h 4799599"/>
                <a:gd name="connsiteX26" fmla="*/ 632005 w 4040287"/>
                <a:gd name="connsiteY26" fmla="*/ 1869715 h 4799599"/>
                <a:gd name="connsiteX27" fmla="*/ 945104 w 4040287"/>
                <a:gd name="connsiteY27" fmla="*/ 2059543 h 4799599"/>
                <a:gd name="connsiteX28" fmla="*/ 1184616 w 4040287"/>
                <a:gd name="connsiteY28" fmla="*/ 2228747 h 4799599"/>
                <a:gd name="connsiteX29" fmla="*/ 1148994 w 4040287"/>
                <a:gd name="connsiteY29" fmla="*/ 2520286 h 4799599"/>
                <a:gd name="connsiteX30" fmla="*/ 767463 w 4040287"/>
                <a:gd name="connsiteY30" fmla="*/ 3065865 h 4799599"/>
                <a:gd name="connsiteX31" fmla="*/ 330156 w 4040287"/>
                <a:gd name="connsiteY31" fmla="*/ 3075239 h 4799599"/>
                <a:gd name="connsiteX32" fmla="*/ 1589 w 4040287"/>
                <a:gd name="connsiteY32" fmla="*/ 3503172 h 4799599"/>
                <a:gd name="connsiteX33" fmla="*/ 267817 w 4040287"/>
                <a:gd name="connsiteY33" fmla="*/ 3981726 h 4799599"/>
                <a:gd name="connsiteX34" fmla="*/ 593102 w 4040287"/>
                <a:gd name="connsiteY34" fmla="*/ 4056720 h 4799599"/>
                <a:gd name="connsiteX35" fmla="*/ 1448969 w 4040287"/>
                <a:gd name="connsiteY35" fmla="*/ 3782993 h 4799599"/>
                <a:gd name="connsiteX36" fmla="*/ 1798627 w 4040287"/>
                <a:gd name="connsiteY36" fmla="*/ 3844863 h 4799599"/>
                <a:gd name="connsiteX37" fmla="*/ 1914399 w 4040287"/>
                <a:gd name="connsiteY37" fmla="*/ 4130308 h 4799599"/>
                <a:gd name="connsiteX38" fmla="*/ 1979081 w 4040287"/>
                <a:gd name="connsiteY38" fmla="*/ 4255454 h 4799599"/>
                <a:gd name="connsiteX39" fmla="*/ 2260776 w 4040287"/>
                <a:gd name="connsiteY39" fmla="*/ 4583082 h 4799599"/>
                <a:gd name="connsiteX40" fmla="*/ 2419669 w 4040287"/>
                <a:gd name="connsiteY40" fmla="*/ 4685261 h 4799599"/>
                <a:gd name="connsiteX41" fmla="*/ 2585124 w 4040287"/>
                <a:gd name="connsiteY41" fmla="*/ 4766349 h 4799599"/>
                <a:gd name="connsiteX42" fmla="*/ 2706051 w 4040287"/>
                <a:gd name="connsiteY42" fmla="*/ 4798221 h 4799599"/>
                <a:gd name="connsiteX43" fmla="*/ 2819948 w 4040287"/>
                <a:gd name="connsiteY43" fmla="*/ 4798221 h 4799599"/>
                <a:gd name="connsiteX44" fmla="*/ 2968998 w 4040287"/>
                <a:gd name="connsiteY44" fmla="*/ 4750881 h 4799599"/>
                <a:gd name="connsiteX45" fmla="*/ 3187417 w 4040287"/>
                <a:gd name="connsiteY45" fmla="*/ 4518869 h 4799599"/>
                <a:gd name="connsiteX46" fmla="*/ 3226789 w 4040287"/>
                <a:gd name="connsiteY46" fmla="*/ 4250766 h 4799599"/>
                <a:gd name="connsiteX47" fmla="*/ 3193979 w 4040287"/>
                <a:gd name="connsiteY47" fmla="*/ 4128902 h 4799599"/>
                <a:gd name="connsiteX48" fmla="*/ 3112424 w 4040287"/>
                <a:gd name="connsiteY48" fmla="*/ 3990632 h 4799599"/>
                <a:gd name="connsiteX49" fmla="*/ 3030399 w 4040287"/>
                <a:gd name="connsiteY49" fmla="*/ 3914701 h 4799599"/>
                <a:gd name="connsiteX50" fmla="*/ 2885099 w 4040287"/>
                <a:gd name="connsiteY50" fmla="*/ 3835957 h 4799599"/>
                <a:gd name="connsiteX51" fmla="*/ 2800731 w 4040287"/>
                <a:gd name="connsiteY51" fmla="*/ 3775493 h 4799599"/>
                <a:gd name="connsiteX52" fmla="*/ 2762297 w 4040287"/>
                <a:gd name="connsiteY52" fmla="*/ 3712686 h 4799599"/>
                <a:gd name="connsiteX53" fmla="*/ 2732768 w 4040287"/>
                <a:gd name="connsiteY53" fmla="*/ 3565980 h 4799599"/>
                <a:gd name="connsiteX54" fmla="*/ 2774014 w 4040287"/>
                <a:gd name="connsiteY54" fmla="*/ 3356935 h 4799599"/>
                <a:gd name="connsiteX55" fmla="*/ 2874318 w 4040287"/>
                <a:gd name="connsiteY55" fmla="*/ 2917752 h 4799599"/>
                <a:gd name="connsiteX56" fmla="*/ 3074458 w 4040287"/>
                <a:gd name="connsiteY56" fmla="*/ 2816980 h 4799599"/>
                <a:gd name="connsiteX57" fmla="*/ 3544575 w 4040287"/>
                <a:gd name="connsiteY57" fmla="*/ 2882599 h 4799599"/>
                <a:gd name="connsiteX58" fmla="*/ 3779399 w 4040287"/>
                <a:gd name="connsiteY58" fmla="*/ 2884005 h 4799599"/>
                <a:gd name="connsiteX59" fmla="*/ 3962665 w 4040287"/>
                <a:gd name="connsiteY59" fmla="*/ 2763546 h 4799599"/>
                <a:gd name="connsiteX60" fmla="*/ 4042346 w 4040287"/>
                <a:gd name="connsiteY60" fmla="*/ 2554033 h 4799599"/>
                <a:gd name="connsiteX61" fmla="*/ 4019848 w 4040287"/>
                <a:gd name="connsiteY61" fmla="*/ 2427481 h 4799599"/>
                <a:gd name="connsiteX62" fmla="*/ 474050 w 4040287"/>
                <a:gd name="connsiteY62" fmla="*/ 1547710 h 4799599"/>
                <a:gd name="connsiteX63" fmla="*/ 472644 w 4040287"/>
                <a:gd name="connsiteY63" fmla="*/ 1552397 h 4799599"/>
                <a:gd name="connsiteX64" fmla="*/ 474050 w 4040287"/>
                <a:gd name="connsiteY64" fmla="*/ 1547710 h 4799599"/>
                <a:gd name="connsiteX65" fmla="*/ 347029 w 4040287"/>
                <a:gd name="connsiteY65" fmla="*/ 3103831 h 4799599"/>
                <a:gd name="connsiteX66" fmla="*/ 346092 w 4040287"/>
                <a:gd name="connsiteY66" fmla="*/ 3101956 h 4799599"/>
                <a:gd name="connsiteX67" fmla="*/ 347029 w 4040287"/>
                <a:gd name="connsiteY67" fmla="*/ 3103831 h 4799599"/>
                <a:gd name="connsiteX68" fmla="*/ 637161 w 4040287"/>
                <a:gd name="connsiteY68" fmla="*/ 4055782 h 4799599"/>
                <a:gd name="connsiteX69" fmla="*/ 637161 w 4040287"/>
                <a:gd name="connsiteY69" fmla="*/ 4055782 h 4799599"/>
                <a:gd name="connsiteX70" fmla="*/ 637630 w 4040287"/>
                <a:gd name="connsiteY70" fmla="*/ 4055782 h 4799599"/>
                <a:gd name="connsiteX71" fmla="*/ 637630 w 4040287"/>
                <a:gd name="connsiteY71" fmla="*/ 4056251 h 4799599"/>
                <a:gd name="connsiteX72" fmla="*/ 637161 w 4040287"/>
                <a:gd name="connsiteY72" fmla="*/ 4055782 h 4799599"/>
                <a:gd name="connsiteX73" fmla="*/ 637161 w 4040287"/>
                <a:gd name="connsiteY73" fmla="*/ 4055782 h 479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040287" h="4799599">
                  <a:moveTo>
                    <a:pt x="4019848" y="2427481"/>
                  </a:moveTo>
                  <a:cubicBezTo>
                    <a:pt x="3998287" y="2383891"/>
                    <a:pt x="3966884" y="2348269"/>
                    <a:pt x="3927980" y="2319208"/>
                  </a:cubicBezTo>
                  <a:cubicBezTo>
                    <a:pt x="3880641" y="2290617"/>
                    <a:pt x="3201010" y="1978456"/>
                    <a:pt x="3170075" y="1966269"/>
                  </a:cubicBezTo>
                  <a:cubicBezTo>
                    <a:pt x="3158826" y="1962988"/>
                    <a:pt x="3149920" y="1957364"/>
                    <a:pt x="3141953" y="1948927"/>
                  </a:cubicBezTo>
                  <a:cubicBezTo>
                    <a:pt x="3118986" y="1924085"/>
                    <a:pt x="3114767" y="1895962"/>
                    <a:pt x="3123673" y="1864559"/>
                  </a:cubicBezTo>
                  <a:cubicBezTo>
                    <a:pt x="3132109" y="1847217"/>
                    <a:pt x="3145233" y="1834561"/>
                    <a:pt x="3160232" y="1822844"/>
                  </a:cubicBezTo>
                  <a:cubicBezTo>
                    <a:pt x="3219758" y="1777847"/>
                    <a:pt x="3272723" y="1726289"/>
                    <a:pt x="3320063" y="1669106"/>
                  </a:cubicBezTo>
                  <a:cubicBezTo>
                    <a:pt x="3383807" y="1591769"/>
                    <a:pt x="3435365" y="1507401"/>
                    <a:pt x="3474268" y="1415065"/>
                  </a:cubicBezTo>
                  <a:cubicBezTo>
                    <a:pt x="3523483" y="1298825"/>
                    <a:pt x="3550668" y="1177897"/>
                    <a:pt x="3556762" y="1052283"/>
                  </a:cubicBezTo>
                  <a:cubicBezTo>
                    <a:pt x="3560511" y="980570"/>
                    <a:pt x="3555824" y="908389"/>
                    <a:pt x="3543638" y="837145"/>
                  </a:cubicBezTo>
                  <a:cubicBezTo>
                    <a:pt x="3532389" y="771525"/>
                    <a:pt x="3516921" y="707312"/>
                    <a:pt x="3492548" y="645442"/>
                  </a:cubicBezTo>
                  <a:cubicBezTo>
                    <a:pt x="3488330" y="631849"/>
                    <a:pt x="3484580" y="618256"/>
                    <a:pt x="3476612" y="606539"/>
                  </a:cubicBezTo>
                  <a:cubicBezTo>
                    <a:pt x="3461145" y="571854"/>
                    <a:pt x="3446146" y="537169"/>
                    <a:pt x="3426929" y="504360"/>
                  </a:cubicBezTo>
                  <a:cubicBezTo>
                    <a:pt x="3426929" y="498735"/>
                    <a:pt x="3423648" y="494517"/>
                    <a:pt x="3420836" y="489830"/>
                  </a:cubicBezTo>
                  <a:cubicBezTo>
                    <a:pt x="3390838" y="436397"/>
                    <a:pt x="3356153" y="386245"/>
                    <a:pt x="3316313" y="339842"/>
                  </a:cubicBezTo>
                  <a:cubicBezTo>
                    <a:pt x="3154139" y="149077"/>
                    <a:pt x="2900098" y="7995"/>
                    <a:pt x="2642775" y="495"/>
                  </a:cubicBezTo>
                  <a:cubicBezTo>
                    <a:pt x="2589811" y="-911"/>
                    <a:pt x="2537315" y="495"/>
                    <a:pt x="2484820" y="7057"/>
                  </a:cubicBezTo>
                  <a:cubicBezTo>
                    <a:pt x="2384047" y="19244"/>
                    <a:pt x="2287961" y="45960"/>
                    <a:pt x="2196563" y="89082"/>
                  </a:cubicBezTo>
                  <a:cubicBezTo>
                    <a:pt x="2070011" y="148139"/>
                    <a:pt x="1960332" y="231101"/>
                    <a:pt x="1868934" y="336561"/>
                  </a:cubicBezTo>
                  <a:cubicBezTo>
                    <a:pt x="1849716" y="359059"/>
                    <a:pt x="1830031" y="381089"/>
                    <a:pt x="1814563" y="406868"/>
                  </a:cubicBezTo>
                  <a:cubicBezTo>
                    <a:pt x="1812220" y="409680"/>
                    <a:pt x="1808939" y="412492"/>
                    <a:pt x="1807064" y="415773"/>
                  </a:cubicBezTo>
                  <a:cubicBezTo>
                    <a:pt x="1651920" y="638880"/>
                    <a:pt x="1568490" y="951510"/>
                    <a:pt x="1636453" y="1220550"/>
                  </a:cubicBezTo>
                  <a:cubicBezTo>
                    <a:pt x="1650983" y="1277733"/>
                    <a:pt x="1705353" y="1466155"/>
                    <a:pt x="1570365" y="1426314"/>
                  </a:cubicBezTo>
                  <a:cubicBezTo>
                    <a:pt x="1358507" y="1363507"/>
                    <a:pt x="1145244" y="1303043"/>
                    <a:pt x="926825" y="1268359"/>
                  </a:cubicBezTo>
                  <a:cubicBezTo>
                    <a:pt x="829802" y="1252891"/>
                    <a:pt x="730903" y="1225706"/>
                    <a:pt x="642317" y="1276795"/>
                  </a:cubicBezTo>
                  <a:cubicBezTo>
                    <a:pt x="569667" y="1318511"/>
                    <a:pt x="509672" y="1384599"/>
                    <a:pt x="483424" y="1465217"/>
                  </a:cubicBezTo>
                  <a:cubicBezTo>
                    <a:pt x="434678" y="1613798"/>
                    <a:pt x="508266" y="1782534"/>
                    <a:pt x="632005" y="1869715"/>
                  </a:cubicBezTo>
                  <a:cubicBezTo>
                    <a:pt x="731841" y="1940021"/>
                    <a:pt x="838238" y="2000485"/>
                    <a:pt x="945104" y="2059543"/>
                  </a:cubicBezTo>
                  <a:cubicBezTo>
                    <a:pt x="1023848" y="2103133"/>
                    <a:pt x="1133057" y="2146723"/>
                    <a:pt x="1184616" y="2228747"/>
                  </a:cubicBezTo>
                  <a:cubicBezTo>
                    <a:pt x="1244611" y="2324833"/>
                    <a:pt x="1182272" y="2425606"/>
                    <a:pt x="1148994" y="2520286"/>
                  </a:cubicBezTo>
                  <a:cubicBezTo>
                    <a:pt x="1081968" y="2711520"/>
                    <a:pt x="986351" y="3001183"/>
                    <a:pt x="767463" y="3065865"/>
                  </a:cubicBezTo>
                  <a:cubicBezTo>
                    <a:pt x="618882" y="3109455"/>
                    <a:pt x="478268" y="3025087"/>
                    <a:pt x="330156" y="3075239"/>
                  </a:cubicBezTo>
                  <a:cubicBezTo>
                    <a:pt x="148296" y="3136640"/>
                    <a:pt x="17057" y="3312407"/>
                    <a:pt x="1589" y="3503172"/>
                  </a:cubicBezTo>
                  <a:cubicBezTo>
                    <a:pt x="-14347" y="3698156"/>
                    <a:pt x="90644" y="3895952"/>
                    <a:pt x="267817" y="3981726"/>
                  </a:cubicBezTo>
                  <a:cubicBezTo>
                    <a:pt x="310939" y="4002350"/>
                    <a:pt x="585134" y="4056251"/>
                    <a:pt x="593102" y="4056720"/>
                  </a:cubicBezTo>
                  <a:cubicBezTo>
                    <a:pt x="901046" y="4083905"/>
                    <a:pt x="1209457" y="3974227"/>
                    <a:pt x="1448969" y="3782993"/>
                  </a:cubicBezTo>
                  <a:cubicBezTo>
                    <a:pt x="1558647" y="3695344"/>
                    <a:pt x="1723165" y="3729091"/>
                    <a:pt x="1798627" y="3844863"/>
                  </a:cubicBezTo>
                  <a:cubicBezTo>
                    <a:pt x="1853935" y="3929230"/>
                    <a:pt x="1869402" y="4039846"/>
                    <a:pt x="1914399" y="4130308"/>
                  </a:cubicBezTo>
                  <a:cubicBezTo>
                    <a:pt x="1932678" y="4173898"/>
                    <a:pt x="1955645" y="4214676"/>
                    <a:pt x="1979081" y="4255454"/>
                  </a:cubicBezTo>
                  <a:cubicBezTo>
                    <a:pt x="1985174" y="4266234"/>
                    <a:pt x="2161878" y="4504339"/>
                    <a:pt x="2260776" y="4583082"/>
                  </a:cubicBezTo>
                  <a:cubicBezTo>
                    <a:pt x="2262651" y="4586363"/>
                    <a:pt x="2397171" y="4675418"/>
                    <a:pt x="2419669" y="4685261"/>
                  </a:cubicBezTo>
                  <a:cubicBezTo>
                    <a:pt x="2421544" y="4686668"/>
                    <a:pt x="2530285" y="4743382"/>
                    <a:pt x="2585124" y="4766349"/>
                  </a:cubicBezTo>
                  <a:cubicBezTo>
                    <a:pt x="2624027" y="4782285"/>
                    <a:pt x="2663867" y="4794002"/>
                    <a:pt x="2706051" y="4798221"/>
                  </a:cubicBezTo>
                  <a:cubicBezTo>
                    <a:pt x="2712145" y="4805251"/>
                    <a:pt x="2789013" y="4803845"/>
                    <a:pt x="2819948" y="4798221"/>
                  </a:cubicBezTo>
                  <a:cubicBezTo>
                    <a:pt x="2871975" y="4789315"/>
                    <a:pt x="2922127" y="4775254"/>
                    <a:pt x="2968998" y="4750881"/>
                  </a:cubicBezTo>
                  <a:cubicBezTo>
                    <a:pt x="3068365" y="4698854"/>
                    <a:pt x="3141015" y="4621048"/>
                    <a:pt x="3187417" y="4518869"/>
                  </a:cubicBezTo>
                  <a:cubicBezTo>
                    <a:pt x="3226320" y="4433095"/>
                    <a:pt x="3238975" y="4343571"/>
                    <a:pt x="3226789" y="4250766"/>
                  </a:cubicBezTo>
                  <a:cubicBezTo>
                    <a:pt x="3221633" y="4208583"/>
                    <a:pt x="3211322" y="4167804"/>
                    <a:pt x="3193979" y="4128902"/>
                  </a:cubicBezTo>
                  <a:cubicBezTo>
                    <a:pt x="3190230" y="4112497"/>
                    <a:pt x="3125079" y="3991569"/>
                    <a:pt x="3112424" y="3990632"/>
                  </a:cubicBezTo>
                  <a:cubicBezTo>
                    <a:pt x="3087113" y="3962978"/>
                    <a:pt x="3061803" y="3936261"/>
                    <a:pt x="3030399" y="3914701"/>
                  </a:cubicBezTo>
                  <a:cubicBezTo>
                    <a:pt x="3018213" y="3906732"/>
                    <a:pt x="2916971" y="3851893"/>
                    <a:pt x="2885099" y="3835957"/>
                  </a:cubicBezTo>
                  <a:cubicBezTo>
                    <a:pt x="2874318" y="3830801"/>
                    <a:pt x="2815261" y="3793304"/>
                    <a:pt x="2800731" y="3775493"/>
                  </a:cubicBezTo>
                  <a:cubicBezTo>
                    <a:pt x="2788544" y="3760963"/>
                    <a:pt x="2764640" y="3717842"/>
                    <a:pt x="2762297" y="3712686"/>
                  </a:cubicBezTo>
                  <a:cubicBezTo>
                    <a:pt x="2738861" y="3666284"/>
                    <a:pt x="2723393" y="3619413"/>
                    <a:pt x="2732768" y="3565980"/>
                  </a:cubicBezTo>
                  <a:cubicBezTo>
                    <a:pt x="2744954" y="3496142"/>
                    <a:pt x="2758547" y="3426304"/>
                    <a:pt x="2774014" y="3356935"/>
                  </a:cubicBezTo>
                  <a:cubicBezTo>
                    <a:pt x="2798856" y="3246319"/>
                    <a:pt x="2856039" y="2951031"/>
                    <a:pt x="2874318" y="2917752"/>
                  </a:cubicBezTo>
                  <a:cubicBezTo>
                    <a:pt x="2913221" y="2847446"/>
                    <a:pt x="2996183" y="2803856"/>
                    <a:pt x="3074458" y="2816980"/>
                  </a:cubicBezTo>
                  <a:cubicBezTo>
                    <a:pt x="3152264" y="2830103"/>
                    <a:pt x="3465832" y="2873225"/>
                    <a:pt x="3544575" y="2882599"/>
                  </a:cubicBezTo>
                  <a:cubicBezTo>
                    <a:pt x="3568479" y="2885411"/>
                    <a:pt x="3724560" y="2894317"/>
                    <a:pt x="3779399" y="2884005"/>
                  </a:cubicBezTo>
                  <a:cubicBezTo>
                    <a:pt x="3854393" y="2869944"/>
                    <a:pt x="3913451" y="2821198"/>
                    <a:pt x="3962665" y="2763546"/>
                  </a:cubicBezTo>
                  <a:cubicBezTo>
                    <a:pt x="4014223" y="2703551"/>
                    <a:pt x="4040471" y="2633245"/>
                    <a:pt x="4042346" y="2554033"/>
                  </a:cubicBezTo>
                  <a:cubicBezTo>
                    <a:pt x="4042346" y="2546533"/>
                    <a:pt x="4039534" y="2460291"/>
                    <a:pt x="4019848" y="2427481"/>
                  </a:cubicBezTo>
                  <a:close/>
                  <a:moveTo>
                    <a:pt x="474050" y="1547710"/>
                  </a:moveTo>
                  <a:cubicBezTo>
                    <a:pt x="474050" y="1549116"/>
                    <a:pt x="473581" y="1550991"/>
                    <a:pt x="472644" y="1552397"/>
                  </a:cubicBezTo>
                  <a:cubicBezTo>
                    <a:pt x="473112" y="1550522"/>
                    <a:pt x="473581" y="1549116"/>
                    <a:pt x="474050" y="1547710"/>
                  </a:cubicBezTo>
                  <a:close/>
                  <a:moveTo>
                    <a:pt x="347029" y="3103831"/>
                  </a:moveTo>
                  <a:cubicBezTo>
                    <a:pt x="346561" y="3103362"/>
                    <a:pt x="346092" y="3102893"/>
                    <a:pt x="346092" y="3101956"/>
                  </a:cubicBezTo>
                  <a:cubicBezTo>
                    <a:pt x="346092" y="3102893"/>
                    <a:pt x="346561" y="3103362"/>
                    <a:pt x="347029" y="3103831"/>
                  </a:cubicBezTo>
                  <a:close/>
                  <a:moveTo>
                    <a:pt x="637161" y="4055782"/>
                  </a:moveTo>
                  <a:cubicBezTo>
                    <a:pt x="637161" y="4055782"/>
                    <a:pt x="637161" y="4055782"/>
                    <a:pt x="637161" y="4055782"/>
                  </a:cubicBezTo>
                  <a:cubicBezTo>
                    <a:pt x="637161" y="4055782"/>
                    <a:pt x="637630" y="4055782"/>
                    <a:pt x="637630" y="4055782"/>
                  </a:cubicBezTo>
                  <a:cubicBezTo>
                    <a:pt x="637630" y="4055782"/>
                    <a:pt x="637630" y="4055782"/>
                    <a:pt x="637630" y="4056251"/>
                  </a:cubicBezTo>
                  <a:cubicBezTo>
                    <a:pt x="637630" y="4055782"/>
                    <a:pt x="637161" y="4055782"/>
                    <a:pt x="637161" y="4055782"/>
                  </a:cubicBezTo>
                  <a:cubicBezTo>
                    <a:pt x="637161" y="4055782"/>
                    <a:pt x="637161" y="4055782"/>
                    <a:pt x="637161" y="4055782"/>
                  </a:cubicBezTo>
                  <a:close/>
                </a:path>
              </a:pathLst>
            </a:custGeom>
            <a:solidFill>
              <a:schemeClr val="accent3"/>
            </a:solidFill>
            <a:ln w="4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6EB75AC-234F-40A8-A4A5-7658C54F3FBD}"/>
                </a:ext>
              </a:extLst>
            </p:cNvPr>
            <p:cNvSpPr/>
            <p:nvPr/>
          </p:nvSpPr>
          <p:spPr>
            <a:xfrm>
              <a:off x="5229962" y="2728627"/>
              <a:ext cx="1306329" cy="2730885"/>
            </a:xfrm>
            <a:custGeom>
              <a:avLst/>
              <a:gdLst>
                <a:gd name="connsiteX0" fmla="*/ 101335 w 1306329"/>
                <a:gd name="connsiteY0" fmla="*/ 2528215 h 2730885"/>
                <a:gd name="connsiteX1" fmla="*/ 202670 w 1306329"/>
                <a:gd name="connsiteY1" fmla="*/ 2629550 h 2730885"/>
                <a:gd name="connsiteX2" fmla="*/ 101335 w 1306329"/>
                <a:gd name="connsiteY2" fmla="*/ 2730885 h 2730885"/>
                <a:gd name="connsiteX3" fmla="*/ 0 w 1306329"/>
                <a:gd name="connsiteY3" fmla="*/ 2629550 h 2730885"/>
                <a:gd name="connsiteX4" fmla="*/ 101335 w 1306329"/>
                <a:gd name="connsiteY4" fmla="*/ 2528215 h 2730885"/>
                <a:gd name="connsiteX5" fmla="*/ 258505 w 1306329"/>
                <a:gd name="connsiteY5" fmla="*/ 2032370 h 2730885"/>
                <a:gd name="connsiteX6" fmla="*/ 359840 w 1306329"/>
                <a:gd name="connsiteY6" fmla="*/ 2133705 h 2730885"/>
                <a:gd name="connsiteX7" fmla="*/ 258505 w 1306329"/>
                <a:gd name="connsiteY7" fmla="*/ 2235040 h 2730885"/>
                <a:gd name="connsiteX8" fmla="*/ 157170 w 1306329"/>
                <a:gd name="connsiteY8" fmla="*/ 2133705 h 2730885"/>
                <a:gd name="connsiteX9" fmla="*/ 258505 w 1306329"/>
                <a:gd name="connsiteY9" fmla="*/ 2032370 h 2730885"/>
                <a:gd name="connsiteX10" fmla="*/ 420069 w 1306329"/>
                <a:gd name="connsiteY10" fmla="*/ 1533679 h 2730885"/>
                <a:gd name="connsiteX11" fmla="*/ 521404 w 1306329"/>
                <a:gd name="connsiteY11" fmla="*/ 1635014 h 2730885"/>
                <a:gd name="connsiteX12" fmla="*/ 420069 w 1306329"/>
                <a:gd name="connsiteY12" fmla="*/ 1736349 h 2730885"/>
                <a:gd name="connsiteX13" fmla="*/ 318734 w 1306329"/>
                <a:gd name="connsiteY13" fmla="*/ 1635014 h 2730885"/>
                <a:gd name="connsiteX14" fmla="*/ 420069 w 1306329"/>
                <a:gd name="connsiteY14" fmla="*/ 1533679 h 2730885"/>
                <a:gd name="connsiteX15" fmla="*/ 358577 w 1306329"/>
                <a:gd name="connsiteY15" fmla="*/ 398849 h 2730885"/>
                <a:gd name="connsiteX16" fmla="*/ 400650 w 1306329"/>
                <a:gd name="connsiteY16" fmla="*/ 441962 h 2730885"/>
                <a:gd name="connsiteX17" fmla="*/ 412598 w 1306329"/>
                <a:gd name="connsiteY17" fmla="*/ 489750 h 2730885"/>
                <a:gd name="connsiteX18" fmla="*/ 415195 w 1306329"/>
                <a:gd name="connsiteY18" fmla="*/ 491308 h 2730885"/>
                <a:gd name="connsiteX19" fmla="*/ 437531 w 1306329"/>
                <a:gd name="connsiteY19" fmla="*/ 559872 h 2730885"/>
                <a:gd name="connsiteX20" fmla="*/ 802691 w 1306329"/>
                <a:gd name="connsiteY20" fmla="*/ 830497 h 2730885"/>
                <a:gd name="connsiteX21" fmla="*/ 1129932 w 1306329"/>
                <a:gd name="connsiteY21" fmla="*/ 735441 h 2730885"/>
                <a:gd name="connsiteX22" fmla="*/ 1165254 w 1306329"/>
                <a:gd name="connsiteY22" fmla="*/ 705833 h 2730885"/>
                <a:gd name="connsiteX23" fmla="*/ 1229143 w 1306329"/>
                <a:gd name="connsiteY23" fmla="*/ 693886 h 2730885"/>
                <a:gd name="connsiteX24" fmla="*/ 1259790 w 1306329"/>
                <a:gd name="connsiteY24" fmla="*/ 756218 h 2730885"/>
                <a:gd name="connsiteX25" fmla="*/ 1258231 w 1306329"/>
                <a:gd name="connsiteY25" fmla="*/ 766088 h 2730885"/>
                <a:gd name="connsiteX26" fmla="*/ 1248881 w 1306329"/>
                <a:gd name="connsiteY26" fmla="*/ 795175 h 2730885"/>
                <a:gd name="connsiteX27" fmla="*/ 1188108 w 1306329"/>
                <a:gd name="connsiteY27" fmla="*/ 846599 h 2730885"/>
                <a:gd name="connsiteX28" fmla="*/ 972544 w 1306329"/>
                <a:gd name="connsiteY28" fmla="*/ 947369 h 2730885"/>
                <a:gd name="connsiteX29" fmla="*/ 714388 w 1306329"/>
                <a:gd name="connsiteY29" fmla="*/ 944771 h 2730885"/>
                <a:gd name="connsiteX30" fmla="*/ 526872 w 1306329"/>
                <a:gd name="connsiteY30" fmla="*/ 859066 h 2730885"/>
                <a:gd name="connsiteX31" fmla="*/ 365849 w 1306329"/>
                <a:gd name="connsiteY31" fmla="*/ 678304 h 2730885"/>
                <a:gd name="connsiteX32" fmla="*/ 363771 w 1306329"/>
                <a:gd name="connsiteY32" fmla="*/ 668954 h 2730885"/>
                <a:gd name="connsiteX33" fmla="*/ 318581 w 1306329"/>
                <a:gd name="connsiteY33" fmla="*/ 570262 h 2730885"/>
                <a:gd name="connsiteX34" fmla="*/ 291570 w 1306329"/>
                <a:gd name="connsiteY34" fmla="*/ 471050 h 2730885"/>
                <a:gd name="connsiteX35" fmla="*/ 358577 w 1306329"/>
                <a:gd name="connsiteY35" fmla="*/ 398849 h 2730885"/>
                <a:gd name="connsiteX36" fmla="*/ 1204994 w 1306329"/>
                <a:gd name="connsiteY36" fmla="*/ 190361 h 2730885"/>
                <a:gd name="connsiteX37" fmla="*/ 1306329 w 1306329"/>
                <a:gd name="connsiteY37" fmla="*/ 291696 h 2730885"/>
                <a:gd name="connsiteX38" fmla="*/ 1204994 w 1306329"/>
                <a:gd name="connsiteY38" fmla="*/ 393031 h 2730885"/>
                <a:gd name="connsiteX39" fmla="*/ 1103659 w 1306329"/>
                <a:gd name="connsiteY39" fmla="*/ 291696 h 2730885"/>
                <a:gd name="connsiteX40" fmla="*/ 1204994 w 1306329"/>
                <a:gd name="connsiteY40" fmla="*/ 190361 h 2730885"/>
                <a:gd name="connsiteX41" fmla="*/ 641441 w 1306329"/>
                <a:gd name="connsiteY41" fmla="*/ 0 h 2730885"/>
                <a:gd name="connsiteX42" fmla="*/ 742776 w 1306329"/>
                <a:gd name="connsiteY42" fmla="*/ 101335 h 2730885"/>
                <a:gd name="connsiteX43" fmla="*/ 641441 w 1306329"/>
                <a:gd name="connsiteY43" fmla="*/ 202670 h 2730885"/>
                <a:gd name="connsiteX44" fmla="*/ 540106 w 1306329"/>
                <a:gd name="connsiteY44" fmla="*/ 101335 h 2730885"/>
                <a:gd name="connsiteX45" fmla="*/ 641441 w 1306329"/>
                <a:gd name="connsiteY45" fmla="*/ 0 h 273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306329" h="2730885">
                  <a:moveTo>
                    <a:pt x="101335" y="2528215"/>
                  </a:moveTo>
                  <a:cubicBezTo>
                    <a:pt x="157301" y="2528215"/>
                    <a:pt x="202670" y="2573584"/>
                    <a:pt x="202670" y="2629550"/>
                  </a:cubicBezTo>
                  <a:cubicBezTo>
                    <a:pt x="202670" y="2685516"/>
                    <a:pt x="157301" y="2730885"/>
                    <a:pt x="101335" y="2730885"/>
                  </a:cubicBezTo>
                  <a:cubicBezTo>
                    <a:pt x="45369" y="2730885"/>
                    <a:pt x="0" y="2685516"/>
                    <a:pt x="0" y="2629550"/>
                  </a:cubicBezTo>
                  <a:cubicBezTo>
                    <a:pt x="0" y="2573584"/>
                    <a:pt x="45369" y="2528215"/>
                    <a:pt x="101335" y="2528215"/>
                  </a:cubicBezTo>
                  <a:close/>
                  <a:moveTo>
                    <a:pt x="258505" y="2032370"/>
                  </a:moveTo>
                  <a:cubicBezTo>
                    <a:pt x="314471" y="2032370"/>
                    <a:pt x="359840" y="2077739"/>
                    <a:pt x="359840" y="2133705"/>
                  </a:cubicBezTo>
                  <a:cubicBezTo>
                    <a:pt x="359840" y="2189671"/>
                    <a:pt x="314471" y="2235040"/>
                    <a:pt x="258505" y="2235040"/>
                  </a:cubicBezTo>
                  <a:cubicBezTo>
                    <a:pt x="202539" y="2235040"/>
                    <a:pt x="157170" y="2189671"/>
                    <a:pt x="157170" y="2133705"/>
                  </a:cubicBezTo>
                  <a:cubicBezTo>
                    <a:pt x="157170" y="2077739"/>
                    <a:pt x="202539" y="2032370"/>
                    <a:pt x="258505" y="2032370"/>
                  </a:cubicBezTo>
                  <a:close/>
                  <a:moveTo>
                    <a:pt x="420069" y="1533679"/>
                  </a:moveTo>
                  <a:cubicBezTo>
                    <a:pt x="476035" y="1533679"/>
                    <a:pt x="521404" y="1579048"/>
                    <a:pt x="521404" y="1635014"/>
                  </a:cubicBezTo>
                  <a:cubicBezTo>
                    <a:pt x="521404" y="1690980"/>
                    <a:pt x="476035" y="1736349"/>
                    <a:pt x="420069" y="1736349"/>
                  </a:cubicBezTo>
                  <a:cubicBezTo>
                    <a:pt x="364103" y="1736349"/>
                    <a:pt x="318734" y="1690980"/>
                    <a:pt x="318734" y="1635014"/>
                  </a:cubicBezTo>
                  <a:cubicBezTo>
                    <a:pt x="318734" y="1579048"/>
                    <a:pt x="364103" y="1533679"/>
                    <a:pt x="420069" y="1533679"/>
                  </a:cubicBezTo>
                  <a:close/>
                  <a:moveTo>
                    <a:pt x="358577" y="398849"/>
                  </a:moveTo>
                  <a:cubicBezTo>
                    <a:pt x="381432" y="403524"/>
                    <a:pt x="394938" y="419107"/>
                    <a:pt x="400650" y="441962"/>
                  </a:cubicBezTo>
                  <a:cubicBezTo>
                    <a:pt x="404806" y="458064"/>
                    <a:pt x="406364" y="474167"/>
                    <a:pt x="412598" y="489750"/>
                  </a:cubicBezTo>
                  <a:cubicBezTo>
                    <a:pt x="413636" y="490269"/>
                    <a:pt x="414676" y="490269"/>
                    <a:pt x="415195" y="491308"/>
                  </a:cubicBezTo>
                  <a:cubicBezTo>
                    <a:pt x="426622" y="512605"/>
                    <a:pt x="432855" y="535979"/>
                    <a:pt x="437531" y="559872"/>
                  </a:cubicBezTo>
                  <a:cubicBezTo>
                    <a:pt x="511290" y="715183"/>
                    <a:pt x="631798" y="808681"/>
                    <a:pt x="802691" y="830497"/>
                  </a:cubicBezTo>
                  <a:cubicBezTo>
                    <a:pt x="923718" y="845561"/>
                    <a:pt x="1032799" y="809200"/>
                    <a:pt x="1129932" y="735441"/>
                  </a:cubicBezTo>
                  <a:cubicBezTo>
                    <a:pt x="1142399" y="726091"/>
                    <a:pt x="1154345" y="716222"/>
                    <a:pt x="1165254" y="705833"/>
                  </a:cubicBezTo>
                  <a:cubicBezTo>
                    <a:pt x="1184472" y="688172"/>
                    <a:pt x="1208886" y="683498"/>
                    <a:pt x="1229143" y="693886"/>
                  </a:cubicBezTo>
                  <a:cubicBezTo>
                    <a:pt x="1249921" y="704275"/>
                    <a:pt x="1263426" y="731805"/>
                    <a:pt x="1259790" y="756218"/>
                  </a:cubicBezTo>
                  <a:cubicBezTo>
                    <a:pt x="1259271" y="759334"/>
                    <a:pt x="1258751" y="762970"/>
                    <a:pt x="1258231" y="766088"/>
                  </a:cubicBezTo>
                  <a:cubicBezTo>
                    <a:pt x="1264984" y="779074"/>
                    <a:pt x="1255635" y="787384"/>
                    <a:pt x="1248881" y="795175"/>
                  </a:cubicBezTo>
                  <a:cubicBezTo>
                    <a:pt x="1231221" y="815433"/>
                    <a:pt x="1209405" y="831017"/>
                    <a:pt x="1188108" y="846599"/>
                  </a:cubicBezTo>
                  <a:cubicBezTo>
                    <a:pt x="1123179" y="894906"/>
                    <a:pt x="1050979" y="928150"/>
                    <a:pt x="972544" y="947369"/>
                  </a:cubicBezTo>
                  <a:cubicBezTo>
                    <a:pt x="886319" y="968146"/>
                    <a:pt x="800093" y="966588"/>
                    <a:pt x="714388" y="944771"/>
                  </a:cubicBezTo>
                  <a:cubicBezTo>
                    <a:pt x="646342" y="927631"/>
                    <a:pt x="583491" y="899581"/>
                    <a:pt x="526872" y="859066"/>
                  </a:cubicBezTo>
                  <a:cubicBezTo>
                    <a:pt x="459347" y="811278"/>
                    <a:pt x="402728" y="753621"/>
                    <a:pt x="365849" y="678304"/>
                  </a:cubicBezTo>
                  <a:cubicBezTo>
                    <a:pt x="364810" y="674148"/>
                    <a:pt x="362213" y="672070"/>
                    <a:pt x="363771" y="668954"/>
                  </a:cubicBezTo>
                  <a:cubicBezTo>
                    <a:pt x="348189" y="636229"/>
                    <a:pt x="330528" y="604545"/>
                    <a:pt x="318581" y="570262"/>
                  </a:cubicBezTo>
                  <a:cubicBezTo>
                    <a:pt x="307154" y="537538"/>
                    <a:pt x="298323" y="504813"/>
                    <a:pt x="291570" y="471050"/>
                  </a:cubicBezTo>
                  <a:cubicBezTo>
                    <a:pt x="282740" y="427418"/>
                    <a:pt x="317022" y="390539"/>
                    <a:pt x="358577" y="398849"/>
                  </a:cubicBezTo>
                  <a:close/>
                  <a:moveTo>
                    <a:pt x="1204994" y="190361"/>
                  </a:moveTo>
                  <a:cubicBezTo>
                    <a:pt x="1260960" y="190361"/>
                    <a:pt x="1306329" y="235730"/>
                    <a:pt x="1306329" y="291696"/>
                  </a:cubicBezTo>
                  <a:cubicBezTo>
                    <a:pt x="1306329" y="347662"/>
                    <a:pt x="1260960" y="393031"/>
                    <a:pt x="1204994" y="393031"/>
                  </a:cubicBezTo>
                  <a:cubicBezTo>
                    <a:pt x="1149028" y="393031"/>
                    <a:pt x="1103659" y="347662"/>
                    <a:pt x="1103659" y="291696"/>
                  </a:cubicBezTo>
                  <a:cubicBezTo>
                    <a:pt x="1103659" y="235730"/>
                    <a:pt x="1149028" y="190361"/>
                    <a:pt x="1204994" y="190361"/>
                  </a:cubicBezTo>
                  <a:close/>
                  <a:moveTo>
                    <a:pt x="641441" y="0"/>
                  </a:moveTo>
                  <a:cubicBezTo>
                    <a:pt x="697407" y="0"/>
                    <a:pt x="742776" y="45369"/>
                    <a:pt x="742776" y="101335"/>
                  </a:cubicBezTo>
                  <a:cubicBezTo>
                    <a:pt x="742776" y="157301"/>
                    <a:pt x="697407" y="202670"/>
                    <a:pt x="641441" y="202670"/>
                  </a:cubicBezTo>
                  <a:cubicBezTo>
                    <a:pt x="585475" y="202670"/>
                    <a:pt x="540106" y="157301"/>
                    <a:pt x="540106" y="101335"/>
                  </a:cubicBezTo>
                  <a:cubicBezTo>
                    <a:pt x="540106" y="45369"/>
                    <a:pt x="585475" y="0"/>
                    <a:pt x="641441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4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F605A6-FEB4-4B20-83AF-02A673164330}"/>
                </a:ext>
              </a:extLst>
            </p:cNvPr>
            <p:cNvSpPr/>
            <p:nvPr/>
          </p:nvSpPr>
          <p:spPr>
            <a:xfrm>
              <a:off x="3305940" y="2109170"/>
              <a:ext cx="4310643" cy="5135292"/>
            </a:xfrm>
            <a:custGeom>
              <a:avLst/>
              <a:gdLst>
                <a:gd name="connsiteX0" fmla="*/ 3275010 w 4310643"/>
                <a:gd name="connsiteY0" fmla="*/ 4527795 h 5135292"/>
                <a:gd name="connsiteX1" fmla="*/ 3230858 w 4310643"/>
                <a:gd name="connsiteY1" fmla="*/ 4619216 h 5135292"/>
                <a:gd name="connsiteX2" fmla="*/ 3202290 w 4310643"/>
                <a:gd name="connsiteY2" fmla="*/ 4711674 h 5135292"/>
                <a:gd name="connsiteX3" fmla="*/ 3061004 w 4310643"/>
                <a:gd name="connsiteY3" fmla="*/ 4782317 h 5135292"/>
                <a:gd name="connsiteX4" fmla="*/ 3009581 w 4310643"/>
                <a:gd name="connsiteY4" fmla="*/ 4772447 h 5135292"/>
                <a:gd name="connsiteX5" fmla="*/ 2936341 w 4310643"/>
                <a:gd name="connsiteY5" fmla="*/ 4810366 h 5135292"/>
                <a:gd name="connsiteX6" fmla="*/ 2912967 w 4310643"/>
                <a:gd name="connsiteY6" fmla="*/ 4911655 h 5135292"/>
                <a:gd name="connsiteX7" fmla="*/ 2863102 w 4310643"/>
                <a:gd name="connsiteY7" fmla="*/ 4996323 h 5135292"/>
                <a:gd name="connsiteX8" fmla="*/ 3092690 w 4310643"/>
                <a:gd name="connsiteY8" fmla="*/ 5007231 h 5135292"/>
                <a:gd name="connsiteX9" fmla="*/ 3303060 w 4310643"/>
                <a:gd name="connsiteY9" fmla="*/ 4755826 h 5135292"/>
                <a:gd name="connsiteX10" fmla="*/ 3275010 w 4310643"/>
                <a:gd name="connsiteY10" fmla="*/ 4527795 h 5135292"/>
                <a:gd name="connsiteX11" fmla="*/ 287180 w 4310643"/>
                <a:gd name="connsiteY11" fmla="*/ 3591197 h 5135292"/>
                <a:gd name="connsiteX12" fmla="*/ 276857 w 4310643"/>
                <a:gd name="connsiteY12" fmla="*/ 3598535 h 5135292"/>
                <a:gd name="connsiteX13" fmla="*/ 168815 w 4310643"/>
                <a:gd name="connsiteY13" fmla="*/ 3725275 h 5135292"/>
                <a:gd name="connsiteX14" fmla="*/ 133494 w 4310643"/>
                <a:gd name="connsiteY14" fmla="*/ 3860327 h 5135292"/>
                <a:gd name="connsiteX15" fmla="*/ 149596 w 4310643"/>
                <a:gd name="connsiteY15" fmla="*/ 3990704 h 5135292"/>
                <a:gd name="connsiteX16" fmla="*/ 166217 w 4310643"/>
                <a:gd name="connsiteY16" fmla="*/ 4027064 h 5135292"/>
                <a:gd name="connsiteX17" fmla="*/ 314256 w 4310643"/>
                <a:gd name="connsiteY17" fmla="*/ 4145494 h 5135292"/>
                <a:gd name="connsiteX18" fmla="*/ 321528 w 4310643"/>
                <a:gd name="connsiteY18" fmla="*/ 4136664 h 5135292"/>
                <a:gd name="connsiteX19" fmla="*/ 355810 w 4310643"/>
                <a:gd name="connsiteY19" fmla="*/ 3974602 h 5135292"/>
                <a:gd name="connsiteX20" fmla="*/ 418141 w 4310643"/>
                <a:gd name="connsiteY20" fmla="*/ 3888896 h 5135292"/>
                <a:gd name="connsiteX21" fmla="*/ 405157 w 4310643"/>
                <a:gd name="connsiteY21" fmla="*/ 3800073 h 5135292"/>
                <a:gd name="connsiteX22" fmla="*/ 328280 w 4310643"/>
                <a:gd name="connsiteY22" fmla="*/ 3725275 h 5135292"/>
                <a:gd name="connsiteX23" fmla="*/ 300231 w 4310643"/>
                <a:gd name="connsiteY23" fmla="*/ 3591263 h 5135292"/>
                <a:gd name="connsiteX24" fmla="*/ 287180 w 4310643"/>
                <a:gd name="connsiteY24" fmla="*/ 3591197 h 5135292"/>
                <a:gd name="connsiteX25" fmla="*/ 2007995 w 4310643"/>
                <a:gd name="connsiteY25" fmla="*/ 3082958 h 5135292"/>
                <a:gd name="connsiteX26" fmla="*/ 2109330 w 4310643"/>
                <a:gd name="connsiteY26" fmla="*/ 3184293 h 5135292"/>
                <a:gd name="connsiteX27" fmla="*/ 2007995 w 4310643"/>
                <a:gd name="connsiteY27" fmla="*/ 3285628 h 5135292"/>
                <a:gd name="connsiteX28" fmla="*/ 1906660 w 4310643"/>
                <a:gd name="connsiteY28" fmla="*/ 3184293 h 5135292"/>
                <a:gd name="connsiteX29" fmla="*/ 2007995 w 4310643"/>
                <a:gd name="connsiteY29" fmla="*/ 3082958 h 5135292"/>
                <a:gd name="connsiteX30" fmla="*/ 4168430 w 4310643"/>
                <a:gd name="connsiteY30" fmla="*/ 2641094 h 5135292"/>
                <a:gd name="connsiteX31" fmla="*/ 4164794 w 4310643"/>
                <a:gd name="connsiteY31" fmla="*/ 2649015 h 5135292"/>
                <a:gd name="connsiteX32" fmla="*/ 4157522 w 4310643"/>
                <a:gd name="connsiteY32" fmla="*/ 2716022 h 5135292"/>
                <a:gd name="connsiteX33" fmla="*/ 4071817 w 4310643"/>
                <a:gd name="connsiteY33" fmla="*/ 2824062 h 5135292"/>
                <a:gd name="connsiteX34" fmla="*/ 4023510 w 4310643"/>
                <a:gd name="connsiteY34" fmla="*/ 2885356 h 5135292"/>
                <a:gd name="connsiteX35" fmla="*/ 4019354 w 4310643"/>
                <a:gd name="connsiteY35" fmla="*/ 2914444 h 5135292"/>
                <a:gd name="connsiteX36" fmla="*/ 4037014 w 4310643"/>
                <a:gd name="connsiteY36" fmla="*/ 2914444 h 5135292"/>
                <a:gd name="connsiteX37" fmla="*/ 4203751 w 4310643"/>
                <a:gd name="connsiteY37" fmla="*/ 2789261 h 5135292"/>
                <a:gd name="connsiteX38" fmla="*/ 4212063 w 4310643"/>
                <a:gd name="connsiteY38" fmla="*/ 2700438 h 5135292"/>
                <a:gd name="connsiteX39" fmla="*/ 4176741 w 4310643"/>
                <a:gd name="connsiteY39" fmla="*/ 2641743 h 5135292"/>
                <a:gd name="connsiteX40" fmla="*/ 4168430 w 4310643"/>
                <a:gd name="connsiteY40" fmla="*/ 2641094 h 5135292"/>
                <a:gd name="connsiteX41" fmla="*/ 2165165 w 4310643"/>
                <a:gd name="connsiteY41" fmla="*/ 2587113 h 5135292"/>
                <a:gd name="connsiteX42" fmla="*/ 2266500 w 4310643"/>
                <a:gd name="connsiteY42" fmla="*/ 2688448 h 5135292"/>
                <a:gd name="connsiteX43" fmla="*/ 2165165 w 4310643"/>
                <a:gd name="connsiteY43" fmla="*/ 2789783 h 5135292"/>
                <a:gd name="connsiteX44" fmla="*/ 2063830 w 4310643"/>
                <a:gd name="connsiteY44" fmla="*/ 2688448 h 5135292"/>
                <a:gd name="connsiteX45" fmla="*/ 2165165 w 4310643"/>
                <a:gd name="connsiteY45" fmla="*/ 2587113 h 5135292"/>
                <a:gd name="connsiteX46" fmla="*/ 2326729 w 4310643"/>
                <a:gd name="connsiteY46" fmla="*/ 2088422 h 5135292"/>
                <a:gd name="connsiteX47" fmla="*/ 2428064 w 4310643"/>
                <a:gd name="connsiteY47" fmla="*/ 2189757 h 5135292"/>
                <a:gd name="connsiteX48" fmla="*/ 2326729 w 4310643"/>
                <a:gd name="connsiteY48" fmla="*/ 2291092 h 5135292"/>
                <a:gd name="connsiteX49" fmla="*/ 2225394 w 4310643"/>
                <a:gd name="connsiteY49" fmla="*/ 2189757 h 5135292"/>
                <a:gd name="connsiteX50" fmla="*/ 2326729 w 4310643"/>
                <a:gd name="connsiteY50" fmla="*/ 2088422 h 5135292"/>
                <a:gd name="connsiteX51" fmla="*/ 827193 w 4310643"/>
                <a:gd name="connsiteY51" fmla="*/ 1512371 h 5135292"/>
                <a:gd name="connsiteX52" fmla="*/ 767719 w 4310643"/>
                <a:gd name="connsiteY52" fmla="*/ 1521330 h 5135292"/>
                <a:gd name="connsiteX53" fmla="*/ 673182 w 4310643"/>
                <a:gd name="connsiteY53" fmla="*/ 1749880 h 5135292"/>
                <a:gd name="connsiteX54" fmla="*/ 715256 w 4310643"/>
                <a:gd name="connsiteY54" fmla="*/ 1800265 h 5135292"/>
                <a:gd name="connsiteX55" fmla="*/ 738631 w 4310643"/>
                <a:gd name="connsiteY55" fmla="*/ 1759750 h 5135292"/>
                <a:gd name="connsiteX56" fmla="*/ 778107 w 4310643"/>
                <a:gd name="connsiteY56" fmla="*/ 1700535 h 5135292"/>
                <a:gd name="connsiteX57" fmla="*/ 862775 w 4310643"/>
                <a:gd name="connsiteY57" fmla="*/ 1672485 h 5135292"/>
                <a:gd name="connsiteX58" fmla="*/ 919912 w 4310643"/>
                <a:gd name="connsiteY58" fmla="*/ 1595609 h 5135292"/>
                <a:gd name="connsiteX59" fmla="*/ 883551 w 4310643"/>
                <a:gd name="connsiteY59" fmla="*/ 1529122 h 5135292"/>
                <a:gd name="connsiteX60" fmla="*/ 827193 w 4310643"/>
                <a:gd name="connsiteY60" fmla="*/ 1512371 h 5135292"/>
                <a:gd name="connsiteX61" fmla="*/ 2265238 w 4310643"/>
                <a:gd name="connsiteY61" fmla="*/ 953592 h 5135292"/>
                <a:gd name="connsiteX62" fmla="*/ 2307311 w 4310643"/>
                <a:gd name="connsiteY62" fmla="*/ 996705 h 5135292"/>
                <a:gd name="connsiteX63" fmla="*/ 2319258 w 4310643"/>
                <a:gd name="connsiteY63" fmla="*/ 1044493 h 5135292"/>
                <a:gd name="connsiteX64" fmla="*/ 2321855 w 4310643"/>
                <a:gd name="connsiteY64" fmla="*/ 1046051 h 5135292"/>
                <a:gd name="connsiteX65" fmla="*/ 2344191 w 4310643"/>
                <a:gd name="connsiteY65" fmla="*/ 1114615 h 5135292"/>
                <a:gd name="connsiteX66" fmla="*/ 2709351 w 4310643"/>
                <a:gd name="connsiteY66" fmla="*/ 1385240 h 5135292"/>
                <a:gd name="connsiteX67" fmla="*/ 3036592 w 4310643"/>
                <a:gd name="connsiteY67" fmla="*/ 1290184 h 5135292"/>
                <a:gd name="connsiteX68" fmla="*/ 3071914 w 4310643"/>
                <a:gd name="connsiteY68" fmla="*/ 1260576 h 5135292"/>
                <a:gd name="connsiteX69" fmla="*/ 3135803 w 4310643"/>
                <a:gd name="connsiteY69" fmla="*/ 1248629 h 5135292"/>
                <a:gd name="connsiteX70" fmla="*/ 3166450 w 4310643"/>
                <a:gd name="connsiteY70" fmla="*/ 1310961 h 5135292"/>
                <a:gd name="connsiteX71" fmla="*/ 3164891 w 4310643"/>
                <a:gd name="connsiteY71" fmla="*/ 1320831 h 5135292"/>
                <a:gd name="connsiteX72" fmla="*/ 3155541 w 4310643"/>
                <a:gd name="connsiteY72" fmla="*/ 1349918 h 5135292"/>
                <a:gd name="connsiteX73" fmla="*/ 3094768 w 4310643"/>
                <a:gd name="connsiteY73" fmla="*/ 1401342 h 5135292"/>
                <a:gd name="connsiteX74" fmla="*/ 2879204 w 4310643"/>
                <a:gd name="connsiteY74" fmla="*/ 1502112 h 5135292"/>
                <a:gd name="connsiteX75" fmla="*/ 2621048 w 4310643"/>
                <a:gd name="connsiteY75" fmla="*/ 1499514 h 5135292"/>
                <a:gd name="connsiteX76" fmla="*/ 2433533 w 4310643"/>
                <a:gd name="connsiteY76" fmla="*/ 1413809 h 5135292"/>
                <a:gd name="connsiteX77" fmla="*/ 2272510 w 4310643"/>
                <a:gd name="connsiteY77" fmla="*/ 1233047 h 5135292"/>
                <a:gd name="connsiteX78" fmla="*/ 2270432 w 4310643"/>
                <a:gd name="connsiteY78" fmla="*/ 1223697 h 5135292"/>
                <a:gd name="connsiteX79" fmla="*/ 2225241 w 4310643"/>
                <a:gd name="connsiteY79" fmla="*/ 1125005 h 5135292"/>
                <a:gd name="connsiteX80" fmla="*/ 2198231 w 4310643"/>
                <a:gd name="connsiteY80" fmla="*/ 1025793 h 5135292"/>
                <a:gd name="connsiteX81" fmla="*/ 2265238 w 4310643"/>
                <a:gd name="connsiteY81" fmla="*/ 953592 h 5135292"/>
                <a:gd name="connsiteX82" fmla="*/ 3111653 w 4310643"/>
                <a:gd name="connsiteY82" fmla="*/ 745104 h 5135292"/>
                <a:gd name="connsiteX83" fmla="*/ 3212988 w 4310643"/>
                <a:gd name="connsiteY83" fmla="*/ 846439 h 5135292"/>
                <a:gd name="connsiteX84" fmla="*/ 3111653 w 4310643"/>
                <a:gd name="connsiteY84" fmla="*/ 947774 h 5135292"/>
                <a:gd name="connsiteX85" fmla="*/ 3010318 w 4310643"/>
                <a:gd name="connsiteY85" fmla="*/ 846439 h 5135292"/>
                <a:gd name="connsiteX86" fmla="*/ 3111653 w 4310643"/>
                <a:gd name="connsiteY86" fmla="*/ 745104 h 5135292"/>
                <a:gd name="connsiteX87" fmla="*/ 2548100 w 4310643"/>
                <a:gd name="connsiteY87" fmla="*/ 554743 h 5135292"/>
                <a:gd name="connsiteX88" fmla="*/ 2649435 w 4310643"/>
                <a:gd name="connsiteY88" fmla="*/ 656078 h 5135292"/>
                <a:gd name="connsiteX89" fmla="*/ 2548100 w 4310643"/>
                <a:gd name="connsiteY89" fmla="*/ 757413 h 5135292"/>
                <a:gd name="connsiteX90" fmla="*/ 2446765 w 4310643"/>
                <a:gd name="connsiteY90" fmla="*/ 656078 h 5135292"/>
                <a:gd name="connsiteX91" fmla="*/ 2548100 w 4310643"/>
                <a:gd name="connsiteY91" fmla="*/ 554743 h 5135292"/>
                <a:gd name="connsiteX92" fmla="*/ 2790382 w 4310643"/>
                <a:gd name="connsiteY92" fmla="*/ 99000 h 5135292"/>
                <a:gd name="connsiteX93" fmla="*/ 2589362 w 4310643"/>
                <a:gd name="connsiteY93" fmla="*/ 124062 h 5135292"/>
                <a:gd name="connsiteX94" fmla="*/ 2397692 w 4310643"/>
                <a:gd name="connsiteY94" fmla="*/ 196263 h 5135292"/>
                <a:gd name="connsiteX95" fmla="*/ 2108369 w 4310643"/>
                <a:gd name="connsiteY95" fmla="*/ 432604 h 5135292"/>
                <a:gd name="connsiteX96" fmla="*/ 1904752 w 4310643"/>
                <a:gd name="connsiteY96" fmla="*/ 1133316 h 5135292"/>
                <a:gd name="connsiteX97" fmla="*/ 1942671 w 4310643"/>
                <a:gd name="connsiteY97" fmla="*/ 1333817 h 5135292"/>
                <a:gd name="connsiteX98" fmla="*/ 1808138 w 4310643"/>
                <a:gd name="connsiteY98" fmla="*/ 1644436 h 5135292"/>
                <a:gd name="connsiteX99" fmla="*/ 1583225 w 4310643"/>
                <a:gd name="connsiteY99" fmla="*/ 1664174 h 5135292"/>
                <a:gd name="connsiteX100" fmla="*/ 1273644 w 4310643"/>
                <a:gd name="connsiteY100" fmla="*/ 1584701 h 5135292"/>
                <a:gd name="connsiteX101" fmla="*/ 1117295 w 4310643"/>
                <a:gd name="connsiteY101" fmla="*/ 1554055 h 5135292"/>
                <a:gd name="connsiteX102" fmla="*/ 1035745 w 4310643"/>
                <a:gd name="connsiteY102" fmla="*/ 1573793 h 5135292"/>
                <a:gd name="connsiteX103" fmla="*/ 1038342 w 4310643"/>
                <a:gd name="connsiteY103" fmla="*/ 1617945 h 5135292"/>
                <a:gd name="connsiteX104" fmla="*/ 1019643 w 4310643"/>
                <a:gd name="connsiteY104" fmla="*/ 1704171 h 5135292"/>
                <a:gd name="connsiteX105" fmla="*/ 916795 w 4310643"/>
                <a:gd name="connsiteY105" fmla="*/ 1802343 h 5135292"/>
                <a:gd name="connsiteX106" fmla="*/ 849789 w 4310643"/>
                <a:gd name="connsiteY106" fmla="*/ 1861038 h 5135292"/>
                <a:gd name="connsiteX107" fmla="*/ 982243 w 4310643"/>
                <a:gd name="connsiteY107" fmla="*/ 1954536 h 5135292"/>
                <a:gd name="connsiteX108" fmla="*/ 1187938 w 4310643"/>
                <a:gd name="connsiteY108" fmla="*/ 2078680 h 5135292"/>
                <a:gd name="connsiteX109" fmla="*/ 1391035 w 4310643"/>
                <a:gd name="connsiteY109" fmla="*/ 2226718 h 5135292"/>
                <a:gd name="connsiteX110" fmla="*/ 1421162 w 4310643"/>
                <a:gd name="connsiteY110" fmla="*/ 2666156 h 5135292"/>
                <a:gd name="connsiteX111" fmla="*/ 1270528 w 4310643"/>
                <a:gd name="connsiteY111" fmla="*/ 2980412 h 5135292"/>
                <a:gd name="connsiteX112" fmla="*/ 1077818 w 4310643"/>
                <a:gd name="connsiteY112" fmla="*/ 3329988 h 5135292"/>
                <a:gd name="connsiteX113" fmla="*/ 1039900 w 4310643"/>
                <a:gd name="connsiteY113" fmla="*/ 3375179 h 5135292"/>
                <a:gd name="connsiteX114" fmla="*/ 567738 w 4310643"/>
                <a:gd name="connsiteY114" fmla="*/ 3507114 h 5135292"/>
                <a:gd name="connsiteX115" fmla="*/ 481512 w 4310643"/>
                <a:gd name="connsiteY115" fmla="*/ 3515944 h 5135292"/>
                <a:gd name="connsiteX116" fmla="*/ 447230 w 4310643"/>
                <a:gd name="connsiteY116" fmla="*/ 3655672 h 5135292"/>
                <a:gd name="connsiteX117" fmla="*/ 555271 w 4310643"/>
                <a:gd name="connsiteY117" fmla="*/ 3772544 h 5135292"/>
                <a:gd name="connsiteX118" fmla="*/ 556310 w 4310643"/>
                <a:gd name="connsiteY118" fmla="*/ 3917984 h 5135292"/>
                <a:gd name="connsiteX119" fmla="*/ 470604 w 4310643"/>
                <a:gd name="connsiteY119" fmla="*/ 4041609 h 5135292"/>
                <a:gd name="connsiteX120" fmla="*/ 519951 w 4310643"/>
                <a:gd name="connsiteY120" fmla="*/ 4178739 h 5135292"/>
                <a:gd name="connsiteX121" fmla="*/ 665910 w 4310643"/>
                <a:gd name="connsiteY121" fmla="*/ 4201074 h 5135292"/>
                <a:gd name="connsiteX122" fmla="*/ 895499 w 4310643"/>
                <a:gd name="connsiteY122" fmla="*/ 4179777 h 5135292"/>
                <a:gd name="connsiteX123" fmla="*/ 1419604 w 4310643"/>
                <a:gd name="connsiteY123" fmla="*/ 3923178 h 5135292"/>
                <a:gd name="connsiteX124" fmla="*/ 1638284 w 4310643"/>
                <a:gd name="connsiteY124" fmla="*/ 3836433 h 5135292"/>
                <a:gd name="connsiteX125" fmla="*/ 1963448 w 4310643"/>
                <a:gd name="connsiteY125" fmla="*/ 3924737 h 5135292"/>
                <a:gd name="connsiteX126" fmla="*/ 2102136 w 4310643"/>
                <a:gd name="connsiteY126" fmla="*/ 4099785 h 5135292"/>
                <a:gd name="connsiteX127" fmla="*/ 2186803 w 4310643"/>
                <a:gd name="connsiteY127" fmla="*/ 4329893 h 5135292"/>
                <a:gd name="connsiteX128" fmla="*/ 2241344 w 4310643"/>
                <a:gd name="connsiteY128" fmla="*/ 4446764 h 5135292"/>
                <a:gd name="connsiteX129" fmla="*/ 2394575 w 4310643"/>
                <a:gd name="connsiteY129" fmla="*/ 4674795 h 5135292"/>
                <a:gd name="connsiteX130" fmla="*/ 2490150 w 4310643"/>
                <a:gd name="connsiteY130" fmla="*/ 4771929 h 5135292"/>
                <a:gd name="connsiteX131" fmla="*/ 2599750 w 4310643"/>
                <a:gd name="connsiteY131" fmla="*/ 4859193 h 5135292"/>
                <a:gd name="connsiteX132" fmla="*/ 2737400 w 4310643"/>
                <a:gd name="connsiteY132" fmla="*/ 4869062 h 5135292"/>
                <a:gd name="connsiteX133" fmla="*/ 2776875 w 4310643"/>
                <a:gd name="connsiteY133" fmla="*/ 4715830 h 5135292"/>
                <a:gd name="connsiteX134" fmla="*/ 2903617 w 4310643"/>
                <a:gd name="connsiteY134" fmla="*/ 4627007 h 5135292"/>
                <a:gd name="connsiteX135" fmla="*/ 3019449 w 4310643"/>
                <a:gd name="connsiteY135" fmla="*/ 4641031 h 5135292"/>
                <a:gd name="connsiteX136" fmla="*/ 3101001 w 4310643"/>
                <a:gd name="connsiteY136" fmla="*/ 4621813 h 5135292"/>
                <a:gd name="connsiteX137" fmla="*/ 3171124 w 4310643"/>
                <a:gd name="connsiteY137" fmla="*/ 4457672 h 5135292"/>
                <a:gd name="connsiteX138" fmla="*/ 3162813 w 4310643"/>
                <a:gd name="connsiteY138" fmla="*/ 4401574 h 5135292"/>
                <a:gd name="connsiteX139" fmla="*/ 3106714 w 4310643"/>
                <a:gd name="connsiteY139" fmla="*/ 4373005 h 5135292"/>
                <a:gd name="connsiteX140" fmla="*/ 3040227 w 4310643"/>
                <a:gd name="connsiteY140" fmla="*/ 4345476 h 5135292"/>
                <a:gd name="connsiteX141" fmla="*/ 2920758 w 4310643"/>
                <a:gd name="connsiteY141" fmla="*/ 4265483 h 5135292"/>
                <a:gd name="connsiteX142" fmla="*/ 2841804 w 4310643"/>
                <a:gd name="connsiteY142" fmla="*/ 4178739 h 5135292"/>
                <a:gd name="connsiteX143" fmla="*/ 2750904 w 4310643"/>
                <a:gd name="connsiteY143" fmla="*/ 3850977 h 5135292"/>
                <a:gd name="connsiteX144" fmla="*/ 2765449 w 4310643"/>
                <a:gd name="connsiteY144" fmla="*/ 3753844 h 5135292"/>
                <a:gd name="connsiteX145" fmla="*/ 2809081 w 4310643"/>
                <a:gd name="connsiteY145" fmla="*/ 3552824 h 5135292"/>
                <a:gd name="connsiteX146" fmla="*/ 2885957 w 4310643"/>
                <a:gd name="connsiteY146" fmla="*/ 3162212 h 5135292"/>
                <a:gd name="connsiteX147" fmla="*/ 3183590 w 4310643"/>
                <a:gd name="connsiteY147" fmla="*/ 2834972 h 5135292"/>
                <a:gd name="connsiteX148" fmla="*/ 3435514 w 4310643"/>
                <a:gd name="connsiteY148" fmla="*/ 2837048 h 5135292"/>
                <a:gd name="connsiteX149" fmla="*/ 3855733 w 4310643"/>
                <a:gd name="connsiteY149" fmla="*/ 2896263 h 5135292"/>
                <a:gd name="connsiteX150" fmla="*/ 3891054 w 4310643"/>
                <a:gd name="connsiteY150" fmla="*/ 2876006 h 5135292"/>
                <a:gd name="connsiteX151" fmla="*/ 3991824 w 4310643"/>
                <a:gd name="connsiteY151" fmla="*/ 2736279 h 5135292"/>
                <a:gd name="connsiteX152" fmla="*/ 4031820 w 4310643"/>
                <a:gd name="connsiteY152" fmla="*/ 2596033 h 5135292"/>
                <a:gd name="connsiteX153" fmla="*/ 3987669 w 4310643"/>
                <a:gd name="connsiteY153" fmla="*/ 2546167 h 5135292"/>
                <a:gd name="connsiteX154" fmla="*/ 3664064 w 4310643"/>
                <a:gd name="connsiteY154" fmla="*/ 2400207 h 5135292"/>
                <a:gd name="connsiteX155" fmla="*/ 3424086 w 4310643"/>
                <a:gd name="connsiteY155" fmla="*/ 2296841 h 5135292"/>
                <a:gd name="connsiteX156" fmla="*/ 3243325 w 4310643"/>
                <a:gd name="connsiteY156" fmla="*/ 2183605 h 5135292"/>
                <a:gd name="connsiteX157" fmla="*/ 3183590 w 4310643"/>
                <a:gd name="connsiteY157" fmla="*/ 1962847 h 5135292"/>
                <a:gd name="connsiteX158" fmla="*/ 3301500 w 4310643"/>
                <a:gd name="connsiteY158" fmla="*/ 1762346 h 5135292"/>
                <a:gd name="connsiteX159" fmla="*/ 3558100 w 4310643"/>
                <a:gd name="connsiteY159" fmla="*/ 1457441 h 5135292"/>
                <a:gd name="connsiteX160" fmla="*/ 3656792 w 4310643"/>
                <a:gd name="connsiteY160" fmla="*/ 1152535 h 5135292"/>
                <a:gd name="connsiteX161" fmla="*/ 3661986 w 4310643"/>
                <a:gd name="connsiteY161" fmla="*/ 922427 h 5135292"/>
                <a:gd name="connsiteX162" fmla="*/ 3575760 w 4310643"/>
                <a:gd name="connsiteY162" fmla="*/ 612846 h 5135292"/>
                <a:gd name="connsiteX163" fmla="*/ 3431878 w 4310643"/>
                <a:gd name="connsiteY163" fmla="*/ 384297 h 5135292"/>
                <a:gd name="connsiteX164" fmla="*/ 3131127 w 4310643"/>
                <a:gd name="connsiteY164" fmla="*/ 169253 h 5135292"/>
                <a:gd name="connsiteX165" fmla="*/ 2991401 w 4310643"/>
                <a:gd name="connsiteY165" fmla="*/ 123024 h 5135292"/>
                <a:gd name="connsiteX166" fmla="*/ 2790382 w 4310643"/>
                <a:gd name="connsiteY166" fmla="*/ 99000 h 5135292"/>
                <a:gd name="connsiteX167" fmla="*/ 2752787 w 4310643"/>
                <a:gd name="connsiteY167" fmla="*/ 1282 h 5135292"/>
                <a:gd name="connsiteX168" fmla="*/ 2852713 w 4310643"/>
                <a:gd name="connsiteY168" fmla="*/ 1996 h 5135292"/>
                <a:gd name="connsiteX169" fmla="*/ 3157099 w 4310643"/>
                <a:gd name="connsiteY169" fmla="*/ 74197 h 5135292"/>
                <a:gd name="connsiteX170" fmla="*/ 3468757 w 4310643"/>
                <a:gd name="connsiteY170" fmla="*/ 283527 h 5135292"/>
                <a:gd name="connsiteX171" fmla="*/ 3609003 w 4310643"/>
                <a:gd name="connsiteY171" fmla="*/ 448187 h 5135292"/>
                <a:gd name="connsiteX172" fmla="*/ 3677050 w 4310643"/>
                <a:gd name="connsiteY172" fmla="*/ 574928 h 5135292"/>
                <a:gd name="connsiteX173" fmla="*/ 3772624 w 4310643"/>
                <a:gd name="connsiteY173" fmla="*/ 955670 h 5135292"/>
                <a:gd name="connsiteX174" fmla="*/ 3762755 w 4310643"/>
                <a:gd name="connsiteY174" fmla="*/ 1181104 h 5135292"/>
                <a:gd name="connsiteX175" fmla="*/ 3696788 w 4310643"/>
                <a:gd name="connsiteY175" fmla="*/ 1419522 h 5135292"/>
                <a:gd name="connsiteX176" fmla="*/ 3519662 w 4310643"/>
                <a:gd name="connsiteY176" fmla="*/ 1710923 h 5135292"/>
                <a:gd name="connsiteX177" fmla="*/ 3369547 w 4310643"/>
                <a:gd name="connsiteY177" fmla="*/ 1851689 h 5135292"/>
                <a:gd name="connsiteX178" fmla="*/ 3293710 w 4310643"/>
                <a:gd name="connsiteY178" fmla="*/ 1964405 h 5135292"/>
                <a:gd name="connsiteX179" fmla="*/ 3405387 w 4310643"/>
                <a:gd name="connsiteY179" fmla="*/ 2166463 h 5135292"/>
                <a:gd name="connsiteX180" fmla="*/ 3698346 w 4310643"/>
                <a:gd name="connsiteY180" fmla="*/ 2293205 h 5135292"/>
                <a:gd name="connsiteX181" fmla="*/ 3992343 w 4310643"/>
                <a:gd name="connsiteY181" fmla="*/ 2422023 h 5135292"/>
                <a:gd name="connsiteX182" fmla="*/ 4031300 w 4310643"/>
                <a:gd name="connsiteY182" fmla="*/ 2429295 h 5135292"/>
                <a:gd name="connsiteX183" fmla="*/ 4107657 w 4310643"/>
                <a:gd name="connsiteY183" fmla="*/ 2361250 h 5135292"/>
                <a:gd name="connsiteX184" fmla="*/ 4184013 w 4310643"/>
                <a:gd name="connsiteY184" fmla="*/ 2426179 h 5135292"/>
                <a:gd name="connsiteX185" fmla="*/ 4162197 w 4310643"/>
                <a:gd name="connsiteY185" fmla="*/ 2499419 h 5135292"/>
                <a:gd name="connsiteX186" fmla="*/ 4220374 w 4310643"/>
                <a:gd name="connsiteY186" fmla="*/ 2546687 h 5135292"/>
                <a:gd name="connsiteX187" fmla="*/ 4280627 w 4310643"/>
                <a:gd name="connsiteY187" fmla="*/ 2608499 h 5135292"/>
                <a:gd name="connsiteX188" fmla="*/ 4308677 w 4310643"/>
                <a:gd name="connsiteY188" fmla="*/ 2680181 h 5135292"/>
                <a:gd name="connsiteX189" fmla="*/ 4308677 w 4310643"/>
                <a:gd name="connsiteY189" fmla="*/ 2767445 h 5135292"/>
                <a:gd name="connsiteX190" fmla="*/ 4258812 w 4310643"/>
                <a:gd name="connsiteY190" fmla="*/ 2887953 h 5135292"/>
                <a:gd name="connsiteX191" fmla="*/ 4149212 w 4310643"/>
                <a:gd name="connsiteY191" fmla="*/ 2989242 h 5135292"/>
                <a:gd name="connsiteX192" fmla="*/ 4085841 w 4310643"/>
                <a:gd name="connsiteY192" fmla="*/ 3003786 h 5135292"/>
                <a:gd name="connsiteX193" fmla="*/ 4024548 w 4310643"/>
                <a:gd name="connsiteY193" fmla="*/ 3015733 h 5135292"/>
                <a:gd name="connsiteX194" fmla="*/ 4017796 w 4310643"/>
                <a:gd name="connsiteY194" fmla="*/ 3058326 h 5135292"/>
                <a:gd name="connsiteX195" fmla="*/ 3970007 w 4310643"/>
                <a:gd name="connsiteY195" fmla="*/ 3096245 h 5135292"/>
                <a:gd name="connsiteX196" fmla="*/ 3911832 w 4310643"/>
                <a:gd name="connsiteY196" fmla="*/ 3055729 h 5135292"/>
                <a:gd name="connsiteX197" fmla="*/ 3887938 w 4310643"/>
                <a:gd name="connsiteY197" fmla="*/ 3012097 h 5135292"/>
                <a:gd name="connsiteX198" fmla="*/ 3838593 w 4310643"/>
                <a:gd name="connsiteY198" fmla="*/ 3004825 h 5135292"/>
                <a:gd name="connsiteX199" fmla="*/ 3656792 w 4310643"/>
                <a:gd name="connsiteY199" fmla="*/ 2981450 h 5135292"/>
                <a:gd name="connsiteX200" fmla="*/ 3470835 w 4310643"/>
                <a:gd name="connsiteY200" fmla="*/ 2955998 h 5135292"/>
                <a:gd name="connsiteX201" fmla="*/ 3293190 w 4310643"/>
                <a:gd name="connsiteY201" fmla="*/ 2934702 h 5135292"/>
                <a:gd name="connsiteX202" fmla="*/ 3102040 w 4310643"/>
                <a:gd name="connsiteY202" fmla="*/ 3003267 h 5135292"/>
                <a:gd name="connsiteX203" fmla="*/ 2987245 w 4310643"/>
                <a:gd name="connsiteY203" fmla="*/ 3218311 h 5135292"/>
                <a:gd name="connsiteX204" fmla="*/ 2887515 w 4310643"/>
                <a:gd name="connsiteY204" fmla="*/ 3706575 h 5135292"/>
                <a:gd name="connsiteX205" fmla="*/ 2870893 w 4310643"/>
                <a:gd name="connsiteY205" fmla="*/ 3988626 h 5135292"/>
                <a:gd name="connsiteX206" fmla="*/ 3015813 w 4310643"/>
                <a:gd name="connsiteY206" fmla="*/ 4198996 h 5135292"/>
                <a:gd name="connsiteX207" fmla="*/ 3173202 w 4310643"/>
                <a:gd name="connsiteY207" fmla="*/ 4280027 h 5135292"/>
                <a:gd name="connsiteX208" fmla="*/ 3273451 w 4310643"/>
                <a:gd name="connsiteY208" fmla="*/ 4326256 h 5135292"/>
                <a:gd name="connsiteX209" fmla="*/ 3402270 w 4310643"/>
                <a:gd name="connsiteY209" fmla="*/ 4325218 h 5135292"/>
                <a:gd name="connsiteX210" fmla="*/ 3390323 w 4310643"/>
                <a:gd name="connsiteY210" fmla="*/ 4423909 h 5135292"/>
                <a:gd name="connsiteX211" fmla="*/ 3356561 w 4310643"/>
                <a:gd name="connsiteY211" fmla="*/ 4468062 h 5135292"/>
                <a:gd name="connsiteX212" fmla="*/ 3412140 w 4310643"/>
                <a:gd name="connsiteY212" fmla="*/ 4717908 h 5135292"/>
                <a:gd name="connsiteX213" fmla="*/ 3365911 w 4310643"/>
                <a:gd name="connsiteY213" fmla="*/ 4887241 h 5135292"/>
                <a:gd name="connsiteX214" fmla="*/ 3243844 w 4310643"/>
                <a:gd name="connsiteY214" fmla="*/ 5040474 h 5135292"/>
                <a:gd name="connsiteX215" fmla="*/ 3025683 w 4310643"/>
                <a:gd name="connsiteY215" fmla="*/ 5131375 h 5135292"/>
                <a:gd name="connsiteX216" fmla="*/ 2837130 w 4310643"/>
                <a:gd name="connsiteY216" fmla="*/ 5104364 h 5135292"/>
                <a:gd name="connsiteX217" fmla="*/ 2791421 w 4310643"/>
                <a:gd name="connsiteY217" fmla="*/ 5080990 h 5135292"/>
                <a:gd name="connsiteX218" fmla="*/ 2622606 w 4310643"/>
                <a:gd name="connsiteY218" fmla="*/ 5110078 h 5135292"/>
                <a:gd name="connsiteX219" fmla="*/ 2564429 w 4310643"/>
                <a:gd name="connsiteY219" fmla="*/ 4969312 h 5135292"/>
                <a:gd name="connsiteX220" fmla="*/ 2387822 w 4310643"/>
                <a:gd name="connsiteY220" fmla="*/ 4826988 h 5135292"/>
                <a:gd name="connsiteX221" fmla="*/ 2276664 w 4310643"/>
                <a:gd name="connsiteY221" fmla="*/ 4704922 h 5135292"/>
                <a:gd name="connsiteX222" fmla="*/ 2266795 w 4310643"/>
                <a:gd name="connsiteY222" fmla="*/ 4696610 h 5135292"/>
                <a:gd name="connsiteX223" fmla="*/ 2072529 w 4310643"/>
                <a:gd name="connsiteY223" fmla="*/ 4339242 h 5135292"/>
                <a:gd name="connsiteX224" fmla="*/ 2024221 w 4310643"/>
                <a:gd name="connsiteY224" fmla="*/ 4202113 h 5135292"/>
                <a:gd name="connsiteX225" fmla="*/ 1967084 w 4310643"/>
                <a:gd name="connsiteY225" fmla="*/ 4084721 h 5135292"/>
                <a:gd name="connsiteX226" fmla="*/ 1691785 w 4310643"/>
                <a:gd name="connsiteY226" fmla="*/ 3948631 h 5135292"/>
                <a:gd name="connsiteX227" fmla="*/ 1458561 w 4310643"/>
                <a:gd name="connsiteY227" fmla="*/ 4035895 h 5135292"/>
                <a:gd name="connsiteX228" fmla="*/ 1228453 w 4310643"/>
                <a:gd name="connsiteY228" fmla="*/ 4178219 h 5135292"/>
                <a:gd name="connsiteX229" fmla="*/ 656041 w 4310643"/>
                <a:gd name="connsiteY229" fmla="*/ 4309635 h 5135292"/>
                <a:gd name="connsiteX230" fmla="*/ 560466 w 4310643"/>
                <a:gd name="connsiteY230" fmla="*/ 4309635 h 5135292"/>
                <a:gd name="connsiteX231" fmla="*/ 522547 w 4310643"/>
                <a:gd name="connsiteY231" fmla="*/ 4394302 h 5135292"/>
                <a:gd name="connsiteX232" fmla="*/ 461254 w 4310643"/>
                <a:gd name="connsiteY232" fmla="*/ 4343398 h 5135292"/>
                <a:gd name="connsiteX233" fmla="*/ 407753 w 4310643"/>
                <a:gd name="connsiteY233" fmla="*/ 4292493 h 5135292"/>
                <a:gd name="connsiteX234" fmla="*/ 373471 w 4310643"/>
                <a:gd name="connsiteY234" fmla="*/ 4276911 h 5135292"/>
                <a:gd name="connsiteX235" fmla="*/ 253482 w 4310643"/>
                <a:gd name="connsiteY235" fmla="*/ 4233798 h 5135292"/>
                <a:gd name="connsiteX236" fmla="*/ 0 w 4310643"/>
                <a:gd name="connsiteY236" fmla="*/ 3818253 h 5135292"/>
                <a:gd name="connsiteX237" fmla="*/ 81031 w 4310643"/>
                <a:gd name="connsiteY237" fmla="*/ 3567888 h 5135292"/>
                <a:gd name="connsiteX238" fmla="*/ 264910 w 4310643"/>
                <a:gd name="connsiteY238" fmla="*/ 3413616 h 5135292"/>
                <a:gd name="connsiteX239" fmla="*/ 324644 w 4310643"/>
                <a:gd name="connsiteY239" fmla="*/ 3381931 h 5135292"/>
                <a:gd name="connsiteX240" fmla="*/ 337630 w 4310643"/>
                <a:gd name="connsiteY240" fmla="*/ 3277526 h 5135292"/>
                <a:gd name="connsiteX241" fmla="*/ 422297 w 4310643"/>
                <a:gd name="connsiteY241" fmla="*/ 3256229 h 5135292"/>
                <a:gd name="connsiteX242" fmla="*/ 474240 w 4310643"/>
                <a:gd name="connsiteY242" fmla="*/ 3356479 h 5135292"/>
                <a:gd name="connsiteX243" fmla="*/ 764601 w 4310643"/>
                <a:gd name="connsiteY243" fmla="*/ 3398034 h 5135292"/>
                <a:gd name="connsiteX244" fmla="*/ 1004579 w 4310643"/>
                <a:gd name="connsiteY244" fmla="*/ 3235452 h 5135292"/>
                <a:gd name="connsiteX245" fmla="*/ 1282474 w 4310643"/>
                <a:gd name="connsiteY245" fmla="*/ 2696802 h 5135292"/>
                <a:gd name="connsiteX246" fmla="*/ 1317796 w 4310643"/>
                <a:gd name="connsiteY246" fmla="*/ 2316059 h 5135292"/>
                <a:gd name="connsiteX247" fmla="*/ 1091324 w 4310643"/>
                <a:gd name="connsiteY247" fmla="*/ 2150881 h 5135292"/>
                <a:gd name="connsiteX248" fmla="*/ 961466 w 4310643"/>
                <a:gd name="connsiteY248" fmla="*/ 2079199 h 5135292"/>
                <a:gd name="connsiteX249" fmla="*/ 851866 w 4310643"/>
                <a:gd name="connsiteY249" fmla="*/ 2013232 h 5135292"/>
                <a:gd name="connsiteX250" fmla="*/ 758889 w 4310643"/>
                <a:gd name="connsiteY250" fmla="*/ 2062059 h 5135292"/>
                <a:gd name="connsiteX251" fmla="*/ 740189 w 4310643"/>
                <a:gd name="connsiteY251" fmla="*/ 2002324 h 5135292"/>
                <a:gd name="connsiteX252" fmla="*/ 722528 w 4310643"/>
                <a:gd name="connsiteY252" fmla="*/ 1940511 h 5135292"/>
                <a:gd name="connsiteX253" fmla="*/ 655002 w 4310643"/>
                <a:gd name="connsiteY253" fmla="*/ 1885452 h 5135292"/>
                <a:gd name="connsiteX254" fmla="*/ 553194 w 4310643"/>
                <a:gd name="connsiteY254" fmla="*/ 1742608 h 5135292"/>
                <a:gd name="connsiteX255" fmla="*/ 616045 w 4310643"/>
                <a:gd name="connsiteY255" fmla="*/ 1418484 h 5135292"/>
                <a:gd name="connsiteX256" fmla="*/ 762005 w 4310643"/>
                <a:gd name="connsiteY256" fmla="*/ 1366021 h 5135292"/>
                <a:gd name="connsiteX257" fmla="*/ 920950 w 4310643"/>
                <a:gd name="connsiteY257" fmla="*/ 1387318 h 5135292"/>
                <a:gd name="connsiteX258" fmla="*/ 1086130 w 4310643"/>
                <a:gd name="connsiteY258" fmla="*/ 1310962 h 5135292"/>
                <a:gd name="connsiteX259" fmla="*/ 1062236 w 4310643"/>
                <a:gd name="connsiteY259" fmla="*/ 1425236 h 5135292"/>
                <a:gd name="connsiteX260" fmla="*/ 1152097 w 4310643"/>
                <a:gd name="connsiteY260" fmla="*/ 1451207 h 5135292"/>
                <a:gd name="connsiteX261" fmla="*/ 1263255 w 4310643"/>
                <a:gd name="connsiteY261" fmla="*/ 1478737 h 5135292"/>
                <a:gd name="connsiteX262" fmla="*/ 1474663 w 4310643"/>
                <a:gd name="connsiteY262" fmla="*/ 1537952 h 5135292"/>
                <a:gd name="connsiteX263" fmla="*/ 1752040 w 4310643"/>
                <a:gd name="connsiteY263" fmla="*/ 1567041 h 5135292"/>
                <a:gd name="connsiteX264" fmla="*/ 1854367 w 4310643"/>
                <a:gd name="connsiteY264" fmla="*/ 1380565 h 5135292"/>
                <a:gd name="connsiteX265" fmla="*/ 1808138 w 4310643"/>
                <a:gd name="connsiteY265" fmla="*/ 1149418 h 5135292"/>
                <a:gd name="connsiteX266" fmla="*/ 1811255 w 4310643"/>
                <a:gd name="connsiteY266" fmla="*/ 890741 h 5135292"/>
                <a:gd name="connsiteX267" fmla="*/ 2075645 w 4310643"/>
                <a:gd name="connsiteY267" fmla="*/ 320407 h 5135292"/>
                <a:gd name="connsiteX268" fmla="*/ 2301077 w 4310643"/>
                <a:gd name="connsiteY268" fmla="*/ 132892 h 5135292"/>
                <a:gd name="connsiteX269" fmla="*/ 2653251 w 4310643"/>
                <a:gd name="connsiteY269" fmla="*/ 10306 h 5135292"/>
                <a:gd name="connsiteX270" fmla="*/ 2752787 w 4310643"/>
                <a:gd name="connsiteY270" fmla="*/ 1282 h 5135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</a:cxnLst>
              <a:rect l="l" t="t" r="r" b="b"/>
              <a:pathLst>
                <a:path w="4310643" h="5135292">
                  <a:moveTo>
                    <a:pt x="3275010" y="4527795"/>
                  </a:moveTo>
                  <a:cubicBezTo>
                    <a:pt x="3261505" y="4531431"/>
                    <a:pt x="3232417" y="4609866"/>
                    <a:pt x="3230858" y="4619216"/>
                  </a:cubicBezTo>
                  <a:cubicBezTo>
                    <a:pt x="3225145" y="4651421"/>
                    <a:pt x="3217872" y="4682586"/>
                    <a:pt x="3202290" y="4711674"/>
                  </a:cubicBezTo>
                  <a:cubicBezTo>
                    <a:pt x="3170605" y="4770889"/>
                    <a:pt x="3126973" y="4793225"/>
                    <a:pt x="3061004" y="4782317"/>
                  </a:cubicBezTo>
                  <a:cubicBezTo>
                    <a:pt x="3043863" y="4779719"/>
                    <a:pt x="3026723" y="4774525"/>
                    <a:pt x="3009581" y="4772447"/>
                  </a:cubicBezTo>
                  <a:cubicBezTo>
                    <a:pt x="2960754" y="4766733"/>
                    <a:pt x="2944132" y="4794783"/>
                    <a:pt x="2936341" y="4810366"/>
                  </a:cubicBezTo>
                  <a:cubicBezTo>
                    <a:pt x="2932186" y="4818677"/>
                    <a:pt x="2918681" y="4887241"/>
                    <a:pt x="2912967" y="4911655"/>
                  </a:cubicBezTo>
                  <a:cubicBezTo>
                    <a:pt x="2904655" y="4946976"/>
                    <a:pt x="2863102" y="4991647"/>
                    <a:pt x="2863102" y="4996323"/>
                  </a:cubicBezTo>
                  <a:cubicBezTo>
                    <a:pt x="2925433" y="5012425"/>
                    <a:pt x="3033994" y="5031124"/>
                    <a:pt x="3092690" y="5007231"/>
                  </a:cubicBezTo>
                  <a:cubicBezTo>
                    <a:pt x="3206964" y="4961001"/>
                    <a:pt x="3276049" y="4875295"/>
                    <a:pt x="3303060" y="4755826"/>
                  </a:cubicBezTo>
                  <a:cubicBezTo>
                    <a:pt x="3313448" y="4709078"/>
                    <a:pt x="3319162" y="4631163"/>
                    <a:pt x="3275010" y="4527795"/>
                  </a:cubicBezTo>
                  <a:close/>
                  <a:moveTo>
                    <a:pt x="287180" y="3591197"/>
                  </a:moveTo>
                  <a:cubicBezTo>
                    <a:pt x="283479" y="3593080"/>
                    <a:pt x="280233" y="3596197"/>
                    <a:pt x="276857" y="3598535"/>
                  </a:cubicBezTo>
                  <a:cubicBezTo>
                    <a:pt x="230108" y="3631778"/>
                    <a:pt x="194267" y="3673852"/>
                    <a:pt x="168815" y="3725275"/>
                  </a:cubicBezTo>
                  <a:cubicBezTo>
                    <a:pt x="147519" y="3767868"/>
                    <a:pt x="136610" y="3813059"/>
                    <a:pt x="133494" y="3860327"/>
                  </a:cubicBezTo>
                  <a:cubicBezTo>
                    <a:pt x="130896" y="3904478"/>
                    <a:pt x="132974" y="3948631"/>
                    <a:pt x="149596" y="3990704"/>
                  </a:cubicBezTo>
                  <a:cubicBezTo>
                    <a:pt x="154271" y="4003170"/>
                    <a:pt x="163101" y="4013559"/>
                    <a:pt x="166217" y="4027064"/>
                  </a:cubicBezTo>
                  <a:cubicBezTo>
                    <a:pt x="203098" y="4082124"/>
                    <a:pt x="252963" y="4121082"/>
                    <a:pt x="314256" y="4145494"/>
                  </a:cubicBezTo>
                  <a:cubicBezTo>
                    <a:pt x="326202" y="4150170"/>
                    <a:pt x="322566" y="4142378"/>
                    <a:pt x="321528" y="4136664"/>
                  </a:cubicBezTo>
                  <a:cubicBezTo>
                    <a:pt x="311659" y="4077969"/>
                    <a:pt x="324125" y="4024468"/>
                    <a:pt x="355810" y="3974602"/>
                  </a:cubicBezTo>
                  <a:cubicBezTo>
                    <a:pt x="374510" y="3944475"/>
                    <a:pt x="397365" y="3917464"/>
                    <a:pt x="418141" y="3888896"/>
                  </a:cubicBezTo>
                  <a:cubicBezTo>
                    <a:pt x="450346" y="3844744"/>
                    <a:pt x="447750" y="3833317"/>
                    <a:pt x="405157" y="3800073"/>
                  </a:cubicBezTo>
                  <a:cubicBezTo>
                    <a:pt x="377107" y="3777738"/>
                    <a:pt x="349058" y="3754882"/>
                    <a:pt x="328280" y="3725275"/>
                  </a:cubicBezTo>
                  <a:cubicBezTo>
                    <a:pt x="299711" y="3684760"/>
                    <a:pt x="292439" y="3639569"/>
                    <a:pt x="300231" y="3591263"/>
                  </a:cubicBezTo>
                  <a:cubicBezTo>
                    <a:pt x="295037" y="3588665"/>
                    <a:pt x="290881" y="3589314"/>
                    <a:pt x="287180" y="3591197"/>
                  </a:cubicBezTo>
                  <a:close/>
                  <a:moveTo>
                    <a:pt x="2007995" y="3082958"/>
                  </a:moveTo>
                  <a:cubicBezTo>
                    <a:pt x="2063961" y="3082958"/>
                    <a:pt x="2109330" y="3128327"/>
                    <a:pt x="2109330" y="3184293"/>
                  </a:cubicBezTo>
                  <a:cubicBezTo>
                    <a:pt x="2109330" y="3240259"/>
                    <a:pt x="2063961" y="3285628"/>
                    <a:pt x="2007995" y="3285628"/>
                  </a:cubicBezTo>
                  <a:cubicBezTo>
                    <a:pt x="1952029" y="3285628"/>
                    <a:pt x="1906660" y="3240259"/>
                    <a:pt x="1906660" y="3184293"/>
                  </a:cubicBezTo>
                  <a:cubicBezTo>
                    <a:pt x="1906660" y="3128327"/>
                    <a:pt x="1952029" y="3082958"/>
                    <a:pt x="2007995" y="3082958"/>
                  </a:cubicBezTo>
                  <a:close/>
                  <a:moveTo>
                    <a:pt x="4168430" y="2641094"/>
                  </a:moveTo>
                  <a:cubicBezTo>
                    <a:pt x="4166223" y="2642392"/>
                    <a:pt x="4164794" y="2645119"/>
                    <a:pt x="4164794" y="2649015"/>
                  </a:cubicBezTo>
                  <a:cubicBezTo>
                    <a:pt x="4164794" y="2660443"/>
                    <a:pt x="4160120" y="2705114"/>
                    <a:pt x="4157522" y="2716022"/>
                  </a:cubicBezTo>
                  <a:cubicBezTo>
                    <a:pt x="4153367" y="2732643"/>
                    <a:pt x="4101424" y="2802766"/>
                    <a:pt x="4071817" y="2824062"/>
                  </a:cubicBezTo>
                  <a:cubicBezTo>
                    <a:pt x="4051559" y="2838608"/>
                    <a:pt x="4034936" y="2861982"/>
                    <a:pt x="4023510" y="2885356"/>
                  </a:cubicBezTo>
                  <a:cubicBezTo>
                    <a:pt x="4020912" y="2891069"/>
                    <a:pt x="4015198" y="2909249"/>
                    <a:pt x="4019354" y="2914444"/>
                  </a:cubicBezTo>
                  <a:cubicBezTo>
                    <a:pt x="4022990" y="2919119"/>
                    <a:pt x="4030782" y="2916002"/>
                    <a:pt x="4037014" y="2914444"/>
                  </a:cubicBezTo>
                  <a:cubicBezTo>
                    <a:pt x="4110254" y="2897822"/>
                    <a:pt x="4163756" y="2865617"/>
                    <a:pt x="4203751" y="2789261"/>
                  </a:cubicBezTo>
                  <a:cubicBezTo>
                    <a:pt x="4216218" y="2762251"/>
                    <a:pt x="4218815" y="2727968"/>
                    <a:pt x="4212063" y="2700438"/>
                  </a:cubicBezTo>
                  <a:cubicBezTo>
                    <a:pt x="4209465" y="2687453"/>
                    <a:pt x="4186091" y="2647457"/>
                    <a:pt x="4176741" y="2641743"/>
                  </a:cubicBezTo>
                  <a:cubicBezTo>
                    <a:pt x="4173625" y="2639925"/>
                    <a:pt x="4170638" y="2639795"/>
                    <a:pt x="4168430" y="2641094"/>
                  </a:cubicBezTo>
                  <a:close/>
                  <a:moveTo>
                    <a:pt x="2165165" y="2587113"/>
                  </a:moveTo>
                  <a:cubicBezTo>
                    <a:pt x="2221131" y="2587113"/>
                    <a:pt x="2266500" y="2632482"/>
                    <a:pt x="2266500" y="2688448"/>
                  </a:cubicBezTo>
                  <a:cubicBezTo>
                    <a:pt x="2266500" y="2744414"/>
                    <a:pt x="2221131" y="2789783"/>
                    <a:pt x="2165165" y="2789783"/>
                  </a:cubicBezTo>
                  <a:cubicBezTo>
                    <a:pt x="2109199" y="2789783"/>
                    <a:pt x="2063830" y="2744414"/>
                    <a:pt x="2063830" y="2688448"/>
                  </a:cubicBezTo>
                  <a:cubicBezTo>
                    <a:pt x="2063830" y="2632482"/>
                    <a:pt x="2109199" y="2587113"/>
                    <a:pt x="2165165" y="2587113"/>
                  </a:cubicBezTo>
                  <a:close/>
                  <a:moveTo>
                    <a:pt x="2326729" y="2088422"/>
                  </a:moveTo>
                  <a:cubicBezTo>
                    <a:pt x="2382695" y="2088422"/>
                    <a:pt x="2428064" y="2133791"/>
                    <a:pt x="2428064" y="2189757"/>
                  </a:cubicBezTo>
                  <a:cubicBezTo>
                    <a:pt x="2428064" y="2245723"/>
                    <a:pt x="2382695" y="2291092"/>
                    <a:pt x="2326729" y="2291092"/>
                  </a:cubicBezTo>
                  <a:cubicBezTo>
                    <a:pt x="2270763" y="2291092"/>
                    <a:pt x="2225394" y="2245723"/>
                    <a:pt x="2225394" y="2189757"/>
                  </a:cubicBezTo>
                  <a:cubicBezTo>
                    <a:pt x="2225394" y="2133791"/>
                    <a:pt x="2270763" y="2088422"/>
                    <a:pt x="2326729" y="2088422"/>
                  </a:cubicBezTo>
                  <a:close/>
                  <a:moveTo>
                    <a:pt x="827193" y="1512371"/>
                  </a:moveTo>
                  <a:cubicBezTo>
                    <a:pt x="809143" y="1511721"/>
                    <a:pt x="790574" y="1515357"/>
                    <a:pt x="767719" y="1521330"/>
                  </a:cubicBezTo>
                  <a:cubicBezTo>
                    <a:pt x="663313" y="1548341"/>
                    <a:pt x="623836" y="1674044"/>
                    <a:pt x="673182" y="1749880"/>
                  </a:cubicBezTo>
                  <a:cubicBezTo>
                    <a:pt x="678376" y="1757672"/>
                    <a:pt x="704348" y="1803901"/>
                    <a:pt x="715256" y="1800265"/>
                  </a:cubicBezTo>
                  <a:cubicBezTo>
                    <a:pt x="727203" y="1796110"/>
                    <a:pt x="731878" y="1775332"/>
                    <a:pt x="738631" y="1759750"/>
                  </a:cubicBezTo>
                  <a:cubicBezTo>
                    <a:pt x="744863" y="1745206"/>
                    <a:pt x="778107" y="1700535"/>
                    <a:pt x="778107" y="1700535"/>
                  </a:cubicBezTo>
                  <a:cubicBezTo>
                    <a:pt x="803040" y="1682354"/>
                    <a:pt x="834206" y="1683393"/>
                    <a:pt x="862775" y="1672485"/>
                  </a:cubicBezTo>
                  <a:cubicBezTo>
                    <a:pt x="896018" y="1658980"/>
                    <a:pt x="914718" y="1630412"/>
                    <a:pt x="919912" y="1595609"/>
                  </a:cubicBezTo>
                  <a:cubicBezTo>
                    <a:pt x="923548" y="1572235"/>
                    <a:pt x="910043" y="1543147"/>
                    <a:pt x="883551" y="1529122"/>
                  </a:cubicBezTo>
                  <a:cubicBezTo>
                    <a:pt x="862774" y="1517955"/>
                    <a:pt x="845243" y="1513020"/>
                    <a:pt x="827193" y="1512371"/>
                  </a:cubicBezTo>
                  <a:close/>
                  <a:moveTo>
                    <a:pt x="2265238" y="953592"/>
                  </a:moveTo>
                  <a:cubicBezTo>
                    <a:pt x="2288092" y="958267"/>
                    <a:pt x="2301598" y="973850"/>
                    <a:pt x="2307311" y="996705"/>
                  </a:cubicBezTo>
                  <a:cubicBezTo>
                    <a:pt x="2311467" y="1012807"/>
                    <a:pt x="2313025" y="1028910"/>
                    <a:pt x="2319258" y="1044493"/>
                  </a:cubicBezTo>
                  <a:cubicBezTo>
                    <a:pt x="2320297" y="1045012"/>
                    <a:pt x="2321336" y="1045012"/>
                    <a:pt x="2321855" y="1046051"/>
                  </a:cubicBezTo>
                  <a:cubicBezTo>
                    <a:pt x="2333283" y="1067348"/>
                    <a:pt x="2339515" y="1090722"/>
                    <a:pt x="2344191" y="1114615"/>
                  </a:cubicBezTo>
                  <a:cubicBezTo>
                    <a:pt x="2417950" y="1269926"/>
                    <a:pt x="2538458" y="1363424"/>
                    <a:pt x="2709351" y="1385240"/>
                  </a:cubicBezTo>
                  <a:cubicBezTo>
                    <a:pt x="2830378" y="1400304"/>
                    <a:pt x="2939459" y="1363943"/>
                    <a:pt x="3036592" y="1290184"/>
                  </a:cubicBezTo>
                  <a:cubicBezTo>
                    <a:pt x="3049059" y="1280834"/>
                    <a:pt x="3061005" y="1270965"/>
                    <a:pt x="3071914" y="1260576"/>
                  </a:cubicBezTo>
                  <a:cubicBezTo>
                    <a:pt x="3091132" y="1242915"/>
                    <a:pt x="3115546" y="1238241"/>
                    <a:pt x="3135803" y="1248629"/>
                  </a:cubicBezTo>
                  <a:cubicBezTo>
                    <a:pt x="3156581" y="1259018"/>
                    <a:pt x="3170086" y="1286548"/>
                    <a:pt x="3166450" y="1310961"/>
                  </a:cubicBezTo>
                  <a:cubicBezTo>
                    <a:pt x="3165931" y="1314077"/>
                    <a:pt x="3165411" y="1317713"/>
                    <a:pt x="3164891" y="1320831"/>
                  </a:cubicBezTo>
                  <a:cubicBezTo>
                    <a:pt x="3171644" y="1333817"/>
                    <a:pt x="3162295" y="1342127"/>
                    <a:pt x="3155541" y="1349918"/>
                  </a:cubicBezTo>
                  <a:cubicBezTo>
                    <a:pt x="3137881" y="1370176"/>
                    <a:pt x="3116065" y="1385760"/>
                    <a:pt x="3094768" y="1401342"/>
                  </a:cubicBezTo>
                  <a:cubicBezTo>
                    <a:pt x="3029839" y="1449649"/>
                    <a:pt x="2957639" y="1482893"/>
                    <a:pt x="2879204" y="1502112"/>
                  </a:cubicBezTo>
                  <a:cubicBezTo>
                    <a:pt x="2792979" y="1522889"/>
                    <a:pt x="2706753" y="1521331"/>
                    <a:pt x="2621048" y="1499514"/>
                  </a:cubicBezTo>
                  <a:cubicBezTo>
                    <a:pt x="2553002" y="1482374"/>
                    <a:pt x="2490151" y="1454324"/>
                    <a:pt x="2433533" y="1413809"/>
                  </a:cubicBezTo>
                  <a:cubicBezTo>
                    <a:pt x="2366007" y="1366021"/>
                    <a:pt x="2309389" y="1308364"/>
                    <a:pt x="2272510" y="1233047"/>
                  </a:cubicBezTo>
                  <a:cubicBezTo>
                    <a:pt x="2271470" y="1228891"/>
                    <a:pt x="2268874" y="1226813"/>
                    <a:pt x="2270432" y="1223697"/>
                  </a:cubicBezTo>
                  <a:cubicBezTo>
                    <a:pt x="2254849" y="1190972"/>
                    <a:pt x="2237189" y="1159288"/>
                    <a:pt x="2225241" y="1125005"/>
                  </a:cubicBezTo>
                  <a:cubicBezTo>
                    <a:pt x="2213814" y="1092281"/>
                    <a:pt x="2204983" y="1059556"/>
                    <a:pt x="2198231" y="1025793"/>
                  </a:cubicBezTo>
                  <a:cubicBezTo>
                    <a:pt x="2189400" y="982161"/>
                    <a:pt x="2223683" y="945282"/>
                    <a:pt x="2265238" y="953592"/>
                  </a:cubicBezTo>
                  <a:close/>
                  <a:moveTo>
                    <a:pt x="3111653" y="745104"/>
                  </a:moveTo>
                  <a:cubicBezTo>
                    <a:pt x="3167619" y="745104"/>
                    <a:pt x="3212988" y="790473"/>
                    <a:pt x="3212988" y="846439"/>
                  </a:cubicBezTo>
                  <a:cubicBezTo>
                    <a:pt x="3212988" y="902405"/>
                    <a:pt x="3167619" y="947774"/>
                    <a:pt x="3111653" y="947774"/>
                  </a:cubicBezTo>
                  <a:cubicBezTo>
                    <a:pt x="3055687" y="947774"/>
                    <a:pt x="3010318" y="902405"/>
                    <a:pt x="3010318" y="846439"/>
                  </a:cubicBezTo>
                  <a:cubicBezTo>
                    <a:pt x="3010318" y="790473"/>
                    <a:pt x="3055687" y="745104"/>
                    <a:pt x="3111653" y="745104"/>
                  </a:cubicBezTo>
                  <a:close/>
                  <a:moveTo>
                    <a:pt x="2548100" y="554743"/>
                  </a:moveTo>
                  <a:cubicBezTo>
                    <a:pt x="2604066" y="554743"/>
                    <a:pt x="2649435" y="600112"/>
                    <a:pt x="2649435" y="656078"/>
                  </a:cubicBezTo>
                  <a:cubicBezTo>
                    <a:pt x="2649435" y="712044"/>
                    <a:pt x="2604066" y="757413"/>
                    <a:pt x="2548100" y="757413"/>
                  </a:cubicBezTo>
                  <a:cubicBezTo>
                    <a:pt x="2492134" y="757413"/>
                    <a:pt x="2446765" y="712044"/>
                    <a:pt x="2446765" y="656078"/>
                  </a:cubicBezTo>
                  <a:cubicBezTo>
                    <a:pt x="2446765" y="600112"/>
                    <a:pt x="2492134" y="554743"/>
                    <a:pt x="2548100" y="554743"/>
                  </a:cubicBezTo>
                  <a:close/>
                  <a:moveTo>
                    <a:pt x="2790382" y="99000"/>
                  </a:moveTo>
                  <a:cubicBezTo>
                    <a:pt x="2722336" y="99519"/>
                    <a:pt x="2654291" y="108220"/>
                    <a:pt x="2589362" y="124062"/>
                  </a:cubicBezTo>
                  <a:cubicBezTo>
                    <a:pt x="2522875" y="140164"/>
                    <a:pt x="2458465" y="164577"/>
                    <a:pt x="2397692" y="196263"/>
                  </a:cubicBezTo>
                  <a:cubicBezTo>
                    <a:pt x="2284975" y="254439"/>
                    <a:pt x="2187323" y="333912"/>
                    <a:pt x="2108369" y="432604"/>
                  </a:cubicBezTo>
                  <a:cubicBezTo>
                    <a:pt x="1949423" y="631027"/>
                    <a:pt x="1881898" y="881393"/>
                    <a:pt x="1904752" y="1133316"/>
                  </a:cubicBezTo>
                  <a:cubicBezTo>
                    <a:pt x="1910985" y="1200842"/>
                    <a:pt x="1923451" y="1268368"/>
                    <a:pt x="1942671" y="1333817"/>
                  </a:cubicBezTo>
                  <a:cubicBezTo>
                    <a:pt x="1977992" y="1455363"/>
                    <a:pt x="1916180" y="1583663"/>
                    <a:pt x="1808138" y="1644436"/>
                  </a:cubicBezTo>
                  <a:cubicBezTo>
                    <a:pt x="1735418" y="1685471"/>
                    <a:pt x="1661658" y="1685471"/>
                    <a:pt x="1583225" y="1664174"/>
                  </a:cubicBezTo>
                  <a:cubicBezTo>
                    <a:pt x="1480377" y="1636125"/>
                    <a:pt x="1377530" y="1608076"/>
                    <a:pt x="1273644" y="1584701"/>
                  </a:cubicBezTo>
                  <a:cubicBezTo>
                    <a:pt x="1221701" y="1573274"/>
                    <a:pt x="1169238" y="1563924"/>
                    <a:pt x="1117295" y="1554055"/>
                  </a:cubicBezTo>
                  <a:cubicBezTo>
                    <a:pt x="1090285" y="1548860"/>
                    <a:pt x="1036264" y="1528084"/>
                    <a:pt x="1035745" y="1573793"/>
                  </a:cubicBezTo>
                  <a:cubicBezTo>
                    <a:pt x="1035745" y="1588857"/>
                    <a:pt x="1038862" y="1603401"/>
                    <a:pt x="1038342" y="1617945"/>
                  </a:cubicBezTo>
                  <a:cubicBezTo>
                    <a:pt x="1037303" y="1648072"/>
                    <a:pt x="1033148" y="1676641"/>
                    <a:pt x="1019643" y="1704171"/>
                  </a:cubicBezTo>
                  <a:cubicBezTo>
                    <a:pt x="998345" y="1748322"/>
                    <a:pt x="958869" y="1778968"/>
                    <a:pt x="916795" y="1802343"/>
                  </a:cubicBezTo>
                  <a:cubicBezTo>
                    <a:pt x="892901" y="1815329"/>
                    <a:pt x="846672" y="1825197"/>
                    <a:pt x="849789" y="1861038"/>
                  </a:cubicBezTo>
                  <a:cubicBezTo>
                    <a:pt x="853944" y="1910384"/>
                    <a:pt x="947961" y="1933759"/>
                    <a:pt x="982243" y="1954536"/>
                  </a:cubicBezTo>
                  <a:cubicBezTo>
                    <a:pt x="1050808" y="1996090"/>
                    <a:pt x="1119373" y="2037645"/>
                    <a:pt x="1187938" y="2078680"/>
                  </a:cubicBezTo>
                  <a:cubicBezTo>
                    <a:pt x="1258580" y="2121274"/>
                    <a:pt x="1345845" y="2155556"/>
                    <a:pt x="1391035" y="2226718"/>
                  </a:cubicBezTo>
                  <a:cubicBezTo>
                    <a:pt x="1475703" y="2359172"/>
                    <a:pt x="1490247" y="2522793"/>
                    <a:pt x="1421162" y="2666156"/>
                  </a:cubicBezTo>
                  <a:cubicBezTo>
                    <a:pt x="1370777" y="2771081"/>
                    <a:pt x="1321432" y="2876006"/>
                    <a:pt x="1270528" y="2980412"/>
                  </a:cubicBezTo>
                  <a:cubicBezTo>
                    <a:pt x="1212871" y="3098842"/>
                    <a:pt x="1156253" y="3223505"/>
                    <a:pt x="1077818" y="3329988"/>
                  </a:cubicBezTo>
                  <a:cubicBezTo>
                    <a:pt x="1066392" y="3346091"/>
                    <a:pt x="1053406" y="3361155"/>
                    <a:pt x="1039900" y="3375179"/>
                  </a:cubicBezTo>
                  <a:cubicBezTo>
                    <a:pt x="913678" y="3506075"/>
                    <a:pt x="742267" y="3538280"/>
                    <a:pt x="567738" y="3507114"/>
                  </a:cubicBezTo>
                  <a:cubicBezTo>
                    <a:pt x="535013" y="3500881"/>
                    <a:pt x="503848" y="3482181"/>
                    <a:pt x="481512" y="3515944"/>
                  </a:cubicBezTo>
                  <a:cubicBezTo>
                    <a:pt x="458138" y="3551786"/>
                    <a:pt x="407233" y="3617233"/>
                    <a:pt x="447230" y="3655672"/>
                  </a:cubicBezTo>
                  <a:cubicBezTo>
                    <a:pt x="486706" y="3693590"/>
                    <a:pt x="531377" y="3722159"/>
                    <a:pt x="555271" y="3772544"/>
                  </a:cubicBezTo>
                  <a:cubicBezTo>
                    <a:pt x="577088" y="3818773"/>
                    <a:pt x="579166" y="3872274"/>
                    <a:pt x="556310" y="3917984"/>
                  </a:cubicBezTo>
                  <a:cubicBezTo>
                    <a:pt x="533455" y="3963175"/>
                    <a:pt x="498134" y="3999534"/>
                    <a:pt x="470604" y="4041609"/>
                  </a:cubicBezTo>
                  <a:cubicBezTo>
                    <a:pt x="433725" y="4098227"/>
                    <a:pt x="462294" y="4153805"/>
                    <a:pt x="519951" y="4178739"/>
                  </a:cubicBezTo>
                  <a:cubicBezTo>
                    <a:pt x="565140" y="4198477"/>
                    <a:pt x="617603" y="4198996"/>
                    <a:pt x="665910" y="4201074"/>
                  </a:cubicBezTo>
                  <a:cubicBezTo>
                    <a:pt x="743305" y="4204710"/>
                    <a:pt x="820182" y="4196399"/>
                    <a:pt x="895499" y="4179777"/>
                  </a:cubicBezTo>
                  <a:cubicBezTo>
                    <a:pt x="1086649" y="4137184"/>
                    <a:pt x="1264814" y="4041609"/>
                    <a:pt x="1419604" y="3923178"/>
                  </a:cubicBezTo>
                  <a:cubicBezTo>
                    <a:pt x="1484533" y="3873313"/>
                    <a:pt x="1557772" y="3844744"/>
                    <a:pt x="1638284" y="3836433"/>
                  </a:cubicBezTo>
                  <a:cubicBezTo>
                    <a:pt x="1757754" y="3823967"/>
                    <a:pt x="1866834" y="3852535"/>
                    <a:pt x="1963448" y="3924737"/>
                  </a:cubicBezTo>
                  <a:cubicBezTo>
                    <a:pt x="2024740" y="3970447"/>
                    <a:pt x="2070969" y="4030700"/>
                    <a:pt x="2102136" y="4099785"/>
                  </a:cubicBezTo>
                  <a:cubicBezTo>
                    <a:pt x="2135898" y="4174583"/>
                    <a:pt x="2155637" y="4254056"/>
                    <a:pt x="2186803" y="4329893"/>
                  </a:cubicBezTo>
                  <a:cubicBezTo>
                    <a:pt x="2203425" y="4369888"/>
                    <a:pt x="2221605" y="4408847"/>
                    <a:pt x="2241344" y="4446764"/>
                  </a:cubicBezTo>
                  <a:cubicBezTo>
                    <a:pt x="2283937" y="4527795"/>
                    <a:pt x="2334841" y="4605191"/>
                    <a:pt x="2394575" y="4674795"/>
                  </a:cubicBezTo>
                  <a:cubicBezTo>
                    <a:pt x="2423663" y="4709078"/>
                    <a:pt x="2454829" y="4744398"/>
                    <a:pt x="2490150" y="4771929"/>
                  </a:cubicBezTo>
                  <a:cubicBezTo>
                    <a:pt x="2527030" y="4801017"/>
                    <a:pt x="2558715" y="4835818"/>
                    <a:pt x="2599750" y="4859193"/>
                  </a:cubicBezTo>
                  <a:cubicBezTo>
                    <a:pt x="2626241" y="4874776"/>
                    <a:pt x="2725452" y="4916849"/>
                    <a:pt x="2737400" y="4869062"/>
                  </a:cubicBezTo>
                  <a:cubicBezTo>
                    <a:pt x="2749866" y="4818677"/>
                    <a:pt x="2750385" y="4761539"/>
                    <a:pt x="2776875" y="4715830"/>
                  </a:cubicBezTo>
                  <a:cubicBezTo>
                    <a:pt x="2803886" y="4669081"/>
                    <a:pt x="2850116" y="4635837"/>
                    <a:pt x="2903617" y="4627007"/>
                  </a:cubicBezTo>
                  <a:cubicBezTo>
                    <a:pt x="2945690" y="4620254"/>
                    <a:pt x="2978415" y="4637915"/>
                    <a:pt x="3019449" y="4641031"/>
                  </a:cubicBezTo>
                  <a:cubicBezTo>
                    <a:pt x="3050616" y="4643629"/>
                    <a:pt x="3099442" y="4649343"/>
                    <a:pt x="3101001" y="4621813"/>
                  </a:cubicBezTo>
                  <a:cubicBezTo>
                    <a:pt x="3106195" y="4534549"/>
                    <a:pt x="3163332" y="4474814"/>
                    <a:pt x="3171124" y="4457672"/>
                  </a:cubicBezTo>
                  <a:cubicBezTo>
                    <a:pt x="3176318" y="4445726"/>
                    <a:pt x="3170605" y="4414559"/>
                    <a:pt x="3162813" y="4401574"/>
                  </a:cubicBezTo>
                  <a:cubicBezTo>
                    <a:pt x="3153983" y="4387030"/>
                    <a:pt x="3121778" y="4378200"/>
                    <a:pt x="3106714" y="4373005"/>
                  </a:cubicBezTo>
                  <a:cubicBezTo>
                    <a:pt x="3083860" y="4365214"/>
                    <a:pt x="3061524" y="4356384"/>
                    <a:pt x="3040227" y="4345476"/>
                  </a:cubicBezTo>
                  <a:cubicBezTo>
                    <a:pt x="2997115" y="4324179"/>
                    <a:pt x="2956600" y="4297169"/>
                    <a:pt x="2920758" y="4265483"/>
                  </a:cubicBezTo>
                  <a:cubicBezTo>
                    <a:pt x="2891671" y="4239512"/>
                    <a:pt x="2864660" y="4210424"/>
                    <a:pt x="2841804" y="4178739"/>
                  </a:cubicBezTo>
                  <a:cubicBezTo>
                    <a:pt x="2773240" y="4084201"/>
                    <a:pt x="2741036" y="3966810"/>
                    <a:pt x="2750904" y="3850977"/>
                  </a:cubicBezTo>
                  <a:cubicBezTo>
                    <a:pt x="2754021" y="3818773"/>
                    <a:pt x="2759735" y="3786048"/>
                    <a:pt x="2765449" y="3753844"/>
                  </a:cubicBezTo>
                  <a:cubicBezTo>
                    <a:pt x="2777395" y="3686318"/>
                    <a:pt x="2795056" y="3619831"/>
                    <a:pt x="2809081" y="3552824"/>
                  </a:cubicBezTo>
                  <a:cubicBezTo>
                    <a:pt x="2836610" y="3422966"/>
                    <a:pt x="2858426" y="3292070"/>
                    <a:pt x="2885957" y="3162212"/>
                  </a:cubicBezTo>
                  <a:cubicBezTo>
                    <a:pt x="2918681" y="3009499"/>
                    <a:pt x="3033994" y="2880681"/>
                    <a:pt x="3183590" y="2834972"/>
                  </a:cubicBezTo>
                  <a:cubicBezTo>
                    <a:pt x="3264621" y="2810038"/>
                    <a:pt x="3353444" y="2821986"/>
                    <a:pt x="3435514" y="2837048"/>
                  </a:cubicBezTo>
                  <a:cubicBezTo>
                    <a:pt x="3573682" y="2863540"/>
                    <a:pt x="3716007" y="2877565"/>
                    <a:pt x="3855733" y="2896263"/>
                  </a:cubicBezTo>
                  <a:cubicBezTo>
                    <a:pt x="3874952" y="2898861"/>
                    <a:pt x="3885860" y="2896263"/>
                    <a:pt x="3891054" y="2876006"/>
                  </a:cubicBezTo>
                  <a:cubicBezTo>
                    <a:pt x="3906638" y="2816272"/>
                    <a:pt x="3942997" y="2770043"/>
                    <a:pt x="3991824" y="2736279"/>
                  </a:cubicBezTo>
                  <a:cubicBezTo>
                    <a:pt x="4039092" y="2703036"/>
                    <a:pt x="4042728" y="2649535"/>
                    <a:pt x="4031820" y="2596033"/>
                  </a:cubicBezTo>
                  <a:cubicBezTo>
                    <a:pt x="4026106" y="2570061"/>
                    <a:pt x="4011562" y="2557075"/>
                    <a:pt x="3987669" y="2546167"/>
                  </a:cubicBezTo>
                  <a:cubicBezTo>
                    <a:pt x="3880146" y="2496822"/>
                    <a:pt x="3772624" y="2447995"/>
                    <a:pt x="3664064" y="2400207"/>
                  </a:cubicBezTo>
                  <a:cubicBezTo>
                    <a:pt x="3585110" y="2365406"/>
                    <a:pt x="3505117" y="2326968"/>
                    <a:pt x="3424086" y="2296841"/>
                  </a:cubicBezTo>
                  <a:cubicBezTo>
                    <a:pt x="3353963" y="2270869"/>
                    <a:pt x="3293190" y="2241782"/>
                    <a:pt x="3243325" y="2183605"/>
                  </a:cubicBezTo>
                  <a:cubicBezTo>
                    <a:pt x="3191382" y="2123352"/>
                    <a:pt x="3174240" y="2040242"/>
                    <a:pt x="3183590" y="1962847"/>
                  </a:cubicBezTo>
                  <a:cubicBezTo>
                    <a:pt x="3193979" y="1878700"/>
                    <a:pt x="3234495" y="1812731"/>
                    <a:pt x="3301500" y="1762346"/>
                  </a:cubicBezTo>
                  <a:cubicBezTo>
                    <a:pt x="3410062" y="1680277"/>
                    <a:pt x="3495249" y="1577949"/>
                    <a:pt x="3558100" y="1457441"/>
                  </a:cubicBezTo>
                  <a:cubicBezTo>
                    <a:pt x="3608485" y="1361347"/>
                    <a:pt x="3641208" y="1259538"/>
                    <a:pt x="3656792" y="1152535"/>
                  </a:cubicBezTo>
                  <a:cubicBezTo>
                    <a:pt x="3668219" y="1076178"/>
                    <a:pt x="3670296" y="999303"/>
                    <a:pt x="3661986" y="922427"/>
                  </a:cubicBezTo>
                  <a:cubicBezTo>
                    <a:pt x="3650039" y="815424"/>
                    <a:pt x="3621471" y="710500"/>
                    <a:pt x="3575760" y="612846"/>
                  </a:cubicBezTo>
                  <a:cubicBezTo>
                    <a:pt x="3536803" y="530257"/>
                    <a:pt x="3493690" y="452342"/>
                    <a:pt x="3431878" y="384297"/>
                  </a:cubicBezTo>
                  <a:cubicBezTo>
                    <a:pt x="3348769" y="291839"/>
                    <a:pt x="3244883" y="219118"/>
                    <a:pt x="3131127" y="169253"/>
                  </a:cubicBezTo>
                  <a:cubicBezTo>
                    <a:pt x="3085937" y="149514"/>
                    <a:pt x="3038669" y="135490"/>
                    <a:pt x="2991401" y="123024"/>
                  </a:cubicBezTo>
                  <a:cubicBezTo>
                    <a:pt x="2926472" y="106142"/>
                    <a:pt x="2858427" y="98480"/>
                    <a:pt x="2790382" y="99000"/>
                  </a:cubicBezTo>
                  <a:close/>
                  <a:moveTo>
                    <a:pt x="2752787" y="1282"/>
                  </a:moveTo>
                  <a:cubicBezTo>
                    <a:pt x="2785966" y="-471"/>
                    <a:pt x="2819210" y="-601"/>
                    <a:pt x="2852713" y="1996"/>
                  </a:cubicBezTo>
                  <a:cubicBezTo>
                    <a:pt x="2957118" y="10306"/>
                    <a:pt x="3059966" y="33681"/>
                    <a:pt x="3157099" y="74197"/>
                  </a:cubicBezTo>
                  <a:cubicBezTo>
                    <a:pt x="3273971" y="122504"/>
                    <a:pt x="3379935" y="194185"/>
                    <a:pt x="3468757" y="283527"/>
                  </a:cubicBezTo>
                  <a:cubicBezTo>
                    <a:pt x="3502001" y="316771"/>
                    <a:pt x="3563294" y="380142"/>
                    <a:pt x="3609003" y="448187"/>
                  </a:cubicBezTo>
                  <a:cubicBezTo>
                    <a:pt x="3636014" y="488183"/>
                    <a:pt x="3656792" y="531295"/>
                    <a:pt x="3677050" y="574928"/>
                  </a:cubicBezTo>
                  <a:cubicBezTo>
                    <a:pt x="3733147" y="695956"/>
                    <a:pt x="3762236" y="823216"/>
                    <a:pt x="3772624" y="955670"/>
                  </a:cubicBezTo>
                  <a:cubicBezTo>
                    <a:pt x="3778858" y="1031508"/>
                    <a:pt x="3774182" y="1106305"/>
                    <a:pt x="3762755" y="1181104"/>
                  </a:cubicBezTo>
                  <a:cubicBezTo>
                    <a:pt x="3750289" y="1262654"/>
                    <a:pt x="3727433" y="1342127"/>
                    <a:pt x="3696788" y="1419522"/>
                  </a:cubicBezTo>
                  <a:cubicBezTo>
                    <a:pt x="3654194" y="1526526"/>
                    <a:pt x="3594979" y="1623659"/>
                    <a:pt x="3519662" y="1710923"/>
                  </a:cubicBezTo>
                  <a:cubicBezTo>
                    <a:pt x="3474471" y="1763386"/>
                    <a:pt x="3424606" y="1810653"/>
                    <a:pt x="3369547" y="1851689"/>
                  </a:cubicBezTo>
                  <a:cubicBezTo>
                    <a:pt x="3331108" y="1880258"/>
                    <a:pt x="3303060" y="1916098"/>
                    <a:pt x="3293710" y="1964405"/>
                  </a:cubicBezTo>
                  <a:cubicBezTo>
                    <a:pt x="3277087" y="2052189"/>
                    <a:pt x="3320720" y="2136336"/>
                    <a:pt x="3405387" y="2166463"/>
                  </a:cubicBezTo>
                  <a:cubicBezTo>
                    <a:pt x="3504599" y="2201785"/>
                    <a:pt x="3601732" y="2250612"/>
                    <a:pt x="3698346" y="2293205"/>
                  </a:cubicBezTo>
                  <a:cubicBezTo>
                    <a:pt x="3795998" y="2336318"/>
                    <a:pt x="3894172" y="2379950"/>
                    <a:pt x="3992343" y="2422023"/>
                  </a:cubicBezTo>
                  <a:cubicBezTo>
                    <a:pt x="4003771" y="2426699"/>
                    <a:pt x="4019874" y="2438126"/>
                    <a:pt x="4031300" y="2429295"/>
                  </a:cubicBezTo>
                  <a:cubicBezTo>
                    <a:pt x="4044806" y="2419427"/>
                    <a:pt x="4085321" y="2369042"/>
                    <a:pt x="4107657" y="2361250"/>
                  </a:cubicBezTo>
                  <a:cubicBezTo>
                    <a:pt x="4143498" y="2348784"/>
                    <a:pt x="4188169" y="2383586"/>
                    <a:pt x="4184013" y="2426179"/>
                  </a:cubicBezTo>
                  <a:cubicBezTo>
                    <a:pt x="4181416" y="2453709"/>
                    <a:pt x="4154406" y="2476044"/>
                    <a:pt x="4162197" y="2499419"/>
                  </a:cubicBezTo>
                  <a:cubicBezTo>
                    <a:pt x="4168950" y="2520196"/>
                    <a:pt x="4204271" y="2533701"/>
                    <a:pt x="4220374" y="2546687"/>
                  </a:cubicBezTo>
                  <a:cubicBezTo>
                    <a:pt x="4242710" y="2564867"/>
                    <a:pt x="4265564" y="2584086"/>
                    <a:pt x="4280627" y="2608499"/>
                  </a:cubicBezTo>
                  <a:cubicBezTo>
                    <a:pt x="4302443" y="2643821"/>
                    <a:pt x="4307119" y="2659923"/>
                    <a:pt x="4308677" y="2680181"/>
                  </a:cubicBezTo>
                  <a:cubicBezTo>
                    <a:pt x="4310755" y="2706152"/>
                    <a:pt x="4311793" y="2754459"/>
                    <a:pt x="4308677" y="2767445"/>
                  </a:cubicBezTo>
                  <a:cubicBezTo>
                    <a:pt x="4302443" y="2806922"/>
                    <a:pt x="4282705" y="2855229"/>
                    <a:pt x="4258812" y="2887953"/>
                  </a:cubicBezTo>
                  <a:cubicBezTo>
                    <a:pt x="4230762" y="2927430"/>
                    <a:pt x="4194403" y="2970542"/>
                    <a:pt x="4149212" y="2989242"/>
                  </a:cubicBezTo>
                  <a:cubicBezTo>
                    <a:pt x="4131551" y="2995995"/>
                    <a:pt x="4104541" y="3002228"/>
                    <a:pt x="4085841" y="3003786"/>
                  </a:cubicBezTo>
                  <a:cubicBezTo>
                    <a:pt x="4060909" y="3005863"/>
                    <a:pt x="4032860" y="3006903"/>
                    <a:pt x="4024548" y="3015733"/>
                  </a:cubicBezTo>
                  <a:cubicBezTo>
                    <a:pt x="4016238" y="3024563"/>
                    <a:pt x="4021432" y="3044302"/>
                    <a:pt x="4017796" y="3058326"/>
                  </a:cubicBezTo>
                  <a:cubicBezTo>
                    <a:pt x="4011043" y="3082740"/>
                    <a:pt x="3992863" y="3095725"/>
                    <a:pt x="3970007" y="3096245"/>
                  </a:cubicBezTo>
                  <a:cubicBezTo>
                    <a:pt x="3951828" y="3096764"/>
                    <a:pt x="3921701" y="3071832"/>
                    <a:pt x="3911832" y="3055729"/>
                  </a:cubicBezTo>
                  <a:cubicBezTo>
                    <a:pt x="3902482" y="3040146"/>
                    <a:pt x="3903520" y="3021966"/>
                    <a:pt x="3887938" y="3012097"/>
                  </a:cubicBezTo>
                  <a:cubicBezTo>
                    <a:pt x="3875472" y="3003786"/>
                    <a:pt x="3852617" y="3006383"/>
                    <a:pt x="3838593" y="3004825"/>
                  </a:cubicBezTo>
                  <a:cubicBezTo>
                    <a:pt x="3777818" y="2998591"/>
                    <a:pt x="3717045" y="2990281"/>
                    <a:pt x="3656792" y="2981450"/>
                  </a:cubicBezTo>
                  <a:cubicBezTo>
                    <a:pt x="3594459" y="2973659"/>
                    <a:pt x="3533167" y="2960674"/>
                    <a:pt x="3470835" y="2955998"/>
                  </a:cubicBezTo>
                  <a:cubicBezTo>
                    <a:pt x="3411620" y="2951844"/>
                    <a:pt x="3353444" y="2934182"/>
                    <a:pt x="3293190" y="2934702"/>
                  </a:cubicBezTo>
                  <a:cubicBezTo>
                    <a:pt x="3222548" y="2935221"/>
                    <a:pt x="3156580" y="2958076"/>
                    <a:pt x="3102040" y="3003267"/>
                  </a:cubicBezTo>
                  <a:cubicBezTo>
                    <a:pt x="3034513" y="3059365"/>
                    <a:pt x="3001270" y="3133124"/>
                    <a:pt x="2987245" y="3218311"/>
                  </a:cubicBezTo>
                  <a:cubicBezTo>
                    <a:pt x="2960236" y="3382451"/>
                    <a:pt x="2918161" y="3542954"/>
                    <a:pt x="2887515" y="3706575"/>
                  </a:cubicBezTo>
                  <a:cubicBezTo>
                    <a:pt x="2870373" y="3800073"/>
                    <a:pt x="2842844" y="3895128"/>
                    <a:pt x="2870893" y="3988626"/>
                  </a:cubicBezTo>
                  <a:cubicBezTo>
                    <a:pt x="2895307" y="4070697"/>
                    <a:pt x="2948808" y="4146014"/>
                    <a:pt x="3015813" y="4198996"/>
                  </a:cubicBezTo>
                  <a:cubicBezTo>
                    <a:pt x="3061524" y="4234836"/>
                    <a:pt x="3122817" y="4251458"/>
                    <a:pt x="3173202" y="4280027"/>
                  </a:cubicBezTo>
                  <a:cubicBezTo>
                    <a:pt x="3197096" y="4293533"/>
                    <a:pt x="3247999" y="4315868"/>
                    <a:pt x="3273451" y="4326256"/>
                  </a:cubicBezTo>
                  <a:cubicBezTo>
                    <a:pt x="3300982" y="4337684"/>
                    <a:pt x="3364352" y="4275871"/>
                    <a:pt x="3402270" y="4325218"/>
                  </a:cubicBezTo>
                  <a:cubicBezTo>
                    <a:pt x="3417854" y="4345476"/>
                    <a:pt x="3411101" y="4397938"/>
                    <a:pt x="3390323" y="4423909"/>
                  </a:cubicBezTo>
                  <a:cubicBezTo>
                    <a:pt x="3380973" y="4435337"/>
                    <a:pt x="3349289" y="4451440"/>
                    <a:pt x="3356561" y="4468062"/>
                  </a:cubicBezTo>
                  <a:cubicBezTo>
                    <a:pt x="3388245" y="4541821"/>
                    <a:pt x="3417854" y="4637395"/>
                    <a:pt x="3412140" y="4717908"/>
                  </a:cubicBezTo>
                  <a:cubicBezTo>
                    <a:pt x="3407984" y="4777123"/>
                    <a:pt x="3392921" y="4833740"/>
                    <a:pt x="3365911" y="4887241"/>
                  </a:cubicBezTo>
                  <a:cubicBezTo>
                    <a:pt x="3335784" y="4946976"/>
                    <a:pt x="3296306" y="4998919"/>
                    <a:pt x="3243844" y="5040474"/>
                  </a:cubicBezTo>
                  <a:cubicBezTo>
                    <a:pt x="3179954" y="5090859"/>
                    <a:pt x="3107234" y="5122543"/>
                    <a:pt x="3025683" y="5131375"/>
                  </a:cubicBezTo>
                  <a:cubicBezTo>
                    <a:pt x="2948288" y="5139685"/>
                    <a:pt x="2908811" y="5136569"/>
                    <a:pt x="2837130" y="5104364"/>
                  </a:cubicBezTo>
                  <a:cubicBezTo>
                    <a:pt x="2796095" y="5086184"/>
                    <a:pt x="2830896" y="5101767"/>
                    <a:pt x="2791421" y="5080990"/>
                  </a:cubicBezTo>
                  <a:cubicBezTo>
                    <a:pt x="2736880" y="5052420"/>
                    <a:pt x="2679743" y="5130855"/>
                    <a:pt x="2622606" y="5110078"/>
                  </a:cubicBezTo>
                  <a:cubicBezTo>
                    <a:pt x="2560273" y="5087742"/>
                    <a:pt x="2628319" y="5004633"/>
                    <a:pt x="2564429" y="4969312"/>
                  </a:cubicBezTo>
                  <a:cubicBezTo>
                    <a:pt x="2540535" y="4956326"/>
                    <a:pt x="2407041" y="4846206"/>
                    <a:pt x="2387822" y="4826988"/>
                  </a:cubicBezTo>
                  <a:cubicBezTo>
                    <a:pt x="2348865" y="4788550"/>
                    <a:pt x="2310947" y="4748554"/>
                    <a:pt x="2276664" y="4704922"/>
                  </a:cubicBezTo>
                  <a:cubicBezTo>
                    <a:pt x="2273548" y="4701805"/>
                    <a:pt x="2270951" y="4698688"/>
                    <a:pt x="2266795" y="4696610"/>
                  </a:cubicBezTo>
                  <a:cubicBezTo>
                    <a:pt x="2185245" y="4588570"/>
                    <a:pt x="2122394" y="4465464"/>
                    <a:pt x="2072529" y="4339242"/>
                  </a:cubicBezTo>
                  <a:cubicBezTo>
                    <a:pt x="2054867" y="4294051"/>
                    <a:pt x="2038765" y="4248342"/>
                    <a:pt x="2024221" y="4202113"/>
                  </a:cubicBezTo>
                  <a:cubicBezTo>
                    <a:pt x="2011236" y="4159519"/>
                    <a:pt x="1997730" y="4119004"/>
                    <a:pt x="1967084" y="4084721"/>
                  </a:cubicBezTo>
                  <a:cubicBezTo>
                    <a:pt x="1894882" y="4004210"/>
                    <a:pt x="1802424" y="3949669"/>
                    <a:pt x="1691785" y="3948631"/>
                  </a:cubicBezTo>
                  <a:cubicBezTo>
                    <a:pt x="1602443" y="3947591"/>
                    <a:pt x="1528166" y="3982913"/>
                    <a:pt x="1458561" y="4035895"/>
                  </a:cubicBezTo>
                  <a:cubicBezTo>
                    <a:pt x="1386880" y="4090435"/>
                    <a:pt x="1308446" y="4136664"/>
                    <a:pt x="1228453" y="4178219"/>
                  </a:cubicBezTo>
                  <a:cubicBezTo>
                    <a:pt x="1052366" y="4269639"/>
                    <a:pt x="856022" y="4325218"/>
                    <a:pt x="656041" y="4309635"/>
                  </a:cubicBezTo>
                  <a:cubicBezTo>
                    <a:pt x="638381" y="4308596"/>
                    <a:pt x="556310" y="4282105"/>
                    <a:pt x="560466" y="4309635"/>
                  </a:cubicBezTo>
                  <a:cubicBezTo>
                    <a:pt x="562024" y="4322620"/>
                    <a:pt x="572412" y="4392743"/>
                    <a:pt x="522547" y="4394302"/>
                  </a:cubicBezTo>
                  <a:cubicBezTo>
                    <a:pt x="483590" y="4395341"/>
                    <a:pt x="491382" y="4379758"/>
                    <a:pt x="461254" y="4343398"/>
                  </a:cubicBezTo>
                  <a:cubicBezTo>
                    <a:pt x="448788" y="4328334"/>
                    <a:pt x="423336" y="4303921"/>
                    <a:pt x="407753" y="4292493"/>
                  </a:cubicBezTo>
                  <a:cubicBezTo>
                    <a:pt x="392689" y="4281585"/>
                    <a:pt x="391651" y="4281066"/>
                    <a:pt x="373471" y="4276911"/>
                  </a:cubicBezTo>
                  <a:cubicBezTo>
                    <a:pt x="331916" y="4267561"/>
                    <a:pt x="291401" y="4253017"/>
                    <a:pt x="253482" y="4233798"/>
                  </a:cubicBezTo>
                  <a:cubicBezTo>
                    <a:pt x="93498" y="4152247"/>
                    <a:pt x="1039" y="3998496"/>
                    <a:pt x="0" y="3818253"/>
                  </a:cubicBezTo>
                  <a:cubicBezTo>
                    <a:pt x="520" y="3726314"/>
                    <a:pt x="28049" y="3643205"/>
                    <a:pt x="81031" y="3567888"/>
                  </a:cubicBezTo>
                  <a:cubicBezTo>
                    <a:pt x="127780" y="3500881"/>
                    <a:pt x="190112" y="3446341"/>
                    <a:pt x="264910" y="3413616"/>
                  </a:cubicBezTo>
                  <a:cubicBezTo>
                    <a:pt x="281013" y="3406345"/>
                    <a:pt x="320489" y="3401670"/>
                    <a:pt x="324644" y="3381931"/>
                  </a:cubicBezTo>
                  <a:cubicBezTo>
                    <a:pt x="328280" y="3364271"/>
                    <a:pt x="324125" y="3294148"/>
                    <a:pt x="337630" y="3277526"/>
                  </a:cubicBezTo>
                  <a:cubicBezTo>
                    <a:pt x="358408" y="3252073"/>
                    <a:pt x="391651" y="3242725"/>
                    <a:pt x="422297" y="3256229"/>
                  </a:cubicBezTo>
                  <a:cubicBezTo>
                    <a:pt x="442555" y="3265059"/>
                    <a:pt x="458658" y="3341416"/>
                    <a:pt x="474240" y="3356479"/>
                  </a:cubicBezTo>
                  <a:cubicBezTo>
                    <a:pt x="540208" y="3419850"/>
                    <a:pt x="682532" y="3415694"/>
                    <a:pt x="764601" y="3398034"/>
                  </a:cubicBezTo>
                  <a:cubicBezTo>
                    <a:pt x="862775" y="3377257"/>
                    <a:pt x="950038" y="3320119"/>
                    <a:pt x="1004579" y="3235452"/>
                  </a:cubicBezTo>
                  <a:cubicBezTo>
                    <a:pt x="1114179" y="3065078"/>
                    <a:pt x="1196249" y="2879642"/>
                    <a:pt x="1282474" y="2696802"/>
                  </a:cubicBezTo>
                  <a:cubicBezTo>
                    <a:pt x="1339611" y="2575256"/>
                    <a:pt x="1398308" y="2442801"/>
                    <a:pt x="1317796" y="2316059"/>
                  </a:cubicBezTo>
                  <a:cubicBezTo>
                    <a:pt x="1264814" y="2232432"/>
                    <a:pt x="1175472" y="2195551"/>
                    <a:pt x="1091324" y="2150881"/>
                  </a:cubicBezTo>
                  <a:cubicBezTo>
                    <a:pt x="1047692" y="2127506"/>
                    <a:pt x="1004579" y="2103612"/>
                    <a:pt x="961466" y="2079199"/>
                  </a:cubicBezTo>
                  <a:cubicBezTo>
                    <a:pt x="933416" y="2063097"/>
                    <a:pt x="883033" y="2017387"/>
                    <a:pt x="851866" y="2013232"/>
                  </a:cubicBezTo>
                  <a:cubicBezTo>
                    <a:pt x="814468" y="2008038"/>
                    <a:pt x="797326" y="2081797"/>
                    <a:pt x="758889" y="2062059"/>
                  </a:cubicBezTo>
                  <a:cubicBezTo>
                    <a:pt x="727203" y="2045955"/>
                    <a:pt x="748499" y="2022062"/>
                    <a:pt x="740189" y="2002324"/>
                  </a:cubicBezTo>
                  <a:cubicBezTo>
                    <a:pt x="731358" y="1981546"/>
                    <a:pt x="737072" y="1960250"/>
                    <a:pt x="722528" y="1940511"/>
                  </a:cubicBezTo>
                  <a:cubicBezTo>
                    <a:pt x="706426" y="1918176"/>
                    <a:pt x="675779" y="1904151"/>
                    <a:pt x="655002" y="1885452"/>
                  </a:cubicBezTo>
                  <a:cubicBezTo>
                    <a:pt x="611370" y="1845975"/>
                    <a:pt x="576048" y="1796629"/>
                    <a:pt x="553194" y="1742608"/>
                  </a:cubicBezTo>
                  <a:cubicBezTo>
                    <a:pt x="505406" y="1629892"/>
                    <a:pt x="520469" y="1501073"/>
                    <a:pt x="616045" y="1418484"/>
                  </a:cubicBezTo>
                  <a:cubicBezTo>
                    <a:pt x="664352" y="1376410"/>
                    <a:pt x="714218" y="1368099"/>
                    <a:pt x="762005" y="1366021"/>
                  </a:cubicBezTo>
                  <a:cubicBezTo>
                    <a:pt x="814986" y="1363943"/>
                    <a:pt x="867449" y="1402382"/>
                    <a:pt x="920950" y="1387318"/>
                  </a:cubicBezTo>
                  <a:cubicBezTo>
                    <a:pt x="965102" y="1374332"/>
                    <a:pt x="1039381" y="1264213"/>
                    <a:pt x="1086130" y="1310962"/>
                  </a:cubicBezTo>
                  <a:cubicBezTo>
                    <a:pt x="1121451" y="1346803"/>
                    <a:pt x="1086130" y="1395109"/>
                    <a:pt x="1062236" y="1425236"/>
                  </a:cubicBezTo>
                  <a:cubicBezTo>
                    <a:pt x="1062756" y="1424716"/>
                    <a:pt x="1145345" y="1449649"/>
                    <a:pt x="1152097" y="1451207"/>
                  </a:cubicBezTo>
                  <a:cubicBezTo>
                    <a:pt x="1188976" y="1460038"/>
                    <a:pt x="1226376" y="1469387"/>
                    <a:pt x="1263255" y="1478737"/>
                  </a:cubicBezTo>
                  <a:cubicBezTo>
                    <a:pt x="1333898" y="1496918"/>
                    <a:pt x="1405580" y="1516656"/>
                    <a:pt x="1474663" y="1537952"/>
                  </a:cubicBezTo>
                  <a:cubicBezTo>
                    <a:pt x="1558292" y="1563405"/>
                    <a:pt x="1667372" y="1607556"/>
                    <a:pt x="1752040" y="1567041"/>
                  </a:cubicBezTo>
                  <a:cubicBezTo>
                    <a:pt x="1821643" y="1533798"/>
                    <a:pt x="1856965" y="1455363"/>
                    <a:pt x="1854367" y="1380565"/>
                  </a:cubicBezTo>
                  <a:cubicBezTo>
                    <a:pt x="1851251" y="1301092"/>
                    <a:pt x="1816449" y="1227853"/>
                    <a:pt x="1808138" y="1149418"/>
                  </a:cubicBezTo>
                  <a:cubicBezTo>
                    <a:pt x="1798788" y="1063192"/>
                    <a:pt x="1799308" y="976448"/>
                    <a:pt x="1811255" y="890741"/>
                  </a:cubicBezTo>
                  <a:cubicBezTo>
                    <a:pt x="1841381" y="673620"/>
                    <a:pt x="1928646" y="482988"/>
                    <a:pt x="2075645" y="320407"/>
                  </a:cubicBezTo>
                  <a:cubicBezTo>
                    <a:pt x="2141093" y="248206"/>
                    <a:pt x="2217449" y="183797"/>
                    <a:pt x="2301077" y="132892"/>
                  </a:cubicBezTo>
                  <a:cubicBezTo>
                    <a:pt x="2409119" y="66405"/>
                    <a:pt x="2527030" y="25370"/>
                    <a:pt x="2653251" y="10306"/>
                  </a:cubicBezTo>
                  <a:cubicBezTo>
                    <a:pt x="2686495" y="6411"/>
                    <a:pt x="2719609" y="3035"/>
                    <a:pt x="2752787" y="1282"/>
                  </a:cubicBezTo>
                  <a:close/>
                </a:path>
              </a:pathLst>
            </a:custGeom>
            <a:solidFill>
              <a:schemeClr val="bg1"/>
            </a:solidFill>
            <a:ln w="4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17C36EF-8BFE-432A-9EBA-CD00FE5071E6}"/>
              </a:ext>
            </a:extLst>
          </p:cNvPr>
          <p:cNvGrpSpPr/>
          <p:nvPr/>
        </p:nvGrpSpPr>
        <p:grpSpPr>
          <a:xfrm>
            <a:off x="9515323" y="1876790"/>
            <a:ext cx="1788612" cy="2124754"/>
            <a:chOff x="3217954" y="1995302"/>
            <a:chExt cx="4477492" cy="5318969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81161FE-7B29-487A-8CAB-71DAABD3FBE9}"/>
                </a:ext>
              </a:extLst>
            </p:cNvPr>
            <p:cNvSpPr/>
            <p:nvPr/>
          </p:nvSpPr>
          <p:spPr>
            <a:xfrm>
              <a:off x="3217954" y="1995302"/>
              <a:ext cx="4477492" cy="5318969"/>
            </a:xfrm>
            <a:custGeom>
              <a:avLst/>
              <a:gdLst>
                <a:gd name="connsiteX0" fmla="*/ 4019848 w 4040287"/>
                <a:gd name="connsiteY0" fmla="*/ 2427481 h 4799599"/>
                <a:gd name="connsiteX1" fmla="*/ 3927980 w 4040287"/>
                <a:gd name="connsiteY1" fmla="*/ 2319208 h 4799599"/>
                <a:gd name="connsiteX2" fmla="*/ 3170075 w 4040287"/>
                <a:gd name="connsiteY2" fmla="*/ 1966269 h 4799599"/>
                <a:gd name="connsiteX3" fmla="*/ 3141953 w 4040287"/>
                <a:gd name="connsiteY3" fmla="*/ 1948927 h 4799599"/>
                <a:gd name="connsiteX4" fmla="*/ 3123673 w 4040287"/>
                <a:gd name="connsiteY4" fmla="*/ 1864559 h 4799599"/>
                <a:gd name="connsiteX5" fmla="*/ 3160232 w 4040287"/>
                <a:gd name="connsiteY5" fmla="*/ 1822844 h 4799599"/>
                <a:gd name="connsiteX6" fmla="*/ 3320063 w 4040287"/>
                <a:gd name="connsiteY6" fmla="*/ 1669106 h 4799599"/>
                <a:gd name="connsiteX7" fmla="*/ 3474268 w 4040287"/>
                <a:gd name="connsiteY7" fmla="*/ 1415065 h 4799599"/>
                <a:gd name="connsiteX8" fmla="*/ 3556762 w 4040287"/>
                <a:gd name="connsiteY8" fmla="*/ 1052283 h 4799599"/>
                <a:gd name="connsiteX9" fmla="*/ 3543638 w 4040287"/>
                <a:gd name="connsiteY9" fmla="*/ 837145 h 4799599"/>
                <a:gd name="connsiteX10" fmla="*/ 3492548 w 4040287"/>
                <a:gd name="connsiteY10" fmla="*/ 645442 h 4799599"/>
                <a:gd name="connsiteX11" fmla="*/ 3476612 w 4040287"/>
                <a:gd name="connsiteY11" fmla="*/ 606539 h 4799599"/>
                <a:gd name="connsiteX12" fmla="*/ 3426929 w 4040287"/>
                <a:gd name="connsiteY12" fmla="*/ 504360 h 4799599"/>
                <a:gd name="connsiteX13" fmla="*/ 3420836 w 4040287"/>
                <a:gd name="connsiteY13" fmla="*/ 489830 h 4799599"/>
                <a:gd name="connsiteX14" fmla="*/ 3316313 w 4040287"/>
                <a:gd name="connsiteY14" fmla="*/ 339842 h 4799599"/>
                <a:gd name="connsiteX15" fmla="*/ 2642775 w 4040287"/>
                <a:gd name="connsiteY15" fmla="*/ 495 h 4799599"/>
                <a:gd name="connsiteX16" fmla="*/ 2484820 w 4040287"/>
                <a:gd name="connsiteY16" fmla="*/ 7057 h 4799599"/>
                <a:gd name="connsiteX17" fmla="*/ 2196563 w 4040287"/>
                <a:gd name="connsiteY17" fmla="*/ 89082 h 4799599"/>
                <a:gd name="connsiteX18" fmla="*/ 1868934 w 4040287"/>
                <a:gd name="connsiteY18" fmla="*/ 336561 h 4799599"/>
                <a:gd name="connsiteX19" fmla="*/ 1814563 w 4040287"/>
                <a:gd name="connsiteY19" fmla="*/ 406868 h 4799599"/>
                <a:gd name="connsiteX20" fmla="*/ 1807064 w 4040287"/>
                <a:gd name="connsiteY20" fmla="*/ 415773 h 4799599"/>
                <a:gd name="connsiteX21" fmla="*/ 1636453 w 4040287"/>
                <a:gd name="connsiteY21" fmla="*/ 1220550 h 4799599"/>
                <a:gd name="connsiteX22" fmla="*/ 1570365 w 4040287"/>
                <a:gd name="connsiteY22" fmla="*/ 1426314 h 4799599"/>
                <a:gd name="connsiteX23" fmla="*/ 926825 w 4040287"/>
                <a:gd name="connsiteY23" fmla="*/ 1268359 h 4799599"/>
                <a:gd name="connsiteX24" fmla="*/ 642317 w 4040287"/>
                <a:gd name="connsiteY24" fmla="*/ 1276795 h 4799599"/>
                <a:gd name="connsiteX25" fmla="*/ 483424 w 4040287"/>
                <a:gd name="connsiteY25" fmla="*/ 1465217 h 4799599"/>
                <a:gd name="connsiteX26" fmla="*/ 632005 w 4040287"/>
                <a:gd name="connsiteY26" fmla="*/ 1869715 h 4799599"/>
                <a:gd name="connsiteX27" fmla="*/ 945104 w 4040287"/>
                <a:gd name="connsiteY27" fmla="*/ 2059543 h 4799599"/>
                <a:gd name="connsiteX28" fmla="*/ 1184616 w 4040287"/>
                <a:gd name="connsiteY28" fmla="*/ 2228747 h 4799599"/>
                <a:gd name="connsiteX29" fmla="*/ 1148994 w 4040287"/>
                <a:gd name="connsiteY29" fmla="*/ 2520286 h 4799599"/>
                <a:gd name="connsiteX30" fmla="*/ 767463 w 4040287"/>
                <a:gd name="connsiteY30" fmla="*/ 3065865 h 4799599"/>
                <a:gd name="connsiteX31" fmla="*/ 330156 w 4040287"/>
                <a:gd name="connsiteY31" fmla="*/ 3075239 h 4799599"/>
                <a:gd name="connsiteX32" fmla="*/ 1589 w 4040287"/>
                <a:gd name="connsiteY32" fmla="*/ 3503172 h 4799599"/>
                <a:gd name="connsiteX33" fmla="*/ 267817 w 4040287"/>
                <a:gd name="connsiteY33" fmla="*/ 3981726 h 4799599"/>
                <a:gd name="connsiteX34" fmla="*/ 593102 w 4040287"/>
                <a:gd name="connsiteY34" fmla="*/ 4056720 h 4799599"/>
                <a:gd name="connsiteX35" fmla="*/ 1448969 w 4040287"/>
                <a:gd name="connsiteY35" fmla="*/ 3782993 h 4799599"/>
                <a:gd name="connsiteX36" fmla="*/ 1798627 w 4040287"/>
                <a:gd name="connsiteY36" fmla="*/ 3844863 h 4799599"/>
                <a:gd name="connsiteX37" fmla="*/ 1914399 w 4040287"/>
                <a:gd name="connsiteY37" fmla="*/ 4130308 h 4799599"/>
                <a:gd name="connsiteX38" fmla="*/ 1979081 w 4040287"/>
                <a:gd name="connsiteY38" fmla="*/ 4255454 h 4799599"/>
                <a:gd name="connsiteX39" fmla="*/ 2260776 w 4040287"/>
                <a:gd name="connsiteY39" fmla="*/ 4583082 h 4799599"/>
                <a:gd name="connsiteX40" fmla="*/ 2419669 w 4040287"/>
                <a:gd name="connsiteY40" fmla="*/ 4685261 h 4799599"/>
                <a:gd name="connsiteX41" fmla="*/ 2585124 w 4040287"/>
                <a:gd name="connsiteY41" fmla="*/ 4766349 h 4799599"/>
                <a:gd name="connsiteX42" fmla="*/ 2706051 w 4040287"/>
                <a:gd name="connsiteY42" fmla="*/ 4798221 h 4799599"/>
                <a:gd name="connsiteX43" fmla="*/ 2819948 w 4040287"/>
                <a:gd name="connsiteY43" fmla="*/ 4798221 h 4799599"/>
                <a:gd name="connsiteX44" fmla="*/ 2968998 w 4040287"/>
                <a:gd name="connsiteY44" fmla="*/ 4750881 h 4799599"/>
                <a:gd name="connsiteX45" fmla="*/ 3187417 w 4040287"/>
                <a:gd name="connsiteY45" fmla="*/ 4518869 h 4799599"/>
                <a:gd name="connsiteX46" fmla="*/ 3226789 w 4040287"/>
                <a:gd name="connsiteY46" fmla="*/ 4250766 h 4799599"/>
                <a:gd name="connsiteX47" fmla="*/ 3193979 w 4040287"/>
                <a:gd name="connsiteY47" fmla="*/ 4128902 h 4799599"/>
                <a:gd name="connsiteX48" fmla="*/ 3112424 w 4040287"/>
                <a:gd name="connsiteY48" fmla="*/ 3990632 h 4799599"/>
                <a:gd name="connsiteX49" fmla="*/ 3030399 w 4040287"/>
                <a:gd name="connsiteY49" fmla="*/ 3914701 h 4799599"/>
                <a:gd name="connsiteX50" fmla="*/ 2885099 w 4040287"/>
                <a:gd name="connsiteY50" fmla="*/ 3835957 h 4799599"/>
                <a:gd name="connsiteX51" fmla="*/ 2800731 w 4040287"/>
                <a:gd name="connsiteY51" fmla="*/ 3775493 h 4799599"/>
                <a:gd name="connsiteX52" fmla="*/ 2762297 w 4040287"/>
                <a:gd name="connsiteY52" fmla="*/ 3712686 h 4799599"/>
                <a:gd name="connsiteX53" fmla="*/ 2732768 w 4040287"/>
                <a:gd name="connsiteY53" fmla="*/ 3565980 h 4799599"/>
                <a:gd name="connsiteX54" fmla="*/ 2774014 w 4040287"/>
                <a:gd name="connsiteY54" fmla="*/ 3356935 h 4799599"/>
                <a:gd name="connsiteX55" fmla="*/ 2874318 w 4040287"/>
                <a:gd name="connsiteY55" fmla="*/ 2917752 h 4799599"/>
                <a:gd name="connsiteX56" fmla="*/ 3074458 w 4040287"/>
                <a:gd name="connsiteY56" fmla="*/ 2816980 h 4799599"/>
                <a:gd name="connsiteX57" fmla="*/ 3544575 w 4040287"/>
                <a:gd name="connsiteY57" fmla="*/ 2882599 h 4799599"/>
                <a:gd name="connsiteX58" fmla="*/ 3779399 w 4040287"/>
                <a:gd name="connsiteY58" fmla="*/ 2884005 h 4799599"/>
                <a:gd name="connsiteX59" fmla="*/ 3962665 w 4040287"/>
                <a:gd name="connsiteY59" fmla="*/ 2763546 h 4799599"/>
                <a:gd name="connsiteX60" fmla="*/ 4042346 w 4040287"/>
                <a:gd name="connsiteY60" fmla="*/ 2554033 h 4799599"/>
                <a:gd name="connsiteX61" fmla="*/ 4019848 w 4040287"/>
                <a:gd name="connsiteY61" fmla="*/ 2427481 h 4799599"/>
                <a:gd name="connsiteX62" fmla="*/ 474050 w 4040287"/>
                <a:gd name="connsiteY62" fmla="*/ 1547710 h 4799599"/>
                <a:gd name="connsiteX63" fmla="*/ 472644 w 4040287"/>
                <a:gd name="connsiteY63" fmla="*/ 1552397 h 4799599"/>
                <a:gd name="connsiteX64" fmla="*/ 474050 w 4040287"/>
                <a:gd name="connsiteY64" fmla="*/ 1547710 h 4799599"/>
                <a:gd name="connsiteX65" fmla="*/ 347029 w 4040287"/>
                <a:gd name="connsiteY65" fmla="*/ 3103831 h 4799599"/>
                <a:gd name="connsiteX66" fmla="*/ 346092 w 4040287"/>
                <a:gd name="connsiteY66" fmla="*/ 3101956 h 4799599"/>
                <a:gd name="connsiteX67" fmla="*/ 347029 w 4040287"/>
                <a:gd name="connsiteY67" fmla="*/ 3103831 h 4799599"/>
                <a:gd name="connsiteX68" fmla="*/ 637161 w 4040287"/>
                <a:gd name="connsiteY68" fmla="*/ 4055782 h 4799599"/>
                <a:gd name="connsiteX69" fmla="*/ 637161 w 4040287"/>
                <a:gd name="connsiteY69" fmla="*/ 4055782 h 4799599"/>
                <a:gd name="connsiteX70" fmla="*/ 637630 w 4040287"/>
                <a:gd name="connsiteY70" fmla="*/ 4055782 h 4799599"/>
                <a:gd name="connsiteX71" fmla="*/ 637630 w 4040287"/>
                <a:gd name="connsiteY71" fmla="*/ 4056251 h 4799599"/>
                <a:gd name="connsiteX72" fmla="*/ 637161 w 4040287"/>
                <a:gd name="connsiteY72" fmla="*/ 4055782 h 4799599"/>
                <a:gd name="connsiteX73" fmla="*/ 637161 w 4040287"/>
                <a:gd name="connsiteY73" fmla="*/ 4055782 h 479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040287" h="4799599">
                  <a:moveTo>
                    <a:pt x="4019848" y="2427481"/>
                  </a:moveTo>
                  <a:cubicBezTo>
                    <a:pt x="3998287" y="2383891"/>
                    <a:pt x="3966884" y="2348269"/>
                    <a:pt x="3927980" y="2319208"/>
                  </a:cubicBezTo>
                  <a:cubicBezTo>
                    <a:pt x="3880641" y="2290617"/>
                    <a:pt x="3201010" y="1978456"/>
                    <a:pt x="3170075" y="1966269"/>
                  </a:cubicBezTo>
                  <a:cubicBezTo>
                    <a:pt x="3158826" y="1962988"/>
                    <a:pt x="3149920" y="1957364"/>
                    <a:pt x="3141953" y="1948927"/>
                  </a:cubicBezTo>
                  <a:cubicBezTo>
                    <a:pt x="3118986" y="1924085"/>
                    <a:pt x="3114767" y="1895962"/>
                    <a:pt x="3123673" y="1864559"/>
                  </a:cubicBezTo>
                  <a:cubicBezTo>
                    <a:pt x="3132109" y="1847217"/>
                    <a:pt x="3145233" y="1834561"/>
                    <a:pt x="3160232" y="1822844"/>
                  </a:cubicBezTo>
                  <a:cubicBezTo>
                    <a:pt x="3219758" y="1777847"/>
                    <a:pt x="3272723" y="1726289"/>
                    <a:pt x="3320063" y="1669106"/>
                  </a:cubicBezTo>
                  <a:cubicBezTo>
                    <a:pt x="3383807" y="1591769"/>
                    <a:pt x="3435365" y="1507401"/>
                    <a:pt x="3474268" y="1415065"/>
                  </a:cubicBezTo>
                  <a:cubicBezTo>
                    <a:pt x="3523483" y="1298825"/>
                    <a:pt x="3550668" y="1177897"/>
                    <a:pt x="3556762" y="1052283"/>
                  </a:cubicBezTo>
                  <a:cubicBezTo>
                    <a:pt x="3560511" y="980570"/>
                    <a:pt x="3555824" y="908389"/>
                    <a:pt x="3543638" y="837145"/>
                  </a:cubicBezTo>
                  <a:cubicBezTo>
                    <a:pt x="3532389" y="771525"/>
                    <a:pt x="3516921" y="707312"/>
                    <a:pt x="3492548" y="645442"/>
                  </a:cubicBezTo>
                  <a:cubicBezTo>
                    <a:pt x="3488330" y="631849"/>
                    <a:pt x="3484580" y="618256"/>
                    <a:pt x="3476612" y="606539"/>
                  </a:cubicBezTo>
                  <a:cubicBezTo>
                    <a:pt x="3461145" y="571854"/>
                    <a:pt x="3446146" y="537169"/>
                    <a:pt x="3426929" y="504360"/>
                  </a:cubicBezTo>
                  <a:cubicBezTo>
                    <a:pt x="3426929" y="498735"/>
                    <a:pt x="3423648" y="494517"/>
                    <a:pt x="3420836" y="489830"/>
                  </a:cubicBezTo>
                  <a:cubicBezTo>
                    <a:pt x="3390838" y="436397"/>
                    <a:pt x="3356153" y="386245"/>
                    <a:pt x="3316313" y="339842"/>
                  </a:cubicBezTo>
                  <a:cubicBezTo>
                    <a:pt x="3154139" y="149077"/>
                    <a:pt x="2900098" y="7995"/>
                    <a:pt x="2642775" y="495"/>
                  </a:cubicBezTo>
                  <a:cubicBezTo>
                    <a:pt x="2589811" y="-911"/>
                    <a:pt x="2537315" y="495"/>
                    <a:pt x="2484820" y="7057"/>
                  </a:cubicBezTo>
                  <a:cubicBezTo>
                    <a:pt x="2384047" y="19244"/>
                    <a:pt x="2287961" y="45960"/>
                    <a:pt x="2196563" y="89082"/>
                  </a:cubicBezTo>
                  <a:cubicBezTo>
                    <a:pt x="2070011" y="148139"/>
                    <a:pt x="1960332" y="231101"/>
                    <a:pt x="1868934" y="336561"/>
                  </a:cubicBezTo>
                  <a:cubicBezTo>
                    <a:pt x="1849716" y="359059"/>
                    <a:pt x="1830031" y="381089"/>
                    <a:pt x="1814563" y="406868"/>
                  </a:cubicBezTo>
                  <a:cubicBezTo>
                    <a:pt x="1812220" y="409680"/>
                    <a:pt x="1808939" y="412492"/>
                    <a:pt x="1807064" y="415773"/>
                  </a:cubicBezTo>
                  <a:cubicBezTo>
                    <a:pt x="1651920" y="638880"/>
                    <a:pt x="1568490" y="951510"/>
                    <a:pt x="1636453" y="1220550"/>
                  </a:cubicBezTo>
                  <a:cubicBezTo>
                    <a:pt x="1650983" y="1277733"/>
                    <a:pt x="1705353" y="1466155"/>
                    <a:pt x="1570365" y="1426314"/>
                  </a:cubicBezTo>
                  <a:cubicBezTo>
                    <a:pt x="1358507" y="1363507"/>
                    <a:pt x="1145244" y="1303043"/>
                    <a:pt x="926825" y="1268359"/>
                  </a:cubicBezTo>
                  <a:cubicBezTo>
                    <a:pt x="829802" y="1252891"/>
                    <a:pt x="730903" y="1225706"/>
                    <a:pt x="642317" y="1276795"/>
                  </a:cubicBezTo>
                  <a:cubicBezTo>
                    <a:pt x="569667" y="1318511"/>
                    <a:pt x="509672" y="1384599"/>
                    <a:pt x="483424" y="1465217"/>
                  </a:cubicBezTo>
                  <a:cubicBezTo>
                    <a:pt x="434678" y="1613798"/>
                    <a:pt x="508266" y="1782534"/>
                    <a:pt x="632005" y="1869715"/>
                  </a:cubicBezTo>
                  <a:cubicBezTo>
                    <a:pt x="731841" y="1940021"/>
                    <a:pt x="838238" y="2000485"/>
                    <a:pt x="945104" y="2059543"/>
                  </a:cubicBezTo>
                  <a:cubicBezTo>
                    <a:pt x="1023848" y="2103133"/>
                    <a:pt x="1133057" y="2146723"/>
                    <a:pt x="1184616" y="2228747"/>
                  </a:cubicBezTo>
                  <a:cubicBezTo>
                    <a:pt x="1244611" y="2324833"/>
                    <a:pt x="1182272" y="2425606"/>
                    <a:pt x="1148994" y="2520286"/>
                  </a:cubicBezTo>
                  <a:cubicBezTo>
                    <a:pt x="1081968" y="2711520"/>
                    <a:pt x="986351" y="3001183"/>
                    <a:pt x="767463" y="3065865"/>
                  </a:cubicBezTo>
                  <a:cubicBezTo>
                    <a:pt x="618882" y="3109455"/>
                    <a:pt x="478268" y="3025087"/>
                    <a:pt x="330156" y="3075239"/>
                  </a:cubicBezTo>
                  <a:cubicBezTo>
                    <a:pt x="148296" y="3136640"/>
                    <a:pt x="17057" y="3312407"/>
                    <a:pt x="1589" y="3503172"/>
                  </a:cubicBezTo>
                  <a:cubicBezTo>
                    <a:pt x="-14347" y="3698156"/>
                    <a:pt x="90644" y="3895952"/>
                    <a:pt x="267817" y="3981726"/>
                  </a:cubicBezTo>
                  <a:cubicBezTo>
                    <a:pt x="310939" y="4002350"/>
                    <a:pt x="585134" y="4056251"/>
                    <a:pt x="593102" y="4056720"/>
                  </a:cubicBezTo>
                  <a:cubicBezTo>
                    <a:pt x="901046" y="4083905"/>
                    <a:pt x="1209457" y="3974227"/>
                    <a:pt x="1448969" y="3782993"/>
                  </a:cubicBezTo>
                  <a:cubicBezTo>
                    <a:pt x="1558647" y="3695344"/>
                    <a:pt x="1723165" y="3729091"/>
                    <a:pt x="1798627" y="3844863"/>
                  </a:cubicBezTo>
                  <a:cubicBezTo>
                    <a:pt x="1853935" y="3929230"/>
                    <a:pt x="1869402" y="4039846"/>
                    <a:pt x="1914399" y="4130308"/>
                  </a:cubicBezTo>
                  <a:cubicBezTo>
                    <a:pt x="1932678" y="4173898"/>
                    <a:pt x="1955645" y="4214676"/>
                    <a:pt x="1979081" y="4255454"/>
                  </a:cubicBezTo>
                  <a:cubicBezTo>
                    <a:pt x="1985174" y="4266234"/>
                    <a:pt x="2161878" y="4504339"/>
                    <a:pt x="2260776" y="4583082"/>
                  </a:cubicBezTo>
                  <a:cubicBezTo>
                    <a:pt x="2262651" y="4586363"/>
                    <a:pt x="2397171" y="4675418"/>
                    <a:pt x="2419669" y="4685261"/>
                  </a:cubicBezTo>
                  <a:cubicBezTo>
                    <a:pt x="2421544" y="4686668"/>
                    <a:pt x="2530285" y="4743382"/>
                    <a:pt x="2585124" y="4766349"/>
                  </a:cubicBezTo>
                  <a:cubicBezTo>
                    <a:pt x="2624027" y="4782285"/>
                    <a:pt x="2663867" y="4794002"/>
                    <a:pt x="2706051" y="4798221"/>
                  </a:cubicBezTo>
                  <a:cubicBezTo>
                    <a:pt x="2712145" y="4805251"/>
                    <a:pt x="2789013" y="4803845"/>
                    <a:pt x="2819948" y="4798221"/>
                  </a:cubicBezTo>
                  <a:cubicBezTo>
                    <a:pt x="2871975" y="4789315"/>
                    <a:pt x="2922127" y="4775254"/>
                    <a:pt x="2968998" y="4750881"/>
                  </a:cubicBezTo>
                  <a:cubicBezTo>
                    <a:pt x="3068365" y="4698854"/>
                    <a:pt x="3141015" y="4621048"/>
                    <a:pt x="3187417" y="4518869"/>
                  </a:cubicBezTo>
                  <a:cubicBezTo>
                    <a:pt x="3226320" y="4433095"/>
                    <a:pt x="3238975" y="4343571"/>
                    <a:pt x="3226789" y="4250766"/>
                  </a:cubicBezTo>
                  <a:cubicBezTo>
                    <a:pt x="3221633" y="4208583"/>
                    <a:pt x="3211322" y="4167804"/>
                    <a:pt x="3193979" y="4128902"/>
                  </a:cubicBezTo>
                  <a:cubicBezTo>
                    <a:pt x="3190230" y="4112497"/>
                    <a:pt x="3125079" y="3991569"/>
                    <a:pt x="3112424" y="3990632"/>
                  </a:cubicBezTo>
                  <a:cubicBezTo>
                    <a:pt x="3087113" y="3962978"/>
                    <a:pt x="3061803" y="3936261"/>
                    <a:pt x="3030399" y="3914701"/>
                  </a:cubicBezTo>
                  <a:cubicBezTo>
                    <a:pt x="3018213" y="3906732"/>
                    <a:pt x="2916971" y="3851893"/>
                    <a:pt x="2885099" y="3835957"/>
                  </a:cubicBezTo>
                  <a:cubicBezTo>
                    <a:pt x="2874318" y="3830801"/>
                    <a:pt x="2815261" y="3793304"/>
                    <a:pt x="2800731" y="3775493"/>
                  </a:cubicBezTo>
                  <a:cubicBezTo>
                    <a:pt x="2788544" y="3760963"/>
                    <a:pt x="2764640" y="3717842"/>
                    <a:pt x="2762297" y="3712686"/>
                  </a:cubicBezTo>
                  <a:cubicBezTo>
                    <a:pt x="2738861" y="3666284"/>
                    <a:pt x="2723393" y="3619413"/>
                    <a:pt x="2732768" y="3565980"/>
                  </a:cubicBezTo>
                  <a:cubicBezTo>
                    <a:pt x="2744954" y="3496142"/>
                    <a:pt x="2758547" y="3426304"/>
                    <a:pt x="2774014" y="3356935"/>
                  </a:cubicBezTo>
                  <a:cubicBezTo>
                    <a:pt x="2798856" y="3246319"/>
                    <a:pt x="2856039" y="2951031"/>
                    <a:pt x="2874318" y="2917752"/>
                  </a:cubicBezTo>
                  <a:cubicBezTo>
                    <a:pt x="2913221" y="2847446"/>
                    <a:pt x="2996183" y="2803856"/>
                    <a:pt x="3074458" y="2816980"/>
                  </a:cubicBezTo>
                  <a:cubicBezTo>
                    <a:pt x="3152264" y="2830103"/>
                    <a:pt x="3465832" y="2873225"/>
                    <a:pt x="3544575" y="2882599"/>
                  </a:cubicBezTo>
                  <a:cubicBezTo>
                    <a:pt x="3568479" y="2885411"/>
                    <a:pt x="3724560" y="2894317"/>
                    <a:pt x="3779399" y="2884005"/>
                  </a:cubicBezTo>
                  <a:cubicBezTo>
                    <a:pt x="3854393" y="2869944"/>
                    <a:pt x="3913451" y="2821198"/>
                    <a:pt x="3962665" y="2763546"/>
                  </a:cubicBezTo>
                  <a:cubicBezTo>
                    <a:pt x="4014223" y="2703551"/>
                    <a:pt x="4040471" y="2633245"/>
                    <a:pt x="4042346" y="2554033"/>
                  </a:cubicBezTo>
                  <a:cubicBezTo>
                    <a:pt x="4042346" y="2546533"/>
                    <a:pt x="4039534" y="2460291"/>
                    <a:pt x="4019848" y="2427481"/>
                  </a:cubicBezTo>
                  <a:close/>
                  <a:moveTo>
                    <a:pt x="474050" y="1547710"/>
                  </a:moveTo>
                  <a:cubicBezTo>
                    <a:pt x="474050" y="1549116"/>
                    <a:pt x="473581" y="1550991"/>
                    <a:pt x="472644" y="1552397"/>
                  </a:cubicBezTo>
                  <a:cubicBezTo>
                    <a:pt x="473112" y="1550522"/>
                    <a:pt x="473581" y="1549116"/>
                    <a:pt x="474050" y="1547710"/>
                  </a:cubicBezTo>
                  <a:close/>
                  <a:moveTo>
                    <a:pt x="347029" y="3103831"/>
                  </a:moveTo>
                  <a:cubicBezTo>
                    <a:pt x="346561" y="3103362"/>
                    <a:pt x="346092" y="3102893"/>
                    <a:pt x="346092" y="3101956"/>
                  </a:cubicBezTo>
                  <a:cubicBezTo>
                    <a:pt x="346092" y="3102893"/>
                    <a:pt x="346561" y="3103362"/>
                    <a:pt x="347029" y="3103831"/>
                  </a:cubicBezTo>
                  <a:close/>
                  <a:moveTo>
                    <a:pt x="637161" y="4055782"/>
                  </a:moveTo>
                  <a:cubicBezTo>
                    <a:pt x="637161" y="4055782"/>
                    <a:pt x="637161" y="4055782"/>
                    <a:pt x="637161" y="4055782"/>
                  </a:cubicBezTo>
                  <a:cubicBezTo>
                    <a:pt x="637161" y="4055782"/>
                    <a:pt x="637630" y="4055782"/>
                    <a:pt x="637630" y="4055782"/>
                  </a:cubicBezTo>
                  <a:cubicBezTo>
                    <a:pt x="637630" y="4055782"/>
                    <a:pt x="637630" y="4055782"/>
                    <a:pt x="637630" y="4056251"/>
                  </a:cubicBezTo>
                  <a:cubicBezTo>
                    <a:pt x="637630" y="4055782"/>
                    <a:pt x="637161" y="4055782"/>
                    <a:pt x="637161" y="4055782"/>
                  </a:cubicBezTo>
                  <a:cubicBezTo>
                    <a:pt x="637161" y="4055782"/>
                    <a:pt x="637161" y="4055782"/>
                    <a:pt x="637161" y="4055782"/>
                  </a:cubicBezTo>
                  <a:close/>
                </a:path>
              </a:pathLst>
            </a:custGeom>
            <a:solidFill>
              <a:schemeClr val="accent4"/>
            </a:solidFill>
            <a:ln w="4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7F6BD4E-5F38-4139-850D-7346DEABE890}"/>
                </a:ext>
              </a:extLst>
            </p:cNvPr>
            <p:cNvSpPr/>
            <p:nvPr/>
          </p:nvSpPr>
          <p:spPr>
            <a:xfrm>
              <a:off x="5229962" y="2728627"/>
              <a:ext cx="1306329" cy="2730885"/>
            </a:xfrm>
            <a:custGeom>
              <a:avLst/>
              <a:gdLst>
                <a:gd name="connsiteX0" fmla="*/ 101335 w 1306329"/>
                <a:gd name="connsiteY0" fmla="*/ 2528215 h 2730885"/>
                <a:gd name="connsiteX1" fmla="*/ 202670 w 1306329"/>
                <a:gd name="connsiteY1" fmla="*/ 2629550 h 2730885"/>
                <a:gd name="connsiteX2" fmla="*/ 101335 w 1306329"/>
                <a:gd name="connsiteY2" fmla="*/ 2730885 h 2730885"/>
                <a:gd name="connsiteX3" fmla="*/ 0 w 1306329"/>
                <a:gd name="connsiteY3" fmla="*/ 2629550 h 2730885"/>
                <a:gd name="connsiteX4" fmla="*/ 101335 w 1306329"/>
                <a:gd name="connsiteY4" fmla="*/ 2528215 h 2730885"/>
                <a:gd name="connsiteX5" fmla="*/ 258505 w 1306329"/>
                <a:gd name="connsiteY5" fmla="*/ 2032370 h 2730885"/>
                <a:gd name="connsiteX6" fmla="*/ 359840 w 1306329"/>
                <a:gd name="connsiteY6" fmla="*/ 2133705 h 2730885"/>
                <a:gd name="connsiteX7" fmla="*/ 258505 w 1306329"/>
                <a:gd name="connsiteY7" fmla="*/ 2235040 h 2730885"/>
                <a:gd name="connsiteX8" fmla="*/ 157170 w 1306329"/>
                <a:gd name="connsiteY8" fmla="*/ 2133705 h 2730885"/>
                <a:gd name="connsiteX9" fmla="*/ 258505 w 1306329"/>
                <a:gd name="connsiteY9" fmla="*/ 2032370 h 2730885"/>
                <a:gd name="connsiteX10" fmla="*/ 420069 w 1306329"/>
                <a:gd name="connsiteY10" fmla="*/ 1533679 h 2730885"/>
                <a:gd name="connsiteX11" fmla="*/ 521404 w 1306329"/>
                <a:gd name="connsiteY11" fmla="*/ 1635014 h 2730885"/>
                <a:gd name="connsiteX12" fmla="*/ 420069 w 1306329"/>
                <a:gd name="connsiteY12" fmla="*/ 1736349 h 2730885"/>
                <a:gd name="connsiteX13" fmla="*/ 318734 w 1306329"/>
                <a:gd name="connsiteY13" fmla="*/ 1635014 h 2730885"/>
                <a:gd name="connsiteX14" fmla="*/ 420069 w 1306329"/>
                <a:gd name="connsiteY14" fmla="*/ 1533679 h 2730885"/>
                <a:gd name="connsiteX15" fmla="*/ 358577 w 1306329"/>
                <a:gd name="connsiteY15" fmla="*/ 398849 h 2730885"/>
                <a:gd name="connsiteX16" fmla="*/ 400650 w 1306329"/>
                <a:gd name="connsiteY16" fmla="*/ 441962 h 2730885"/>
                <a:gd name="connsiteX17" fmla="*/ 412598 w 1306329"/>
                <a:gd name="connsiteY17" fmla="*/ 489750 h 2730885"/>
                <a:gd name="connsiteX18" fmla="*/ 415195 w 1306329"/>
                <a:gd name="connsiteY18" fmla="*/ 491308 h 2730885"/>
                <a:gd name="connsiteX19" fmla="*/ 437531 w 1306329"/>
                <a:gd name="connsiteY19" fmla="*/ 559872 h 2730885"/>
                <a:gd name="connsiteX20" fmla="*/ 802691 w 1306329"/>
                <a:gd name="connsiteY20" fmla="*/ 830497 h 2730885"/>
                <a:gd name="connsiteX21" fmla="*/ 1129932 w 1306329"/>
                <a:gd name="connsiteY21" fmla="*/ 735441 h 2730885"/>
                <a:gd name="connsiteX22" fmla="*/ 1165254 w 1306329"/>
                <a:gd name="connsiteY22" fmla="*/ 705833 h 2730885"/>
                <a:gd name="connsiteX23" fmla="*/ 1229143 w 1306329"/>
                <a:gd name="connsiteY23" fmla="*/ 693886 h 2730885"/>
                <a:gd name="connsiteX24" fmla="*/ 1259790 w 1306329"/>
                <a:gd name="connsiteY24" fmla="*/ 756218 h 2730885"/>
                <a:gd name="connsiteX25" fmla="*/ 1258231 w 1306329"/>
                <a:gd name="connsiteY25" fmla="*/ 766088 h 2730885"/>
                <a:gd name="connsiteX26" fmla="*/ 1248881 w 1306329"/>
                <a:gd name="connsiteY26" fmla="*/ 795175 h 2730885"/>
                <a:gd name="connsiteX27" fmla="*/ 1188108 w 1306329"/>
                <a:gd name="connsiteY27" fmla="*/ 846599 h 2730885"/>
                <a:gd name="connsiteX28" fmla="*/ 972544 w 1306329"/>
                <a:gd name="connsiteY28" fmla="*/ 947369 h 2730885"/>
                <a:gd name="connsiteX29" fmla="*/ 714388 w 1306329"/>
                <a:gd name="connsiteY29" fmla="*/ 944771 h 2730885"/>
                <a:gd name="connsiteX30" fmla="*/ 526872 w 1306329"/>
                <a:gd name="connsiteY30" fmla="*/ 859066 h 2730885"/>
                <a:gd name="connsiteX31" fmla="*/ 365849 w 1306329"/>
                <a:gd name="connsiteY31" fmla="*/ 678304 h 2730885"/>
                <a:gd name="connsiteX32" fmla="*/ 363771 w 1306329"/>
                <a:gd name="connsiteY32" fmla="*/ 668954 h 2730885"/>
                <a:gd name="connsiteX33" fmla="*/ 318581 w 1306329"/>
                <a:gd name="connsiteY33" fmla="*/ 570262 h 2730885"/>
                <a:gd name="connsiteX34" fmla="*/ 291570 w 1306329"/>
                <a:gd name="connsiteY34" fmla="*/ 471050 h 2730885"/>
                <a:gd name="connsiteX35" fmla="*/ 358577 w 1306329"/>
                <a:gd name="connsiteY35" fmla="*/ 398849 h 2730885"/>
                <a:gd name="connsiteX36" fmla="*/ 1204994 w 1306329"/>
                <a:gd name="connsiteY36" fmla="*/ 190361 h 2730885"/>
                <a:gd name="connsiteX37" fmla="*/ 1306329 w 1306329"/>
                <a:gd name="connsiteY37" fmla="*/ 291696 h 2730885"/>
                <a:gd name="connsiteX38" fmla="*/ 1204994 w 1306329"/>
                <a:gd name="connsiteY38" fmla="*/ 393031 h 2730885"/>
                <a:gd name="connsiteX39" fmla="*/ 1103659 w 1306329"/>
                <a:gd name="connsiteY39" fmla="*/ 291696 h 2730885"/>
                <a:gd name="connsiteX40" fmla="*/ 1204994 w 1306329"/>
                <a:gd name="connsiteY40" fmla="*/ 190361 h 2730885"/>
                <a:gd name="connsiteX41" fmla="*/ 641441 w 1306329"/>
                <a:gd name="connsiteY41" fmla="*/ 0 h 2730885"/>
                <a:gd name="connsiteX42" fmla="*/ 742776 w 1306329"/>
                <a:gd name="connsiteY42" fmla="*/ 101335 h 2730885"/>
                <a:gd name="connsiteX43" fmla="*/ 641441 w 1306329"/>
                <a:gd name="connsiteY43" fmla="*/ 202670 h 2730885"/>
                <a:gd name="connsiteX44" fmla="*/ 540106 w 1306329"/>
                <a:gd name="connsiteY44" fmla="*/ 101335 h 2730885"/>
                <a:gd name="connsiteX45" fmla="*/ 641441 w 1306329"/>
                <a:gd name="connsiteY45" fmla="*/ 0 h 273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306329" h="2730885">
                  <a:moveTo>
                    <a:pt x="101335" y="2528215"/>
                  </a:moveTo>
                  <a:cubicBezTo>
                    <a:pt x="157301" y="2528215"/>
                    <a:pt x="202670" y="2573584"/>
                    <a:pt x="202670" y="2629550"/>
                  </a:cubicBezTo>
                  <a:cubicBezTo>
                    <a:pt x="202670" y="2685516"/>
                    <a:pt x="157301" y="2730885"/>
                    <a:pt x="101335" y="2730885"/>
                  </a:cubicBezTo>
                  <a:cubicBezTo>
                    <a:pt x="45369" y="2730885"/>
                    <a:pt x="0" y="2685516"/>
                    <a:pt x="0" y="2629550"/>
                  </a:cubicBezTo>
                  <a:cubicBezTo>
                    <a:pt x="0" y="2573584"/>
                    <a:pt x="45369" y="2528215"/>
                    <a:pt x="101335" y="2528215"/>
                  </a:cubicBezTo>
                  <a:close/>
                  <a:moveTo>
                    <a:pt x="258505" y="2032370"/>
                  </a:moveTo>
                  <a:cubicBezTo>
                    <a:pt x="314471" y="2032370"/>
                    <a:pt x="359840" y="2077739"/>
                    <a:pt x="359840" y="2133705"/>
                  </a:cubicBezTo>
                  <a:cubicBezTo>
                    <a:pt x="359840" y="2189671"/>
                    <a:pt x="314471" y="2235040"/>
                    <a:pt x="258505" y="2235040"/>
                  </a:cubicBezTo>
                  <a:cubicBezTo>
                    <a:pt x="202539" y="2235040"/>
                    <a:pt x="157170" y="2189671"/>
                    <a:pt x="157170" y="2133705"/>
                  </a:cubicBezTo>
                  <a:cubicBezTo>
                    <a:pt x="157170" y="2077739"/>
                    <a:pt x="202539" y="2032370"/>
                    <a:pt x="258505" y="2032370"/>
                  </a:cubicBezTo>
                  <a:close/>
                  <a:moveTo>
                    <a:pt x="420069" y="1533679"/>
                  </a:moveTo>
                  <a:cubicBezTo>
                    <a:pt x="476035" y="1533679"/>
                    <a:pt x="521404" y="1579048"/>
                    <a:pt x="521404" y="1635014"/>
                  </a:cubicBezTo>
                  <a:cubicBezTo>
                    <a:pt x="521404" y="1690980"/>
                    <a:pt x="476035" y="1736349"/>
                    <a:pt x="420069" y="1736349"/>
                  </a:cubicBezTo>
                  <a:cubicBezTo>
                    <a:pt x="364103" y="1736349"/>
                    <a:pt x="318734" y="1690980"/>
                    <a:pt x="318734" y="1635014"/>
                  </a:cubicBezTo>
                  <a:cubicBezTo>
                    <a:pt x="318734" y="1579048"/>
                    <a:pt x="364103" y="1533679"/>
                    <a:pt x="420069" y="1533679"/>
                  </a:cubicBezTo>
                  <a:close/>
                  <a:moveTo>
                    <a:pt x="358577" y="398849"/>
                  </a:moveTo>
                  <a:cubicBezTo>
                    <a:pt x="381432" y="403524"/>
                    <a:pt x="394938" y="419107"/>
                    <a:pt x="400650" y="441962"/>
                  </a:cubicBezTo>
                  <a:cubicBezTo>
                    <a:pt x="404806" y="458064"/>
                    <a:pt x="406364" y="474167"/>
                    <a:pt x="412598" y="489750"/>
                  </a:cubicBezTo>
                  <a:cubicBezTo>
                    <a:pt x="413636" y="490269"/>
                    <a:pt x="414676" y="490269"/>
                    <a:pt x="415195" y="491308"/>
                  </a:cubicBezTo>
                  <a:cubicBezTo>
                    <a:pt x="426622" y="512605"/>
                    <a:pt x="432855" y="535979"/>
                    <a:pt x="437531" y="559872"/>
                  </a:cubicBezTo>
                  <a:cubicBezTo>
                    <a:pt x="511290" y="715183"/>
                    <a:pt x="631798" y="808681"/>
                    <a:pt x="802691" y="830497"/>
                  </a:cubicBezTo>
                  <a:cubicBezTo>
                    <a:pt x="923718" y="845561"/>
                    <a:pt x="1032799" y="809200"/>
                    <a:pt x="1129932" y="735441"/>
                  </a:cubicBezTo>
                  <a:cubicBezTo>
                    <a:pt x="1142399" y="726091"/>
                    <a:pt x="1154345" y="716222"/>
                    <a:pt x="1165254" y="705833"/>
                  </a:cubicBezTo>
                  <a:cubicBezTo>
                    <a:pt x="1184472" y="688172"/>
                    <a:pt x="1208886" y="683498"/>
                    <a:pt x="1229143" y="693886"/>
                  </a:cubicBezTo>
                  <a:cubicBezTo>
                    <a:pt x="1249921" y="704275"/>
                    <a:pt x="1263426" y="731805"/>
                    <a:pt x="1259790" y="756218"/>
                  </a:cubicBezTo>
                  <a:cubicBezTo>
                    <a:pt x="1259271" y="759334"/>
                    <a:pt x="1258751" y="762970"/>
                    <a:pt x="1258231" y="766088"/>
                  </a:cubicBezTo>
                  <a:cubicBezTo>
                    <a:pt x="1264984" y="779074"/>
                    <a:pt x="1255635" y="787384"/>
                    <a:pt x="1248881" y="795175"/>
                  </a:cubicBezTo>
                  <a:cubicBezTo>
                    <a:pt x="1231221" y="815433"/>
                    <a:pt x="1209405" y="831017"/>
                    <a:pt x="1188108" y="846599"/>
                  </a:cubicBezTo>
                  <a:cubicBezTo>
                    <a:pt x="1123179" y="894906"/>
                    <a:pt x="1050979" y="928150"/>
                    <a:pt x="972544" y="947369"/>
                  </a:cubicBezTo>
                  <a:cubicBezTo>
                    <a:pt x="886319" y="968146"/>
                    <a:pt x="800093" y="966588"/>
                    <a:pt x="714388" y="944771"/>
                  </a:cubicBezTo>
                  <a:cubicBezTo>
                    <a:pt x="646342" y="927631"/>
                    <a:pt x="583491" y="899581"/>
                    <a:pt x="526872" y="859066"/>
                  </a:cubicBezTo>
                  <a:cubicBezTo>
                    <a:pt x="459347" y="811278"/>
                    <a:pt x="402728" y="753621"/>
                    <a:pt x="365849" y="678304"/>
                  </a:cubicBezTo>
                  <a:cubicBezTo>
                    <a:pt x="364810" y="674148"/>
                    <a:pt x="362213" y="672070"/>
                    <a:pt x="363771" y="668954"/>
                  </a:cubicBezTo>
                  <a:cubicBezTo>
                    <a:pt x="348189" y="636229"/>
                    <a:pt x="330528" y="604545"/>
                    <a:pt x="318581" y="570262"/>
                  </a:cubicBezTo>
                  <a:cubicBezTo>
                    <a:pt x="307154" y="537538"/>
                    <a:pt x="298323" y="504813"/>
                    <a:pt x="291570" y="471050"/>
                  </a:cubicBezTo>
                  <a:cubicBezTo>
                    <a:pt x="282740" y="427418"/>
                    <a:pt x="317022" y="390539"/>
                    <a:pt x="358577" y="398849"/>
                  </a:cubicBezTo>
                  <a:close/>
                  <a:moveTo>
                    <a:pt x="1204994" y="190361"/>
                  </a:moveTo>
                  <a:cubicBezTo>
                    <a:pt x="1260960" y="190361"/>
                    <a:pt x="1306329" y="235730"/>
                    <a:pt x="1306329" y="291696"/>
                  </a:cubicBezTo>
                  <a:cubicBezTo>
                    <a:pt x="1306329" y="347662"/>
                    <a:pt x="1260960" y="393031"/>
                    <a:pt x="1204994" y="393031"/>
                  </a:cubicBezTo>
                  <a:cubicBezTo>
                    <a:pt x="1149028" y="393031"/>
                    <a:pt x="1103659" y="347662"/>
                    <a:pt x="1103659" y="291696"/>
                  </a:cubicBezTo>
                  <a:cubicBezTo>
                    <a:pt x="1103659" y="235730"/>
                    <a:pt x="1149028" y="190361"/>
                    <a:pt x="1204994" y="190361"/>
                  </a:cubicBezTo>
                  <a:close/>
                  <a:moveTo>
                    <a:pt x="641441" y="0"/>
                  </a:moveTo>
                  <a:cubicBezTo>
                    <a:pt x="697407" y="0"/>
                    <a:pt x="742776" y="45369"/>
                    <a:pt x="742776" y="101335"/>
                  </a:cubicBezTo>
                  <a:cubicBezTo>
                    <a:pt x="742776" y="157301"/>
                    <a:pt x="697407" y="202670"/>
                    <a:pt x="641441" y="202670"/>
                  </a:cubicBezTo>
                  <a:cubicBezTo>
                    <a:pt x="585475" y="202670"/>
                    <a:pt x="540106" y="157301"/>
                    <a:pt x="540106" y="101335"/>
                  </a:cubicBezTo>
                  <a:cubicBezTo>
                    <a:pt x="540106" y="45369"/>
                    <a:pt x="585475" y="0"/>
                    <a:pt x="641441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4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4E964DB-7E8F-4D21-A795-B618CEF089F0}"/>
                </a:ext>
              </a:extLst>
            </p:cNvPr>
            <p:cNvSpPr/>
            <p:nvPr/>
          </p:nvSpPr>
          <p:spPr>
            <a:xfrm>
              <a:off x="3305940" y="2109170"/>
              <a:ext cx="4310643" cy="5135292"/>
            </a:xfrm>
            <a:custGeom>
              <a:avLst/>
              <a:gdLst>
                <a:gd name="connsiteX0" fmla="*/ 3275010 w 4310643"/>
                <a:gd name="connsiteY0" fmla="*/ 4527795 h 5135292"/>
                <a:gd name="connsiteX1" fmla="*/ 3230858 w 4310643"/>
                <a:gd name="connsiteY1" fmla="*/ 4619216 h 5135292"/>
                <a:gd name="connsiteX2" fmla="*/ 3202290 w 4310643"/>
                <a:gd name="connsiteY2" fmla="*/ 4711674 h 5135292"/>
                <a:gd name="connsiteX3" fmla="*/ 3061004 w 4310643"/>
                <a:gd name="connsiteY3" fmla="*/ 4782317 h 5135292"/>
                <a:gd name="connsiteX4" fmla="*/ 3009581 w 4310643"/>
                <a:gd name="connsiteY4" fmla="*/ 4772447 h 5135292"/>
                <a:gd name="connsiteX5" fmla="*/ 2936341 w 4310643"/>
                <a:gd name="connsiteY5" fmla="*/ 4810366 h 5135292"/>
                <a:gd name="connsiteX6" fmla="*/ 2912967 w 4310643"/>
                <a:gd name="connsiteY6" fmla="*/ 4911655 h 5135292"/>
                <a:gd name="connsiteX7" fmla="*/ 2863102 w 4310643"/>
                <a:gd name="connsiteY7" fmla="*/ 4996323 h 5135292"/>
                <a:gd name="connsiteX8" fmla="*/ 3092690 w 4310643"/>
                <a:gd name="connsiteY8" fmla="*/ 5007231 h 5135292"/>
                <a:gd name="connsiteX9" fmla="*/ 3303060 w 4310643"/>
                <a:gd name="connsiteY9" fmla="*/ 4755826 h 5135292"/>
                <a:gd name="connsiteX10" fmla="*/ 3275010 w 4310643"/>
                <a:gd name="connsiteY10" fmla="*/ 4527795 h 5135292"/>
                <a:gd name="connsiteX11" fmla="*/ 287180 w 4310643"/>
                <a:gd name="connsiteY11" fmla="*/ 3591197 h 5135292"/>
                <a:gd name="connsiteX12" fmla="*/ 276857 w 4310643"/>
                <a:gd name="connsiteY12" fmla="*/ 3598535 h 5135292"/>
                <a:gd name="connsiteX13" fmla="*/ 168815 w 4310643"/>
                <a:gd name="connsiteY13" fmla="*/ 3725275 h 5135292"/>
                <a:gd name="connsiteX14" fmla="*/ 133494 w 4310643"/>
                <a:gd name="connsiteY14" fmla="*/ 3860327 h 5135292"/>
                <a:gd name="connsiteX15" fmla="*/ 149596 w 4310643"/>
                <a:gd name="connsiteY15" fmla="*/ 3990704 h 5135292"/>
                <a:gd name="connsiteX16" fmla="*/ 166217 w 4310643"/>
                <a:gd name="connsiteY16" fmla="*/ 4027064 h 5135292"/>
                <a:gd name="connsiteX17" fmla="*/ 314256 w 4310643"/>
                <a:gd name="connsiteY17" fmla="*/ 4145494 h 5135292"/>
                <a:gd name="connsiteX18" fmla="*/ 321528 w 4310643"/>
                <a:gd name="connsiteY18" fmla="*/ 4136664 h 5135292"/>
                <a:gd name="connsiteX19" fmla="*/ 355810 w 4310643"/>
                <a:gd name="connsiteY19" fmla="*/ 3974602 h 5135292"/>
                <a:gd name="connsiteX20" fmla="*/ 418141 w 4310643"/>
                <a:gd name="connsiteY20" fmla="*/ 3888896 h 5135292"/>
                <a:gd name="connsiteX21" fmla="*/ 405157 w 4310643"/>
                <a:gd name="connsiteY21" fmla="*/ 3800073 h 5135292"/>
                <a:gd name="connsiteX22" fmla="*/ 328280 w 4310643"/>
                <a:gd name="connsiteY22" fmla="*/ 3725275 h 5135292"/>
                <a:gd name="connsiteX23" fmla="*/ 300231 w 4310643"/>
                <a:gd name="connsiteY23" fmla="*/ 3591263 h 5135292"/>
                <a:gd name="connsiteX24" fmla="*/ 287180 w 4310643"/>
                <a:gd name="connsiteY24" fmla="*/ 3591197 h 5135292"/>
                <a:gd name="connsiteX25" fmla="*/ 2007995 w 4310643"/>
                <a:gd name="connsiteY25" fmla="*/ 3082958 h 5135292"/>
                <a:gd name="connsiteX26" fmla="*/ 2109330 w 4310643"/>
                <a:gd name="connsiteY26" fmla="*/ 3184293 h 5135292"/>
                <a:gd name="connsiteX27" fmla="*/ 2007995 w 4310643"/>
                <a:gd name="connsiteY27" fmla="*/ 3285628 h 5135292"/>
                <a:gd name="connsiteX28" fmla="*/ 1906660 w 4310643"/>
                <a:gd name="connsiteY28" fmla="*/ 3184293 h 5135292"/>
                <a:gd name="connsiteX29" fmla="*/ 2007995 w 4310643"/>
                <a:gd name="connsiteY29" fmla="*/ 3082958 h 5135292"/>
                <a:gd name="connsiteX30" fmla="*/ 4168430 w 4310643"/>
                <a:gd name="connsiteY30" fmla="*/ 2641094 h 5135292"/>
                <a:gd name="connsiteX31" fmla="*/ 4164794 w 4310643"/>
                <a:gd name="connsiteY31" fmla="*/ 2649015 h 5135292"/>
                <a:gd name="connsiteX32" fmla="*/ 4157522 w 4310643"/>
                <a:gd name="connsiteY32" fmla="*/ 2716022 h 5135292"/>
                <a:gd name="connsiteX33" fmla="*/ 4071817 w 4310643"/>
                <a:gd name="connsiteY33" fmla="*/ 2824062 h 5135292"/>
                <a:gd name="connsiteX34" fmla="*/ 4023510 w 4310643"/>
                <a:gd name="connsiteY34" fmla="*/ 2885356 h 5135292"/>
                <a:gd name="connsiteX35" fmla="*/ 4019354 w 4310643"/>
                <a:gd name="connsiteY35" fmla="*/ 2914444 h 5135292"/>
                <a:gd name="connsiteX36" fmla="*/ 4037014 w 4310643"/>
                <a:gd name="connsiteY36" fmla="*/ 2914444 h 5135292"/>
                <a:gd name="connsiteX37" fmla="*/ 4203751 w 4310643"/>
                <a:gd name="connsiteY37" fmla="*/ 2789261 h 5135292"/>
                <a:gd name="connsiteX38" fmla="*/ 4212063 w 4310643"/>
                <a:gd name="connsiteY38" fmla="*/ 2700438 h 5135292"/>
                <a:gd name="connsiteX39" fmla="*/ 4176741 w 4310643"/>
                <a:gd name="connsiteY39" fmla="*/ 2641743 h 5135292"/>
                <a:gd name="connsiteX40" fmla="*/ 4168430 w 4310643"/>
                <a:gd name="connsiteY40" fmla="*/ 2641094 h 5135292"/>
                <a:gd name="connsiteX41" fmla="*/ 2165165 w 4310643"/>
                <a:gd name="connsiteY41" fmla="*/ 2587113 h 5135292"/>
                <a:gd name="connsiteX42" fmla="*/ 2266500 w 4310643"/>
                <a:gd name="connsiteY42" fmla="*/ 2688448 h 5135292"/>
                <a:gd name="connsiteX43" fmla="*/ 2165165 w 4310643"/>
                <a:gd name="connsiteY43" fmla="*/ 2789783 h 5135292"/>
                <a:gd name="connsiteX44" fmla="*/ 2063830 w 4310643"/>
                <a:gd name="connsiteY44" fmla="*/ 2688448 h 5135292"/>
                <a:gd name="connsiteX45" fmla="*/ 2165165 w 4310643"/>
                <a:gd name="connsiteY45" fmla="*/ 2587113 h 5135292"/>
                <a:gd name="connsiteX46" fmla="*/ 2326729 w 4310643"/>
                <a:gd name="connsiteY46" fmla="*/ 2088422 h 5135292"/>
                <a:gd name="connsiteX47" fmla="*/ 2428064 w 4310643"/>
                <a:gd name="connsiteY47" fmla="*/ 2189757 h 5135292"/>
                <a:gd name="connsiteX48" fmla="*/ 2326729 w 4310643"/>
                <a:gd name="connsiteY48" fmla="*/ 2291092 h 5135292"/>
                <a:gd name="connsiteX49" fmla="*/ 2225394 w 4310643"/>
                <a:gd name="connsiteY49" fmla="*/ 2189757 h 5135292"/>
                <a:gd name="connsiteX50" fmla="*/ 2326729 w 4310643"/>
                <a:gd name="connsiteY50" fmla="*/ 2088422 h 5135292"/>
                <a:gd name="connsiteX51" fmla="*/ 827193 w 4310643"/>
                <a:gd name="connsiteY51" fmla="*/ 1512371 h 5135292"/>
                <a:gd name="connsiteX52" fmla="*/ 767719 w 4310643"/>
                <a:gd name="connsiteY52" fmla="*/ 1521330 h 5135292"/>
                <a:gd name="connsiteX53" fmla="*/ 673182 w 4310643"/>
                <a:gd name="connsiteY53" fmla="*/ 1749880 h 5135292"/>
                <a:gd name="connsiteX54" fmla="*/ 715256 w 4310643"/>
                <a:gd name="connsiteY54" fmla="*/ 1800265 h 5135292"/>
                <a:gd name="connsiteX55" fmla="*/ 738631 w 4310643"/>
                <a:gd name="connsiteY55" fmla="*/ 1759750 h 5135292"/>
                <a:gd name="connsiteX56" fmla="*/ 778107 w 4310643"/>
                <a:gd name="connsiteY56" fmla="*/ 1700535 h 5135292"/>
                <a:gd name="connsiteX57" fmla="*/ 862775 w 4310643"/>
                <a:gd name="connsiteY57" fmla="*/ 1672485 h 5135292"/>
                <a:gd name="connsiteX58" fmla="*/ 919912 w 4310643"/>
                <a:gd name="connsiteY58" fmla="*/ 1595609 h 5135292"/>
                <a:gd name="connsiteX59" fmla="*/ 883551 w 4310643"/>
                <a:gd name="connsiteY59" fmla="*/ 1529122 h 5135292"/>
                <a:gd name="connsiteX60" fmla="*/ 827193 w 4310643"/>
                <a:gd name="connsiteY60" fmla="*/ 1512371 h 5135292"/>
                <a:gd name="connsiteX61" fmla="*/ 2265238 w 4310643"/>
                <a:gd name="connsiteY61" fmla="*/ 953592 h 5135292"/>
                <a:gd name="connsiteX62" fmla="*/ 2307311 w 4310643"/>
                <a:gd name="connsiteY62" fmla="*/ 996705 h 5135292"/>
                <a:gd name="connsiteX63" fmla="*/ 2319258 w 4310643"/>
                <a:gd name="connsiteY63" fmla="*/ 1044493 h 5135292"/>
                <a:gd name="connsiteX64" fmla="*/ 2321855 w 4310643"/>
                <a:gd name="connsiteY64" fmla="*/ 1046051 h 5135292"/>
                <a:gd name="connsiteX65" fmla="*/ 2344191 w 4310643"/>
                <a:gd name="connsiteY65" fmla="*/ 1114615 h 5135292"/>
                <a:gd name="connsiteX66" fmla="*/ 2709351 w 4310643"/>
                <a:gd name="connsiteY66" fmla="*/ 1385240 h 5135292"/>
                <a:gd name="connsiteX67" fmla="*/ 3036592 w 4310643"/>
                <a:gd name="connsiteY67" fmla="*/ 1290184 h 5135292"/>
                <a:gd name="connsiteX68" fmla="*/ 3071914 w 4310643"/>
                <a:gd name="connsiteY68" fmla="*/ 1260576 h 5135292"/>
                <a:gd name="connsiteX69" fmla="*/ 3135803 w 4310643"/>
                <a:gd name="connsiteY69" fmla="*/ 1248629 h 5135292"/>
                <a:gd name="connsiteX70" fmla="*/ 3166450 w 4310643"/>
                <a:gd name="connsiteY70" fmla="*/ 1310961 h 5135292"/>
                <a:gd name="connsiteX71" fmla="*/ 3164891 w 4310643"/>
                <a:gd name="connsiteY71" fmla="*/ 1320831 h 5135292"/>
                <a:gd name="connsiteX72" fmla="*/ 3155541 w 4310643"/>
                <a:gd name="connsiteY72" fmla="*/ 1349918 h 5135292"/>
                <a:gd name="connsiteX73" fmla="*/ 3094768 w 4310643"/>
                <a:gd name="connsiteY73" fmla="*/ 1401342 h 5135292"/>
                <a:gd name="connsiteX74" fmla="*/ 2879204 w 4310643"/>
                <a:gd name="connsiteY74" fmla="*/ 1502112 h 5135292"/>
                <a:gd name="connsiteX75" fmla="*/ 2621048 w 4310643"/>
                <a:gd name="connsiteY75" fmla="*/ 1499514 h 5135292"/>
                <a:gd name="connsiteX76" fmla="*/ 2433533 w 4310643"/>
                <a:gd name="connsiteY76" fmla="*/ 1413809 h 5135292"/>
                <a:gd name="connsiteX77" fmla="*/ 2272510 w 4310643"/>
                <a:gd name="connsiteY77" fmla="*/ 1233047 h 5135292"/>
                <a:gd name="connsiteX78" fmla="*/ 2270432 w 4310643"/>
                <a:gd name="connsiteY78" fmla="*/ 1223697 h 5135292"/>
                <a:gd name="connsiteX79" fmla="*/ 2225241 w 4310643"/>
                <a:gd name="connsiteY79" fmla="*/ 1125005 h 5135292"/>
                <a:gd name="connsiteX80" fmla="*/ 2198231 w 4310643"/>
                <a:gd name="connsiteY80" fmla="*/ 1025793 h 5135292"/>
                <a:gd name="connsiteX81" fmla="*/ 2265238 w 4310643"/>
                <a:gd name="connsiteY81" fmla="*/ 953592 h 5135292"/>
                <a:gd name="connsiteX82" fmla="*/ 3111653 w 4310643"/>
                <a:gd name="connsiteY82" fmla="*/ 745104 h 5135292"/>
                <a:gd name="connsiteX83" fmla="*/ 3212988 w 4310643"/>
                <a:gd name="connsiteY83" fmla="*/ 846439 h 5135292"/>
                <a:gd name="connsiteX84" fmla="*/ 3111653 w 4310643"/>
                <a:gd name="connsiteY84" fmla="*/ 947774 h 5135292"/>
                <a:gd name="connsiteX85" fmla="*/ 3010318 w 4310643"/>
                <a:gd name="connsiteY85" fmla="*/ 846439 h 5135292"/>
                <a:gd name="connsiteX86" fmla="*/ 3111653 w 4310643"/>
                <a:gd name="connsiteY86" fmla="*/ 745104 h 5135292"/>
                <a:gd name="connsiteX87" fmla="*/ 2548100 w 4310643"/>
                <a:gd name="connsiteY87" fmla="*/ 554743 h 5135292"/>
                <a:gd name="connsiteX88" fmla="*/ 2649435 w 4310643"/>
                <a:gd name="connsiteY88" fmla="*/ 656078 h 5135292"/>
                <a:gd name="connsiteX89" fmla="*/ 2548100 w 4310643"/>
                <a:gd name="connsiteY89" fmla="*/ 757413 h 5135292"/>
                <a:gd name="connsiteX90" fmla="*/ 2446765 w 4310643"/>
                <a:gd name="connsiteY90" fmla="*/ 656078 h 5135292"/>
                <a:gd name="connsiteX91" fmla="*/ 2548100 w 4310643"/>
                <a:gd name="connsiteY91" fmla="*/ 554743 h 5135292"/>
                <a:gd name="connsiteX92" fmla="*/ 2790382 w 4310643"/>
                <a:gd name="connsiteY92" fmla="*/ 99000 h 5135292"/>
                <a:gd name="connsiteX93" fmla="*/ 2589362 w 4310643"/>
                <a:gd name="connsiteY93" fmla="*/ 124062 h 5135292"/>
                <a:gd name="connsiteX94" fmla="*/ 2397692 w 4310643"/>
                <a:gd name="connsiteY94" fmla="*/ 196263 h 5135292"/>
                <a:gd name="connsiteX95" fmla="*/ 2108369 w 4310643"/>
                <a:gd name="connsiteY95" fmla="*/ 432604 h 5135292"/>
                <a:gd name="connsiteX96" fmla="*/ 1904752 w 4310643"/>
                <a:gd name="connsiteY96" fmla="*/ 1133316 h 5135292"/>
                <a:gd name="connsiteX97" fmla="*/ 1942671 w 4310643"/>
                <a:gd name="connsiteY97" fmla="*/ 1333817 h 5135292"/>
                <a:gd name="connsiteX98" fmla="*/ 1808138 w 4310643"/>
                <a:gd name="connsiteY98" fmla="*/ 1644436 h 5135292"/>
                <a:gd name="connsiteX99" fmla="*/ 1583225 w 4310643"/>
                <a:gd name="connsiteY99" fmla="*/ 1664174 h 5135292"/>
                <a:gd name="connsiteX100" fmla="*/ 1273644 w 4310643"/>
                <a:gd name="connsiteY100" fmla="*/ 1584701 h 5135292"/>
                <a:gd name="connsiteX101" fmla="*/ 1117295 w 4310643"/>
                <a:gd name="connsiteY101" fmla="*/ 1554055 h 5135292"/>
                <a:gd name="connsiteX102" fmla="*/ 1035745 w 4310643"/>
                <a:gd name="connsiteY102" fmla="*/ 1573793 h 5135292"/>
                <a:gd name="connsiteX103" fmla="*/ 1038342 w 4310643"/>
                <a:gd name="connsiteY103" fmla="*/ 1617945 h 5135292"/>
                <a:gd name="connsiteX104" fmla="*/ 1019643 w 4310643"/>
                <a:gd name="connsiteY104" fmla="*/ 1704171 h 5135292"/>
                <a:gd name="connsiteX105" fmla="*/ 916795 w 4310643"/>
                <a:gd name="connsiteY105" fmla="*/ 1802343 h 5135292"/>
                <a:gd name="connsiteX106" fmla="*/ 849789 w 4310643"/>
                <a:gd name="connsiteY106" fmla="*/ 1861038 h 5135292"/>
                <a:gd name="connsiteX107" fmla="*/ 982243 w 4310643"/>
                <a:gd name="connsiteY107" fmla="*/ 1954536 h 5135292"/>
                <a:gd name="connsiteX108" fmla="*/ 1187938 w 4310643"/>
                <a:gd name="connsiteY108" fmla="*/ 2078680 h 5135292"/>
                <a:gd name="connsiteX109" fmla="*/ 1391035 w 4310643"/>
                <a:gd name="connsiteY109" fmla="*/ 2226718 h 5135292"/>
                <a:gd name="connsiteX110" fmla="*/ 1421162 w 4310643"/>
                <a:gd name="connsiteY110" fmla="*/ 2666156 h 5135292"/>
                <a:gd name="connsiteX111" fmla="*/ 1270528 w 4310643"/>
                <a:gd name="connsiteY111" fmla="*/ 2980412 h 5135292"/>
                <a:gd name="connsiteX112" fmla="*/ 1077818 w 4310643"/>
                <a:gd name="connsiteY112" fmla="*/ 3329988 h 5135292"/>
                <a:gd name="connsiteX113" fmla="*/ 1039900 w 4310643"/>
                <a:gd name="connsiteY113" fmla="*/ 3375179 h 5135292"/>
                <a:gd name="connsiteX114" fmla="*/ 567738 w 4310643"/>
                <a:gd name="connsiteY114" fmla="*/ 3507114 h 5135292"/>
                <a:gd name="connsiteX115" fmla="*/ 481512 w 4310643"/>
                <a:gd name="connsiteY115" fmla="*/ 3515944 h 5135292"/>
                <a:gd name="connsiteX116" fmla="*/ 447230 w 4310643"/>
                <a:gd name="connsiteY116" fmla="*/ 3655672 h 5135292"/>
                <a:gd name="connsiteX117" fmla="*/ 555271 w 4310643"/>
                <a:gd name="connsiteY117" fmla="*/ 3772544 h 5135292"/>
                <a:gd name="connsiteX118" fmla="*/ 556310 w 4310643"/>
                <a:gd name="connsiteY118" fmla="*/ 3917984 h 5135292"/>
                <a:gd name="connsiteX119" fmla="*/ 470604 w 4310643"/>
                <a:gd name="connsiteY119" fmla="*/ 4041609 h 5135292"/>
                <a:gd name="connsiteX120" fmla="*/ 519951 w 4310643"/>
                <a:gd name="connsiteY120" fmla="*/ 4178739 h 5135292"/>
                <a:gd name="connsiteX121" fmla="*/ 665910 w 4310643"/>
                <a:gd name="connsiteY121" fmla="*/ 4201074 h 5135292"/>
                <a:gd name="connsiteX122" fmla="*/ 895499 w 4310643"/>
                <a:gd name="connsiteY122" fmla="*/ 4179777 h 5135292"/>
                <a:gd name="connsiteX123" fmla="*/ 1419604 w 4310643"/>
                <a:gd name="connsiteY123" fmla="*/ 3923178 h 5135292"/>
                <a:gd name="connsiteX124" fmla="*/ 1638284 w 4310643"/>
                <a:gd name="connsiteY124" fmla="*/ 3836433 h 5135292"/>
                <a:gd name="connsiteX125" fmla="*/ 1963448 w 4310643"/>
                <a:gd name="connsiteY125" fmla="*/ 3924737 h 5135292"/>
                <a:gd name="connsiteX126" fmla="*/ 2102136 w 4310643"/>
                <a:gd name="connsiteY126" fmla="*/ 4099785 h 5135292"/>
                <a:gd name="connsiteX127" fmla="*/ 2186803 w 4310643"/>
                <a:gd name="connsiteY127" fmla="*/ 4329893 h 5135292"/>
                <a:gd name="connsiteX128" fmla="*/ 2241344 w 4310643"/>
                <a:gd name="connsiteY128" fmla="*/ 4446764 h 5135292"/>
                <a:gd name="connsiteX129" fmla="*/ 2394575 w 4310643"/>
                <a:gd name="connsiteY129" fmla="*/ 4674795 h 5135292"/>
                <a:gd name="connsiteX130" fmla="*/ 2490150 w 4310643"/>
                <a:gd name="connsiteY130" fmla="*/ 4771929 h 5135292"/>
                <a:gd name="connsiteX131" fmla="*/ 2599750 w 4310643"/>
                <a:gd name="connsiteY131" fmla="*/ 4859193 h 5135292"/>
                <a:gd name="connsiteX132" fmla="*/ 2737400 w 4310643"/>
                <a:gd name="connsiteY132" fmla="*/ 4869062 h 5135292"/>
                <a:gd name="connsiteX133" fmla="*/ 2776875 w 4310643"/>
                <a:gd name="connsiteY133" fmla="*/ 4715830 h 5135292"/>
                <a:gd name="connsiteX134" fmla="*/ 2903617 w 4310643"/>
                <a:gd name="connsiteY134" fmla="*/ 4627007 h 5135292"/>
                <a:gd name="connsiteX135" fmla="*/ 3019449 w 4310643"/>
                <a:gd name="connsiteY135" fmla="*/ 4641031 h 5135292"/>
                <a:gd name="connsiteX136" fmla="*/ 3101001 w 4310643"/>
                <a:gd name="connsiteY136" fmla="*/ 4621813 h 5135292"/>
                <a:gd name="connsiteX137" fmla="*/ 3171124 w 4310643"/>
                <a:gd name="connsiteY137" fmla="*/ 4457672 h 5135292"/>
                <a:gd name="connsiteX138" fmla="*/ 3162813 w 4310643"/>
                <a:gd name="connsiteY138" fmla="*/ 4401574 h 5135292"/>
                <a:gd name="connsiteX139" fmla="*/ 3106714 w 4310643"/>
                <a:gd name="connsiteY139" fmla="*/ 4373005 h 5135292"/>
                <a:gd name="connsiteX140" fmla="*/ 3040227 w 4310643"/>
                <a:gd name="connsiteY140" fmla="*/ 4345476 h 5135292"/>
                <a:gd name="connsiteX141" fmla="*/ 2920758 w 4310643"/>
                <a:gd name="connsiteY141" fmla="*/ 4265483 h 5135292"/>
                <a:gd name="connsiteX142" fmla="*/ 2841804 w 4310643"/>
                <a:gd name="connsiteY142" fmla="*/ 4178739 h 5135292"/>
                <a:gd name="connsiteX143" fmla="*/ 2750904 w 4310643"/>
                <a:gd name="connsiteY143" fmla="*/ 3850977 h 5135292"/>
                <a:gd name="connsiteX144" fmla="*/ 2765449 w 4310643"/>
                <a:gd name="connsiteY144" fmla="*/ 3753844 h 5135292"/>
                <a:gd name="connsiteX145" fmla="*/ 2809081 w 4310643"/>
                <a:gd name="connsiteY145" fmla="*/ 3552824 h 5135292"/>
                <a:gd name="connsiteX146" fmla="*/ 2885957 w 4310643"/>
                <a:gd name="connsiteY146" fmla="*/ 3162212 h 5135292"/>
                <a:gd name="connsiteX147" fmla="*/ 3183590 w 4310643"/>
                <a:gd name="connsiteY147" fmla="*/ 2834972 h 5135292"/>
                <a:gd name="connsiteX148" fmla="*/ 3435514 w 4310643"/>
                <a:gd name="connsiteY148" fmla="*/ 2837048 h 5135292"/>
                <a:gd name="connsiteX149" fmla="*/ 3855733 w 4310643"/>
                <a:gd name="connsiteY149" fmla="*/ 2896263 h 5135292"/>
                <a:gd name="connsiteX150" fmla="*/ 3891054 w 4310643"/>
                <a:gd name="connsiteY150" fmla="*/ 2876006 h 5135292"/>
                <a:gd name="connsiteX151" fmla="*/ 3991824 w 4310643"/>
                <a:gd name="connsiteY151" fmla="*/ 2736279 h 5135292"/>
                <a:gd name="connsiteX152" fmla="*/ 4031820 w 4310643"/>
                <a:gd name="connsiteY152" fmla="*/ 2596033 h 5135292"/>
                <a:gd name="connsiteX153" fmla="*/ 3987669 w 4310643"/>
                <a:gd name="connsiteY153" fmla="*/ 2546167 h 5135292"/>
                <a:gd name="connsiteX154" fmla="*/ 3664064 w 4310643"/>
                <a:gd name="connsiteY154" fmla="*/ 2400207 h 5135292"/>
                <a:gd name="connsiteX155" fmla="*/ 3424086 w 4310643"/>
                <a:gd name="connsiteY155" fmla="*/ 2296841 h 5135292"/>
                <a:gd name="connsiteX156" fmla="*/ 3243325 w 4310643"/>
                <a:gd name="connsiteY156" fmla="*/ 2183605 h 5135292"/>
                <a:gd name="connsiteX157" fmla="*/ 3183590 w 4310643"/>
                <a:gd name="connsiteY157" fmla="*/ 1962847 h 5135292"/>
                <a:gd name="connsiteX158" fmla="*/ 3301500 w 4310643"/>
                <a:gd name="connsiteY158" fmla="*/ 1762346 h 5135292"/>
                <a:gd name="connsiteX159" fmla="*/ 3558100 w 4310643"/>
                <a:gd name="connsiteY159" fmla="*/ 1457441 h 5135292"/>
                <a:gd name="connsiteX160" fmla="*/ 3656792 w 4310643"/>
                <a:gd name="connsiteY160" fmla="*/ 1152535 h 5135292"/>
                <a:gd name="connsiteX161" fmla="*/ 3661986 w 4310643"/>
                <a:gd name="connsiteY161" fmla="*/ 922427 h 5135292"/>
                <a:gd name="connsiteX162" fmla="*/ 3575760 w 4310643"/>
                <a:gd name="connsiteY162" fmla="*/ 612846 h 5135292"/>
                <a:gd name="connsiteX163" fmla="*/ 3431878 w 4310643"/>
                <a:gd name="connsiteY163" fmla="*/ 384297 h 5135292"/>
                <a:gd name="connsiteX164" fmla="*/ 3131127 w 4310643"/>
                <a:gd name="connsiteY164" fmla="*/ 169253 h 5135292"/>
                <a:gd name="connsiteX165" fmla="*/ 2991401 w 4310643"/>
                <a:gd name="connsiteY165" fmla="*/ 123024 h 5135292"/>
                <a:gd name="connsiteX166" fmla="*/ 2790382 w 4310643"/>
                <a:gd name="connsiteY166" fmla="*/ 99000 h 5135292"/>
                <a:gd name="connsiteX167" fmla="*/ 2752787 w 4310643"/>
                <a:gd name="connsiteY167" fmla="*/ 1282 h 5135292"/>
                <a:gd name="connsiteX168" fmla="*/ 2852713 w 4310643"/>
                <a:gd name="connsiteY168" fmla="*/ 1996 h 5135292"/>
                <a:gd name="connsiteX169" fmla="*/ 3157099 w 4310643"/>
                <a:gd name="connsiteY169" fmla="*/ 74197 h 5135292"/>
                <a:gd name="connsiteX170" fmla="*/ 3468757 w 4310643"/>
                <a:gd name="connsiteY170" fmla="*/ 283527 h 5135292"/>
                <a:gd name="connsiteX171" fmla="*/ 3609003 w 4310643"/>
                <a:gd name="connsiteY171" fmla="*/ 448187 h 5135292"/>
                <a:gd name="connsiteX172" fmla="*/ 3677050 w 4310643"/>
                <a:gd name="connsiteY172" fmla="*/ 574928 h 5135292"/>
                <a:gd name="connsiteX173" fmla="*/ 3772624 w 4310643"/>
                <a:gd name="connsiteY173" fmla="*/ 955670 h 5135292"/>
                <a:gd name="connsiteX174" fmla="*/ 3762755 w 4310643"/>
                <a:gd name="connsiteY174" fmla="*/ 1181104 h 5135292"/>
                <a:gd name="connsiteX175" fmla="*/ 3696788 w 4310643"/>
                <a:gd name="connsiteY175" fmla="*/ 1419522 h 5135292"/>
                <a:gd name="connsiteX176" fmla="*/ 3519662 w 4310643"/>
                <a:gd name="connsiteY176" fmla="*/ 1710923 h 5135292"/>
                <a:gd name="connsiteX177" fmla="*/ 3369547 w 4310643"/>
                <a:gd name="connsiteY177" fmla="*/ 1851689 h 5135292"/>
                <a:gd name="connsiteX178" fmla="*/ 3293710 w 4310643"/>
                <a:gd name="connsiteY178" fmla="*/ 1964405 h 5135292"/>
                <a:gd name="connsiteX179" fmla="*/ 3405387 w 4310643"/>
                <a:gd name="connsiteY179" fmla="*/ 2166463 h 5135292"/>
                <a:gd name="connsiteX180" fmla="*/ 3698346 w 4310643"/>
                <a:gd name="connsiteY180" fmla="*/ 2293205 h 5135292"/>
                <a:gd name="connsiteX181" fmla="*/ 3992343 w 4310643"/>
                <a:gd name="connsiteY181" fmla="*/ 2422023 h 5135292"/>
                <a:gd name="connsiteX182" fmla="*/ 4031300 w 4310643"/>
                <a:gd name="connsiteY182" fmla="*/ 2429295 h 5135292"/>
                <a:gd name="connsiteX183" fmla="*/ 4107657 w 4310643"/>
                <a:gd name="connsiteY183" fmla="*/ 2361250 h 5135292"/>
                <a:gd name="connsiteX184" fmla="*/ 4184013 w 4310643"/>
                <a:gd name="connsiteY184" fmla="*/ 2426179 h 5135292"/>
                <a:gd name="connsiteX185" fmla="*/ 4162197 w 4310643"/>
                <a:gd name="connsiteY185" fmla="*/ 2499419 h 5135292"/>
                <a:gd name="connsiteX186" fmla="*/ 4220374 w 4310643"/>
                <a:gd name="connsiteY186" fmla="*/ 2546687 h 5135292"/>
                <a:gd name="connsiteX187" fmla="*/ 4280627 w 4310643"/>
                <a:gd name="connsiteY187" fmla="*/ 2608499 h 5135292"/>
                <a:gd name="connsiteX188" fmla="*/ 4308677 w 4310643"/>
                <a:gd name="connsiteY188" fmla="*/ 2680181 h 5135292"/>
                <a:gd name="connsiteX189" fmla="*/ 4308677 w 4310643"/>
                <a:gd name="connsiteY189" fmla="*/ 2767445 h 5135292"/>
                <a:gd name="connsiteX190" fmla="*/ 4258812 w 4310643"/>
                <a:gd name="connsiteY190" fmla="*/ 2887953 h 5135292"/>
                <a:gd name="connsiteX191" fmla="*/ 4149212 w 4310643"/>
                <a:gd name="connsiteY191" fmla="*/ 2989242 h 5135292"/>
                <a:gd name="connsiteX192" fmla="*/ 4085841 w 4310643"/>
                <a:gd name="connsiteY192" fmla="*/ 3003786 h 5135292"/>
                <a:gd name="connsiteX193" fmla="*/ 4024548 w 4310643"/>
                <a:gd name="connsiteY193" fmla="*/ 3015733 h 5135292"/>
                <a:gd name="connsiteX194" fmla="*/ 4017796 w 4310643"/>
                <a:gd name="connsiteY194" fmla="*/ 3058326 h 5135292"/>
                <a:gd name="connsiteX195" fmla="*/ 3970007 w 4310643"/>
                <a:gd name="connsiteY195" fmla="*/ 3096245 h 5135292"/>
                <a:gd name="connsiteX196" fmla="*/ 3911832 w 4310643"/>
                <a:gd name="connsiteY196" fmla="*/ 3055729 h 5135292"/>
                <a:gd name="connsiteX197" fmla="*/ 3887938 w 4310643"/>
                <a:gd name="connsiteY197" fmla="*/ 3012097 h 5135292"/>
                <a:gd name="connsiteX198" fmla="*/ 3838593 w 4310643"/>
                <a:gd name="connsiteY198" fmla="*/ 3004825 h 5135292"/>
                <a:gd name="connsiteX199" fmla="*/ 3656792 w 4310643"/>
                <a:gd name="connsiteY199" fmla="*/ 2981450 h 5135292"/>
                <a:gd name="connsiteX200" fmla="*/ 3470835 w 4310643"/>
                <a:gd name="connsiteY200" fmla="*/ 2955998 h 5135292"/>
                <a:gd name="connsiteX201" fmla="*/ 3293190 w 4310643"/>
                <a:gd name="connsiteY201" fmla="*/ 2934702 h 5135292"/>
                <a:gd name="connsiteX202" fmla="*/ 3102040 w 4310643"/>
                <a:gd name="connsiteY202" fmla="*/ 3003267 h 5135292"/>
                <a:gd name="connsiteX203" fmla="*/ 2987245 w 4310643"/>
                <a:gd name="connsiteY203" fmla="*/ 3218311 h 5135292"/>
                <a:gd name="connsiteX204" fmla="*/ 2887515 w 4310643"/>
                <a:gd name="connsiteY204" fmla="*/ 3706575 h 5135292"/>
                <a:gd name="connsiteX205" fmla="*/ 2870893 w 4310643"/>
                <a:gd name="connsiteY205" fmla="*/ 3988626 h 5135292"/>
                <a:gd name="connsiteX206" fmla="*/ 3015813 w 4310643"/>
                <a:gd name="connsiteY206" fmla="*/ 4198996 h 5135292"/>
                <a:gd name="connsiteX207" fmla="*/ 3173202 w 4310643"/>
                <a:gd name="connsiteY207" fmla="*/ 4280027 h 5135292"/>
                <a:gd name="connsiteX208" fmla="*/ 3273451 w 4310643"/>
                <a:gd name="connsiteY208" fmla="*/ 4326256 h 5135292"/>
                <a:gd name="connsiteX209" fmla="*/ 3402270 w 4310643"/>
                <a:gd name="connsiteY209" fmla="*/ 4325218 h 5135292"/>
                <a:gd name="connsiteX210" fmla="*/ 3390323 w 4310643"/>
                <a:gd name="connsiteY210" fmla="*/ 4423909 h 5135292"/>
                <a:gd name="connsiteX211" fmla="*/ 3356561 w 4310643"/>
                <a:gd name="connsiteY211" fmla="*/ 4468062 h 5135292"/>
                <a:gd name="connsiteX212" fmla="*/ 3412140 w 4310643"/>
                <a:gd name="connsiteY212" fmla="*/ 4717908 h 5135292"/>
                <a:gd name="connsiteX213" fmla="*/ 3365911 w 4310643"/>
                <a:gd name="connsiteY213" fmla="*/ 4887241 h 5135292"/>
                <a:gd name="connsiteX214" fmla="*/ 3243844 w 4310643"/>
                <a:gd name="connsiteY214" fmla="*/ 5040474 h 5135292"/>
                <a:gd name="connsiteX215" fmla="*/ 3025683 w 4310643"/>
                <a:gd name="connsiteY215" fmla="*/ 5131375 h 5135292"/>
                <a:gd name="connsiteX216" fmla="*/ 2837130 w 4310643"/>
                <a:gd name="connsiteY216" fmla="*/ 5104364 h 5135292"/>
                <a:gd name="connsiteX217" fmla="*/ 2791421 w 4310643"/>
                <a:gd name="connsiteY217" fmla="*/ 5080990 h 5135292"/>
                <a:gd name="connsiteX218" fmla="*/ 2622606 w 4310643"/>
                <a:gd name="connsiteY218" fmla="*/ 5110078 h 5135292"/>
                <a:gd name="connsiteX219" fmla="*/ 2564429 w 4310643"/>
                <a:gd name="connsiteY219" fmla="*/ 4969312 h 5135292"/>
                <a:gd name="connsiteX220" fmla="*/ 2387822 w 4310643"/>
                <a:gd name="connsiteY220" fmla="*/ 4826988 h 5135292"/>
                <a:gd name="connsiteX221" fmla="*/ 2276664 w 4310643"/>
                <a:gd name="connsiteY221" fmla="*/ 4704922 h 5135292"/>
                <a:gd name="connsiteX222" fmla="*/ 2266795 w 4310643"/>
                <a:gd name="connsiteY222" fmla="*/ 4696610 h 5135292"/>
                <a:gd name="connsiteX223" fmla="*/ 2072529 w 4310643"/>
                <a:gd name="connsiteY223" fmla="*/ 4339242 h 5135292"/>
                <a:gd name="connsiteX224" fmla="*/ 2024221 w 4310643"/>
                <a:gd name="connsiteY224" fmla="*/ 4202113 h 5135292"/>
                <a:gd name="connsiteX225" fmla="*/ 1967084 w 4310643"/>
                <a:gd name="connsiteY225" fmla="*/ 4084721 h 5135292"/>
                <a:gd name="connsiteX226" fmla="*/ 1691785 w 4310643"/>
                <a:gd name="connsiteY226" fmla="*/ 3948631 h 5135292"/>
                <a:gd name="connsiteX227" fmla="*/ 1458561 w 4310643"/>
                <a:gd name="connsiteY227" fmla="*/ 4035895 h 5135292"/>
                <a:gd name="connsiteX228" fmla="*/ 1228453 w 4310643"/>
                <a:gd name="connsiteY228" fmla="*/ 4178219 h 5135292"/>
                <a:gd name="connsiteX229" fmla="*/ 656041 w 4310643"/>
                <a:gd name="connsiteY229" fmla="*/ 4309635 h 5135292"/>
                <a:gd name="connsiteX230" fmla="*/ 560466 w 4310643"/>
                <a:gd name="connsiteY230" fmla="*/ 4309635 h 5135292"/>
                <a:gd name="connsiteX231" fmla="*/ 522547 w 4310643"/>
                <a:gd name="connsiteY231" fmla="*/ 4394302 h 5135292"/>
                <a:gd name="connsiteX232" fmla="*/ 461254 w 4310643"/>
                <a:gd name="connsiteY232" fmla="*/ 4343398 h 5135292"/>
                <a:gd name="connsiteX233" fmla="*/ 407753 w 4310643"/>
                <a:gd name="connsiteY233" fmla="*/ 4292493 h 5135292"/>
                <a:gd name="connsiteX234" fmla="*/ 373471 w 4310643"/>
                <a:gd name="connsiteY234" fmla="*/ 4276911 h 5135292"/>
                <a:gd name="connsiteX235" fmla="*/ 253482 w 4310643"/>
                <a:gd name="connsiteY235" fmla="*/ 4233798 h 5135292"/>
                <a:gd name="connsiteX236" fmla="*/ 0 w 4310643"/>
                <a:gd name="connsiteY236" fmla="*/ 3818253 h 5135292"/>
                <a:gd name="connsiteX237" fmla="*/ 81031 w 4310643"/>
                <a:gd name="connsiteY237" fmla="*/ 3567888 h 5135292"/>
                <a:gd name="connsiteX238" fmla="*/ 264910 w 4310643"/>
                <a:gd name="connsiteY238" fmla="*/ 3413616 h 5135292"/>
                <a:gd name="connsiteX239" fmla="*/ 324644 w 4310643"/>
                <a:gd name="connsiteY239" fmla="*/ 3381931 h 5135292"/>
                <a:gd name="connsiteX240" fmla="*/ 337630 w 4310643"/>
                <a:gd name="connsiteY240" fmla="*/ 3277526 h 5135292"/>
                <a:gd name="connsiteX241" fmla="*/ 422297 w 4310643"/>
                <a:gd name="connsiteY241" fmla="*/ 3256229 h 5135292"/>
                <a:gd name="connsiteX242" fmla="*/ 474240 w 4310643"/>
                <a:gd name="connsiteY242" fmla="*/ 3356479 h 5135292"/>
                <a:gd name="connsiteX243" fmla="*/ 764601 w 4310643"/>
                <a:gd name="connsiteY243" fmla="*/ 3398034 h 5135292"/>
                <a:gd name="connsiteX244" fmla="*/ 1004579 w 4310643"/>
                <a:gd name="connsiteY244" fmla="*/ 3235452 h 5135292"/>
                <a:gd name="connsiteX245" fmla="*/ 1282474 w 4310643"/>
                <a:gd name="connsiteY245" fmla="*/ 2696802 h 5135292"/>
                <a:gd name="connsiteX246" fmla="*/ 1317796 w 4310643"/>
                <a:gd name="connsiteY246" fmla="*/ 2316059 h 5135292"/>
                <a:gd name="connsiteX247" fmla="*/ 1091324 w 4310643"/>
                <a:gd name="connsiteY247" fmla="*/ 2150881 h 5135292"/>
                <a:gd name="connsiteX248" fmla="*/ 961466 w 4310643"/>
                <a:gd name="connsiteY248" fmla="*/ 2079199 h 5135292"/>
                <a:gd name="connsiteX249" fmla="*/ 851866 w 4310643"/>
                <a:gd name="connsiteY249" fmla="*/ 2013232 h 5135292"/>
                <a:gd name="connsiteX250" fmla="*/ 758889 w 4310643"/>
                <a:gd name="connsiteY250" fmla="*/ 2062059 h 5135292"/>
                <a:gd name="connsiteX251" fmla="*/ 740189 w 4310643"/>
                <a:gd name="connsiteY251" fmla="*/ 2002324 h 5135292"/>
                <a:gd name="connsiteX252" fmla="*/ 722528 w 4310643"/>
                <a:gd name="connsiteY252" fmla="*/ 1940511 h 5135292"/>
                <a:gd name="connsiteX253" fmla="*/ 655002 w 4310643"/>
                <a:gd name="connsiteY253" fmla="*/ 1885452 h 5135292"/>
                <a:gd name="connsiteX254" fmla="*/ 553194 w 4310643"/>
                <a:gd name="connsiteY254" fmla="*/ 1742608 h 5135292"/>
                <a:gd name="connsiteX255" fmla="*/ 616045 w 4310643"/>
                <a:gd name="connsiteY255" fmla="*/ 1418484 h 5135292"/>
                <a:gd name="connsiteX256" fmla="*/ 762005 w 4310643"/>
                <a:gd name="connsiteY256" fmla="*/ 1366021 h 5135292"/>
                <a:gd name="connsiteX257" fmla="*/ 920950 w 4310643"/>
                <a:gd name="connsiteY257" fmla="*/ 1387318 h 5135292"/>
                <a:gd name="connsiteX258" fmla="*/ 1086130 w 4310643"/>
                <a:gd name="connsiteY258" fmla="*/ 1310962 h 5135292"/>
                <a:gd name="connsiteX259" fmla="*/ 1062236 w 4310643"/>
                <a:gd name="connsiteY259" fmla="*/ 1425236 h 5135292"/>
                <a:gd name="connsiteX260" fmla="*/ 1152097 w 4310643"/>
                <a:gd name="connsiteY260" fmla="*/ 1451207 h 5135292"/>
                <a:gd name="connsiteX261" fmla="*/ 1263255 w 4310643"/>
                <a:gd name="connsiteY261" fmla="*/ 1478737 h 5135292"/>
                <a:gd name="connsiteX262" fmla="*/ 1474663 w 4310643"/>
                <a:gd name="connsiteY262" fmla="*/ 1537952 h 5135292"/>
                <a:gd name="connsiteX263" fmla="*/ 1752040 w 4310643"/>
                <a:gd name="connsiteY263" fmla="*/ 1567041 h 5135292"/>
                <a:gd name="connsiteX264" fmla="*/ 1854367 w 4310643"/>
                <a:gd name="connsiteY264" fmla="*/ 1380565 h 5135292"/>
                <a:gd name="connsiteX265" fmla="*/ 1808138 w 4310643"/>
                <a:gd name="connsiteY265" fmla="*/ 1149418 h 5135292"/>
                <a:gd name="connsiteX266" fmla="*/ 1811255 w 4310643"/>
                <a:gd name="connsiteY266" fmla="*/ 890741 h 5135292"/>
                <a:gd name="connsiteX267" fmla="*/ 2075645 w 4310643"/>
                <a:gd name="connsiteY267" fmla="*/ 320407 h 5135292"/>
                <a:gd name="connsiteX268" fmla="*/ 2301077 w 4310643"/>
                <a:gd name="connsiteY268" fmla="*/ 132892 h 5135292"/>
                <a:gd name="connsiteX269" fmla="*/ 2653251 w 4310643"/>
                <a:gd name="connsiteY269" fmla="*/ 10306 h 5135292"/>
                <a:gd name="connsiteX270" fmla="*/ 2752787 w 4310643"/>
                <a:gd name="connsiteY270" fmla="*/ 1282 h 5135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</a:cxnLst>
              <a:rect l="l" t="t" r="r" b="b"/>
              <a:pathLst>
                <a:path w="4310643" h="5135292">
                  <a:moveTo>
                    <a:pt x="3275010" y="4527795"/>
                  </a:moveTo>
                  <a:cubicBezTo>
                    <a:pt x="3261505" y="4531431"/>
                    <a:pt x="3232417" y="4609866"/>
                    <a:pt x="3230858" y="4619216"/>
                  </a:cubicBezTo>
                  <a:cubicBezTo>
                    <a:pt x="3225145" y="4651421"/>
                    <a:pt x="3217872" y="4682586"/>
                    <a:pt x="3202290" y="4711674"/>
                  </a:cubicBezTo>
                  <a:cubicBezTo>
                    <a:pt x="3170605" y="4770889"/>
                    <a:pt x="3126973" y="4793225"/>
                    <a:pt x="3061004" y="4782317"/>
                  </a:cubicBezTo>
                  <a:cubicBezTo>
                    <a:pt x="3043863" y="4779719"/>
                    <a:pt x="3026723" y="4774525"/>
                    <a:pt x="3009581" y="4772447"/>
                  </a:cubicBezTo>
                  <a:cubicBezTo>
                    <a:pt x="2960754" y="4766733"/>
                    <a:pt x="2944132" y="4794783"/>
                    <a:pt x="2936341" y="4810366"/>
                  </a:cubicBezTo>
                  <a:cubicBezTo>
                    <a:pt x="2932186" y="4818677"/>
                    <a:pt x="2918681" y="4887241"/>
                    <a:pt x="2912967" y="4911655"/>
                  </a:cubicBezTo>
                  <a:cubicBezTo>
                    <a:pt x="2904655" y="4946976"/>
                    <a:pt x="2863102" y="4991647"/>
                    <a:pt x="2863102" y="4996323"/>
                  </a:cubicBezTo>
                  <a:cubicBezTo>
                    <a:pt x="2925433" y="5012425"/>
                    <a:pt x="3033994" y="5031124"/>
                    <a:pt x="3092690" y="5007231"/>
                  </a:cubicBezTo>
                  <a:cubicBezTo>
                    <a:pt x="3206964" y="4961001"/>
                    <a:pt x="3276049" y="4875295"/>
                    <a:pt x="3303060" y="4755826"/>
                  </a:cubicBezTo>
                  <a:cubicBezTo>
                    <a:pt x="3313448" y="4709078"/>
                    <a:pt x="3319162" y="4631163"/>
                    <a:pt x="3275010" y="4527795"/>
                  </a:cubicBezTo>
                  <a:close/>
                  <a:moveTo>
                    <a:pt x="287180" y="3591197"/>
                  </a:moveTo>
                  <a:cubicBezTo>
                    <a:pt x="283479" y="3593080"/>
                    <a:pt x="280233" y="3596197"/>
                    <a:pt x="276857" y="3598535"/>
                  </a:cubicBezTo>
                  <a:cubicBezTo>
                    <a:pt x="230108" y="3631778"/>
                    <a:pt x="194267" y="3673852"/>
                    <a:pt x="168815" y="3725275"/>
                  </a:cubicBezTo>
                  <a:cubicBezTo>
                    <a:pt x="147519" y="3767868"/>
                    <a:pt x="136610" y="3813059"/>
                    <a:pt x="133494" y="3860327"/>
                  </a:cubicBezTo>
                  <a:cubicBezTo>
                    <a:pt x="130896" y="3904478"/>
                    <a:pt x="132974" y="3948631"/>
                    <a:pt x="149596" y="3990704"/>
                  </a:cubicBezTo>
                  <a:cubicBezTo>
                    <a:pt x="154271" y="4003170"/>
                    <a:pt x="163101" y="4013559"/>
                    <a:pt x="166217" y="4027064"/>
                  </a:cubicBezTo>
                  <a:cubicBezTo>
                    <a:pt x="203098" y="4082124"/>
                    <a:pt x="252963" y="4121082"/>
                    <a:pt x="314256" y="4145494"/>
                  </a:cubicBezTo>
                  <a:cubicBezTo>
                    <a:pt x="326202" y="4150170"/>
                    <a:pt x="322566" y="4142378"/>
                    <a:pt x="321528" y="4136664"/>
                  </a:cubicBezTo>
                  <a:cubicBezTo>
                    <a:pt x="311659" y="4077969"/>
                    <a:pt x="324125" y="4024468"/>
                    <a:pt x="355810" y="3974602"/>
                  </a:cubicBezTo>
                  <a:cubicBezTo>
                    <a:pt x="374510" y="3944475"/>
                    <a:pt x="397365" y="3917464"/>
                    <a:pt x="418141" y="3888896"/>
                  </a:cubicBezTo>
                  <a:cubicBezTo>
                    <a:pt x="450346" y="3844744"/>
                    <a:pt x="447750" y="3833317"/>
                    <a:pt x="405157" y="3800073"/>
                  </a:cubicBezTo>
                  <a:cubicBezTo>
                    <a:pt x="377107" y="3777738"/>
                    <a:pt x="349058" y="3754882"/>
                    <a:pt x="328280" y="3725275"/>
                  </a:cubicBezTo>
                  <a:cubicBezTo>
                    <a:pt x="299711" y="3684760"/>
                    <a:pt x="292439" y="3639569"/>
                    <a:pt x="300231" y="3591263"/>
                  </a:cubicBezTo>
                  <a:cubicBezTo>
                    <a:pt x="295037" y="3588665"/>
                    <a:pt x="290881" y="3589314"/>
                    <a:pt x="287180" y="3591197"/>
                  </a:cubicBezTo>
                  <a:close/>
                  <a:moveTo>
                    <a:pt x="2007995" y="3082958"/>
                  </a:moveTo>
                  <a:cubicBezTo>
                    <a:pt x="2063961" y="3082958"/>
                    <a:pt x="2109330" y="3128327"/>
                    <a:pt x="2109330" y="3184293"/>
                  </a:cubicBezTo>
                  <a:cubicBezTo>
                    <a:pt x="2109330" y="3240259"/>
                    <a:pt x="2063961" y="3285628"/>
                    <a:pt x="2007995" y="3285628"/>
                  </a:cubicBezTo>
                  <a:cubicBezTo>
                    <a:pt x="1952029" y="3285628"/>
                    <a:pt x="1906660" y="3240259"/>
                    <a:pt x="1906660" y="3184293"/>
                  </a:cubicBezTo>
                  <a:cubicBezTo>
                    <a:pt x="1906660" y="3128327"/>
                    <a:pt x="1952029" y="3082958"/>
                    <a:pt x="2007995" y="3082958"/>
                  </a:cubicBezTo>
                  <a:close/>
                  <a:moveTo>
                    <a:pt x="4168430" y="2641094"/>
                  </a:moveTo>
                  <a:cubicBezTo>
                    <a:pt x="4166223" y="2642392"/>
                    <a:pt x="4164794" y="2645119"/>
                    <a:pt x="4164794" y="2649015"/>
                  </a:cubicBezTo>
                  <a:cubicBezTo>
                    <a:pt x="4164794" y="2660443"/>
                    <a:pt x="4160120" y="2705114"/>
                    <a:pt x="4157522" y="2716022"/>
                  </a:cubicBezTo>
                  <a:cubicBezTo>
                    <a:pt x="4153367" y="2732643"/>
                    <a:pt x="4101424" y="2802766"/>
                    <a:pt x="4071817" y="2824062"/>
                  </a:cubicBezTo>
                  <a:cubicBezTo>
                    <a:pt x="4051559" y="2838608"/>
                    <a:pt x="4034936" y="2861982"/>
                    <a:pt x="4023510" y="2885356"/>
                  </a:cubicBezTo>
                  <a:cubicBezTo>
                    <a:pt x="4020912" y="2891069"/>
                    <a:pt x="4015198" y="2909249"/>
                    <a:pt x="4019354" y="2914444"/>
                  </a:cubicBezTo>
                  <a:cubicBezTo>
                    <a:pt x="4022990" y="2919119"/>
                    <a:pt x="4030782" y="2916002"/>
                    <a:pt x="4037014" y="2914444"/>
                  </a:cubicBezTo>
                  <a:cubicBezTo>
                    <a:pt x="4110254" y="2897822"/>
                    <a:pt x="4163756" y="2865617"/>
                    <a:pt x="4203751" y="2789261"/>
                  </a:cubicBezTo>
                  <a:cubicBezTo>
                    <a:pt x="4216218" y="2762251"/>
                    <a:pt x="4218815" y="2727968"/>
                    <a:pt x="4212063" y="2700438"/>
                  </a:cubicBezTo>
                  <a:cubicBezTo>
                    <a:pt x="4209465" y="2687453"/>
                    <a:pt x="4186091" y="2647457"/>
                    <a:pt x="4176741" y="2641743"/>
                  </a:cubicBezTo>
                  <a:cubicBezTo>
                    <a:pt x="4173625" y="2639925"/>
                    <a:pt x="4170638" y="2639795"/>
                    <a:pt x="4168430" y="2641094"/>
                  </a:cubicBezTo>
                  <a:close/>
                  <a:moveTo>
                    <a:pt x="2165165" y="2587113"/>
                  </a:moveTo>
                  <a:cubicBezTo>
                    <a:pt x="2221131" y="2587113"/>
                    <a:pt x="2266500" y="2632482"/>
                    <a:pt x="2266500" y="2688448"/>
                  </a:cubicBezTo>
                  <a:cubicBezTo>
                    <a:pt x="2266500" y="2744414"/>
                    <a:pt x="2221131" y="2789783"/>
                    <a:pt x="2165165" y="2789783"/>
                  </a:cubicBezTo>
                  <a:cubicBezTo>
                    <a:pt x="2109199" y="2789783"/>
                    <a:pt x="2063830" y="2744414"/>
                    <a:pt x="2063830" y="2688448"/>
                  </a:cubicBezTo>
                  <a:cubicBezTo>
                    <a:pt x="2063830" y="2632482"/>
                    <a:pt x="2109199" y="2587113"/>
                    <a:pt x="2165165" y="2587113"/>
                  </a:cubicBezTo>
                  <a:close/>
                  <a:moveTo>
                    <a:pt x="2326729" y="2088422"/>
                  </a:moveTo>
                  <a:cubicBezTo>
                    <a:pt x="2382695" y="2088422"/>
                    <a:pt x="2428064" y="2133791"/>
                    <a:pt x="2428064" y="2189757"/>
                  </a:cubicBezTo>
                  <a:cubicBezTo>
                    <a:pt x="2428064" y="2245723"/>
                    <a:pt x="2382695" y="2291092"/>
                    <a:pt x="2326729" y="2291092"/>
                  </a:cubicBezTo>
                  <a:cubicBezTo>
                    <a:pt x="2270763" y="2291092"/>
                    <a:pt x="2225394" y="2245723"/>
                    <a:pt x="2225394" y="2189757"/>
                  </a:cubicBezTo>
                  <a:cubicBezTo>
                    <a:pt x="2225394" y="2133791"/>
                    <a:pt x="2270763" y="2088422"/>
                    <a:pt x="2326729" y="2088422"/>
                  </a:cubicBezTo>
                  <a:close/>
                  <a:moveTo>
                    <a:pt x="827193" y="1512371"/>
                  </a:moveTo>
                  <a:cubicBezTo>
                    <a:pt x="809143" y="1511721"/>
                    <a:pt x="790574" y="1515357"/>
                    <a:pt x="767719" y="1521330"/>
                  </a:cubicBezTo>
                  <a:cubicBezTo>
                    <a:pt x="663313" y="1548341"/>
                    <a:pt x="623836" y="1674044"/>
                    <a:pt x="673182" y="1749880"/>
                  </a:cubicBezTo>
                  <a:cubicBezTo>
                    <a:pt x="678376" y="1757672"/>
                    <a:pt x="704348" y="1803901"/>
                    <a:pt x="715256" y="1800265"/>
                  </a:cubicBezTo>
                  <a:cubicBezTo>
                    <a:pt x="727203" y="1796110"/>
                    <a:pt x="731878" y="1775332"/>
                    <a:pt x="738631" y="1759750"/>
                  </a:cubicBezTo>
                  <a:cubicBezTo>
                    <a:pt x="744863" y="1745206"/>
                    <a:pt x="778107" y="1700535"/>
                    <a:pt x="778107" y="1700535"/>
                  </a:cubicBezTo>
                  <a:cubicBezTo>
                    <a:pt x="803040" y="1682354"/>
                    <a:pt x="834206" y="1683393"/>
                    <a:pt x="862775" y="1672485"/>
                  </a:cubicBezTo>
                  <a:cubicBezTo>
                    <a:pt x="896018" y="1658980"/>
                    <a:pt x="914718" y="1630412"/>
                    <a:pt x="919912" y="1595609"/>
                  </a:cubicBezTo>
                  <a:cubicBezTo>
                    <a:pt x="923548" y="1572235"/>
                    <a:pt x="910043" y="1543147"/>
                    <a:pt x="883551" y="1529122"/>
                  </a:cubicBezTo>
                  <a:cubicBezTo>
                    <a:pt x="862774" y="1517955"/>
                    <a:pt x="845243" y="1513020"/>
                    <a:pt x="827193" y="1512371"/>
                  </a:cubicBezTo>
                  <a:close/>
                  <a:moveTo>
                    <a:pt x="2265238" y="953592"/>
                  </a:moveTo>
                  <a:cubicBezTo>
                    <a:pt x="2288092" y="958267"/>
                    <a:pt x="2301598" y="973850"/>
                    <a:pt x="2307311" y="996705"/>
                  </a:cubicBezTo>
                  <a:cubicBezTo>
                    <a:pt x="2311467" y="1012807"/>
                    <a:pt x="2313025" y="1028910"/>
                    <a:pt x="2319258" y="1044493"/>
                  </a:cubicBezTo>
                  <a:cubicBezTo>
                    <a:pt x="2320297" y="1045012"/>
                    <a:pt x="2321336" y="1045012"/>
                    <a:pt x="2321855" y="1046051"/>
                  </a:cubicBezTo>
                  <a:cubicBezTo>
                    <a:pt x="2333283" y="1067348"/>
                    <a:pt x="2339515" y="1090722"/>
                    <a:pt x="2344191" y="1114615"/>
                  </a:cubicBezTo>
                  <a:cubicBezTo>
                    <a:pt x="2417950" y="1269926"/>
                    <a:pt x="2538458" y="1363424"/>
                    <a:pt x="2709351" y="1385240"/>
                  </a:cubicBezTo>
                  <a:cubicBezTo>
                    <a:pt x="2830378" y="1400304"/>
                    <a:pt x="2939459" y="1363943"/>
                    <a:pt x="3036592" y="1290184"/>
                  </a:cubicBezTo>
                  <a:cubicBezTo>
                    <a:pt x="3049059" y="1280834"/>
                    <a:pt x="3061005" y="1270965"/>
                    <a:pt x="3071914" y="1260576"/>
                  </a:cubicBezTo>
                  <a:cubicBezTo>
                    <a:pt x="3091132" y="1242915"/>
                    <a:pt x="3115546" y="1238241"/>
                    <a:pt x="3135803" y="1248629"/>
                  </a:cubicBezTo>
                  <a:cubicBezTo>
                    <a:pt x="3156581" y="1259018"/>
                    <a:pt x="3170086" y="1286548"/>
                    <a:pt x="3166450" y="1310961"/>
                  </a:cubicBezTo>
                  <a:cubicBezTo>
                    <a:pt x="3165931" y="1314077"/>
                    <a:pt x="3165411" y="1317713"/>
                    <a:pt x="3164891" y="1320831"/>
                  </a:cubicBezTo>
                  <a:cubicBezTo>
                    <a:pt x="3171644" y="1333817"/>
                    <a:pt x="3162295" y="1342127"/>
                    <a:pt x="3155541" y="1349918"/>
                  </a:cubicBezTo>
                  <a:cubicBezTo>
                    <a:pt x="3137881" y="1370176"/>
                    <a:pt x="3116065" y="1385760"/>
                    <a:pt x="3094768" y="1401342"/>
                  </a:cubicBezTo>
                  <a:cubicBezTo>
                    <a:pt x="3029839" y="1449649"/>
                    <a:pt x="2957639" y="1482893"/>
                    <a:pt x="2879204" y="1502112"/>
                  </a:cubicBezTo>
                  <a:cubicBezTo>
                    <a:pt x="2792979" y="1522889"/>
                    <a:pt x="2706753" y="1521331"/>
                    <a:pt x="2621048" y="1499514"/>
                  </a:cubicBezTo>
                  <a:cubicBezTo>
                    <a:pt x="2553002" y="1482374"/>
                    <a:pt x="2490151" y="1454324"/>
                    <a:pt x="2433533" y="1413809"/>
                  </a:cubicBezTo>
                  <a:cubicBezTo>
                    <a:pt x="2366007" y="1366021"/>
                    <a:pt x="2309389" y="1308364"/>
                    <a:pt x="2272510" y="1233047"/>
                  </a:cubicBezTo>
                  <a:cubicBezTo>
                    <a:pt x="2271470" y="1228891"/>
                    <a:pt x="2268874" y="1226813"/>
                    <a:pt x="2270432" y="1223697"/>
                  </a:cubicBezTo>
                  <a:cubicBezTo>
                    <a:pt x="2254849" y="1190972"/>
                    <a:pt x="2237189" y="1159288"/>
                    <a:pt x="2225241" y="1125005"/>
                  </a:cubicBezTo>
                  <a:cubicBezTo>
                    <a:pt x="2213814" y="1092281"/>
                    <a:pt x="2204983" y="1059556"/>
                    <a:pt x="2198231" y="1025793"/>
                  </a:cubicBezTo>
                  <a:cubicBezTo>
                    <a:pt x="2189400" y="982161"/>
                    <a:pt x="2223683" y="945282"/>
                    <a:pt x="2265238" y="953592"/>
                  </a:cubicBezTo>
                  <a:close/>
                  <a:moveTo>
                    <a:pt x="3111653" y="745104"/>
                  </a:moveTo>
                  <a:cubicBezTo>
                    <a:pt x="3167619" y="745104"/>
                    <a:pt x="3212988" y="790473"/>
                    <a:pt x="3212988" y="846439"/>
                  </a:cubicBezTo>
                  <a:cubicBezTo>
                    <a:pt x="3212988" y="902405"/>
                    <a:pt x="3167619" y="947774"/>
                    <a:pt x="3111653" y="947774"/>
                  </a:cubicBezTo>
                  <a:cubicBezTo>
                    <a:pt x="3055687" y="947774"/>
                    <a:pt x="3010318" y="902405"/>
                    <a:pt x="3010318" y="846439"/>
                  </a:cubicBezTo>
                  <a:cubicBezTo>
                    <a:pt x="3010318" y="790473"/>
                    <a:pt x="3055687" y="745104"/>
                    <a:pt x="3111653" y="745104"/>
                  </a:cubicBezTo>
                  <a:close/>
                  <a:moveTo>
                    <a:pt x="2548100" y="554743"/>
                  </a:moveTo>
                  <a:cubicBezTo>
                    <a:pt x="2604066" y="554743"/>
                    <a:pt x="2649435" y="600112"/>
                    <a:pt x="2649435" y="656078"/>
                  </a:cubicBezTo>
                  <a:cubicBezTo>
                    <a:pt x="2649435" y="712044"/>
                    <a:pt x="2604066" y="757413"/>
                    <a:pt x="2548100" y="757413"/>
                  </a:cubicBezTo>
                  <a:cubicBezTo>
                    <a:pt x="2492134" y="757413"/>
                    <a:pt x="2446765" y="712044"/>
                    <a:pt x="2446765" y="656078"/>
                  </a:cubicBezTo>
                  <a:cubicBezTo>
                    <a:pt x="2446765" y="600112"/>
                    <a:pt x="2492134" y="554743"/>
                    <a:pt x="2548100" y="554743"/>
                  </a:cubicBezTo>
                  <a:close/>
                  <a:moveTo>
                    <a:pt x="2790382" y="99000"/>
                  </a:moveTo>
                  <a:cubicBezTo>
                    <a:pt x="2722336" y="99519"/>
                    <a:pt x="2654291" y="108220"/>
                    <a:pt x="2589362" y="124062"/>
                  </a:cubicBezTo>
                  <a:cubicBezTo>
                    <a:pt x="2522875" y="140164"/>
                    <a:pt x="2458465" y="164577"/>
                    <a:pt x="2397692" y="196263"/>
                  </a:cubicBezTo>
                  <a:cubicBezTo>
                    <a:pt x="2284975" y="254439"/>
                    <a:pt x="2187323" y="333912"/>
                    <a:pt x="2108369" y="432604"/>
                  </a:cubicBezTo>
                  <a:cubicBezTo>
                    <a:pt x="1949423" y="631027"/>
                    <a:pt x="1881898" y="881393"/>
                    <a:pt x="1904752" y="1133316"/>
                  </a:cubicBezTo>
                  <a:cubicBezTo>
                    <a:pt x="1910985" y="1200842"/>
                    <a:pt x="1923451" y="1268368"/>
                    <a:pt x="1942671" y="1333817"/>
                  </a:cubicBezTo>
                  <a:cubicBezTo>
                    <a:pt x="1977992" y="1455363"/>
                    <a:pt x="1916180" y="1583663"/>
                    <a:pt x="1808138" y="1644436"/>
                  </a:cubicBezTo>
                  <a:cubicBezTo>
                    <a:pt x="1735418" y="1685471"/>
                    <a:pt x="1661658" y="1685471"/>
                    <a:pt x="1583225" y="1664174"/>
                  </a:cubicBezTo>
                  <a:cubicBezTo>
                    <a:pt x="1480377" y="1636125"/>
                    <a:pt x="1377530" y="1608076"/>
                    <a:pt x="1273644" y="1584701"/>
                  </a:cubicBezTo>
                  <a:cubicBezTo>
                    <a:pt x="1221701" y="1573274"/>
                    <a:pt x="1169238" y="1563924"/>
                    <a:pt x="1117295" y="1554055"/>
                  </a:cubicBezTo>
                  <a:cubicBezTo>
                    <a:pt x="1090285" y="1548860"/>
                    <a:pt x="1036264" y="1528084"/>
                    <a:pt x="1035745" y="1573793"/>
                  </a:cubicBezTo>
                  <a:cubicBezTo>
                    <a:pt x="1035745" y="1588857"/>
                    <a:pt x="1038862" y="1603401"/>
                    <a:pt x="1038342" y="1617945"/>
                  </a:cubicBezTo>
                  <a:cubicBezTo>
                    <a:pt x="1037303" y="1648072"/>
                    <a:pt x="1033148" y="1676641"/>
                    <a:pt x="1019643" y="1704171"/>
                  </a:cubicBezTo>
                  <a:cubicBezTo>
                    <a:pt x="998345" y="1748322"/>
                    <a:pt x="958869" y="1778968"/>
                    <a:pt x="916795" y="1802343"/>
                  </a:cubicBezTo>
                  <a:cubicBezTo>
                    <a:pt x="892901" y="1815329"/>
                    <a:pt x="846672" y="1825197"/>
                    <a:pt x="849789" y="1861038"/>
                  </a:cubicBezTo>
                  <a:cubicBezTo>
                    <a:pt x="853944" y="1910384"/>
                    <a:pt x="947961" y="1933759"/>
                    <a:pt x="982243" y="1954536"/>
                  </a:cubicBezTo>
                  <a:cubicBezTo>
                    <a:pt x="1050808" y="1996090"/>
                    <a:pt x="1119373" y="2037645"/>
                    <a:pt x="1187938" y="2078680"/>
                  </a:cubicBezTo>
                  <a:cubicBezTo>
                    <a:pt x="1258580" y="2121274"/>
                    <a:pt x="1345845" y="2155556"/>
                    <a:pt x="1391035" y="2226718"/>
                  </a:cubicBezTo>
                  <a:cubicBezTo>
                    <a:pt x="1475703" y="2359172"/>
                    <a:pt x="1490247" y="2522793"/>
                    <a:pt x="1421162" y="2666156"/>
                  </a:cubicBezTo>
                  <a:cubicBezTo>
                    <a:pt x="1370777" y="2771081"/>
                    <a:pt x="1321432" y="2876006"/>
                    <a:pt x="1270528" y="2980412"/>
                  </a:cubicBezTo>
                  <a:cubicBezTo>
                    <a:pt x="1212871" y="3098842"/>
                    <a:pt x="1156253" y="3223505"/>
                    <a:pt x="1077818" y="3329988"/>
                  </a:cubicBezTo>
                  <a:cubicBezTo>
                    <a:pt x="1066392" y="3346091"/>
                    <a:pt x="1053406" y="3361155"/>
                    <a:pt x="1039900" y="3375179"/>
                  </a:cubicBezTo>
                  <a:cubicBezTo>
                    <a:pt x="913678" y="3506075"/>
                    <a:pt x="742267" y="3538280"/>
                    <a:pt x="567738" y="3507114"/>
                  </a:cubicBezTo>
                  <a:cubicBezTo>
                    <a:pt x="535013" y="3500881"/>
                    <a:pt x="503848" y="3482181"/>
                    <a:pt x="481512" y="3515944"/>
                  </a:cubicBezTo>
                  <a:cubicBezTo>
                    <a:pt x="458138" y="3551786"/>
                    <a:pt x="407233" y="3617233"/>
                    <a:pt x="447230" y="3655672"/>
                  </a:cubicBezTo>
                  <a:cubicBezTo>
                    <a:pt x="486706" y="3693590"/>
                    <a:pt x="531377" y="3722159"/>
                    <a:pt x="555271" y="3772544"/>
                  </a:cubicBezTo>
                  <a:cubicBezTo>
                    <a:pt x="577088" y="3818773"/>
                    <a:pt x="579166" y="3872274"/>
                    <a:pt x="556310" y="3917984"/>
                  </a:cubicBezTo>
                  <a:cubicBezTo>
                    <a:pt x="533455" y="3963175"/>
                    <a:pt x="498134" y="3999534"/>
                    <a:pt x="470604" y="4041609"/>
                  </a:cubicBezTo>
                  <a:cubicBezTo>
                    <a:pt x="433725" y="4098227"/>
                    <a:pt x="462294" y="4153805"/>
                    <a:pt x="519951" y="4178739"/>
                  </a:cubicBezTo>
                  <a:cubicBezTo>
                    <a:pt x="565140" y="4198477"/>
                    <a:pt x="617603" y="4198996"/>
                    <a:pt x="665910" y="4201074"/>
                  </a:cubicBezTo>
                  <a:cubicBezTo>
                    <a:pt x="743305" y="4204710"/>
                    <a:pt x="820182" y="4196399"/>
                    <a:pt x="895499" y="4179777"/>
                  </a:cubicBezTo>
                  <a:cubicBezTo>
                    <a:pt x="1086649" y="4137184"/>
                    <a:pt x="1264814" y="4041609"/>
                    <a:pt x="1419604" y="3923178"/>
                  </a:cubicBezTo>
                  <a:cubicBezTo>
                    <a:pt x="1484533" y="3873313"/>
                    <a:pt x="1557772" y="3844744"/>
                    <a:pt x="1638284" y="3836433"/>
                  </a:cubicBezTo>
                  <a:cubicBezTo>
                    <a:pt x="1757754" y="3823967"/>
                    <a:pt x="1866834" y="3852535"/>
                    <a:pt x="1963448" y="3924737"/>
                  </a:cubicBezTo>
                  <a:cubicBezTo>
                    <a:pt x="2024740" y="3970447"/>
                    <a:pt x="2070969" y="4030700"/>
                    <a:pt x="2102136" y="4099785"/>
                  </a:cubicBezTo>
                  <a:cubicBezTo>
                    <a:pt x="2135898" y="4174583"/>
                    <a:pt x="2155637" y="4254056"/>
                    <a:pt x="2186803" y="4329893"/>
                  </a:cubicBezTo>
                  <a:cubicBezTo>
                    <a:pt x="2203425" y="4369888"/>
                    <a:pt x="2221605" y="4408847"/>
                    <a:pt x="2241344" y="4446764"/>
                  </a:cubicBezTo>
                  <a:cubicBezTo>
                    <a:pt x="2283937" y="4527795"/>
                    <a:pt x="2334841" y="4605191"/>
                    <a:pt x="2394575" y="4674795"/>
                  </a:cubicBezTo>
                  <a:cubicBezTo>
                    <a:pt x="2423663" y="4709078"/>
                    <a:pt x="2454829" y="4744398"/>
                    <a:pt x="2490150" y="4771929"/>
                  </a:cubicBezTo>
                  <a:cubicBezTo>
                    <a:pt x="2527030" y="4801017"/>
                    <a:pt x="2558715" y="4835818"/>
                    <a:pt x="2599750" y="4859193"/>
                  </a:cubicBezTo>
                  <a:cubicBezTo>
                    <a:pt x="2626241" y="4874776"/>
                    <a:pt x="2725452" y="4916849"/>
                    <a:pt x="2737400" y="4869062"/>
                  </a:cubicBezTo>
                  <a:cubicBezTo>
                    <a:pt x="2749866" y="4818677"/>
                    <a:pt x="2750385" y="4761539"/>
                    <a:pt x="2776875" y="4715830"/>
                  </a:cubicBezTo>
                  <a:cubicBezTo>
                    <a:pt x="2803886" y="4669081"/>
                    <a:pt x="2850116" y="4635837"/>
                    <a:pt x="2903617" y="4627007"/>
                  </a:cubicBezTo>
                  <a:cubicBezTo>
                    <a:pt x="2945690" y="4620254"/>
                    <a:pt x="2978415" y="4637915"/>
                    <a:pt x="3019449" y="4641031"/>
                  </a:cubicBezTo>
                  <a:cubicBezTo>
                    <a:pt x="3050616" y="4643629"/>
                    <a:pt x="3099442" y="4649343"/>
                    <a:pt x="3101001" y="4621813"/>
                  </a:cubicBezTo>
                  <a:cubicBezTo>
                    <a:pt x="3106195" y="4534549"/>
                    <a:pt x="3163332" y="4474814"/>
                    <a:pt x="3171124" y="4457672"/>
                  </a:cubicBezTo>
                  <a:cubicBezTo>
                    <a:pt x="3176318" y="4445726"/>
                    <a:pt x="3170605" y="4414559"/>
                    <a:pt x="3162813" y="4401574"/>
                  </a:cubicBezTo>
                  <a:cubicBezTo>
                    <a:pt x="3153983" y="4387030"/>
                    <a:pt x="3121778" y="4378200"/>
                    <a:pt x="3106714" y="4373005"/>
                  </a:cubicBezTo>
                  <a:cubicBezTo>
                    <a:pt x="3083860" y="4365214"/>
                    <a:pt x="3061524" y="4356384"/>
                    <a:pt x="3040227" y="4345476"/>
                  </a:cubicBezTo>
                  <a:cubicBezTo>
                    <a:pt x="2997115" y="4324179"/>
                    <a:pt x="2956600" y="4297169"/>
                    <a:pt x="2920758" y="4265483"/>
                  </a:cubicBezTo>
                  <a:cubicBezTo>
                    <a:pt x="2891671" y="4239512"/>
                    <a:pt x="2864660" y="4210424"/>
                    <a:pt x="2841804" y="4178739"/>
                  </a:cubicBezTo>
                  <a:cubicBezTo>
                    <a:pt x="2773240" y="4084201"/>
                    <a:pt x="2741036" y="3966810"/>
                    <a:pt x="2750904" y="3850977"/>
                  </a:cubicBezTo>
                  <a:cubicBezTo>
                    <a:pt x="2754021" y="3818773"/>
                    <a:pt x="2759735" y="3786048"/>
                    <a:pt x="2765449" y="3753844"/>
                  </a:cubicBezTo>
                  <a:cubicBezTo>
                    <a:pt x="2777395" y="3686318"/>
                    <a:pt x="2795056" y="3619831"/>
                    <a:pt x="2809081" y="3552824"/>
                  </a:cubicBezTo>
                  <a:cubicBezTo>
                    <a:pt x="2836610" y="3422966"/>
                    <a:pt x="2858426" y="3292070"/>
                    <a:pt x="2885957" y="3162212"/>
                  </a:cubicBezTo>
                  <a:cubicBezTo>
                    <a:pt x="2918681" y="3009499"/>
                    <a:pt x="3033994" y="2880681"/>
                    <a:pt x="3183590" y="2834972"/>
                  </a:cubicBezTo>
                  <a:cubicBezTo>
                    <a:pt x="3264621" y="2810038"/>
                    <a:pt x="3353444" y="2821986"/>
                    <a:pt x="3435514" y="2837048"/>
                  </a:cubicBezTo>
                  <a:cubicBezTo>
                    <a:pt x="3573682" y="2863540"/>
                    <a:pt x="3716007" y="2877565"/>
                    <a:pt x="3855733" y="2896263"/>
                  </a:cubicBezTo>
                  <a:cubicBezTo>
                    <a:pt x="3874952" y="2898861"/>
                    <a:pt x="3885860" y="2896263"/>
                    <a:pt x="3891054" y="2876006"/>
                  </a:cubicBezTo>
                  <a:cubicBezTo>
                    <a:pt x="3906638" y="2816272"/>
                    <a:pt x="3942997" y="2770043"/>
                    <a:pt x="3991824" y="2736279"/>
                  </a:cubicBezTo>
                  <a:cubicBezTo>
                    <a:pt x="4039092" y="2703036"/>
                    <a:pt x="4042728" y="2649535"/>
                    <a:pt x="4031820" y="2596033"/>
                  </a:cubicBezTo>
                  <a:cubicBezTo>
                    <a:pt x="4026106" y="2570061"/>
                    <a:pt x="4011562" y="2557075"/>
                    <a:pt x="3987669" y="2546167"/>
                  </a:cubicBezTo>
                  <a:cubicBezTo>
                    <a:pt x="3880146" y="2496822"/>
                    <a:pt x="3772624" y="2447995"/>
                    <a:pt x="3664064" y="2400207"/>
                  </a:cubicBezTo>
                  <a:cubicBezTo>
                    <a:pt x="3585110" y="2365406"/>
                    <a:pt x="3505117" y="2326968"/>
                    <a:pt x="3424086" y="2296841"/>
                  </a:cubicBezTo>
                  <a:cubicBezTo>
                    <a:pt x="3353963" y="2270869"/>
                    <a:pt x="3293190" y="2241782"/>
                    <a:pt x="3243325" y="2183605"/>
                  </a:cubicBezTo>
                  <a:cubicBezTo>
                    <a:pt x="3191382" y="2123352"/>
                    <a:pt x="3174240" y="2040242"/>
                    <a:pt x="3183590" y="1962847"/>
                  </a:cubicBezTo>
                  <a:cubicBezTo>
                    <a:pt x="3193979" y="1878700"/>
                    <a:pt x="3234495" y="1812731"/>
                    <a:pt x="3301500" y="1762346"/>
                  </a:cubicBezTo>
                  <a:cubicBezTo>
                    <a:pt x="3410062" y="1680277"/>
                    <a:pt x="3495249" y="1577949"/>
                    <a:pt x="3558100" y="1457441"/>
                  </a:cubicBezTo>
                  <a:cubicBezTo>
                    <a:pt x="3608485" y="1361347"/>
                    <a:pt x="3641208" y="1259538"/>
                    <a:pt x="3656792" y="1152535"/>
                  </a:cubicBezTo>
                  <a:cubicBezTo>
                    <a:pt x="3668219" y="1076178"/>
                    <a:pt x="3670296" y="999303"/>
                    <a:pt x="3661986" y="922427"/>
                  </a:cubicBezTo>
                  <a:cubicBezTo>
                    <a:pt x="3650039" y="815424"/>
                    <a:pt x="3621471" y="710500"/>
                    <a:pt x="3575760" y="612846"/>
                  </a:cubicBezTo>
                  <a:cubicBezTo>
                    <a:pt x="3536803" y="530257"/>
                    <a:pt x="3493690" y="452342"/>
                    <a:pt x="3431878" y="384297"/>
                  </a:cubicBezTo>
                  <a:cubicBezTo>
                    <a:pt x="3348769" y="291839"/>
                    <a:pt x="3244883" y="219118"/>
                    <a:pt x="3131127" y="169253"/>
                  </a:cubicBezTo>
                  <a:cubicBezTo>
                    <a:pt x="3085937" y="149514"/>
                    <a:pt x="3038669" y="135490"/>
                    <a:pt x="2991401" y="123024"/>
                  </a:cubicBezTo>
                  <a:cubicBezTo>
                    <a:pt x="2926472" y="106142"/>
                    <a:pt x="2858427" y="98480"/>
                    <a:pt x="2790382" y="99000"/>
                  </a:cubicBezTo>
                  <a:close/>
                  <a:moveTo>
                    <a:pt x="2752787" y="1282"/>
                  </a:moveTo>
                  <a:cubicBezTo>
                    <a:pt x="2785966" y="-471"/>
                    <a:pt x="2819210" y="-601"/>
                    <a:pt x="2852713" y="1996"/>
                  </a:cubicBezTo>
                  <a:cubicBezTo>
                    <a:pt x="2957118" y="10306"/>
                    <a:pt x="3059966" y="33681"/>
                    <a:pt x="3157099" y="74197"/>
                  </a:cubicBezTo>
                  <a:cubicBezTo>
                    <a:pt x="3273971" y="122504"/>
                    <a:pt x="3379935" y="194185"/>
                    <a:pt x="3468757" y="283527"/>
                  </a:cubicBezTo>
                  <a:cubicBezTo>
                    <a:pt x="3502001" y="316771"/>
                    <a:pt x="3563294" y="380142"/>
                    <a:pt x="3609003" y="448187"/>
                  </a:cubicBezTo>
                  <a:cubicBezTo>
                    <a:pt x="3636014" y="488183"/>
                    <a:pt x="3656792" y="531295"/>
                    <a:pt x="3677050" y="574928"/>
                  </a:cubicBezTo>
                  <a:cubicBezTo>
                    <a:pt x="3733147" y="695956"/>
                    <a:pt x="3762236" y="823216"/>
                    <a:pt x="3772624" y="955670"/>
                  </a:cubicBezTo>
                  <a:cubicBezTo>
                    <a:pt x="3778858" y="1031508"/>
                    <a:pt x="3774182" y="1106305"/>
                    <a:pt x="3762755" y="1181104"/>
                  </a:cubicBezTo>
                  <a:cubicBezTo>
                    <a:pt x="3750289" y="1262654"/>
                    <a:pt x="3727433" y="1342127"/>
                    <a:pt x="3696788" y="1419522"/>
                  </a:cubicBezTo>
                  <a:cubicBezTo>
                    <a:pt x="3654194" y="1526526"/>
                    <a:pt x="3594979" y="1623659"/>
                    <a:pt x="3519662" y="1710923"/>
                  </a:cubicBezTo>
                  <a:cubicBezTo>
                    <a:pt x="3474471" y="1763386"/>
                    <a:pt x="3424606" y="1810653"/>
                    <a:pt x="3369547" y="1851689"/>
                  </a:cubicBezTo>
                  <a:cubicBezTo>
                    <a:pt x="3331108" y="1880258"/>
                    <a:pt x="3303060" y="1916098"/>
                    <a:pt x="3293710" y="1964405"/>
                  </a:cubicBezTo>
                  <a:cubicBezTo>
                    <a:pt x="3277087" y="2052189"/>
                    <a:pt x="3320720" y="2136336"/>
                    <a:pt x="3405387" y="2166463"/>
                  </a:cubicBezTo>
                  <a:cubicBezTo>
                    <a:pt x="3504599" y="2201785"/>
                    <a:pt x="3601732" y="2250612"/>
                    <a:pt x="3698346" y="2293205"/>
                  </a:cubicBezTo>
                  <a:cubicBezTo>
                    <a:pt x="3795998" y="2336318"/>
                    <a:pt x="3894172" y="2379950"/>
                    <a:pt x="3992343" y="2422023"/>
                  </a:cubicBezTo>
                  <a:cubicBezTo>
                    <a:pt x="4003771" y="2426699"/>
                    <a:pt x="4019874" y="2438126"/>
                    <a:pt x="4031300" y="2429295"/>
                  </a:cubicBezTo>
                  <a:cubicBezTo>
                    <a:pt x="4044806" y="2419427"/>
                    <a:pt x="4085321" y="2369042"/>
                    <a:pt x="4107657" y="2361250"/>
                  </a:cubicBezTo>
                  <a:cubicBezTo>
                    <a:pt x="4143498" y="2348784"/>
                    <a:pt x="4188169" y="2383586"/>
                    <a:pt x="4184013" y="2426179"/>
                  </a:cubicBezTo>
                  <a:cubicBezTo>
                    <a:pt x="4181416" y="2453709"/>
                    <a:pt x="4154406" y="2476044"/>
                    <a:pt x="4162197" y="2499419"/>
                  </a:cubicBezTo>
                  <a:cubicBezTo>
                    <a:pt x="4168950" y="2520196"/>
                    <a:pt x="4204271" y="2533701"/>
                    <a:pt x="4220374" y="2546687"/>
                  </a:cubicBezTo>
                  <a:cubicBezTo>
                    <a:pt x="4242710" y="2564867"/>
                    <a:pt x="4265564" y="2584086"/>
                    <a:pt x="4280627" y="2608499"/>
                  </a:cubicBezTo>
                  <a:cubicBezTo>
                    <a:pt x="4302443" y="2643821"/>
                    <a:pt x="4307119" y="2659923"/>
                    <a:pt x="4308677" y="2680181"/>
                  </a:cubicBezTo>
                  <a:cubicBezTo>
                    <a:pt x="4310755" y="2706152"/>
                    <a:pt x="4311793" y="2754459"/>
                    <a:pt x="4308677" y="2767445"/>
                  </a:cubicBezTo>
                  <a:cubicBezTo>
                    <a:pt x="4302443" y="2806922"/>
                    <a:pt x="4282705" y="2855229"/>
                    <a:pt x="4258812" y="2887953"/>
                  </a:cubicBezTo>
                  <a:cubicBezTo>
                    <a:pt x="4230762" y="2927430"/>
                    <a:pt x="4194403" y="2970542"/>
                    <a:pt x="4149212" y="2989242"/>
                  </a:cubicBezTo>
                  <a:cubicBezTo>
                    <a:pt x="4131551" y="2995995"/>
                    <a:pt x="4104541" y="3002228"/>
                    <a:pt x="4085841" y="3003786"/>
                  </a:cubicBezTo>
                  <a:cubicBezTo>
                    <a:pt x="4060909" y="3005863"/>
                    <a:pt x="4032860" y="3006903"/>
                    <a:pt x="4024548" y="3015733"/>
                  </a:cubicBezTo>
                  <a:cubicBezTo>
                    <a:pt x="4016238" y="3024563"/>
                    <a:pt x="4021432" y="3044302"/>
                    <a:pt x="4017796" y="3058326"/>
                  </a:cubicBezTo>
                  <a:cubicBezTo>
                    <a:pt x="4011043" y="3082740"/>
                    <a:pt x="3992863" y="3095725"/>
                    <a:pt x="3970007" y="3096245"/>
                  </a:cubicBezTo>
                  <a:cubicBezTo>
                    <a:pt x="3951828" y="3096764"/>
                    <a:pt x="3921701" y="3071832"/>
                    <a:pt x="3911832" y="3055729"/>
                  </a:cubicBezTo>
                  <a:cubicBezTo>
                    <a:pt x="3902482" y="3040146"/>
                    <a:pt x="3903520" y="3021966"/>
                    <a:pt x="3887938" y="3012097"/>
                  </a:cubicBezTo>
                  <a:cubicBezTo>
                    <a:pt x="3875472" y="3003786"/>
                    <a:pt x="3852617" y="3006383"/>
                    <a:pt x="3838593" y="3004825"/>
                  </a:cubicBezTo>
                  <a:cubicBezTo>
                    <a:pt x="3777818" y="2998591"/>
                    <a:pt x="3717045" y="2990281"/>
                    <a:pt x="3656792" y="2981450"/>
                  </a:cubicBezTo>
                  <a:cubicBezTo>
                    <a:pt x="3594459" y="2973659"/>
                    <a:pt x="3533167" y="2960674"/>
                    <a:pt x="3470835" y="2955998"/>
                  </a:cubicBezTo>
                  <a:cubicBezTo>
                    <a:pt x="3411620" y="2951844"/>
                    <a:pt x="3353444" y="2934182"/>
                    <a:pt x="3293190" y="2934702"/>
                  </a:cubicBezTo>
                  <a:cubicBezTo>
                    <a:pt x="3222548" y="2935221"/>
                    <a:pt x="3156580" y="2958076"/>
                    <a:pt x="3102040" y="3003267"/>
                  </a:cubicBezTo>
                  <a:cubicBezTo>
                    <a:pt x="3034513" y="3059365"/>
                    <a:pt x="3001270" y="3133124"/>
                    <a:pt x="2987245" y="3218311"/>
                  </a:cubicBezTo>
                  <a:cubicBezTo>
                    <a:pt x="2960236" y="3382451"/>
                    <a:pt x="2918161" y="3542954"/>
                    <a:pt x="2887515" y="3706575"/>
                  </a:cubicBezTo>
                  <a:cubicBezTo>
                    <a:pt x="2870373" y="3800073"/>
                    <a:pt x="2842844" y="3895128"/>
                    <a:pt x="2870893" y="3988626"/>
                  </a:cubicBezTo>
                  <a:cubicBezTo>
                    <a:pt x="2895307" y="4070697"/>
                    <a:pt x="2948808" y="4146014"/>
                    <a:pt x="3015813" y="4198996"/>
                  </a:cubicBezTo>
                  <a:cubicBezTo>
                    <a:pt x="3061524" y="4234836"/>
                    <a:pt x="3122817" y="4251458"/>
                    <a:pt x="3173202" y="4280027"/>
                  </a:cubicBezTo>
                  <a:cubicBezTo>
                    <a:pt x="3197096" y="4293533"/>
                    <a:pt x="3247999" y="4315868"/>
                    <a:pt x="3273451" y="4326256"/>
                  </a:cubicBezTo>
                  <a:cubicBezTo>
                    <a:pt x="3300982" y="4337684"/>
                    <a:pt x="3364352" y="4275871"/>
                    <a:pt x="3402270" y="4325218"/>
                  </a:cubicBezTo>
                  <a:cubicBezTo>
                    <a:pt x="3417854" y="4345476"/>
                    <a:pt x="3411101" y="4397938"/>
                    <a:pt x="3390323" y="4423909"/>
                  </a:cubicBezTo>
                  <a:cubicBezTo>
                    <a:pt x="3380973" y="4435337"/>
                    <a:pt x="3349289" y="4451440"/>
                    <a:pt x="3356561" y="4468062"/>
                  </a:cubicBezTo>
                  <a:cubicBezTo>
                    <a:pt x="3388245" y="4541821"/>
                    <a:pt x="3417854" y="4637395"/>
                    <a:pt x="3412140" y="4717908"/>
                  </a:cubicBezTo>
                  <a:cubicBezTo>
                    <a:pt x="3407984" y="4777123"/>
                    <a:pt x="3392921" y="4833740"/>
                    <a:pt x="3365911" y="4887241"/>
                  </a:cubicBezTo>
                  <a:cubicBezTo>
                    <a:pt x="3335784" y="4946976"/>
                    <a:pt x="3296306" y="4998919"/>
                    <a:pt x="3243844" y="5040474"/>
                  </a:cubicBezTo>
                  <a:cubicBezTo>
                    <a:pt x="3179954" y="5090859"/>
                    <a:pt x="3107234" y="5122543"/>
                    <a:pt x="3025683" y="5131375"/>
                  </a:cubicBezTo>
                  <a:cubicBezTo>
                    <a:pt x="2948288" y="5139685"/>
                    <a:pt x="2908811" y="5136569"/>
                    <a:pt x="2837130" y="5104364"/>
                  </a:cubicBezTo>
                  <a:cubicBezTo>
                    <a:pt x="2796095" y="5086184"/>
                    <a:pt x="2830896" y="5101767"/>
                    <a:pt x="2791421" y="5080990"/>
                  </a:cubicBezTo>
                  <a:cubicBezTo>
                    <a:pt x="2736880" y="5052420"/>
                    <a:pt x="2679743" y="5130855"/>
                    <a:pt x="2622606" y="5110078"/>
                  </a:cubicBezTo>
                  <a:cubicBezTo>
                    <a:pt x="2560273" y="5087742"/>
                    <a:pt x="2628319" y="5004633"/>
                    <a:pt x="2564429" y="4969312"/>
                  </a:cubicBezTo>
                  <a:cubicBezTo>
                    <a:pt x="2540535" y="4956326"/>
                    <a:pt x="2407041" y="4846206"/>
                    <a:pt x="2387822" y="4826988"/>
                  </a:cubicBezTo>
                  <a:cubicBezTo>
                    <a:pt x="2348865" y="4788550"/>
                    <a:pt x="2310947" y="4748554"/>
                    <a:pt x="2276664" y="4704922"/>
                  </a:cubicBezTo>
                  <a:cubicBezTo>
                    <a:pt x="2273548" y="4701805"/>
                    <a:pt x="2270951" y="4698688"/>
                    <a:pt x="2266795" y="4696610"/>
                  </a:cubicBezTo>
                  <a:cubicBezTo>
                    <a:pt x="2185245" y="4588570"/>
                    <a:pt x="2122394" y="4465464"/>
                    <a:pt x="2072529" y="4339242"/>
                  </a:cubicBezTo>
                  <a:cubicBezTo>
                    <a:pt x="2054867" y="4294051"/>
                    <a:pt x="2038765" y="4248342"/>
                    <a:pt x="2024221" y="4202113"/>
                  </a:cubicBezTo>
                  <a:cubicBezTo>
                    <a:pt x="2011236" y="4159519"/>
                    <a:pt x="1997730" y="4119004"/>
                    <a:pt x="1967084" y="4084721"/>
                  </a:cubicBezTo>
                  <a:cubicBezTo>
                    <a:pt x="1894882" y="4004210"/>
                    <a:pt x="1802424" y="3949669"/>
                    <a:pt x="1691785" y="3948631"/>
                  </a:cubicBezTo>
                  <a:cubicBezTo>
                    <a:pt x="1602443" y="3947591"/>
                    <a:pt x="1528166" y="3982913"/>
                    <a:pt x="1458561" y="4035895"/>
                  </a:cubicBezTo>
                  <a:cubicBezTo>
                    <a:pt x="1386880" y="4090435"/>
                    <a:pt x="1308446" y="4136664"/>
                    <a:pt x="1228453" y="4178219"/>
                  </a:cubicBezTo>
                  <a:cubicBezTo>
                    <a:pt x="1052366" y="4269639"/>
                    <a:pt x="856022" y="4325218"/>
                    <a:pt x="656041" y="4309635"/>
                  </a:cubicBezTo>
                  <a:cubicBezTo>
                    <a:pt x="638381" y="4308596"/>
                    <a:pt x="556310" y="4282105"/>
                    <a:pt x="560466" y="4309635"/>
                  </a:cubicBezTo>
                  <a:cubicBezTo>
                    <a:pt x="562024" y="4322620"/>
                    <a:pt x="572412" y="4392743"/>
                    <a:pt x="522547" y="4394302"/>
                  </a:cubicBezTo>
                  <a:cubicBezTo>
                    <a:pt x="483590" y="4395341"/>
                    <a:pt x="491382" y="4379758"/>
                    <a:pt x="461254" y="4343398"/>
                  </a:cubicBezTo>
                  <a:cubicBezTo>
                    <a:pt x="448788" y="4328334"/>
                    <a:pt x="423336" y="4303921"/>
                    <a:pt x="407753" y="4292493"/>
                  </a:cubicBezTo>
                  <a:cubicBezTo>
                    <a:pt x="392689" y="4281585"/>
                    <a:pt x="391651" y="4281066"/>
                    <a:pt x="373471" y="4276911"/>
                  </a:cubicBezTo>
                  <a:cubicBezTo>
                    <a:pt x="331916" y="4267561"/>
                    <a:pt x="291401" y="4253017"/>
                    <a:pt x="253482" y="4233798"/>
                  </a:cubicBezTo>
                  <a:cubicBezTo>
                    <a:pt x="93498" y="4152247"/>
                    <a:pt x="1039" y="3998496"/>
                    <a:pt x="0" y="3818253"/>
                  </a:cubicBezTo>
                  <a:cubicBezTo>
                    <a:pt x="520" y="3726314"/>
                    <a:pt x="28049" y="3643205"/>
                    <a:pt x="81031" y="3567888"/>
                  </a:cubicBezTo>
                  <a:cubicBezTo>
                    <a:pt x="127780" y="3500881"/>
                    <a:pt x="190112" y="3446341"/>
                    <a:pt x="264910" y="3413616"/>
                  </a:cubicBezTo>
                  <a:cubicBezTo>
                    <a:pt x="281013" y="3406345"/>
                    <a:pt x="320489" y="3401670"/>
                    <a:pt x="324644" y="3381931"/>
                  </a:cubicBezTo>
                  <a:cubicBezTo>
                    <a:pt x="328280" y="3364271"/>
                    <a:pt x="324125" y="3294148"/>
                    <a:pt x="337630" y="3277526"/>
                  </a:cubicBezTo>
                  <a:cubicBezTo>
                    <a:pt x="358408" y="3252073"/>
                    <a:pt x="391651" y="3242725"/>
                    <a:pt x="422297" y="3256229"/>
                  </a:cubicBezTo>
                  <a:cubicBezTo>
                    <a:pt x="442555" y="3265059"/>
                    <a:pt x="458658" y="3341416"/>
                    <a:pt x="474240" y="3356479"/>
                  </a:cubicBezTo>
                  <a:cubicBezTo>
                    <a:pt x="540208" y="3419850"/>
                    <a:pt x="682532" y="3415694"/>
                    <a:pt x="764601" y="3398034"/>
                  </a:cubicBezTo>
                  <a:cubicBezTo>
                    <a:pt x="862775" y="3377257"/>
                    <a:pt x="950038" y="3320119"/>
                    <a:pt x="1004579" y="3235452"/>
                  </a:cubicBezTo>
                  <a:cubicBezTo>
                    <a:pt x="1114179" y="3065078"/>
                    <a:pt x="1196249" y="2879642"/>
                    <a:pt x="1282474" y="2696802"/>
                  </a:cubicBezTo>
                  <a:cubicBezTo>
                    <a:pt x="1339611" y="2575256"/>
                    <a:pt x="1398308" y="2442801"/>
                    <a:pt x="1317796" y="2316059"/>
                  </a:cubicBezTo>
                  <a:cubicBezTo>
                    <a:pt x="1264814" y="2232432"/>
                    <a:pt x="1175472" y="2195551"/>
                    <a:pt x="1091324" y="2150881"/>
                  </a:cubicBezTo>
                  <a:cubicBezTo>
                    <a:pt x="1047692" y="2127506"/>
                    <a:pt x="1004579" y="2103612"/>
                    <a:pt x="961466" y="2079199"/>
                  </a:cubicBezTo>
                  <a:cubicBezTo>
                    <a:pt x="933416" y="2063097"/>
                    <a:pt x="883033" y="2017387"/>
                    <a:pt x="851866" y="2013232"/>
                  </a:cubicBezTo>
                  <a:cubicBezTo>
                    <a:pt x="814468" y="2008038"/>
                    <a:pt x="797326" y="2081797"/>
                    <a:pt x="758889" y="2062059"/>
                  </a:cubicBezTo>
                  <a:cubicBezTo>
                    <a:pt x="727203" y="2045955"/>
                    <a:pt x="748499" y="2022062"/>
                    <a:pt x="740189" y="2002324"/>
                  </a:cubicBezTo>
                  <a:cubicBezTo>
                    <a:pt x="731358" y="1981546"/>
                    <a:pt x="737072" y="1960250"/>
                    <a:pt x="722528" y="1940511"/>
                  </a:cubicBezTo>
                  <a:cubicBezTo>
                    <a:pt x="706426" y="1918176"/>
                    <a:pt x="675779" y="1904151"/>
                    <a:pt x="655002" y="1885452"/>
                  </a:cubicBezTo>
                  <a:cubicBezTo>
                    <a:pt x="611370" y="1845975"/>
                    <a:pt x="576048" y="1796629"/>
                    <a:pt x="553194" y="1742608"/>
                  </a:cubicBezTo>
                  <a:cubicBezTo>
                    <a:pt x="505406" y="1629892"/>
                    <a:pt x="520469" y="1501073"/>
                    <a:pt x="616045" y="1418484"/>
                  </a:cubicBezTo>
                  <a:cubicBezTo>
                    <a:pt x="664352" y="1376410"/>
                    <a:pt x="714218" y="1368099"/>
                    <a:pt x="762005" y="1366021"/>
                  </a:cubicBezTo>
                  <a:cubicBezTo>
                    <a:pt x="814986" y="1363943"/>
                    <a:pt x="867449" y="1402382"/>
                    <a:pt x="920950" y="1387318"/>
                  </a:cubicBezTo>
                  <a:cubicBezTo>
                    <a:pt x="965102" y="1374332"/>
                    <a:pt x="1039381" y="1264213"/>
                    <a:pt x="1086130" y="1310962"/>
                  </a:cubicBezTo>
                  <a:cubicBezTo>
                    <a:pt x="1121451" y="1346803"/>
                    <a:pt x="1086130" y="1395109"/>
                    <a:pt x="1062236" y="1425236"/>
                  </a:cubicBezTo>
                  <a:cubicBezTo>
                    <a:pt x="1062756" y="1424716"/>
                    <a:pt x="1145345" y="1449649"/>
                    <a:pt x="1152097" y="1451207"/>
                  </a:cubicBezTo>
                  <a:cubicBezTo>
                    <a:pt x="1188976" y="1460038"/>
                    <a:pt x="1226376" y="1469387"/>
                    <a:pt x="1263255" y="1478737"/>
                  </a:cubicBezTo>
                  <a:cubicBezTo>
                    <a:pt x="1333898" y="1496918"/>
                    <a:pt x="1405580" y="1516656"/>
                    <a:pt x="1474663" y="1537952"/>
                  </a:cubicBezTo>
                  <a:cubicBezTo>
                    <a:pt x="1558292" y="1563405"/>
                    <a:pt x="1667372" y="1607556"/>
                    <a:pt x="1752040" y="1567041"/>
                  </a:cubicBezTo>
                  <a:cubicBezTo>
                    <a:pt x="1821643" y="1533798"/>
                    <a:pt x="1856965" y="1455363"/>
                    <a:pt x="1854367" y="1380565"/>
                  </a:cubicBezTo>
                  <a:cubicBezTo>
                    <a:pt x="1851251" y="1301092"/>
                    <a:pt x="1816449" y="1227853"/>
                    <a:pt x="1808138" y="1149418"/>
                  </a:cubicBezTo>
                  <a:cubicBezTo>
                    <a:pt x="1798788" y="1063192"/>
                    <a:pt x="1799308" y="976448"/>
                    <a:pt x="1811255" y="890741"/>
                  </a:cubicBezTo>
                  <a:cubicBezTo>
                    <a:pt x="1841381" y="673620"/>
                    <a:pt x="1928646" y="482988"/>
                    <a:pt x="2075645" y="320407"/>
                  </a:cubicBezTo>
                  <a:cubicBezTo>
                    <a:pt x="2141093" y="248206"/>
                    <a:pt x="2217449" y="183797"/>
                    <a:pt x="2301077" y="132892"/>
                  </a:cubicBezTo>
                  <a:cubicBezTo>
                    <a:pt x="2409119" y="66405"/>
                    <a:pt x="2527030" y="25370"/>
                    <a:pt x="2653251" y="10306"/>
                  </a:cubicBezTo>
                  <a:cubicBezTo>
                    <a:pt x="2686495" y="6411"/>
                    <a:pt x="2719609" y="3035"/>
                    <a:pt x="2752787" y="1282"/>
                  </a:cubicBezTo>
                  <a:close/>
                </a:path>
              </a:pathLst>
            </a:custGeom>
            <a:solidFill>
              <a:schemeClr val="bg1"/>
            </a:solidFill>
            <a:ln w="4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496B9FC-F006-4BAA-A7A6-59867025A83F}"/>
              </a:ext>
            </a:extLst>
          </p:cNvPr>
          <p:cNvGrpSpPr/>
          <p:nvPr/>
        </p:nvGrpSpPr>
        <p:grpSpPr>
          <a:xfrm>
            <a:off x="596043" y="4365965"/>
            <a:ext cx="2331507" cy="1784513"/>
            <a:chOff x="691715" y="4112474"/>
            <a:chExt cx="2331507" cy="1784513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E66CB04-D966-41AC-A331-317524F0F938}"/>
                </a:ext>
              </a:extLst>
            </p:cNvPr>
            <p:cNvSpPr txBox="1"/>
            <p:nvPr/>
          </p:nvSpPr>
          <p:spPr>
            <a:xfrm>
              <a:off x="704574" y="4153314"/>
              <a:ext cx="103248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$15</a:t>
              </a:r>
              <a:endParaRPr lang="ko-KR" altLang="en-US" sz="3600" b="1" dirty="0">
                <a:cs typeface="Arial" pitchFamily="34" charset="0"/>
              </a:endParaRPr>
            </a:p>
          </p:txBody>
        </p:sp>
        <p:sp>
          <p:nvSpPr>
            <p:cNvPr id="86" name="Text Placeholder 10">
              <a:extLst>
                <a:ext uri="{FF2B5EF4-FFF2-40B4-BE49-F238E27FC236}">
                  <a16:creationId xmlns:a16="http://schemas.microsoft.com/office/drawing/2014/main" id="{D1D18A55-1D0D-449B-A5C2-025A9CD06D61}"/>
                </a:ext>
              </a:extLst>
            </p:cNvPr>
            <p:cNvSpPr txBox="1">
              <a:spLocks/>
            </p:cNvSpPr>
            <p:nvPr/>
          </p:nvSpPr>
          <p:spPr>
            <a:xfrm>
              <a:off x="1646488" y="4112474"/>
              <a:ext cx="1376734" cy="72801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B8677CD-C212-48A5-9D1C-AC698AA790C5}"/>
                </a:ext>
              </a:extLst>
            </p:cNvPr>
            <p:cNvSpPr txBox="1"/>
            <p:nvPr/>
          </p:nvSpPr>
          <p:spPr>
            <a:xfrm>
              <a:off x="691715" y="4881324"/>
              <a:ext cx="233150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BA6691C-0D43-4970-84E9-5DFFDEB618AB}"/>
              </a:ext>
            </a:extLst>
          </p:cNvPr>
          <p:cNvGrpSpPr/>
          <p:nvPr/>
        </p:nvGrpSpPr>
        <p:grpSpPr>
          <a:xfrm>
            <a:off x="3478654" y="4365965"/>
            <a:ext cx="2331507" cy="1784513"/>
            <a:chOff x="691715" y="4112474"/>
            <a:chExt cx="2331507" cy="1784513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503EC74-A4DB-4932-A5AD-C45A52903A07}"/>
                </a:ext>
              </a:extLst>
            </p:cNvPr>
            <p:cNvSpPr txBox="1"/>
            <p:nvPr/>
          </p:nvSpPr>
          <p:spPr>
            <a:xfrm>
              <a:off x="704574" y="4153314"/>
              <a:ext cx="103248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$18</a:t>
              </a:r>
              <a:endParaRPr lang="ko-KR" altLang="en-US" sz="3600" b="1" dirty="0">
                <a:cs typeface="Arial" pitchFamily="34" charset="0"/>
              </a:endParaRPr>
            </a:p>
          </p:txBody>
        </p:sp>
        <p:sp>
          <p:nvSpPr>
            <p:cNvPr id="91" name="Text Placeholder 10">
              <a:extLst>
                <a:ext uri="{FF2B5EF4-FFF2-40B4-BE49-F238E27FC236}">
                  <a16:creationId xmlns:a16="http://schemas.microsoft.com/office/drawing/2014/main" id="{D5D9C6DE-3817-4254-A9D4-9EF6771FA6BC}"/>
                </a:ext>
              </a:extLst>
            </p:cNvPr>
            <p:cNvSpPr txBox="1">
              <a:spLocks/>
            </p:cNvSpPr>
            <p:nvPr/>
          </p:nvSpPr>
          <p:spPr>
            <a:xfrm>
              <a:off x="1646488" y="4112474"/>
              <a:ext cx="1376734" cy="72801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773AEA2-C5CF-46B7-B48A-9FBCA5996FD6}"/>
                </a:ext>
              </a:extLst>
            </p:cNvPr>
            <p:cNvSpPr txBox="1"/>
            <p:nvPr/>
          </p:nvSpPr>
          <p:spPr>
            <a:xfrm>
              <a:off x="691715" y="4881324"/>
              <a:ext cx="233150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40F816D-9C8A-43E1-A4CB-07E8532CC292}"/>
              </a:ext>
            </a:extLst>
          </p:cNvPr>
          <p:cNvGrpSpPr/>
          <p:nvPr/>
        </p:nvGrpSpPr>
        <p:grpSpPr>
          <a:xfrm>
            <a:off x="6361265" y="4365965"/>
            <a:ext cx="2331507" cy="1784513"/>
            <a:chOff x="691715" y="4112474"/>
            <a:chExt cx="2331507" cy="1784513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FD4091A-3306-4AB7-B62F-2F26F16FBFAD}"/>
                </a:ext>
              </a:extLst>
            </p:cNvPr>
            <p:cNvSpPr txBox="1"/>
            <p:nvPr/>
          </p:nvSpPr>
          <p:spPr>
            <a:xfrm>
              <a:off x="704574" y="4153314"/>
              <a:ext cx="103248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$20</a:t>
              </a:r>
              <a:endParaRPr lang="ko-KR" altLang="en-US" sz="3600" b="1" dirty="0">
                <a:cs typeface="Arial" pitchFamily="34" charset="0"/>
              </a:endParaRPr>
            </a:p>
          </p:txBody>
        </p:sp>
        <p:sp>
          <p:nvSpPr>
            <p:cNvPr id="95" name="Text Placeholder 10">
              <a:extLst>
                <a:ext uri="{FF2B5EF4-FFF2-40B4-BE49-F238E27FC236}">
                  <a16:creationId xmlns:a16="http://schemas.microsoft.com/office/drawing/2014/main" id="{C656E285-2668-4E86-8296-BD7345768BEC}"/>
                </a:ext>
              </a:extLst>
            </p:cNvPr>
            <p:cNvSpPr txBox="1">
              <a:spLocks/>
            </p:cNvSpPr>
            <p:nvPr/>
          </p:nvSpPr>
          <p:spPr>
            <a:xfrm>
              <a:off x="1646488" y="4112474"/>
              <a:ext cx="1376734" cy="72801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BE9A51E-2BD2-48D2-A9E9-6FE8831C92E8}"/>
                </a:ext>
              </a:extLst>
            </p:cNvPr>
            <p:cNvSpPr txBox="1"/>
            <p:nvPr/>
          </p:nvSpPr>
          <p:spPr>
            <a:xfrm>
              <a:off x="691715" y="4881324"/>
              <a:ext cx="233150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570F979-63DB-4A60-BDB8-398D043A97FB}"/>
              </a:ext>
            </a:extLst>
          </p:cNvPr>
          <p:cNvGrpSpPr/>
          <p:nvPr/>
        </p:nvGrpSpPr>
        <p:grpSpPr>
          <a:xfrm>
            <a:off x="9243876" y="4365965"/>
            <a:ext cx="2331507" cy="1784513"/>
            <a:chOff x="691715" y="4112474"/>
            <a:chExt cx="2331507" cy="1784513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0F0F29C-735E-4F53-89F6-3B03CF97F2F1}"/>
                </a:ext>
              </a:extLst>
            </p:cNvPr>
            <p:cNvSpPr txBox="1"/>
            <p:nvPr/>
          </p:nvSpPr>
          <p:spPr>
            <a:xfrm>
              <a:off x="704574" y="4153314"/>
              <a:ext cx="103248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$25</a:t>
              </a:r>
              <a:endParaRPr lang="ko-KR" altLang="en-US" sz="3600" b="1" dirty="0">
                <a:cs typeface="Arial" pitchFamily="34" charset="0"/>
              </a:endParaRPr>
            </a:p>
          </p:txBody>
        </p:sp>
        <p:sp>
          <p:nvSpPr>
            <p:cNvPr id="99" name="Text Placeholder 10">
              <a:extLst>
                <a:ext uri="{FF2B5EF4-FFF2-40B4-BE49-F238E27FC236}">
                  <a16:creationId xmlns:a16="http://schemas.microsoft.com/office/drawing/2014/main" id="{C9BE8C66-4022-4626-BEFD-D2AB99B2F421}"/>
                </a:ext>
              </a:extLst>
            </p:cNvPr>
            <p:cNvSpPr txBox="1">
              <a:spLocks/>
            </p:cNvSpPr>
            <p:nvPr/>
          </p:nvSpPr>
          <p:spPr>
            <a:xfrm>
              <a:off x="1646488" y="4112474"/>
              <a:ext cx="1376734" cy="72801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2A0DBCD-BD5A-4B18-BB4F-786D205349D5}"/>
                </a:ext>
              </a:extLst>
            </p:cNvPr>
            <p:cNvSpPr txBox="1"/>
            <p:nvPr/>
          </p:nvSpPr>
          <p:spPr>
            <a:xfrm>
              <a:off x="691715" y="4881324"/>
              <a:ext cx="233150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5726</TotalTime>
  <Words>4662</Words>
  <Application>Microsoft Office PowerPoint</Application>
  <PresentationFormat>แบบจอกว้าง</PresentationFormat>
  <Paragraphs>540</Paragraphs>
  <Slides>48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3</vt:i4>
      </vt:variant>
      <vt:variant>
        <vt:lpstr>ชื่อเรื่องสไลด์</vt:lpstr>
      </vt:variant>
      <vt:variant>
        <vt:i4>48</vt:i4>
      </vt:variant>
    </vt:vector>
  </HeadingPairs>
  <TitlesOfParts>
    <vt:vector size="57" baseType="lpstr">
      <vt:lpstr>Adobe Song Std L</vt:lpstr>
      <vt:lpstr>Arial</vt:lpstr>
      <vt:lpstr>Arial Black</vt:lpstr>
      <vt:lpstr>Arial Unicode MS</vt:lpstr>
      <vt:lpstr>FZShuTi</vt:lpstr>
      <vt:lpstr>Wingdings</vt:lpstr>
      <vt:lpstr>Cover and End Slide Master</vt:lpstr>
      <vt:lpstr>Contents Slide Master</vt:lpstr>
      <vt:lpstr>Section Break Slide Master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ACER</cp:lastModifiedBy>
  <cp:revision>135</cp:revision>
  <dcterms:created xsi:type="dcterms:W3CDTF">2019-01-14T06:35:35Z</dcterms:created>
  <dcterms:modified xsi:type="dcterms:W3CDTF">2020-04-24T06:50:17Z</dcterms:modified>
</cp:coreProperties>
</file>