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72" r:id="rId5"/>
    <p:sldId id="294" r:id="rId6"/>
    <p:sldId id="283" r:id="rId7"/>
    <p:sldId id="293" r:id="rId8"/>
    <p:sldId id="284" r:id="rId9"/>
    <p:sldId id="262" r:id="rId10"/>
    <p:sldId id="286" r:id="rId11"/>
    <p:sldId id="287" r:id="rId12"/>
    <p:sldId id="29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B60540-885F-4C1F-BF89-5E76C49F0D7A}" v="4" dt="2023-09-01T23:03:55.718"/>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7" d="100"/>
          <a:sy n="67" d="100"/>
        </p:scale>
        <p:origin x="644" y="3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28750" y="1798638"/>
            <a:ext cx="9144000" cy="2387600"/>
          </a:xfrm>
        </p:spPr>
        <p:txBody>
          <a:bodyPr/>
          <a:lstStyle/>
          <a:p>
            <a:r>
              <a:rPr lang="en-US" dirty="0"/>
              <a:t>Auto prediction of traffic light timer</a:t>
            </a:r>
          </a:p>
        </p:txBody>
      </p:sp>
      <p:sp>
        <p:nvSpPr>
          <p:cNvPr id="5" name="TextBox 4">
            <a:extLst>
              <a:ext uri="{FF2B5EF4-FFF2-40B4-BE49-F238E27FC236}">
                <a16:creationId xmlns:a16="http://schemas.microsoft.com/office/drawing/2014/main" id="{38BC09CE-9730-A8B4-15ED-2553055DA6CA}"/>
              </a:ext>
            </a:extLst>
          </p:cNvPr>
          <p:cNvSpPr txBox="1"/>
          <p:nvPr/>
        </p:nvSpPr>
        <p:spPr>
          <a:xfrm>
            <a:off x="4657725" y="4474726"/>
            <a:ext cx="6096000" cy="461665"/>
          </a:xfrm>
          <a:prstGeom prst="rect">
            <a:avLst/>
          </a:prstGeom>
          <a:noFill/>
        </p:spPr>
        <p:txBody>
          <a:bodyPr wrap="square">
            <a:spAutoFit/>
          </a:bodyPr>
          <a:lstStyle/>
          <a:p>
            <a:pPr algn="l">
              <a:lnSpc>
                <a:spcPct val="100000"/>
              </a:lnSpc>
            </a:pPr>
            <a:r>
              <a:rPr lang="en-US" sz="2400" dirty="0">
                <a:latin typeface="Abadi" panose="020B0604020104020204" pitchFamily="34" charset="0"/>
              </a:rPr>
              <a:t>TEAM NEBULA</a:t>
            </a:r>
            <a:endParaRPr lang="en-IN" sz="2400" dirty="0">
              <a:latin typeface="Abadi" panose="020B0604020104020204" pitchFamily="34" charset="0"/>
            </a:endParaRP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4BD35E-8CAE-7550-3B2B-2442FA71AD5A}"/>
              </a:ext>
            </a:extLst>
          </p:cNvPr>
          <p:cNvSpPr>
            <a:spLocks noGrp="1"/>
          </p:cNvSpPr>
          <p:nvPr>
            <p:ph type="title"/>
          </p:nvPr>
        </p:nvSpPr>
        <p:spPr>
          <a:xfrm>
            <a:off x="132884" y="507650"/>
            <a:ext cx="6229530" cy="1325563"/>
          </a:xfrm>
        </p:spPr>
        <p:txBody>
          <a:bodyPr/>
          <a:lstStyle/>
          <a:p>
            <a:r>
              <a:rPr lang="en-US" sz="3200" dirty="0"/>
              <a:t>Problem statement</a:t>
            </a:r>
            <a:endParaRPr lang="en-IN" sz="3200" dirty="0"/>
          </a:p>
        </p:txBody>
      </p:sp>
      <p:sp>
        <p:nvSpPr>
          <p:cNvPr id="6" name="Content Placeholder 2">
            <a:extLst>
              <a:ext uri="{FF2B5EF4-FFF2-40B4-BE49-F238E27FC236}">
                <a16:creationId xmlns:a16="http://schemas.microsoft.com/office/drawing/2014/main" id="{4D6A0927-6E5F-D249-3EEB-4813466868D8}"/>
              </a:ext>
            </a:extLst>
          </p:cNvPr>
          <p:cNvSpPr>
            <a:spLocks noGrp="1"/>
          </p:cNvSpPr>
          <p:nvPr>
            <p:ph idx="1"/>
          </p:nvPr>
        </p:nvSpPr>
        <p:spPr>
          <a:xfrm>
            <a:off x="1113663" y="1752600"/>
            <a:ext cx="9678162" cy="4416870"/>
          </a:xfrm>
        </p:spPr>
        <p:txBody>
          <a:bodyPr>
            <a:normAutofit/>
          </a:bodyPr>
          <a:lstStyle/>
          <a:p>
            <a:pPr algn="l">
              <a:lnSpc>
                <a:spcPct val="100000"/>
              </a:lnSpc>
            </a:pPr>
            <a:r>
              <a:rPr lang="en-US" b="0" i="0" dirty="0">
                <a:solidFill>
                  <a:srgbClr val="000000"/>
                </a:solidFill>
                <a:effectLst/>
                <a:latin typeface="Times New Roman" panose="02020603050405020304" pitchFamily="18" charset="0"/>
              </a:rPr>
              <a:t>The current traffic control system (TCS) in India are inefficient due to randomness in the traffic density pattern throughout the day. The traffic signal timers have a fixed time period to switch traffic between different directions. Due to this, the vehicles have to wait for a long time span even if the traffic density is very less. If the traffic signal timer can be programmed to be manipulated with the continuously varying traffic density, the problem of traffic congestion can be reduced to a significantly lower levels.</a:t>
            </a:r>
            <a:endParaRPr lang="en-IN" dirty="0"/>
          </a:p>
        </p:txBody>
      </p:sp>
    </p:spTree>
    <p:extLst>
      <p:ext uri="{BB962C8B-B14F-4D97-AF65-F5344CB8AC3E}">
        <p14:creationId xmlns:p14="http://schemas.microsoft.com/office/powerpoint/2010/main" val="330003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traffic light&#10;&#10;Description automatically generated">
            <a:extLst>
              <a:ext uri="{FF2B5EF4-FFF2-40B4-BE49-F238E27FC236}">
                <a16:creationId xmlns:a16="http://schemas.microsoft.com/office/drawing/2014/main" id="{0AA327F2-0A87-A2A8-310D-2CA7B4E6D32B}"/>
              </a:ext>
            </a:extLst>
          </p:cNvPr>
          <p:cNvPicPr>
            <a:picLocks noChangeAspect="1"/>
          </p:cNvPicPr>
          <p:nvPr/>
        </p:nvPicPr>
        <p:blipFill>
          <a:blip r:embed="rId2"/>
          <a:stretch>
            <a:fillRect/>
          </a:stretch>
        </p:blipFill>
        <p:spPr>
          <a:xfrm>
            <a:off x="325120" y="779779"/>
            <a:ext cx="4851400" cy="4851400"/>
          </a:xfrm>
          <a:prstGeom prst="rect">
            <a:avLst/>
          </a:prstGeom>
        </p:spPr>
      </p:pic>
      <p:pic>
        <p:nvPicPr>
          <p:cNvPr id="7" name="Picture 6">
            <a:extLst>
              <a:ext uri="{FF2B5EF4-FFF2-40B4-BE49-F238E27FC236}">
                <a16:creationId xmlns:a16="http://schemas.microsoft.com/office/drawing/2014/main" id="{3CD74792-2D68-AC4B-1C26-5FA02FA77742}"/>
              </a:ext>
            </a:extLst>
          </p:cNvPr>
          <p:cNvPicPr>
            <a:picLocks noChangeAspect="1"/>
          </p:cNvPicPr>
          <p:nvPr/>
        </p:nvPicPr>
        <p:blipFill>
          <a:blip r:embed="rId3"/>
          <a:stretch>
            <a:fillRect/>
          </a:stretch>
        </p:blipFill>
        <p:spPr>
          <a:xfrm>
            <a:off x="5224129" y="2062480"/>
            <a:ext cx="6957711" cy="2586202"/>
          </a:xfrm>
          <a:prstGeom prst="rect">
            <a:avLst/>
          </a:prstGeom>
        </p:spPr>
      </p:pic>
    </p:spTree>
    <p:extLst>
      <p:ext uri="{BB962C8B-B14F-4D97-AF65-F5344CB8AC3E}">
        <p14:creationId xmlns:p14="http://schemas.microsoft.com/office/powerpoint/2010/main" val="278276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35AAF01-8E18-486D-E4A5-4988DAAB7088}"/>
              </a:ext>
            </a:extLst>
          </p:cNvPr>
          <p:cNvPicPr>
            <a:picLocks noChangeAspect="1"/>
          </p:cNvPicPr>
          <p:nvPr/>
        </p:nvPicPr>
        <p:blipFill>
          <a:blip r:embed="rId2"/>
          <a:stretch>
            <a:fillRect/>
          </a:stretch>
        </p:blipFill>
        <p:spPr>
          <a:xfrm>
            <a:off x="0" y="0"/>
            <a:ext cx="12192000" cy="6702519"/>
          </a:xfrm>
          <a:prstGeom prst="rect">
            <a:avLst/>
          </a:prstGeom>
        </p:spPr>
      </p:pic>
    </p:spTree>
    <p:extLst>
      <p:ext uri="{BB962C8B-B14F-4D97-AF65-F5344CB8AC3E}">
        <p14:creationId xmlns:p14="http://schemas.microsoft.com/office/powerpoint/2010/main" val="2092721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5CF24E0-FBEB-FD14-E4FD-3CE0D5F9F57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AEB5A4E-7D5A-502A-511E-7FE33E13BDE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2B3C2CE-B646-63BD-4B6D-2EC257B7FB44}"/>
              </a:ext>
            </a:extLst>
          </p:cNvPr>
          <p:cNvSpPr>
            <a:spLocks noGrp="1"/>
          </p:cNvSpPr>
          <p:nvPr>
            <p:ph type="sldNum" sz="quarter" idx="12"/>
          </p:nvPr>
        </p:nvSpPr>
        <p:spPr/>
        <p:txBody>
          <a:bodyPr/>
          <a:lstStyle/>
          <a:p>
            <a:fld id="{58FB4751-880F-D840-AAA9-3A15815CC996}" type="slidenum">
              <a:rPr lang="en-US" smtClean="0"/>
              <a:t>5</a:t>
            </a:fld>
            <a:endParaRPr lang="en-US" dirty="0"/>
          </a:p>
        </p:txBody>
      </p:sp>
      <p:pic>
        <p:nvPicPr>
          <p:cNvPr id="1026" name="Picture 2" descr="EXTENSIONS: MARKET... &#10;Extension: AWS Toolkit &#10;AWS Toolkit: Add Connection to AWS &#10;x &#10;c &#10;URL for your organization, provided by an admin or help desk. &#10;Import bookmark &#10;Spotify Free &#10;AWS Toolkit &#10;3152ms &#10;aws &#10;aws &#10;Servic &#10;@ Access &#10;This is th &#10;Step 2 - op &#10;Step 3 &#10;Retrieve &#10;Including CodeWhisperer, C... &#10;Amazon Web Services &#10;AWS CLI confi... 198K &#10;Quickly access the AWS CLI &#10;Mark Tucker &#10;AWS bot03 &#10;79K 5 &#10;IntelliSense and type checki... &#10;Bot03. typed &#10;aws-cloudfor... Q 84K * 3.5 &#10;Adds YAML and JSON snipp... &#10;Daniel Thielking &#10;AWS Console E... 048K &#10;VS Code aws-console integr... &#10;AWS Console for VS &#10;AWS Lambda B... 067K * 5 &#10;Simple boilerplate AWS Lam... &#10;Logan Amett &#10;AWS Actions &#10;co 22K &#10;CloudShell &#10;Fee &#10;Snippets of all the AWS acti... &#10;PlethoraOfHate &#10;AWS CodeDeploy Q 21K &#10;Deploy AWS CodeDeploy a... &#10;mziyabo &#10;VSCode Terraform 22K &#10;VSCode extension to easily &#10;itayadler &#10;AWS DynamoD... 11K &#10;AWS &#10;Region &#10;AWS Region that hosts Identity directory &#10;Select a region... &#10;Sign in &#10;v Or add IAM User Credentials &#10;IAM Credentials &#10;Credentials will be added to the appropriate files. &#10;Z Edit file directly &#10;Profile Name &#10;The identifier for these credentials &#10;harshitha &#10;Access Key &#10;AKIA2ERGXZXTNEQZMHUB &#10;Secret Key &#10;Add Profile &#10;Don't have an AWS account? Sign up for free. &#10;Firefox &#10;O &#10;shitha.arugonda v &#10;Cookie preferences &#10;18:45 &#10;AWS Toolkit: A &#10;300C &#10;ENG ">
            <a:extLst>
              <a:ext uri="{FF2B5EF4-FFF2-40B4-BE49-F238E27FC236}">
                <a16:creationId xmlns:a16="http://schemas.microsoft.com/office/drawing/2014/main" id="{A4BB13CA-40AC-37F9-E48A-695E2EE7D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27" y="485775"/>
            <a:ext cx="10209545"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65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74CC35A-169D-2E87-6515-5E6B9D8F47EF}"/>
              </a:ext>
            </a:extLst>
          </p:cNvPr>
          <p:cNvSpPr>
            <a:spLocks noGrp="1"/>
          </p:cNvSpPr>
          <p:nvPr>
            <p:ph type="dt" sz="half" idx="4294967295"/>
          </p:nvPr>
        </p:nvSpPr>
        <p:spPr>
          <a:xfrm>
            <a:off x="0" y="6464300"/>
            <a:ext cx="987425" cy="311150"/>
          </a:xfrm>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4294967295"/>
          </p:nvPr>
        </p:nvSpPr>
        <p:spPr>
          <a:xfrm>
            <a:off x="8753475" y="6464300"/>
            <a:ext cx="3438525" cy="311150"/>
          </a:xfrm>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t>6</a:t>
            </a:fld>
            <a:endParaRPr lang="en-US" dirty="0"/>
          </a:p>
        </p:txBody>
      </p:sp>
      <p:pic>
        <p:nvPicPr>
          <p:cNvPr id="4098" name="Picture 2" descr="p safety_web &#10;00 &#10;AWKS &#10;v EXPLORER &#10;&gt; &#10;ECR &#10;&gt; &#10;ECS &#10;&gt; 10T &#10;&gt; &#10;Lambda &#10;v sfty4 &#10;Area Safety Prediction.csv... &#10;app.py 2 KB, 2 minutes ago &#10;index.html 1 KB,2minutes a... &#10;req.txt 27 B, a minute ago &#10;style.css 511 B, 2 minutes ago &#10;&gt; &#10;Schemas &#10;&gt; &#10;Step Functions &#10;&gt; &#10;Systems Manager &#10;&gt; &#10;Resources &#10;v DEVELOPER TOOLS &#10;Welcome &#10;Visual Studio Code &#10;Editing evolved &#10;Start &#10;New File... &#10;Open File... &#10;Open Folder... &#10;Connect to... &#10;Recent &#10;You have no recent folders, open a folderto start. &#10;&gt; &#10;&gt; &#10;&gt; &#10;Connected with profile:harshithal 23 &#10;CodeCatalyst &#10;CDK &#10;CodeWhisperer &#10;Recommended &#10;O &#10;GitHub Copilot &#10;Supercharge your coding experience for as little as &#10;$10/month with cutting edge Al code generation. &#10;Walkthroughs &#10;Get Started with VS Code &#10;Discover the best customizations to make VS Code &#10;yours. &#10;Leam the Fundamentals &#10;Boost your Productivity &#10;o &#10;AWS Toolkit collects anonymous usage metrics to help drive &#10;toolkit improvements. This can be changed in the settings. &#10;Source: AWS Toolkit (Extension) &#10;Settings &#10;x &#10;OK &#10;Show welcorr &#10;@oAo &#10;v/ AWS: profile:harshitha123 ">
            <a:extLst>
              <a:ext uri="{FF2B5EF4-FFF2-40B4-BE49-F238E27FC236}">
                <a16:creationId xmlns:a16="http://schemas.microsoft.com/office/drawing/2014/main" id="{3D79B1AA-9217-6DE7-8C9D-540A34D05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380299"/>
            <a:ext cx="9006951" cy="569030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81D88A8-43DE-277B-7993-E90136405A9F}"/>
              </a:ext>
            </a:extLst>
          </p:cNvPr>
          <p:cNvSpPr txBox="1"/>
          <p:nvPr/>
        </p:nvSpPr>
        <p:spPr>
          <a:xfrm>
            <a:off x="1381125" y="6108369"/>
            <a:ext cx="6124574" cy="369332"/>
          </a:xfrm>
          <a:prstGeom prst="rect">
            <a:avLst/>
          </a:prstGeom>
          <a:noFill/>
        </p:spPr>
        <p:txBody>
          <a:bodyPr wrap="square">
            <a:spAutoFit/>
          </a:bodyPr>
          <a:lstStyle/>
          <a:p>
            <a:pPr algn="l">
              <a:lnSpc>
                <a:spcPct val="100000"/>
              </a:lnSpc>
            </a:pPr>
            <a:r>
              <a:rPr lang="en-US" dirty="0"/>
              <a:t>S3-simple storage service</a:t>
            </a:r>
            <a:endParaRPr lang="en-IN"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EBADA-20A5-3FA1-5A76-CFC5E632C30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BEEC3BA-2617-551C-ED90-2FE93A9F5767}"/>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8D8173B6-72B3-098A-5614-FD1658026BA8}"/>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5122" name="Picture 2" descr="aws &#10;: Services Q Search &#10;&gt; Instances &gt; Launch an instance &#10;EC2 &#10;Launch an instance &#10;Info &#10;[Alt+S] &#10;0 &#10;4 &#10;Mumbai v &#10;harshitha.arugonda v &#10;Amazon EC2 allows you to create virtual machines, or instances, that run on the AWS Cloud. Quickly get started by &#10;following the simple steps below. &#10;Name and tags &#10;Info &#10;Name &#10;e.g. My Web Server &#10;v Summary &#10;Number of instances Info &#10;Software Image (AMI) &#10;Amazon Linux 2023 AMI 2023.1.2...read more &#10;ami-06f621 d90fa29f6dO &#10;Virtual server type (instance type) &#10;Add additional tags &#10;v Application and OS Images (Amazon Machine Image) Info &#10;An AMI is a template that contains the software configuration (operating system, application server, and &#10;applications) required to launch your instance. Search or Browse for AMIS if you don't see what you are &#10;lookina for below &#10;Firewall (security group) &#10;New security group &#10;Storage (volumes) &#10;Cancel &#10;Launch instance &#10;command'. ">
            <a:extLst>
              <a:ext uri="{FF2B5EF4-FFF2-40B4-BE49-F238E27FC236}">
                <a16:creationId xmlns:a16="http://schemas.microsoft.com/office/drawing/2014/main" id="{E351ADCD-2F63-3062-DE39-695ABFDE6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8753800" cy="37528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ws &#10;Services &#10;Q &#10;x &#10;Search &#10;(1) Info &#10;Instances &#10;Q Find instance by attribute or tag (case-sensitive) &#10;[Alt+S] &#10;c &#10;Instance state v &#10;@ Running QQ &#10;Mumbai &#10;harshitha.arugonda v &#10;O New EC2 &#10;Experience &#10;Tell us what you think &#10;EC2 Dashboard &#10;EC2 Global View &#10;Events &#10;V Instances &#10;Instances &#10;Instance Types &#10;Launch Templates &#10;Spot Requests &#10;Savings Plans &#10;Reserved Instances &#10;Dedicated Hosts &#10;Capacity Reservations &#10;Connect &#10;Instance type &#10;t2.micro &#10;Instance state v &#10;Status check &#10;Actions &#10;Alarm status &#10;No alarms + &#10;Name &#10;ubuntu &#10;Select an instance &#10;Instance ID &#10;i-Oac7cOda73fbe56c2 &#10;Availability Zone V &#10;ap-south- 1 a &#10;x &#10;V Images &#10;AMIs &#10;CloudShell &#10;Feedback &#10;Language &#10;@ 2023 &#10;, Amazon Web Services India Private Limited or its affiliates. &#10;Privacy &#10;Terms &#10;Cookie preferences ">
            <a:extLst>
              <a:ext uri="{FF2B5EF4-FFF2-40B4-BE49-F238E27FC236}">
                <a16:creationId xmlns:a16="http://schemas.microsoft.com/office/drawing/2014/main" id="{223716A5-3DDD-EBB7-76EA-F0838AC1A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024" y="2968376"/>
            <a:ext cx="8562975" cy="388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19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14">
            <a:extLst>
              <a:ext uri="{FF2B5EF4-FFF2-40B4-BE49-F238E27FC236}">
                <a16:creationId xmlns:a16="http://schemas.microsoft.com/office/drawing/2014/main" id="{6E44F7F5-EFE5-4ADA-958A-D81D27E06212}"/>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1176B52B-FF13-A645-ABF7-91422FDC9B0C}"/>
              </a:ext>
            </a:extLst>
          </p:cNvPr>
          <p:cNvSpPr>
            <a:spLocks noGrp="1"/>
          </p:cNvSpPr>
          <p:nvPr>
            <p:ph type="ftr" sz="quarter" idx="11"/>
          </p:nvPr>
        </p:nvSpPr>
        <p:spPr/>
        <p:txBody>
          <a:bodyPr/>
          <a:lstStyle/>
          <a:p>
            <a:r>
              <a:rPr lang="en-US"/>
              <a:t>presentation title</a:t>
            </a:r>
            <a:endParaRPr lang="en-US" dirty="0"/>
          </a:p>
        </p:txBody>
      </p:sp>
      <p:sp>
        <p:nvSpPr>
          <p:cNvPr id="17" name="Slide Number Placeholder 16">
            <a:extLst>
              <a:ext uri="{FF2B5EF4-FFF2-40B4-BE49-F238E27FC236}">
                <a16:creationId xmlns:a16="http://schemas.microsoft.com/office/drawing/2014/main" id="{6782748F-D240-C6C4-7C7A-347FA23FCAAC}"/>
              </a:ext>
            </a:extLst>
          </p:cNvPr>
          <p:cNvSpPr>
            <a:spLocks noGrp="1"/>
          </p:cNvSpPr>
          <p:nvPr>
            <p:ph type="sldNum" sz="quarter" idx="12"/>
          </p:nvPr>
        </p:nvSpPr>
        <p:spPr/>
        <p:txBody>
          <a:bodyPr/>
          <a:lstStyle/>
          <a:p>
            <a:fld id="{58FB4751-880F-D840-AAA9-3A15815CC996}" type="slidenum">
              <a:rPr lang="en-US" smtClean="0"/>
              <a:t>8</a:t>
            </a:fld>
            <a:endParaRPr lang="en-US" dirty="0"/>
          </a:p>
        </p:txBody>
      </p:sp>
      <p:pic>
        <p:nvPicPr>
          <p:cNvPr id="6146" name="Picture 2">
            <a:extLst>
              <a:ext uri="{FF2B5EF4-FFF2-40B4-BE49-F238E27FC236}">
                <a16:creationId xmlns:a16="http://schemas.microsoft.com/office/drawing/2014/main" id="{25D7AE53-71D1-0922-CA14-4007354DA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078" y="504825"/>
            <a:ext cx="10617843"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81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2F428CD-1BDF-16BD-9846-3198CDD2CE7B}"/>
              </a:ext>
            </a:extLst>
          </p:cNvPr>
          <p:cNvPicPr>
            <a:picLocks noChangeAspect="1"/>
          </p:cNvPicPr>
          <p:nvPr/>
        </p:nvPicPr>
        <p:blipFill>
          <a:blip r:embed="rId2"/>
          <a:stretch>
            <a:fillRect/>
          </a:stretch>
        </p:blipFill>
        <p:spPr>
          <a:xfrm>
            <a:off x="0" y="86032"/>
            <a:ext cx="12192000" cy="6685935"/>
          </a:xfrm>
          <a:prstGeom prst="rect">
            <a:avLst/>
          </a:prstGeom>
        </p:spPr>
      </p:pic>
    </p:spTree>
    <p:extLst>
      <p:ext uri="{BB962C8B-B14F-4D97-AF65-F5344CB8AC3E}">
        <p14:creationId xmlns:p14="http://schemas.microsoft.com/office/powerpoint/2010/main" val="3410503178"/>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7964E6-3618-4106-9F0D-0B5B9150681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{F8BC46C5-EE11-4067-BF70-1CD356FC218C}tf11964407_win32</Template>
  <TotalTime>238</TotalTime>
  <Words>126</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Abadi</vt:lpstr>
      <vt:lpstr>Arial</vt:lpstr>
      <vt:lpstr>Calibri</vt:lpstr>
      <vt:lpstr>Courier New</vt:lpstr>
      <vt:lpstr>Gill Sans Nova</vt:lpstr>
      <vt:lpstr>Gill Sans Nova Light</vt:lpstr>
      <vt:lpstr>Sagona Book</vt:lpstr>
      <vt:lpstr>Times New Roman</vt:lpstr>
      <vt:lpstr>Custom</vt:lpstr>
      <vt:lpstr>Auto prediction of traffic light timer</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prediction of traffic light timer</dc:title>
  <dc:creator>harshitha arugonda</dc:creator>
  <cp:lastModifiedBy>harshitha arugonda</cp:lastModifiedBy>
  <cp:revision>2</cp:revision>
  <dcterms:created xsi:type="dcterms:W3CDTF">2023-09-01T19:10:15Z</dcterms:created>
  <dcterms:modified xsi:type="dcterms:W3CDTF">2023-09-03T06:18:34Z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