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5E08-A82C-8844-408B-65AD866C1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35442-E1CF-A4F8-3409-D6D78CC8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F7112-D0A2-75DB-5802-C7BD159E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9BEB-9F61-135C-C05F-4E86EE90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33C7-29D8-8211-916C-54E832D2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65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3920-4856-8ADD-C586-9CCE1B07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E0511-C340-9D2D-C7D5-4E05C5FE5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FA3A-0C3D-7FC4-59E2-7D9297A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A87C-7E84-3563-48E5-0C96025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7616-5BEC-2BA0-5740-FC7D85E7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4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78AB7-19AC-4F4D-8703-24512EE1F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E46B-36CF-203C-EAA3-AF4F4F76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7482-85BF-7AD8-A598-C5D07492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2A39-5A3D-0F4E-F98A-0D0A7A5F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EDF83-5834-9F63-8BAC-31337F28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A2E2-5580-1D31-0155-6E98DFE5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4651-A710-F2EB-C490-020284A2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8116-A77D-AA42-252B-42D2479C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F83D2-B2B1-E953-0EDB-6F5F15A8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3E95-7689-471E-E993-76394D28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3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A1B4-559F-1969-E4A5-8CBF948B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76D5-5552-026F-3971-0A971DB2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92636-385C-BB87-49FE-83CE82F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E13F-FFCA-E8F9-5F1C-C4EB5AC7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7BD0-2E35-D3FB-9C93-AF4334BB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15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D874-32E0-3BA8-41BD-28D41526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ABB2-A9ED-4F2A-72C4-30BBA5E02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8FDBF-BA9C-693C-55B1-1EE56217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186B-F6FB-1E37-9AD0-D7876372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02879-31E4-4E5C-C4DB-595AD22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2C1D4-D0EE-82AA-0EBF-7BB2D748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16B-47D2-AAEE-119A-361D3661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9E09-D6CC-0BE7-82E0-B6F4BC8A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146C-536B-6C4C-E744-8D9EF73C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FC98F-0972-C87A-214D-787F25C5F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A77DC-C604-A031-ED8A-449D4AD4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FF227-CD9F-C06A-9707-DEB3EF85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2DDF8-232D-30A2-6F2E-63480262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952F3-6EA6-E5CC-1835-879A75C1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36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CA3A-8BDA-2451-046D-0D3CA331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324AE-65AA-16AD-7EAE-A1B21E53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CF871-C35C-9A28-4345-A84E2722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07B87-05FA-8BAB-4E63-33F910C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EEE58-88A1-0850-5F17-CD4CBE5B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168B8-AA73-3EB8-E833-EF887F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34F45-0826-8828-6EAD-2FDA7516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7B72-CF88-5140-6B28-7CD2BB55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B4E1-9483-496B-D198-80C6F70F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08B3-F3CE-0D7A-A5F9-28A4A14EB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C4E3C-641A-C000-6B89-34CAE3EF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25802-9D32-0E10-C524-3A2A3529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EA97-DE16-E89A-9D36-E9F3DFB5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0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D185-2CA1-455B-82FF-214D70DE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227B6-97CE-56E8-64EE-45A1A579A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14AD-2809-EEB2-7AA1-82FBB2B1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F939A-82AB-2A2C-7C8F-11AEC220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FE34-2280-6977-ECD6-84E46E29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63BF4-8BEC-DBEB-7ECD-B4D81262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E75E0-5853-A2C0-3BF9-83B4A7EC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6B02-01B0-6C86-AA0E-D493ADA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409FC-B068-8EC3-2962-7E9D2484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368D4-E71B-4F1B-ACDB-D9BD9A03F85A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1DC2-F1AD-2050-0167-71A68F33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133A-EF4D-8859-0A9B-D7920C43F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7EE7-7898-DF74-A8BA-F4A701F1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457200"/>
            <a:ext cx="3932237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Hierarchical clustering</a:t>
            </a:r>
          </a:p>
        </p:txBody>
      </p:sp>
      <p:pic>
        <p:nvPicPr>
          <p:cNvPr id="10" name="Picture Placeholder 9" descr="A diagram of a city">
            <a:extLst>
              <a:ext uri="{FF2B5EF4-FFF2-40B4-BE49-F238E27FC236}">
                <a16:creationId xmlns:a16="http://schemas.microsoft.com/office/drawing/2014/main" id="{0C4F8417-D322-4CFE-A483-1FE56A5024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r="344"/>
          <a:stretch>
            <a:fillRect/>
          </a:stretch>
        </p:blipFill>
        <p:spPr>
          <a:xfrm>
            <a:off x="3932237" y="723106"/>
            <a:ext cx="7800975" cy="5173663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CC40F0-48CE-462A-969E-C96E962F2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97569"/>
              </p:ext>
            </p:extLst>
          </p:nvPr>
        </p:nvGraphicFramePr>
        <p:xfrm>
          <a:off x="458788" y="1740988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5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oup of graphs with text">
            <a:extLst>
              <a:ext uri="{FF2B5EF4-FFF2-40B4-BE49-F238E27FC236}">
                <a16:creationId xmlns:a16="http://schemas.microsoft.com/office/drawing/2014/main" id="{B640AE05-61E5-8D3F-9EA8-1BD73C84AE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8" y="668410"/>
            <a:ext cx="7847124" cy="5521179"/>
          </a:xfrm>
        </p:spPr>
      </p:pic>
      <p:sp>
        <p:nvSpPr>
          <p:cNvPr id="15" name="Title 8">
            <a:extLst>
              <a:ext uri="{FF2B5EF4-FFF2-40B4-BE49-F238E27FC236}">
                <a16:creationId xmlns:a16="http://schemas.microsoft.com/office/drawing/2014/main" id="{337CDAFF-3BBC-FB58-EF30-CBEDE69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542" y="4700826"/>
            <a:ext cx="10515600" cy="1325563"/>
          </a:xfrm>
        </p:spPr>
        <p:txBody>
          <a:bodyPr/>
          <a:lstStyle/>
          <a:p>
            <a:r>
              <a:rPr lang="de-DE" dirty="0"/>
              <a:t>Kognitive Variablen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38E25-F181-A172-0779-970046AF775C}"/>
              </a:ext>
            </a:extLst>
          </p:cNvPr>
          <p:cNvSpPr txBox="1"/>
          <p:nvPr/>
        </p:nvSpPr>
        <p:spPr>
          <a:xfrm>
            <a:off x="9180144" y="884125"/>
            <a:ext cx="2148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Anhand dieser kognitiven Variablen wurde das Clustering durchgeführt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4875A-3E3A-423E-9492-50C2367A5DF9}"/>
              </a:ext>
            </a:extLst>
          </p:cNvPr>
          <p:cNvSpPr txBox="1"/>
          <p:nvPr/>
        </p:nvSpPr>
        <p:spPr>
          <a:xfrm>
            <a:off x="9180144" y="2792475"/>
            <a:ext cx="2148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Unterschiede zwischen den Clustern sind in allen Variablen signifikant</a:t>
            </a:r>
          </a:p>
        </p:txBody>
      </p:sp>
    </p:spTree>
    <p:extLst>
      <p:ext uri="{BB962C8B-B14F-4D97-AF65-F5344CB8AC3E}">
        <p14:creationId xmlns:p14="http://schemas.microsoft.com/office/powerpoint/2010/main" val="87255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CE8043-B8E0-9565-2116-28481043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429531"/>
            <a:ext cx="10515600" cy="1325563"/>
          </a:xfrm>
        </p:spPr>
        <p:txBody>
          <a:bodyPr/>
          <a:lstStyle/>
          <a:p>
            <a:r>
              <a:rPr lang="de-DE" dirty="0"/>
              <a:t>Alter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090C371-7E91-7F41-6303-7B7C6557C2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1404440"/>
            <a:ext cx="5968106" cy="4166077"/>
          </a:xfrm>
        </p:spPr>
      </p:pic>
      <p:pic>
        <p:nvPicPr>
          <p:cNvPr id="8" name="Content Placeholder 7" descr="A graph with colorful squares and red dots&#10;&#10;Description automatically generated">
            <a:extLst>
              <a:ext uri="{FF2B5EF4-FFF2-40B4-BE49-F238E27FC236}">
                <a16:creationId xmlns:a16="http://schemas.microsoft.com/office/drawing/2014/main" id="{EF975AAE-92F7-3376-1F94-799148669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86" y="1459411"/>
            <a:ext cx="5988014" cy="411110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1484A3-1C74-C5CB-378F-BE5AE096FFB5}"/>
              </a:ext>
            </a:extLst>
          </p:cNvPr>
          <p:cNvSpPr txBox="1"/>
          <p:nvPr/>
        </p:nvSpPr>
        <p:spPr>
          <a:xfrm>
            <a:off x="435429" y="5661669"/>
            <a:ext cx="11115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Signifikanter Unterschied im Alter zwischen den Clustern. Signifikanter Unterschied zwischen withPCS C1 und withPCS C2 genau wie zwischen withoutPCS C1 und withoutPCS C2.</a:t>
            </a:r>
          </a:p>
          <a:p>
            <a:r>
              <a:rPr lang="de-DE" dirty="0"/>
              <a:t>Kein signifikanter Unterschied im Alter zwischen withPCS und withoutPCS im C2 (p = 0.205)</a:t>
            </a:r>
          </a:p>
        </p:txBody>
      </p:sp>
    </p:spTree>
    <p:extLst>
      <p:ext uri="{BB962C8B-B14F-4D97-AF65-F5344CB8AC3E}">
        <p14:creationId xmlns:p14="http://schemas.microsoft.com/office/powerpoint/2010/main" val="257317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99-659E-95F1-9990-49711C9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Fragebögen</a:t>
            </a:r>
          </a:p>
        </p:txBody>
      </p:sp>
      <p:pic>
        <p:nvPicPr>
          <p:cNvPr id="5" name="Content Placeholder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7C11AC9E-24BA-AE26-C641-C042949D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6" y="197796"/>
            <a:ext cx="8329841" cy="65234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FD7E3F-6C38-67FF-F701-5C5EAE496CF8}"/>
              </a:ext>
            </a:extLst>
          </p:cNvPr>
          <p:cNvSpPr txBox="1"/>
          <p:nvPr/>
        </p:nvSpPr>
        <p:spPr>
          <a:xfrm>
            <a:off x="915838" y="5495027"/>
            <a:ext cx="160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signifikanten Unterschiede</a:t>
            </a:r>
          </a:p>
        </p:txBody>
      </p:sp>
    </p:spTree>
    <p:extLst>
      <p:ext uri="{BB962C8B-B14F-4D97-AF65-F5344CB8AC3E}">
        <p14:creationId xmlns:p14="http://schemas.microsoft.com/office/powerpoint/2010/main" val="106493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99-659E-95F1-9990-49711C9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Fragebögen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2F1E4D-3EEE-B6BB-CF91-419B3E403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5" y="193702"/>
            <a:ext cx="8232829" cy="64705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CA045-1F0A-3C05-A56D-1796CB731849}"/>
              </a:ext>
            </a:extLst>
          </p:cNvPr>
          <p:cNvSpPr txBox="1"/>
          <p:nvPr/>
        </p:nvSpPr>
        <p:spPr>
          <a:xfrm>
            <a:off x="837276" y="1862111"/>
            <a:ext cx="2810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Facit: Signifikanter Unterschied zwischen withoutPCS und withPCS im Cluster 1 </a:t>
            </a:r>
          </a:p>
        </p:txBody>
      </p:sp>
    </p:spTree>
    <p:extLst>
      <p:ext uri="{BB962C8B-B14F-4D97-AF65-F5344CB8AC3E}">
        <p14:creationId xmlns:p14="http://schemas.microsoft.com/office/powerpoint/2010/main" val="98793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870A-2A54-FCA4-3D77-F2C95F9B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49" y="1889126"/>
            <a:ext cx="3037114" cy="2791731"/>
          </a:xfrm>
        </p:spPr>
        <p:txBody>
          <a:bodyPr/>
          <a:lstStyle/>
          <a:p>
            <a:r>
              <a:rPr lang="de-DE" dirty="0"/>
              <a:t>Kognitive</a:t>
            </a:r>
            <a:br>
              <a:rPr lang="de-DE" dirty="0"/>
            </a:br>
            <a:r>
              <a:rPr lang="de-DE" dirty="0"/>
              <a:t>Variablen</a:t>
            </a:r>
          </a:p>
        </p:txBody>
      </p:sp>
      <p:pic>
        <p:nvPicPr>
          <p:cNvPr id="5" name="Content Placeholder 4" descr="A group of graph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A0C7216-ACF9-6F1D-731B-C06466026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63" y="184533"/>
            <a:ext cx="8319321" cy="6488934"/>
          </a:xfrm>
        </p:spPr>
      </p:pic>
    </p:spTree>
    <p:extLst>
      <p:ext uri="{BB962C8B-B14F-4D97-AF65-F5344CB8AC3E}">
        <p14:creationId xmlns:p14="http://schemas.microsoft.com/office/powerpoint/2010/main" val="212078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Hierarchical clustering</vt:lpstr>
      <vt:lpstr>Kognitive Variablen</vt:lpstr>
      <vt:lpstr>Alter</vt:lpstr>
      <vt:lpstr>Fragebögen</vt:lpstr>
      <vt:lpstr>Fragebögen</vt:lpstr>
      <vt:lpstr>Kognitive Variablen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Janka Hauffe</dc:creator>
  <cp:lastModifiedBy>Janka Hauffe</cp:lastModifiedBy>
  <cp:revision>7</cp:revision>
  <dcterms:created xsi:type="dcterms:W3CDTF">2024-04-18T06:26:37Z</dcterms:created>
  <dcterms:modified xsi:type="dcterms:W3CDTF">2024-04-19T15:44:25Z</dcterms:modified>
</cp:coreProperties>
</file>