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18.04.2024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817914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91" y="1935705"/>
            <a:ext cx="5988014" cy="4111106"/>
          </a:xfrm>
        </p:spPr>
      </p:pic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3</cp:revision>
  <dcterms:created xsi:type="dcterms:W3CDTF">2024-04-18T06:26:37Z</dcterms:created>
  <dcterms:modified xsi:type="dcterms:W3CDTF">2024-04-18T06:46:22Z</dcterms:modified>
</cp:coreProperties>
</file>