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3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21.04.2024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/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10666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Facit zwischen C1 und C2</a:t>
            </a:r>
          </a:p>
          <a:p>
            <a:r>
              <a:rPr lang="de-DE" dirty="0"/>
              <a:t>Abb2: Vergleich withPCS p=.08 / Vergleich innerhalb C1 p=.07 / Vergleich innerhalb C2 p=.02</a:t>
            </a:r>
          </a:p>
          <a:p>
            <a:r>
              <a:rPr lang="de-DE" dirty="0"/>
              <a:t>-&gt; Damit habe ich jetzt nicht gerechnet, dass Unterschied in C2 signifikant wird und in C1 nicht 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F365295E-99BC-E3DE-CEB9-1FE3F5A57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6" y="1618966"/>
            <a:ext cx="5121936" cy="3995025"/>
          </a:xfrm>
          <a:prstGeom prst="rect">
            <a:avLst/>
          </a:prstGeom>
        </p:spPr>
      </p:pic>
      <p:pic>
        <p:nvPicPr>
          <p:cNvPr id="7" name="Picture 6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83D6A96-B146-FFAD-4D7F-55B0921E9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965"/>
            <a:ext cx="5308617" cy="41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20256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1986"/>
              </p:ext>
            </p:extLst>
          </p:nvPr>
        </p:nvGraphicFramePr>
        <p:xfrm>
          <a:off x="933091" y="1852160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765F88-3B60-3F01-690F-9BCFADA149E1}"/>
              </a:ext>
            </a:extLst>
          </p:cNvPr>
          <p:cNvSpPr txBox="1"/>
          <p:nvPr/>
        </p:nvSpPr>
        <p:spPr>
          <a:xfrm>
            <a:off x="629717" y="5822998"/>
            <a:ext cx="815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F2BFEBF-BB6F-3FDE-091A-5C5FF217B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3" y="1564882"/>
            <a:ext cx="5518264" cy="4258116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A723CD78-0F86-2E7C-E82C-D1F6ABA65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882"/>
            <a:ext cx="5882591" cy="458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19704"/>
              </p:ext>
            </p:extLst>
          </p:nvPr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BA77657D-320B-2561-1891-FC6FABE2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0" y="1699314"/>
            <a:ext cx="5323340" cy="4125146"/>
          </a:xfrm>
          <a:prstGeom prst="rect">
            <a:avLst/>
          </a:prstGeom>
        </p:spPr>
      </p:pic>
      <p:pic>
        <p:nvPicPr>
          <p:cNvPr id="11" name="Picture 10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F3D64B5-956C-69BE-52D5-E234A12C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16" y="1737957"/>
            <a:ext cx="5249390" cy="412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4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46BDE9-32B9-C49C-5956-514952B1FEBE}"/>
              </a:ext>
            </a:extLst>
          </p:cNvPr>
          <p:cNvGraphicFramePr>
            <a:graphicFrameLocks noGrp="1"/>
          </p:cNvGraphicFramePr>
          <p:nvPr/>
        </p:nvGraphicFramePr>
        <p:xfrm>
          <a:off x="8788868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7ACD049-EA35-A3D4-B465-6B8CEF9D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1690688"/>
            <a:ext cx="5249390" cy="4056936"/>
          </a:xfrm>
          <a:prstGeom prst="rect">
            <a:avLst/>
          </a:prstGeom>
        </p:spPr>
      </p:pic>
      <p:pic>
        <p:nvPicPr>
          <p:cNvPr id="8" name="Picture 7" descr="A group of blue and pink boxes&#10;&#10;Description automatically generated">
            <a:extLst>
              <a:ext uri="{FF2B5EF4-FFF2-40B4-BE49-F238E27FC236}">
                <a16:creationId xmlns:a16="http://schemas.microsoft.com/office/drawing/2014/main" id="{82C25BEB-996D-A683-A143-040C716AC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05" y="1687694"/>
            <a:ext cx="5169695" cy="4043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C75EB-348A-8361-08CC-68E2C09FE4C6}"/>
              </a:ext>
            </a:extLst>
          </p:cNvPr>
          <p:cNvSpPr txBox="1"/>
          <p:nvPr/>
        </p:nvSpPr>
        <p:spPr>
          <a:xfrm>
            <a:off x="841063" y="5731103"/>
            <a:ext cx="9976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 Unterschiede im Facit/hads_a/psqi zwischen withPCS &amp; withoutPCS im Cluster2</a:t>
            </a:r>
          </a:p>
        </p:txBody>
      </p:sp>
    </p:spTree>
    <p:extLst>
      <p:ext uri="{BB962C8B-B14F-4D97-AF65-F5344CB8AC3E}">
        <p14:creationId xmlns:p14="http://schemas.microsoft.com/office/powerpoint/2010/main" val="30046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44699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7599"/>
              </p:ext>
            </p:extLst>
          </p:nvPr>
        </p:nvGraphicFramePr>
        <p:xfrm>
          <a:off x="933091" y="1852160"/>
          <a:ext cx="18172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3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FE21-2B5B-6A26-6D48-0ED09AD42FBB}"/>
              </a:ext>
            </a:extLst>
          </p:cNvPr>
          <p:cNvGraphicFramePr>
            <a:graphicFrameLocks noGrp="1"/>
          </p:cNvGraphicFramePr>
          <p:nvPr/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B2A6461D-7B75-3A62-1C79-9D44F20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5" y="1686481"/>
            <a:ext cx="5322145" cy="4137979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AAD4B79-E42A-726E-FB9E-3AAECBC0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39" y="1686481"/>
            <a:ext cx="5409409" cy="4191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53F4DC-B9FC-9C09-0F9E-B25EF1927199}"/>
              </a:ext>
            </a:extLst>
          </p:cNvPr>
          <p:cNvSpPr txBox="1"/>
          <p:nvPr/>
        </p:nvSpPr>
        <p:spPr>
          <a:xfrm>
            <a:off x="960923" y="5824460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</p:spTree>
    <p:extLst>
      <p:ext uri="{BB962C8B-B14F-4D97-AF65-F5344CB8AC3E}">
        <p14:creationId xmlns:p14="http://schemas.microsoft.com/office/powerpoint/2010/main" val="123764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3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824460"/>
            <a:ext cx="661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FE21-2B5B-6A26-6D48-0ED09AD4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16275"/>
              </p:ext>
            </p:extLst>
          </p:nvPr>
        </p:nvGraphicFramePr>
        <p:xfrm>
          <a:off x="871985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9FB3D33B-A426-E466-2F81-BE9DBF38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60" y="1762588"/>
            <a:ext cx="5161733" cy="3989972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4A77DD5-A2A9-22C4-5895-9AEC468A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8" y="1762588"/>
            <a:ext cx="5316462" cy="413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0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6097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78165"/>
              </p:ext>
            </p:extLst>
          </p:nvPr>
        </p:nvGraphicFramePr>
        <p:xfrm>
          <a:off x="933091" y="1852160"/>
          <a:ext cx="1817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50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7531D5-66BB-E33A-8990-29C457D1D27F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7" name="Picture 6" descr="A group of graphs with a number of rows&#10;&#10;Description automatically generated with medium confidence">
            <a:extLst>
              <a:ext uri="{FF2B5EF4-FFF2-40B4-BE49-F238E27FC236}">
                <a16:creationId xmlns:a16="http://schemas.microsoft.com/office/drawing/2014/main" id="{A0890429-7413-03E0-F9E0-2B62EBA3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2" y="1658261"/>
            <a:ext cx="5401550" cy="418486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B37F69A-0613-DB97-4BF9-00F9C4EB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750" y="1690688"/>
            <a:ext cx="5693536" cy="44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2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702849" y="5947928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</a:t>
            </a:r>
          </a:p>
          <a:p>
            <a:r>
              <a:rPr lang="de-DE" dirty="0"/>
              <a:t>Abb2: Signifikanter Unterschied zwischen without C1 &amp;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57632"/>
              </p:ext>
            </p:extLst>
          </p:nvPr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diagram of a cluster&#10;&#10;Description automatically generated with medium confidence">
            <a:extLst>
              <a:ext uri="{FF2B5EF4-FFF2-40B4-BE49-F238E27FC236}">
                <a16:creationId xmlns:a16="http://schemas.microsoft.com/office/drawing/2014/main" id="{ADC44FA0-6908-C418-743D-8A829347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2" y="1639120"/>
            <a:ext cx="5541861" cy="4308808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A6BBB299-7EA5-506E-5B23-C88197320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79" y="1701092"/>
            <a:ext cx="5361439" cy="4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0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2 Altersgruppen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396E8E-758E-8C24-1A9E-F7E0F0E87C4A}"/>
              </a:ext>
            </a:extLst>
          </p:cNvPr>
          <p:cNvGraphicFramePr>
            <a:graphicFrameLocks noGrp="1"/>
          </p:cNvGraphicFramePr>
          <p:nvPr/>
        </p:nvGraphicFramePr>
        <p:xfrm>
          <a:off x="8803115" y="42307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246DEE5-3DC2-B649-AC20-0C4DA88F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3" y="1592051"/>
            <a:ext cx="5507058" cy="4252975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54D1ECE-51AD-D3EF-1D0D-8A2EC4D7C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58" y="1592051"/>
            <a:ext cx="5330891" cy="4137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D8C6F-AA9C-F8DC-3003-905FCDB1BDF1}"/>
              </a:ext>
            </a:extLst>
          </p:cNvPr>
          <p:cNvSpPr txBox="1"/>
          <p:nvPr/>
        </p:nvSpPr>
        <p:spPr>
          <a:xfrm>
            <a:off x="565018" y="5955390"/>
            <a:ext cx="9976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Abb1: 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33535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883"/>
              </p:ext>
            </p:extLst>
          </p:nvPr>
        </p:nvGraphicFramePr>
        <p:xfrm>
          <a:off x="3673403" y="3607204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3506"/>
              </p:ext>
            </p:extLst>
          </p:nvPr>
        </p:nvGraphicFramePr>
        <p:xfrm>
          <a:off x="933091" y="1852160"/>
          <a:ext cx="18172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45-54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55-59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62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65-69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39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70-80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93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Abbildung1: Alle Unterschiede signifikant</a:t>
            </a:r>
          </a:p>
          <a:p>
            <a:r>
              <a:rPr lang="de-DE" dirty="0"/>
              <a:t>Abbildung 2:  Alle Unterschiede zwischen with(out) C1 und with(out) C2 signifikant (Wenn keine z-Werte, dann tmt_b nicht signifikant)</a:t>
            </a:r>
          </a:p>
        </p:txBody>
      </p:sp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658D3379-2C83-88C2-8744-84D21DB4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1360452"/>
            <a:ext cx="5735216" cy="4455457"/>
          </a:xfrm>
          <a:prstGeom prst="rect">
            <a:avLst/>
          </a:prstGeom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3EEE3AE6-41D7-3E88-529F-42ECEA07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77" y="1360452"/>
            <a:ext cx="5805900" cy="463020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36905"/>
              </p:ext>
            </p:extLst>
          </p:nvPr>
        </p:nvGraphicFramePr>
        <p:xfrm>
          <a:off x="9266195" y="5227263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7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8 Altersgruppen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A72D2-190A-A527-E66E-719F7CD5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7" y="1627592"/>
            <a:ext cx="5020887" cy="3995025"/>
          </a:xfrm>
          <a:prstGeom prst="rect">
            <a:avLst/>
          </a:prstGeom>
        </p:spPr>
      </p:pic>
      <p:pic>
        <p:nvPicPr>
          <p:cNvPr id="8" name="Picture 7" descr="A graph with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5CA22BF2-DB80-A3DD-901D-9290659C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7" y="1483640"/>
            <a:ext cx="5272943" cy="413897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FB80B1-12F7-56EC-B5B5-062FA8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3015"/>
              </p:ext>
            </p:extLst>
          </p:nvPr>
        </p:nvGraphicFramePr>
        <p:xfrm>
          <a:off x="8869380" y="14108"/>
          <a:ext cx="3322620" cy="160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540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7540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18862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8238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978894" y="5631243"/>
            <a:ext cx="661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 im Hinblick der Altersverteilung</a:t>
            </a:r>
          </a:p>
          <a:p>
            <a:r>
              <a:rPr lang="de-DE" dirty="0"/>
              <a:t>-&gt; Aber spannend, dass C2 tendenziell älter ist aber kognitiv fitter</a:t>
            </a:r>
          </a:p>
        </p:txBody>
      </p:sp>
    </p:spTree>
    <p:extLst>
      <p:ext uri="{BB962C8B-B14F-4D97-AF65-F5344CB8AC3E}">
        <p14:creationId xmlns:p14="http://schemas.microsoft.com/office/powerpoint/2010/main" val="230104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  <vt:lpstr>Z-Werte / 8 Altersgruppen</vt:lpstr>
      <vt:lpstr>Z-Werte / 8 Altersgruppen</vt:lpstr>
      <vt:lpstr>Z-Werte / 8 Altersgruppen</vt:lpstr>
      <vt:lpstr>Z-Werte / 8 Altersgruppen</vt:lpstr>
      <vt:lpstr>Z-Werte / 4 Altersgruppen</vt:lpstr>
      <vt:lpstr>Z-Werte / 4 Altersgruppen</vt:lpstr>
      <vt:lpstr>Z-Werte / 4 Altersgruppen</vt:lpstr>
      <vt:lpstr>Z-Werte / 4 Altersgruppen</vt:lpstr>
      <vt:lpstr>Z-Werte / 3 Altersgruppen</vt:lpstr>
      <vt:lpstr>Z-Werte / 3 Altersgruppen</vt:lpstr>
      <vt:lpstr>Z-Werte / 3 Altersgruppen</vt:lpstr>
      <vt:lpstr>Z-Werte / 2 Altersgruppen</vt:lpstr>
      <vt:lpstr>Z-Werte / 2 Altersgruppen</vt:lpstr>
      <vt:lpstr>Z-Werte / 2 Altersgruppen</vt:lpstr>
      <vt:lpstr>Z-Werte / 2 Altersgruppen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27</cp:revision>
  <dcterms:created xsi:type="dcterms:W3CDTF">2024-04-18T06:26:37Z</dcterms:created>
  <dcterms:modified xsi:type="dcterms:W3CDTF">2024-04-21T13:37:20Z</dcterms:modified>
</cp:coreProperties>
</file>