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BCF6-48C8-4184-97D4-8B575B460273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D85C-B5E9-465B-88D9-CDE67215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4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BCF6-48C8-4184-97D4-8B575B460273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D85C-B5E9-465B-88D9-CDE67215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3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BCF6-48C8-4184-97D4-8B575B460273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D85C-B5E9-465B-88D9-CDE67215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BCF6-48C8-4184-97D4-8B575B460273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D85C-B5E9-465B-88D9-CDE67215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3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BCF6-48C8-4184-97D4-8B575B460273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D85C-B5E9-465B-88D9-CDE67215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1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BCF6-48C8-4184-97D4-8B575B460273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D85C-B5E9-465B-88D9-CDE67215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0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BCF6-48C8-4184-97D4-8B575B460273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D85C-B5E9-465B-88D9-CDE67215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5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BCF6-48C8-4184-97D4-8B575B460273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D85C-B5E9-465B-88D9-CDE67215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8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BCF6-48C8-4184-97D4-8B575B460273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D85C-B5E9-465B-88D9-CDE67215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5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BCF6-48C8-4184-97D4-8B575B460273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D85C-B5E9-465B-88D9-CDE67215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9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BCF6-48C8-4184-97D4-8B575B460273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D85C-B5E9-465B-88D9-CDE67215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4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9BCF6-48C8-4184-97D4-8B575B460273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3D85C-B5E9-465B-88D9-CDE67215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61657" y="1455576"/>
            <a:ext cx="4777274" cy="4973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7829" y="895739"/>
            <a:ext cx="5029200" cy="43620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2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Papp-Zakor, Janka</dc:creator>
  <cp:lastModifiedBy>Papp-Zakor, Janka</cp:lastModifiedBy>
  <cp:revision>2</cp:revision>
  <dcterms:created xsi:type="dcterms:W3CDTF">2016-07-19T13:34:09Z</dcterms:created>
  <dcterms:modified xsi:type="dcterms:W3CDTF">2016-07-19T13:36:49Z</dcterms:modified>
</cp:coreProperties>
</file>