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1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5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1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0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02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FF9C-1747-47EF-9A97-21CA2C28F018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CAAA-A446-4CBC-96DF-2B73951391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381000" y="152400"/>
            <a:ext cx="1095375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CP_ref</a:t>
            </a:r>
            <a:endParaRPr lang="de-DE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333625" y="152400"/>
            <a:ext cx="1095375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Mech</a:t>
            </a:r>
            <a:r>
              <a:rPr lang="de-DE" dirty="0"/>
              <a:t> </a:t>
            </a:r>
            <a:r>
              <a:rPr lang="de-DE" dirty="0" err="1"/>
              <a:t>Eff</a:t>
            </a:r>
            <a:endParaRPr lang="de-DE" dirty="0"/>
          </a:p>
        </p:txBody>
      </p:sp>
      <p:sp>
        <p:nvSpPr>
          <p:cNvPr id="6" name="Rechteck: abgerundete Ecken 5"/>
          <p:cNvSpPr/>
          <p:nvPr/>
        </p:nvSpPr>
        <p:spPr>
          <a:xfrm>
            <a:off x="4305300" y="152400"/>
            <a:ext cx="1095375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Elec</a:t>
            </a:r>
            <a:r>
              <a:rPr lang="de-DE" dirty="0"/>
              <a:t> </a:t>
            </a:r>
            <a:r>
              <a:rPr lang="de-DE" dirty="0" err="1"/>
              <a:t>Eff</a:t>
            </a:r>
            <a:endParaRPr lang="de-DE" dirty="0"/>
          </a:p>
        </p:txBody>
      </p:sp>
      <p:sp>
        <p:nvSpPr>
          <p:cNvPr id="7" name="Rechteck: abgerundete Ecken 6"/>
          <p:cNvSpPr/>
          <p:nvPr/>
        </p:nvSpPr>
        <p:spPr>
          <a:xfrm>
            <a:off x="8953500" y="152400"/>
            <a:ext cx="1095375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 </a:t>
            </a:r>
            <a:r>
              <a:rPr lang="de-DE" dirty="0" err="1"/>
              <a:t>Eff</a:t>
            </a:r>
            <a:endParaRPr lang="de-DE" dirty="0"/>
          </a:p>
        </p:txBody>
      </p:sp>
      <p:sp>
        <p:nvSpPr>
          <p:cNvPr id="8" name="Multiplikationszeichen 7"/>
          <p:cNvSpPr/>
          <p:nvPr/>
        </p:nvSpPr>
        <p:spPr>
          <a:xfrm>
            <a:off x="1724025" y="266700"/>
            <a:ext cx="24765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ultiplikationszeichen 8"/>
          <p:cNvSpPr/>
          <p:nvPr/>
        </p:nvSpPr>
        <p:spPr>
          <a:xfrm>
            <a:off x="3743325" y="266700"/>
            <a:ext cx="24765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 10"/>
          <p:cNvSpPr/>
          <p:nvPr/>
        </p:nvSpPr>
        <p:spPr>
          <a:xfrm>
            <a:off x="8220075" y="266700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: abgerundete Ecken 11"/>
          <p:cNvSpPr/>
          <p:nvPr/>
        </p:nvSpPr>
        <p:spPr>
          <a:xfrm>
            <a:off x="4152900" y="752475"/>
            <a:ext cx="1343025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Pow</a:t>
            </a:r>
            <a:endParaRPr lang="de-DE" dirty="0"/>
          </a:p>
        </p:txBody>
      </p:sp>
      <p:sp>
        <p:nvSpPr>
          <p:cNvPr id="17" name="Gleich 16"/>
          <p:cNvSpPr/>
          <p:nvPr/>
        </p:nvSpPr>
        <p:spPr>
          <a:xfrm>
            <a:off x="8229600" y="866775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Divisionszeichen 17"/>
          <p:cNvSpPr/>
          <p:nvPr/>
        </p:nvSpPr>
        <p:spPr>
          <a:xfrm>
            <a:off x="5895975" y="702817"/>
            <a:ext cx="352425" cy="444945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/>
          <p:cNvSpPr/>
          <p:nvPr/>
        </p:nvSpPr>
        <p:spPr>
          <a:xfrm>
            <a:off x="6577012" y="752475"/>
            <a:ext cx="1095375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 </a:t>
            </a:r>
            <a:r>
              <a:rPr lang="de-DE" dirty="0" err="1"/>
              <a:t>Eff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: abgerundete Ecken 21"/>
              <p:cNvSpPr/>
              <p:nvPr/>
            </p:nvSpPr>
            <p:spPr>
              <a:xfrm>
                <a:off x="8929687" y="757237"/>
                <a:ext cx="1757363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 smtClean="0"/>
                        <m:t>Tot</m:t>
                      </m:r>
                      <m:r>
                        <m:rPr>
                          <m:nor/>
                        </m:rPr>
                        <a:rPr lang="de-DE" dirty="0" smtClean="0"/>
                        <m:t> </m:t>
                      </m:r>
                      <m:r>
                        <m:rPr>
                          <m:nor/>
                        </m:rPr>
                        <a:rPr lang="de-DE" dirty="0" smtClean="0"/>
                        <m:t>Wind</m:t>
                      </m:r>
                      <m:r>
                        <m:rPr>
                          <m:nor/>
                        </m:rPr>
                        <a:rPr lang="de-DE" dirty="0" smtClean="0"/>
                        <m:t> </m:t>
                      </m:r>
                      <m:r>
                        <m:rPr>
                          <m:nor/>
                        </m:rPr>
                        <a:rPr lang="de-DE" dirty="0" smtClean="0"/>
                        <m:t>Power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Rechteck: abgerundete Ecken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7" y="757237"/>
                <a:ext cx="1757363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4729003" y="1578070"/>
                <a:ext cx="3087961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2∗                     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                 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de-DE" baseline="-25000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03" y="1578070"/>
                <a:ext cx="3087961" cy="688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: abgerundete Ecken 25"/>
          <p:cNvSpPr/>
          <p:nvPr/>
        </p:nvSpPr>
        <p:spPr>
          <a:xfrm>
            <a:off x="5972175" y="1685924"/>
            <a:ext cx="923925" cy="22860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Rated</a:t>
            </a:r>
            <a:r>
              <a:rPr lang="de-DE" sz="1200" dirty="0"/>
              <a:t> </a:t>
            </a:r>
            <a:r>
              <a:rPr lang="de-DE" sz="1200" dirty="0" err="1"/>
              <a:t>Pow</a:t>
            </a:r>
            <a:endParaRPr lang="de-DE" sz="1200" dirty="0"/>
          </a:p>
        </p:txBody>
      </p:sp>
      <p:sp>
        <p:nvSpPr>
          <p:cNvPr id="29" name="Rechteck: abgerundete Ecken 28"/>
          <p:cNvSpPr/>
          <p:nvPr/>
        </p:nvSpPr>
        <p:spPr>
          <a:xfrm>
            <a:off x="6748463" y="2015542"/>
            <a:ext cx="604838" cy="228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Tot </a:t>
            </a:r>
            <a:r>
              <a:rPr lang="de-DE" sz="1200" dirty="0" err="1"/>
              <a:t>Eff</a:t>
            </a:r>
            <a:endParaRPr lang="de-D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/>
              <p:cNvSpPr/>
              <p:nvPr/>
            </p:nvSpPr>
            <p:spPr>
              <a:xfrm>
                <a:off x="8953499" y="1685924"/>
                <a:ext cx="1095375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</a:rPr>
                        <m:t>𝑟𝑎𝑡𝑒𝑑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Rechteck: abgerundete Ecken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99" y="1685924"/>
                <a:ext cx="1095375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Gleich 34"/>
          <p:cNvSpPr/>
          <p:nvPr/>
        </p:nvSpPr>
        <p:spPr>
          <a:xfrm>
            <a:off x="8210550" y="1785937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729003" y="2483622"/>
                <a:ext cx="3544304" cy="713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2∗                     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/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                       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de-DE" baseline="-25000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03" y="2483622"/>
                <a:ext cx="3544304" cy="713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hteck: abgerundete Ecken 36"/>
          <p:cNvSpPr/>
          <p:nvPr/>
        </p:nvSpPr>
        <p:spPr>
          <a:xfrm>
            <a:off x="6105525" y="2591476"/>
            <a:ext cx="923925" cy="22860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Rated</a:t>
            </a:r>
            <a:r>
              <a:rPr lang="de-DE" sz="1200" dirty="0"/>
              <a:t> </a:t>
            </a:r>
            <a:r>
              <a:rPr lang="de-DE" sz="1200" dirty="0" err="1"/>
              <a:t>Pow</a:t>
            </a:r>
            <a:endParaRPr lang="de-DE" sz="1200" dirty="0"/>
          </a:p>
        </p:txBody>
      </p:sp>
      <p:sp>
        <p:nvSpPr>
          <p:cNvPr id="38" name="Rechteck: abgerundete Ecken 37"/>
          <p:cNvSpPr/>
          <p:nvPr/>
        </p:nvSpPr>
        <p:spPr>
          <a:xfrm>
            <a:off x="6662738" y="2959194"/>
            <a:ext cx="604838" cy="228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Tot </a:t>
            </a:r>
            <a:r>
              <a:rPr lang="de-DE" sz="1200" dirty="0" err="1"/>
              <a:t>Eff</a:t>
            </a:r>
            <a:endParaRPr lang="de-D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: abgerundete Ecken 38"/>
              <p:cNvSpPr/>
              <p:nvPr/>
            </p:nvSpPr>
            <p:spPr>
              <a:xfrm>
                <a:off x="8953499" y="2591476"/>
                <a:ext cx="1095375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" name="Rechteck: abgerundete Ecken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99" y="2591476"/>
                <a:ext cx="1095375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Gleich 39"/>
          <p:cNvSpPr/>
          <p:nvPr/>
        </p:nvSpPr>
        <p:spPr>
          <a:xfrm>
            <a:off x="8210550" y="2691489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/>
              <p:cNvSpPr/>
              <p:nvPr/>
            </p:nvSpPr>
            <p:spPr>
              <a:xfrm>
                <a:off x="5700243" y="2966666"/>
                <a:ext cx="595312" cy="23408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b="0" i="1" baseline="-25000" smtClean="0">
                          <a:latin typeface="Cambria Math" panose="02040503050406030204" pitchFamily="18" charset="0"/>
                        </a:rPr>
                        <m:t>𝑟𝑎𝑡𝑒𝑑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41" name="Rechteck: abgerundete Ecken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43" y="2966666"/>
                <a:ext cx="595312" cy="23408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: abgerundete Ecken 48"/>
              <p:cNvSpPr/>
              <p:nvPr/>
            </p:nvSpPr>
            <p:spPr>
              <a:xfrm>
                <a:off x="4800600" y="3423148"/>
                <a:ext cx="1095375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9" name="Rechteck: abgerundete Ecken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423148"/>
                <a:ext cx="1095375" cy="4572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Minuszeichen 49"/>
          <p:cNvSpPr/>
          <p:nvPr/>
        </p:nvSpPr>
        <p:spPr>
          <a:xfrm>
            <a:off x="6115051" y="3373686"/>
            <a:ext cx="414337" cy="5561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hteck: abgerundete Ecken 50"/>
              <p:cNvSpPr/>
              <p:nvPr/>
            </p:nvSpPr>
            <p:spPr>
              <a:xfrm>
                <a:off x="6624638" y="3401347"/>
                <a:ext cx="728664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𝐻𝑢𝑏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1" name="Rechteck: abgerundete Ecke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38" y="3401347"/>
                <a:ext cx="728664" cy="4572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: abgerundete Ecken 53"/>
              <p:cNvSpPr/>
              <p:nvPr/>
            </p:nvSpPr>
            <p:spPr>
              <a:xfrm>
                <a:off x="8997676" y="3423148"/>
                <a:ext cx="1565549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𝐵𝑙𝑎𝑑𝑒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Rechteck: abgerundete Ecke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76" y="3423148"/>
                <a:ext cx="1565549" cy="4572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leich 54"/>
          <p:cNvSpPr/>
          <p:nvPr/>
        </p:nvSpPr>
        <p:spPr>
          <a:xfrm>
            <a:off x="8254727" y="3523161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/>
              <p:cNvSpPr/>
              <p:nvPr/>
            </p:nvSpPr>
            <p:spPr>
              <a:xfrm>
                <a:off x="8997676" y="4187066"/>
                <a:ext cx="1565549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𝑆𝑝𝑒𝑐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4" name="Rechteck: abgerundete Ecke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76" y="4187066"/>
                <a:ext cx="1565549" cy="4572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leich 64"/>
          <p:cNvSpPr/>
          <p:nvPr/>
        </p:nvSpPr>
        <p:spPr>
          <a:xfrm>
            <a:off x="8254727" y="4287079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Rechteck: abgerundete Ecken 65"/>
          <p:cNvSpPr/>
          <p:nvPr/>
        </p:nvSpPr>
        <p:spPr>
          <a:xfrm>
            <a:off x="4602302" y="4143228"/>
            <a:ext cx="1343025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Pow</a:t>
            </a:r>
            <a:endParaRPr lang="de-DE" dirty="0"/>
          </a:p>
        </p:txBody>
      </p:sp>
      <p:sp>
        <p:nvSpPr>
          <p:cNvPr id="67" name="Divisionszeichen 66"/>
          <p:cNvSpPr/>
          <p:nvPr/>
        </p:nvSpPr>
        <p:spPr>
          <a:xfrm>
            <a:off x="6105525" y="4143229"/>
            <a:ext cx="352425" cy="378618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hteck: abgerundete Ecken 67"/>
              <p:cNvSpPr/>
              <p:nvPr/>
            </p:nvSpPr>
            <p:spPr>
              <a:xfrm>
                <a:off x="6639931" y="4143228"/>
                <a:ext cx="522870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Rechteck: abgerundete Ecken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31" y="4143228"/>
                <a:ext cx="522870" cy="4572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hteck 69"/>
              <p:cNvSpPr/>
              <p:nvPr/>
            </p:nvSpPr>
            <p:spPr>
              <a:xfrm>
                <a:off x="7136212" y="4191569"/>
                <a:ext cx="507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212" y="4191569"/>
                <a:ext cx="5077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hteck: abgerundete Ecken 70"/>
              <p:cNvSpPr/>
              <p:nvPr/>
            </p:nvSpPr>
            <p:spPr>
              <a:xfrm>
                <a:off x="8997676" y="4786463"/>
                <a:ext cx="460649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Rechteck: abgerundete Ecken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76" y="4786463"/>
                <a:ext cx="460649" cy="4572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Gleich 71"/>
          <p:cNvSpPr/>
          <p:nvPr/>
        </p:nvSpPr>
        <p:spPr>
          <a:xfrm>
            <a:off x="8254727" y="4886476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Rechteck: abgerundete Ecken 72"/>
          <p:cNvSpPr/>
          <p:nvPr/>
        </p:nvSpPr>
        <p:spPr>
          <a:xfrm>
            <a:off x="4602302" y="4742625"/>
            <a:ext cx="474523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Ω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: abgerundete Ecken 74"/>
              <p:cNvSpPr/>
              <p:nvPr/>
            </p:nvSpPr>
            <p:spPr>
              <a:xfrm>
                <a:off x="5449305" y="4742625"/>
                <a:ext cx="522870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Rechteck: abgerundete Ecken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305" y="4742625"/>
                <a:ext cx="522870" cy="45720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Multiplikationszeichen 76"/>
          <p:cNvSpPr/>
          <p:nvPr/>
        </p:nvSpPr>
        <p:spPr>
          <a:xfrm>
            <a:off x="5134581" y="4886476"/>
            <a:ext cx="24765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Divisionszeichen 77"/>
          <p:cNvSpPr/>
          <p:nvPr/>
        </p:nvSpPr>
        <p:spPr>
          <a:xfrm>
            <a:off x="6016855" y="4786463"/>
            <a:ext cx="352425" cy="378618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hteck: abgerundete Ecken 78"/>
              <p:cNvSpPr/>
              <p:nvPr/>
            </p:nvSpPr>
            <p:spPr>
              <a:xfrm>
                <a:off x="6442534" y="4735267"/>
                <a:ext cx="1095375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</a:rPr>
                        <m:t>𝑟𝑎𝑡𝑒𝑑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Rechteck: abgerundete Ecken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34" y="4735267"/>
                <a:ext cx="1095375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: abgerundete Ecken 80"/>
          <p:cNvSpPr/>
          <p:nvPr/>
        </p:nvSpPr>
        <p:spPr>
          <a:xfrm>
            <a:off x="8970828" y="5462174"/>
            <a:ext cx="658947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rrs</a:t>
            </a:r>
            <a:endParaRPr lang="de-DE" dirty="0"/>
          </a:p>
        </p:txBody>
      </p:sp>
      <p:sp>
        <p:nvSpPr>
          <p:cNvPr id="82" name="Gleich 81"/>
          <p:cNvSpPr/>
          <p:nvPr/>
        </p:nvSpPr>
        <p:spPr>
          <a:xfrm>
            <a:off x="8227879" y="5562187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Rechteck: abgerundete Ecken 82"/>
          <p:cNvSpPr/>
          <p:nvPr/>
        </p:nvSpPr>
        <p:spPr>
          <a:xfrm>
            <a:off x="4575454" y="5418336"/>
            <a:ext cx="474523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Ω</a:t>
            </a:r>
            <a:endParaRPr lang="de-DE" dirty="0"/>
          </a:p>
        </p:txBody>
      </p:sp>
      <p:sp>
        <p:nvSpPr>
          <p:cNvPr id="86" name="Divisionszeichen 85"/>
          <p:cNvSpPr/>
          <p:nvPr/>
        </p:nvSpPr>
        <p:spPr>
          <a:xfrm>
            <a:off x="5990007" y="5462174"/>
            <a:ext cx="352425" cy="378618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hteck: abgerundete Ecken 86"/>
              <p:cNvSpPr/>
              <p:nvPr/>
            </p:nvSpPr>
            <p:spPr>
              <a:xfrm>
                <a:off x="6415687" y="5410978"/>
                <a:ext cx="519737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7" name="Rechteck: abgerundete Ecken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87" y="5410978"/>
                <a:ext cx="519737" cy="4572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hteck 88"/>
          <p:cNvSpPr/>
          <p:nvPr/>
        </p:nvSpPr>
        <p:spPr>
          <a:xfrm>
            <a:off x="6918473" y="5477148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de-DE" dirty="0"/>
              <a:t>2</a:t>
            </a:r>
            <a:r>
              <a:rPr lang="el-GR" dirty="0"/>
              <a:t>π</a:t>
            </a:r>
            <a:endParaRPr lang="de-DE" dirty="0"/>
          </a:p>
        </p:txBody>
      </p:sp>
      <p:sp>
        <p:nvSpPr>
          <p:cNvPr id="91" name="Rechteck 90"/>
          <p:cNvSpPr/>
          <p:nvPr/>
        </p:nvSpPr>
        <p:spPr>
          <a:xfrm>
            <a:off x="5118834" y="548149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99" name="Rechteck: abgerundete Ecken 98"/>
          <p:cNvSpPr/>
          <p:nvPr/>
        </p:nvSpPr>
        <p:spPr>
          <a:xfrm>
            <a:off x="8992060" y="6109084"/>
            <a:ext cx="196169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Blade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len</a:t>
            </a:r>
            <a:r>
              <a:rPr lang="de-DE" dirty="0"/>
              <a:t> </a:t>
            </a:r>
          </a:p>
        </p:txBody>
      </p:sp>
      <p:sp>
        <p:nvSpPr>
          <p:cNvPr id="100" name="Gleich 99"/>
          <p:cNvSpPr/>
          <p:nvPr/>
        </p:nvSpPr>
        <p:spPr>
          <a:xfrm>
            <a:off x="8249111" y="6209097"/>
            <a:ext cx="247650" cy="257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Divisionszeichen 101"/>
          <p:cNvSpPr/>
          <p:nvPr/>
        </p:nvSpPr>
        <p:spPr>
          <a:xfrm>
            <a:off x="6011239" y="6109084"/>
            <a:ext cx="352425" cy="378618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hteck: abgerundete Ecken 106"/>
              <p:cNvSpPr/>
              <p:nvPr/>
            </p:nvSpPr>
            <p:spPr>
              <a:xfrm>
                <a:off x="4348984" y="6101539"/>
                <a:ext cx="1565549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𝐵𝑙𝑎𝑑𝑒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7" name="Rechteck: abgerundete Ecke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84" y="6101539"/>
                <a:ext cx="1565549" cy="4572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hteck: abgerundete Ecken 108"/>
          <p:cNvSpPr/>
          <p:nvPr/>
        </p:nvSpPr>
        <p:spPr>
          <a:xfrm>
            <a:off x="6460901" y="6079663"/>
            <a:ext cx="474523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56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</dc:creator>
  <cp:lastModifiedBy>jan</cp:lastModifiedBy>
  <cp:revision>5</cp:revision>
  <dcterms:created xsi:type="dcterms:W3CDTF">2016-10-10T12:33:06Z</dcterms:created>
  <dcterms:modified xsi:type="dcterms:W3CDTF">2016-10-10T13:13:51Z</dcterms:modified>
</cp:coreProperties>
</file>