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57" r:id="rId6"/>
    <p:sldId id="264" r:id="rId7"/>
    <p:sldId id="265" r:id="rId8"/>
    <p:sldId id="259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EA85E-6F81-4CF7-854A-31308832DDE3}" v="55" dt="2022-04-08T05:57:36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i Pedersen" userId="2866cefd-ffa7-45de-bd89-1e39a4fc81a0" providerId="ADAL" clId="{623EA85E-6F81-4CF7-854A-31308832DDE3}"/>
    <pc:docChg chg="undo custSel addSld delSld modSld sldOrd modMainMaster">
      <pc:chgData name="Ronni Pedersen" userId="2866cefd-ffa7-45de-bd89-1e39a4fc81a0" providerId="ADAL" clId="{623EA85E-6F81-4CF7-854A-31308832DDE3}" dt="2022-04-08T05:57:49.346" v="1442" actId="20577"/>
      <pc:docMkLst>
        <pc:docMk/>
      </pc:docMkLst>
      <pc:sldChg chg="addSp delSp modSp mod modTransition">
        <pc:chgData name="Ronni Pedersen" userId="2866cefd-ffa7-45de-bd89-1e39a4fc81a0" providerId="ADAL" clId="{623EA85E-6F81-4CF7-854A-31308832DDE3}" dt="2022-04-03T11:18:11.348" v="508"/>
        <pc:sldMkLst>
          <pc:docMk/>
          <pc:sldMk cId="2445120011" sldId="256"/>
        </pc:sldMkLst>
        <pc:spChg chg="mod">
          <ac:chgData name="Ronni Pedersen" userId="2866cefd-ffa7-45de-bd89-1e39a4fc81a0" providerId="ADAL" clId="{623EA85E-6F81-4CF7-854A-31308832DDE3}" dt="2022-04-03T11:05:12.265" v="48" actId="1076"/>
          <ac:spMkLst>
            <pc:docMk/>
            <pc:sldMk cId="2445120011" sldId="256"/>
            <ac:spMk id="3" creationId="{FA159B0A-BE6B-42C2-AD22-CC3DAC9F31EE}"/>
          </ac:spMkLst>
        </pc:spChg>
        <pc:picChg chg="del">
          <ac:chgData name="Ronni Pedersen" userId="2866cefd-ffa7-45de-bd89-1e39a4fc81a0" providerId="ADAL" clId="{623EA85E-6F81-4CF7-854A-31308832DDE3}" dt="2022-04-03T11:05:43.749" v="57" actId="478"/>
          <ac:picMkLst>
            <pc:docMk/>
            <pc:sldMk cId="2445120011" sldId="256"/>
            <ac:picMk id="7" creationId="{3DEACFA5-F630-432F-B999-BF2832D4B6EF}"/>
          </ac:picMkLst>
        </pc:picChg>
        <pc:picChg chg="add del mod">
          <ac:chgData name="Ronni Pedersen" userId="2866cefd-ffa7-45de-bd89-1e39a4fc81a0" providerId="ADAL" clId="{623EA85E-6F81-4CF7-854A-31308832DDE3}" dt="2022-04-03T11:05:12.806" v="49"/>
          <ac:picMkLst>
            <pc:docMk/>
            <pc:sldMk cId="2445120011" sldId="256"/>
            <ac:picMk id="2050" creationId="{CB88E795-802A-4D03-9EE5-37D99F927F23}"/>
          </ac:picMkLst>
        </pc:picChg>
        <pc:picChg chg="add mod">
          <ac:chgData name="Ronni Pedersen" userId="2866cefd-ffa7-45de-bd89-1e39a4fc81a0" providerId="ADAL" clId="{623EA85E-6F81-4CF7-854A-31308832DDE3}" dt="2022-04-03T11:17:00.363" v="503" actId="1076"/>
          <ac:picMkLst>
            <pc:docMk/>
            <pc:sldMk cId="2445120011" sldId="256"/>
            <ac:picMk id="2052" creationId="{6E145019-94B4-4910-921B-F796F28415A0}"/>
          </ac:picMkLst>
        </pc:picChg>
      </pc:sldChg>
      <pc:sldChg chg="addSp delSp modSp mod ord">
        <pc:chgData name="Ronni Pedersen" userId="2866cefd-ffa7-45de-bd89-1e39a4fc81a0" providerId="ADAL" clId="{623EA85E-6F81-4CF7-854A-31308832DDE3}" dt="2022-04-03T14:23:45.876" v="849" actId="1076"/>
        <pc:sldMkLst>
          <pc:docMk/>
          <pc:sldMk cId="1526643667" sldId="257"/>
        </pc:sldMkLst>
        <pc:spChg chg="mod">
          <ac:chgData name="Ronni Pedersen" userId="2866cefd-ffa7-45de-bd89-1e39a4fc81a0" providerId="ADAL" clId="{623EA85E-6F81-4CF7-854A-31308832DDE3}" dt="2022-04-03T11:02:36.841" v="31" actId="20577"/>
          <ac:spMkLst>
            <pc:docMk/>
            <pc:sldMk cId="1526643667" sldId="257"/>
            <ac:spMk id="3" creationId="{8D5AFCCB-286A-46ED-B18B-0AFF64B00AA1}"/>
          </ac:spMkLst>
        </pc:spChg>
        <pc:picChg chg="add del mod">
          <ac:chgData name="Ronni Pedersen" userId="2866cefd-ffa7-45de-bd89-1e39a4fc81a0" providerId="ADAL" clId="{623EA85E-6F81-4CF7-854A-31308832DDE3}" dt="2022-04-03T14:18:58.604" v="728" actId="21"/>
          <ac:picMkLst>
            <pc:docMk/>
            <pc:sldMk cId="1526643667" sldId="257"/>
            <ac:picMk id="5" creationId="{BA8C4739-578B-4AD4-8EAB-75E0EC9E9A27}"/>
          </ac:picMkLst>
        </pc:picChg>
        <pc:picChg chg="del">
          <ac:chgData name="Ronni Pedersen" userId="2866cefd-ffa7-45de-bd89-1e39a4fc81a0" providerId="ADAL" clId="{623EA85E-6F81-4CF7-854A-31308832DDE3}" dt="2022-04-03T11:21:24.086" v="534" actId="478"/>
          <ac:picMkLst>
            <pc:docMk/>
            <pc:sldMk cId="1526643667" sldId="257"/>
            <ac:picMk id="6" creationId="{7549BFFB-DB07-4E05-B7C8-0AFC7B8D95D8}"/>
          </ac:picMkLst>
        </pc:picChg>
        <pc:picChg chg="add mod">
          <ac:chgData name="Ronni Pedersen" userId="2866cefd-ffa7-45de-bd89-1e39a4fc81a0" providerId="ADAL" clId="{623EA85E-6F81-4CF7-854A-31308832DDE3}" dt="2022-04-03T14:19:11.198" v="734" actId="1076"/>
          <ac:picMkLst>
            <pc:docMk/>
            <pc:sldMk cId="1526643667" sldId="257"/>
            <ac:picMk id="7" creationId="{85209BB0-B097-4DFE-AE28-5EA3E3831964}"/>
          </ac:picMkLst>
        </pc:picChg>
        <pc:picChg chg="mod">
          <ac:chgData name="Ronni Pedersen" userId="2866cefd-ffa7-45de-bd89-1e39a4fc81a0" providerId="ADAL" clId="{623EA85E-6F81-4CF7-854A-31308832DDE3}" dt="2022-04-03T14:23:45.876" v="849" actId="1076"/>
          <ac:picMkLst>
            <pc:docMk/>
            <pc:sldMk cId="1526643667" sldId="257"/>
            <ac:picMk id="1028" creationId="{B135BBCF-5649-4533-975D-CB8480A33E92}"/>
          </ac:picMkLst>
        </pc:picChg>
      </pc:sldChg>
      <pc:sldChg chg="modSp mod ord">
        <pc:chgData name="Ronni Pedersen" userId="2866cefd-ffa7-45de-bd89-1e39a4fc81a0" providerId="ADAL" clId="{623EA85E-6F81-4CF7-854A-31308832DDE3}" dt="2022-04-08T05:57:49.346" v="1442" actId="20577"/>
        <pc:sldMkLst>
          <pc:docMk/>
          <pc:sldMk cId="2941260237" sldId="258"/>
        </pc:sldMkLst>
        <pc:spChg chg="mod">
          <ac:chgData name="Ronni Pedersen" userId="2866cefd-ffa7-45de-bd89-1e39a4fc81a0" providerId="ADAL" clId="{623EA85E-6F81-4CF7-854A-31308832DDE3}" dt="2022-04-08T05:57:49.346" v="1442" actId="20577"/>
          <ac:spMkLst>
            <pc:docMk/>
            <pc:sldMk cId="2941260237" sldId="258"/>
            <ac:spMk id="2" creationId="{F7A4D3FC-A969-46ED-9B96-748A89DE42AC}"/>
          </ac:spMkLst>
        </pc:spChg>
        <pc:picChg chg="mod">
          <ac:chgData name="Ronni Pedersen" userId="2866cefd-ffa7-45de-bd89-1e39a4fc81a0" providerId="ADAL" clId="{623EA85E-6F81-4CF7-854A-31308832DDE3}" dt="2022-04-03T11:18:41.570" v="510" actId="1076"/>
          <ac:picMkLst>
            <pc:docMk/>
            <pc:sldMk cId="2941260237" sldId="258"/>
            <ac:picMk id="4" creationId="{F3B1973F-71F1-400B-94B3-7385C27BA73E}"/>
          </ac:picMkLst>
        </pc:picChg>
      </pc:sldChg>
      <pc:sldChg chg="addSp delSp modSp new mod ord">
        <pc:chgData name="Ronni Pedersen" userId="2866cefd-ffa7-45de-bd89-1e39a4fc81a0" providerId="ADAL" clId="{623EA85E-6F81-4CF7-854A-31308832DDE3}" dt="2022-04-08T05:44:59.177" v="962"/>
        <pc:sldMkLst>
          <pc:docMk/>
          <pc:sldMk cId="3421610053" sldId="259"/>
        </pc:sldMkLst>
        <pc:spChg chg="mod">
          <ac:chgData name="Ronni Pedersen" userId="2866cefd-ffa7-45de-bd89-1e39a4fc81a0" providerId="ADAL" clId="{623EA85E-6F81-4CF7-854A-31308832DDE3}" dt="2022-04-08T05:44:42.557" v="961" actId="20577"/>
          <ac:spMkLst>
            <pc:docMk/>
            <pc:sldMk cId="3421610053" sldId="259"/>
            <ac:spMk id="2" creationId="{D0624B11-CBA9-469B-9C1B-411C65AB80A9}"/>
          </ac:spMkLst>
        </pc:spChg>
        <pc:spChg chg="mod">
          <ac:chgData name="Ronni Pedersen" userId="2866cefd-ffa7-45de-bd89-1e39a4fc81a0" providerId="ADAL" clId="{623EA85E-6F81-4CF7-854A-31308832DDE3}" dt="2022-04-08T05:44:59.177" v="962"/>
          <ac:spMkLst>
            <pc:docMk/>
            <pc:sldMk cId="3421610053" sldId="259"/>
            <ac:spMk id="3" creationId="{272A164A-F8CA-4519-9487-C7D9128E1ECC}"/>
          </ac:spMkLst>
        </pc:spChg>
        <pc:picChg chg="add del mod">
          <ac:chgData name="Ronni Pedersen" userId="2866cefd-ffa7-45de-bd89-1e39a4fc81a0" providerId="ADAL" clId="{623EA85E-6F81-4CF7-854A-31308832DDE3}" dt="2022-04-03T11:21:19.183" v="533" actId="478"/>
          <ac:picMkLst>
            <pc:docMk/>
            <pc:sldMk cId="3421610053" sldId="259"/>
            <ac:picMk id="4" creationId="{254DEFC7-C39A-4334-9E6E-B8CA4EABF954}"/>
          </ac:picMkLst>
        </pc:picChg>
      </pc:sldChg>
      <pc:sldChg chg="addSp delSp modSp new mod ord">
        <pc:chgData name="Ronni Pedersen" userId="2866cefd-ffa7-45de-bd89-1e39a4fc81a0" providerId="ADAL" clId="{623EA85E-6F81-4CF7-854A-31308832DDE3}" dt="2022-04-08T05:57:36.541" v="1435" actId="1076"/>
        <pc:sldMkLst>
          <pc:docMk/>
          <pc:sldMk cId="4117460487" sldId="260"/>
        </pc:sldMkLst>
        <pc:spChg chg="mod">
          <ac:chgData name="Ronni Pedersen" userId="2866cefd-ffa7-45de-bd89-1e39a4fc81a0" providerId="ADAL" clId="{623EA85E-6F81-4CF7-854A-31308832DDE3}" dt="2022-04-03T11:18:53.746" v="522" actId="20577"/>
          <ac:spMkLst>
            <pc:docMk/>
            <pc:sldMk cId="4117460487" sldId="260"/>
            <ac:spMk id="2" creationId="{EBB2E794-D7E6-4958-86CE-CC8067D330D1}"/>
          </ac:spMkLst>
        </pc:spChg>
        <pc:spChg chg="mod">
          <ac:chgData name="Ronni Pedersen" userId="2866cefd-ffa7-45de-bd89-1e39a4fc81a0" providerId="ADAL" clId="{623EA85E-6F81-4CF7-854A-31308832DDE3}" dt="2022-04-08T05:43:24.495" v="893" actId="20577"/>
          <ac:spMkLst>
            <pc:docMk/>
            <pc:sldMk cId="4117460487" sldId="260"/>
            <ac:spMk id="3" creationId="{201B207B-E409-495F-985C-D57A6D203AE6}"/>
          </ac:spMkLst>
        </pc:spChg>
        <pc:picChg chg="add del mod">
          <ac:chgData name="Ronni Pedersen" userId="2866cefd-ffa7-45de-bd89-1e39a4fc81a0" providerId="ADAL" clId="{623EA85E-6F81-4CF7-854A-31308832DDE3}" dt="2022-04-03T11:21:15.449" v="532" actId="478"/>
          <ac:picMkLst>
            <pc:docMk/>
            <pc:sldMk cId="4117460487" sldId="260"/>
            <ac:picMk id="4" creationId="{283F86A4-F6A8-4D16-940E-07114C67137E}"/>
          </ac:picMkLst>
        </pc:picChg>
        <pc:picChg chg="add mod">
          <ac:chgData name="Ronni Pedersen" userId="2866cefd-ffa7-45de-bd89-1e39a4fc81a0" providerId="ADAL" clId="{623EA85E-6F81-4CF7-854A-31308832DDE3}" dt="2022-04-08T05:57:36.541" v="1435" actId="1076"/>
          <ac:picMkLst>
            <pc:docMk/>
            <pc:sldMk cId="4117460487" sldId="260"/>
            <ac:picMk id="2050" creationId="{FC45F65A-AAD0-4CE1-90D2-25471AD85413}"/>
          </ac:picMkLst>
        </pc:picChg>
      </pc:sldChg>
      <pc:sldChg chg="delSp add modTransition">
        <pc:chgData name="Ronni Pedersen" userId="2866cefd-ffa7-45de-bd89-1e39a4fc81a0" providerId="ADAL" clId="{623EA85E-6F81-4CF7-854A-31308832DDE3}" dt="2022-04-03T11:05:53.237" v="58"/>
        <pc:sldMkLst>
          <pc:docMk/>
          <pc:sldMk cId="2026098480" sldId="261"/>
        </pc:sldMkLst>
        <pc:picChg chg="del">
          <ac:chgData name="Ronni Pedersen" userId="2866cefd-ffa7-45de-bd89-1e39a4fc81a0" providerId="ADAL" clId="{623EA85E-6F81-4CF7-854A-31308832DDE3}" dt="2022-04-03T11:05:38.769" v="56" actId="478"/>
          <ac:picMkLst>
            <pc:docMk/>
            <pc:sldMk cId="2026098480" sldId="261"/>
            <ac:picMk id="2052" creationId="{6E145019-94B4-4910-921B-F796F28415A0}"/>
          </ac:picMkLst>
        </pc:picChg>
      </pc:sldChg>
      <pc:sldChg chg="addSp delSp modSp new del mod">
        <pc:chgData name="Ronni Pedersen" userId="2866cefd-ffa7-45de-bd89-1e39a4fc81a0" providerId="ADAL" clId="{623EA85E-6F81-4CF7-854A-31308832DDE3}" dt="2022-04-03T11:22:07.721" v="556" actId="47"/>
        <pc:sldMkLst>
          <pc:docMk/>
          <pc:sldMk cId="499231394" sldId="262"/>
        </pc:sldMkLst>
        <pc:spChg chg="mod">
          <ac:chgData name="Ronni Pedersen" userId="2866cefd-ffa7-45de-bd89-1e39a4fc81a0" providerId="ADAL" clId="{623EA85E-6F81-4CF7-854A-31308832DDE3}" dt="2022-04-03T11:07:36.857" v="81" actId="20577"/>
          <ac:spMkLst>
            <pc:docMk/>
            <pc:sldMk cId="499231394" sldId="262"/>
            <ac:spMk id="2" creationId="{D81F552C-C949-49AA-94E8-9D35C172AD01}"/>
          </ac:spMkLst>
        </pc:spChg>
        <pc:spChg chg="del">
          <ac:chgData name="Ronni Pedersen" userId="2866cefd-ffa7-45de-bd89-1e39a4fc81a0" providerId="ADAL" clId="{623EA85E-6F81-4CF7-854A-31308832DDE3}" dt="2022-04-03T11:07:43.716" v="82" actId="478"/>
          <ac:spMkLst>
            <pc:docMk/>
            <pc:sldMk cId="499231394" sldId="262"/>
            <ac:spMk id="3" creationId="{72E49E37-C1E0-4ADA-BB4A-5BB6F3822B90}"/>
          </ac:spMkLst>
        </pc:spChg>
        <pc:picChg chg="add mod">
          <ac:chgData name="Ronni Pedersen" userId="2866cefd-ffa7-45de-bd89-1e39a4fc81a0" providerId="ADAL" clId="{623EA85E-6F81-4CF7-854A-31308832DDE3}" dt="2022-04-03T11:07:56.063" v="85" actId="1076"/>
          <ac:picMkLst>
            <pc:docMk/>
            <pc:sldMk cId="499231394" sldId="262"/>
            <ac:picMk id="4" creationId="{75ECB571-D408-475D-864B-A7F9D25043E2}"/>
          </ac:picMkLst>
        </pc:picChg>
      </pc:sldChg>
      <pc:sldChg chg="modSp add mod">
        <pc:chgData name="Ronni Pedersen" userId="2866cefd-ffa7-45de-bd89-1e39a4fc81a0" providerId="ADAL" clId="{623EA85E-6F81-4CF7-854A-31308832DDE3}" dt="2022-04-03T11:22:03.694" v="555" actId="5793"/>
        <pc:sldMkLst>
          <pc:docMk/>
          <pc:sldMk cId="1619771308" sldId="263"/>
        </pc:sldMkLst>
        <pc:spChg chg="mod">
          <ac:chgData name="Ronni Pedersen" userId="2866cefd-ffa7-45de-bd89-1e39a4fc81a0" providerId="ADAL" clId="{623EA85E-6F81-4CF7-854A-31308832DDE3}" dt="2022-04-03T11:22:03.694" v="555" actId="5793"/>
          <ac:spMkLst>
            <pc:docMk/>
            <pc:sldMk cId="1619771308" sldId="263"/>
            <ac:spMk id="3" creationId="{FA159B0A-BE6B-42C2-AD22-CC3DAC9F31EE}"/>
          </ac:spMkLst>
        </pc:spChg>
      </pc:sldChg>
      <pc:sldChg chg="new del">
        <pc:chgData name="Ronni Pedersen" userId="2866cefd-ffa7-45de-bd89-1e39a4fc81a0" providerId="ADAL" clId="{623EA85E-6F81-4CF7-854A-31308832DDE3}" dt="2022-04-03T11:22:18.478" v="558" actId="47"/>
        <pc:sldMkLst>
          <pc:docMk/>
          <pc:sldMk cId="1317363501" sldId="264"/>
        </pc:sldMkLst>
      </pc:sldChg>
      <pc:sldChg chg="addSp delSp modSp new mod">
        <pc:chgData name="Ronni Pedersen" userId="2866cefd-ffa7-45de-bd89-1e39a4fc81a0" providerId="ADAL" clId="{623EA85E-6F81-4CF7-854A-31308832DDE3}" dt="2022-04-03T14:19:05.945" v="732" actId="21"/>
        <pc:sldMkLst>
          <pc:docMk/>
          <pc:sldMk cId="1908883573" sldId="264"/>
        </pc:sldMkLst>
        <pc:spChg chg="mod">
          <ac:chgData name="Ronni Pedersen" userId="2866cefd-ffa7-45de-bd89-1e39a4fc81a0" providerId="ADAL" clId="{623EA85E-6F81-4CF7-854A-31308832DDE3}" dt="2022-04-03T14:16:08.439" v="589" actId="20577"/>
          <ac:spMkLst>
            <pc:docMk/>
            <pc:sldMk cId="1908883573" sldId="264"/>
            <ac:spMk id="2" creationId="{091BDAE5-93B6-40DB-89AF-0A8F77712E2C}"/>
          </ac:spMkLst>
        </pc:spChg>
        <pc:spChg chg="mod">
          <ac:chgData name="Ronni Pedersen" userId="2866cefd-ffa7-45de-bd89-1e39a4fc81a0" providerId="ADAL" clId="{623EA85E-6F81-4CF7-854A-31308832DDE3}" dt="2022-04-03T14:18:34.112" v="718" actId="20577"/>
          <ac:spMkLst>
            <pc:docMk/>
            <pc:sldMk cId="1908883573" sldId="264"/>
            <ac:spMk id="3" creationId="{C7FE55CD-0223-49EA-ABB7-BA4DE6375C62}"/>
          </ac:spMkLst>
        </pc:spChg>
        <pc:picChg chg="add mod">
          <ac:chgData name="Ronni Pedersen" userId="2866cefd-ffa7-45de-bd89-1e39a4fc81a0" providerId="ADAL" clId="{623EA85E-6F81-4CF7-854A-31308832DDE3}" dt="2022-04-03T14:18:44.401" v="721" actId="1076"/>
          <ac:picMkLst>
            <pc:docMk/>
            <pc:sldMk cId="1908883573" sldId="264"/>
            <ac:picMk id="5" creationId="{FD601D6D-61D6-442E-8C60-AE87FA2F81CD}"/>
          </ac:picMkLst>
        </pc:picChg>
        <pc:picChg chg="add del mod">
          <ac:chgData name="Ronni Pedersen" userId="2866cefd-ffa7-45de-bd89-1e39a4fc81a0" providerId="ADAL" clId="{623EA85E-6F81-4CF7-854A-31308832DDE3}" dt="2022-04-03T14:19:05.945" v="732" actId="21"/>
          <ac:picMkLst>
            <pc:docMk/>
            <pc:sldMk cId="1908883573" sldId="264"/>
            <ac:picMk id="6" creationId="{06746790-94E2-4530-8E24-D4F494B4C56E}"/>
          </ac:picMkLst>
        </pc:picChg>
      </pc:sldChg>
      <pc:sldChg chg="addSp modSp new mod">
        <pc:chgData name="Ronni Pedersen" userId="2866cefd-ffa7-45de-bd89-1e39a4fc81a0" providerId="ADAL" clId="{623EA85E-6F81-4CF7-854A-31308832DDE3}" dt="2022-04-08T05:44:25.536" v="952" actId="20577"/>
        <pc:sldMkLst>
          <pc:docMk/>
          <pc:sldMk cId="191811247" sldId="265"/>
        </pc:sldMkLst>
        <pc:spChg chg="mod">
          <ac:chgData name="Ronni Pedersen" userId="2866cefd-ffa7-45de-bd89-1e39a4fc81a0" providerId="ADAL" clId="{623EA85E-6F81-4CF7-854A-31308832DDE3}" dt="2022-04-03T14:19:25.433" v="742" actId="20577"/>
          <ac:spMkLst>
            <pc:docMk/>
            <pc:sldMk cId="191811247" sldId="265"/>
            <ac:spMk id="2" creationId="{0789E5B4-906D-4169-878D-A2B88869E753}"/>
          </ac:spMkLst>
        </pc:spChg>
        <pc:spChg chg="mod">
          <ac:chgData name="Ronni Pedersen" userId="2866cefd-ffa7-45de-bd89-1e39a4fc81a0" providerId="ADAL" clId="{623EA85E-6F81-4CF7-854A-31308832DDE3}" dt="2022-04-08T05:44:25.536" v="952" actId="20577"/>
          <ac:spMkLst>
            <pc:docMk/>
            <pc:sldMk cId="191811247" sldId="265"/>
            <ac:spMk id="3" creationId="{D774B1B3-EA7B-4157-BB86-3E001EEF2C75}"/>
          </ac:spMkLst>
        </pc:spChg>
        <pc:picChg chg="add mod">
          <ac:chgData name="Ronni Pedersen" userId="2866cefd-ffa7-45de-bd89-1e39a4fc81a0" providerId="ADAL" clId="{623EA85E-6F81-4CF7-854A-31308832DDE3}" dt="2022-04-03T14:23:10.772" v="846" actId="1076"/>
          <ac:picMkLst>
            <pc:docMk/>
            <pc:sldMk cId="191811247" sldId="265"/>
            <ac:picMk id="5" creationId="{BA31F62A-F1AE-44E4-9352-EE032E4071F7}"/>
          </ac:picMkLst>
        </pc:picChg>
      </pc:sldChg>
      <pc:sldChg chg="add del">
        <pc:chgData name="Ronni Pedersen" userId="2866cefd-ffa7-45de-bd89-1e39a4fc81a0" providerId="ADAL" clId="{623EA85E-6F81-4CF7-854A-31308832DDE3}" dt="2022-04-03T14:18:55.959" v="726"/>
        <pc:sldMkLst>
          <pc:docMk/>
          <pc:sldMk cId="4289547834" sldId="265"/>
        </pc:sldMkLst>
      </pc:sldChg>
      <pc:sldChg chg="addSp modSp new mod">
        <pc:chgData name="Ronni Pedersen" userId="2866cefd-ffa7-45de-bd89-1e39a4fc81a0" providerId="ADAL" clId="{623EA85E-6F81-4CF7-854A-31308832DDE3}" dt="2022-04-08T05:54:30.750" v="1431" actId="14100"/>
        <pc:sldMkLst>
          <pc:docMk/>
          <pc:sldMk cId="962368012" sldId="266"/>
        </pc:sldMkLst>
        <pc:spChg chg="mod">
          <ac:chgData name="Ronni Pedersen" userId="2866cefd-ffa7-45de-bd89-1e39a4fc81a0" providerId="ADAL" clId="{623EA85E-6F81-4CF7-854A-31308832DDE3}" dt="2022-04-08T05:49:04.448" v="1112" actId="20577"/>
          <ac:spMkLst>
            <pc:docMk/>
            <pc:sldMk cId="962368012" sldId="266"/>
            <ac:spMk id="2" creationId="{F0532AEC-DA8C-4E8A-AC7A-E3AF38F0869A}"/>
          </ac:spMkLst>
        </pc:spChg>
        <pc:spChg chg="mod">
          <ac:chgData name="Ronni Pedersen" userId="2866cefd-ffa7-45de-bd89-1e39a4fc81a0" providerId="ADAL" clId="{623EA85E-6F81-4CF7-854A-31308832DDE3}" dt="2022-04-08T05:53:56.219" v="1426" actId="113"/>
          <ac:spMkLst>
            <pc:docMk/>
            <pc:sldMk cId="962368012" sldId="266"/>
            <ac:spMk id="3" creationId="{66F38DD3-681E-4176-A6D0-7C54618A597B}"/>
          </ac:spMkLst>
        </pc:spChg>
        <pc:picChg chg="add mod">
          <ac:chgData name="Ronni Pedersen" userId="2866cefd-ffa7-45de-bd89-1e39a4fc81a0" providerId="ADAL" clId="{623EA85E-6F81-4CF7-854A-31308832DDE3}" dt="2022-04-08T05:54:30.750" v="1431" actId="14100"/>
          <ac:picMkLst>
            <pc:docMk/>
            <pc:sldMk cId="962368012" sldId="266"/>
            <ac:picMk id="1026" creationId="{FEFA2407-1EEA-4680-AC7B-3ED522BB4665}"/>
          </ac:picMkLst>
        </pc:picChg>
      </pc:sldChg>
      <pc:sldChg chg="new del">
        <pc:chgData name="Ronni Pedersen" userId="2866cefd-ffa7-45de-bd89-1e39a4fc81a0" providerId="ADAL" clId="{623EA85E-6F81-4CF7-854A-31308832DDE3}" dt="2022-04-07T07:25:36.230" v="851" actId="47"/>
        <pc:sldMkLst>
          <pc:docMk/>
          <pc:sldMk cId="3903318367" sldId="266"/>
        </pc:sldMkLst>
      </pc:sldChg>
      <pc:sldMasterChg chg="modSldLayout">
        <pc:chgData name="Ronni Pedersen" userId="2866cefd-ffa7-45de-bd89-1e39a4fc81a0" providerId="ADAL" clId="{623EA85E-6F81-4CF7-854A-31308832DDE3}" dt="2022-04-03T11:20:59.900" v="530"/>
        <pc:sldMasterMkLst>
          <pc:docMk/>
          <pc:sldMasterMk cId="1065452915" sldId="2147483648"/>
        </pc:sldMasterMkLst>
        <pc:sldLayoutChg chg="addSp modSp">
          <pc:chgData name="Ronni Pedersen" userId="2866cefd-ffa7-45de-bd89-1e39a4fc81a0" providerId="ADAL" clId="{623EA85E-6F81-4CF7-854A-31308832DDE3}" dt="2022-04-03T11:20:21.172" v="523"/>
          <pc:sldLayoutMkLst>
            <pc:docMk/>
            <pc:sldMasterMk cId="1065452915" sldId="2147483648"/>
            <pc:sldLayoutMk cId="887528838" sldId="2147483650"/>
          </pc:sldLayoutMkLst>
          <pc:picChg chg="add mod">
            <ac:chgData name="Ronni Pedersen" userId="2866cefd-ffa7-45de-bd89-1e39a4fc81a0" providerId="ADAL" clId="{623EA85E-6F81-4CF7-854A-31308832DDE3}" dt="2022-04-03T11:20:21.172" v="523"/>
            <ac:picMkLst>
              <pc:docMk/>
              <pc:sldMasterMk cId="1065452915" sldId="2147483648"/>
              <pc:sldLayoutMk cId="887528838" sldId="2147483650"/>
              <ac:picMk id="7" creationId="{59777778-566B-4DFE-8030-71675956E710}"/>
            </ac:picMkLst>
          </pc:picChg>
        </pc:sldLayoutChg>
        <pc:sldLayoutChg chg="addSp modSp">
          <pc:chgData name="Ronni Pedersen" userId="2866cefd-ffa7-45de-bd89-1e39a4fc81a0" providerId="ADAL" clId="{623EA85E-6F81-4CF7-854A-31308832DDE3}" dt="2022-04-03T11:20:27.828" v="524"/>
          <pc:sldLayoutMkLst>
            <pc:docMk/>
            <pc:sldMasterMk cId="1065452915" sldId="2147483648"/>
            <pc:sldLayoutMk cId="2277168924" sldId="2147483652"/>
          </pc:sldLayoutMkLst>
          <pc:picChg chg="add mod">
            <ac:chgData name="Ronni Pedersen" userId="2866cefd-ffa7-45de-bd89-1e39a4fc81a0" providerId="ADAL" clId="{623EA85E-6F81-4CF7-854A-31308832DDE3}" dt="2022-04-03T11:20:27.828" v="524"/>
            <ac:picMkLst>
              <pc:docMk/>
              <pc:sldMasterMk cId="1065452915" sldId="2147483648"/>
              <pc:sldLayoutMk cId="2277168924" sldId="2147483652"/>
              <ac:picMk id="8" creationId="{644557E9-DFA5-4146-BEBA-D96AF64F48D4}"/>
            </ac:picMkLst>
          </pc:picChg>
        </pc:sldLayoutChg>
        <pc:sldLayoutChg chg="addSp modSp">
          <pc:chgData name="Ronni Pedersen" userId="2866cefd-ffa7-45de-bd89-1e39a4fc81a0" providerId="ADAL" clId="{623EA85E-6F81-4CF7-854A-31308832DDE3}" dt="2022-04-03T11:20:33.135" v="525"/>
          <pc:sldLayoutMkLst>
            <pc:docMk/>
            <pc:sldMasterMk cId="1065452915" sldId="2147483648"/>
            <pc:sldLayoutMk cId="80372330" sldId="2147483653"/>
          </pc:sldLayoutMkLst>
          <pc:picChg chg="add mod">
            <ac:chgData name="Ronni Pedersen" userId="2866cefd-ffa7-45de-bd89-1e39a4fc81a0" providerId="ADAL" clId="{623EA85E-6F81-4CF7-854A-31308832DDE3}" dt="2022-04-03T11:20:33.135" v="525"/>
            <ac:picMkLst>
              <pc:docMk/>
              <pc:sldMasterMk cId="1065452915" sldId="2147483648"/>
              <pc:sldLayoutMk cId="80372330" sldId="2147483653"/>
              <ac:picMk id="10" creationId="{BA41D34A-6873-47EB-AF88-7E656ED6ECF7}"/>
            </ac:picMkLst>
          </pc:picChg>
        </pc:sldLayoutChg>
        <pc:sldLayoutChg chg="addSp modSp">
          <pc:chgData name="Ronni Pedersen" userId="2866cefd-ffa7-45de-bd89-1e39a4fc81a0" providerId="ADAL" clId="{623EA85E-6F81-4CF7-854A-31308832DDE3}" dt="2022-04-03T11:20:42.204" v="526"/>
          <pc:sldLayoutMkLst>
            <pc:docMk/>
            <pc:sldMasterMk cId="1065452915" sldId="2147483648"/>
            <pc:sldLayoutMk cId="2801673925" sldId="2147483654"/>
          </pc:sldLayoutMkLst>
          <pc:picChg chg="add mod">
            <ac:chgData name="Ronni Pedersen" userId="2866cefd-ffa7-45de-bd89-1e39a4fc81a0" providerId="ADAL" clId="{623EA85E-6F81-4CF7-854A-31308832DDE3}" dt="2022-04-03T11:20:42.204" v="526"/>
            <ac:picMkLst>
              <pc:docMk/>
              <pc:sldMasterMk cId="1065452915" sldId="2147483648"/>
              <pc:sldLayoutMk cId="2801673925" sldId="2147483654"/>
              <ac:picMk id="6" creationId="{4B56B3FC-715A-412D-A7CC-811E29B30175}"/>
            </ac:picMkLst>
          </pc:picChg>
        </pc:sldLayoutChg>
        <pc:sldLayoutChg chg="addSp modSp">
          <pc:chgData name="Ronni Pedersen" userId="2866cefd-ffa7-45de-bd89-1e39a4fc81a0" providerId="ADAL" clId="{623EA85E-6F81-4CF7-854A-31308832DDE3}" dt="2022-04-03T11:20:45.063" v="527"/>
          <pc:sldLayoutMkLst>
            <pc:docMk/>
            <pc:sldMasterMk cId="1065452915" sldId="2147483648"/>
            <pc:sldLayoutMk cId="308548201" sldId="2147483655"/>
          </pc:sldLayoutMkLst>
          <pc:picChg chg="add mod">
            <ac:chgData name="Ronni Pedersen" userId="2866cefd-ffa7-45de-bd89-1e39a4fc81a0" providerId="ADAL" clId="{623EA85E-6F81-4CF7-854A-31308832DDE3}" dt="2022-04-03T11:20:45.063" v="527"/>
            <ac:picMkLst>
              <pc:docMk/>
              <pc:sldMasterMk cId="1065452915" sldId="2147483648"/>
              <pc:sldLayoutMk cId="308548201" sldId="2147483655"/>
              <ac:picMk id="5" creationId="{CC551FEA-D8AB-4163-AA1A-732AB18E4C3D}"/>
            </ac:picMkLst>
          </pc:picChg>
        </pc:sldLayoutChg>
        <pc:sldLayoutChg chg="addSp modSp">
          <pc:chgData name="Ronni Pedersen" userId="2866cefd-ffa7-45de-bd89-1e39a4fc81a0" providerId="ADAL" clId="{623EA85E-6F81-4CF7-854A-31308832DDE3}" dt="2022-04-03T11:20:47.638" v="528"/>
          <pc:sldLayoutMkLst>
            <pc:docMk/>
            <pc:sldMasterMk cId="1065452915" sldId="2147483648"/>
            <pc:sldLayoutMk cId="791069252" sldId="2147483656"/>
          </pc:sldLayoutMkLst>
          <pc:picChg chg="add mod">
            <ac:chgData name="Ronni Pedersen" userId="2866cefd-ffa7-45de-bd89-1e39a4fc81a0" providerId="ADAL" clId="{623EA85E-6F81-4CF7-854A-31308832DDE3}" dt="2022-04-03T11:20:47.638" v="528"/>
            <ac:picMkLst>
              <pc:docMk/>
              <pc:sldMasterMk cId="1065452915" sldId="2147483648"/>
              <pc:sldLayoutMk cId="791069252" sldId="2147483656"/>
              <ac:picMk id="8" creationId="{17478710-9F21-4899-BCC9-54C4E5B2B258}"/>
            </ac:picMkLst>
          </pc:picChg>
        </pc:sldLayoutChg>
        <pc:sldLayoutChg chg="addSp modSp">
          <pc:chgData name="Ronni Pedersen" userId="2866cefd-ffa7-45de-bd89-1e39a4fc81a0" providerId="ADAL" clId="{623EA85E-6F81-4CF7-854A-31308832DDE3}" dt="2022-04-03T11:20:57.009" v="529"/>
          <pc:sldLayoutMkLst>
            <pc:docMk/>
            <pc:sldMasterMk cId="1065452915" sldId="2147483648"/>
            <pc:sldLayoutMk cId="545534747" sldId="2147483657"/>
          </pc:sldLayoutMkLst>
          <pc:picChg chg="add mod">
            <ac:chgData name="Ronni Pedersen" userId="2866cefd-ffa7-45de-bd89-1e39a4fc81a0" providerId="ADAL" clId="{623EA85E-6F81-4CF7-854A-31308832DDE3}" dt="2022-04-03T11:20:57.009" v="529"/>
            <ac:picMkLst>
              <pc:docMk/>
              <pc:sldMasterMk cId="1065452915" sldId="2147483648"/>
              <pc:sldLayoutMk cId="545534747" sldId="2147483657"/>
              <ac:picMk id="8" creationId="{BF8BC748-8DF9-4DC8-93A1-32846B88498F}"/>
            </ac:picMkLst>
          </pc:picChg>
        </pc:sldLayoutChg>
        <pc:sldLayoutChg chg="addSp modSp">
          <pc:chgData name="Ronni Pedersen" userId="2866cefd-ffa7-45de-bd89-1e39a4fc81a0" providerId="ADAL" clId="{623EA85E-6F81-4CF7-854A-31308832DDE3}" dt="2022-04-03T11:20:59.900" v="530"/>
          <pc:sldLayoutMkLst>
            <pc:docMk/>
            <pc:sldMasterMk cId="1065452915" sldId="2147483648"/>
            <pc:sldLayoutMk cId="3660517559" sldId="2147483658"/>
          </pc:sldLayoutMkLst>
          <pc:picChg chg="add mod">
            <ac:chgData name="Ronni Pedersen" userId="2866cefd-ffa7-45de-bd89-1e39a4fc81a0" providerId="ADAL" clId="{623EA85E-6F81-4CF7-854A-31308832DDE3}" dt="2022-04-03T11:20:59.900" v="530"/>
            <ac:picMkLst>
              <pc:docMk/>
              <pc:sldMasterMk cId="1065452915" sldId="2147483648"/>
              <pc:sldLayoutMk cId="3660517559" sldId="2147483658"/>
              <ac:picMk id="7" creationId="{1FEEFA37-7AC6-4EB4-B573-37D0866136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14B4-B2F5-4BBE-A4EA-82CD69C46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FA892-81B5-4BC2-8967-5E4D2DEC0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F52C4-9853-4048-AA9E-8292F4AF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4972A-0F20-4CC8-8863-7CC203D2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FDAD-4A51-4604-8A8A-B70FF206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531E-EF86-43C7-935D-0111F6DC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0964E-AF7F-406C-95B9-62E9D7458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65CB1-D901-4AAC-817F-D5123C0F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0FEC4-DDFB-4DE4-B6E1-F378DF63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4C2D2-C229-4B8F-A834-F3733CB9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FEEFA37-7AC6-4EB4-B573-37D0866136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5" y="260894"/>
            <a:ext cx="3002510" cy="9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1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183FC-E301-49AD-82DC-780B7AB3D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FC22B-2ED0-4A65-9DDD-FD380522B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452C-D069-4C61-BBE9-ECFD764D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D50B-1646-401E-804B-A4158A09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AECF2-8C0D-44DB-88C5-7DC94C44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0199-989A-4035-A7B9-D6ECD45D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A7AC-F8CD-4D13-83AE-1B84E691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41D25-982D-4143-8132-96177FFE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62EF3-FE46-49FE-9DBF-049FFB54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1F3D0-2D02-4620-9CC8-AC7BBC71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59777778-566B-4DFE-8030-71675956E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5" y="260894"/>
            <a:ext cx="3002510" cy="9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2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9225-163E-4AD1-8480-1E695CF4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0CD7-6034-49F4-8835-10DEAC00F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2564-E8D5-4E79-98B1-2049D1BB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E439E-5096-4C0C-B8B8-950D5582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25AD9-5BD7-45B8-A22B-88684311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3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E5EB-D914-410E-8A4A-778E6428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A9D7-6B14-4907-A7F8-46E1A40C9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0A911-0F31-4274-A28C-025420B21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636B1-F9D0-4D90-8849-0C79ABA8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99B40-37B2-48E9-A653-A11D6A87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3BFAE-58AD-4419-8D10-010CC9B6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644557E9-DFA5-4146-BEBA-D96AF64F48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5" y="260894"/>
            <a:ext cx="3002510" cy="9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6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6FF6-7496-44F9-83C6-8300AF1A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C0E8B-B170-4C42-A86A-756F2822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75EE2-B78B-4480-BE48-8DF0F35BF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06623-C604-44D5-AAED-4A5DCF69C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01E9E-6F95-4C83-8788-733B81FE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FAF9B-AACB-4AD0-B52A-64991709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4120-EB09-4D0D-8A76-E25D3D6F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6A27A-EB5E-4C6B-A56A-E5835E7C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A41D34A-6873-47EB-AF88-7E656ED6EC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5" y="260894"/>
            <a:ext cx="3002510" cy="9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7B9C-2506-45AC-9CDC-1AC4CDA2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0A490-25A1-4C03-BC41-ECB9F3FB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1A211-EEE4-4143-BAF1-6E54DC90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90201-A736-4859-BA8E-F18FA053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4B56B3FC-715A-412D-A7CC-811E29B301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5" y="260894"/>
            <a:ext cx="3002510" cy="9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7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B5380-9B9F-4A8F-B1F5-F205B0DD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43E85-6AB8-4BB1-8401-EC40CB20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5B28B-7FD9-4029-94E3-5A98D187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C551FEA-D8AB-4163-AA1A-732AB18E4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5" y="260894"/>
            <a:ext cx="3002510" cy="9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DFD3-34CB-4B6D-99E3-E276DE4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83BE-4EB5-4E26-8AEA-3BB89C4F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313B7-3985-4FF6-B0F0-41B51378E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26CB5-AB04-43A6-90AD-C57F02EE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C380-F34B-4365-9483-7960101F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BE5E7-5AEA-43F0-A55F-935E4B7E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17478710-9F21-4899-BCC9-54C4E5B2B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5" y="260894"/>
            <a:ext cx="3002510" cy="9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6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05FA-4013-4101-840B-52DA6BF4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4955D-4458-409A-B4CB-87AE8CF56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0B80-CD7A-4E90-B0C2-B5114B4D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669F6-75DA-4C17-8814-CFF82720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E061-378A-47EC-B070-992D5585925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C9EDC-8F5A-489B-B77F-36DC9024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1C303-2AD7-45A0-AD2E-CBBE856B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BF8BC748-8DF9-4DC8-93A1-32846B8849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5" y="260894"/>
            <a:ext cx="3002510" cy="9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3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96659-7A80-46A1-86FC-1BEA7A8F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0BB2D-78A0-49B4-BA6E-80EB0537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12EE-A1CB-4340-BF11-9A07A135E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CE061-378A-47EC-B070-992D5585925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B49C-CF05-4DF1-9058-B602DED01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177F5-9631-4249-ABFB-E919C9F5E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909EF-B5F4-4D58-B839-641E60829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c/WorkplaceNinjaUserGroupDenmar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linkedin.com/groups/14077454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pninjas.d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159B0A-BE6B-42C2-AD22-CC3DAC9F3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6692"/>
            <a:ext cx="9144000" cy="723014"/>
          </a:xfrm>
        </p:spPr>
        <p:txBody>
          <a:bodyPr>
            <a:normAutofit/>
          </a:bodyPr>
          <a:lstStyle/>
          <a:p>
            <a:r>
              <a:rPr lang="da-DK" sz="3600" dirty="0">
                <a:latin typeface="Impact" panose="020B0806030902050204" pitchFamily="34" charset="0"/>
              </a:rPr>
              <a:t>April 2022</a:t>
            </a:r>
            <a:endParaRPr lang="en-US" sz="3600" dirty="0">
              <a:latin typeface="Impact" panose="020B0806030902050204" pitchFamily="34" charset="0"/>
            </a:endParaRPr>
          </a:p>
        </p:txBody>
      </p:sp>
      <p:pic>
        <p:nvPicPr>
          <p:cNvPr id="2052" name="Picture 4" descr="CoLabora - Home | Facebook">
            <a:extLst>
              <a:ext uri="{FF2B5EF4-FFF2-40B4-BE49-F238E27FC236}">
                <a16:creationId xmlns:a16="http://schemas.microsoft.com/office/drawing/2014/main" id="{6E145019-94B4-4910-921B-F796F2841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19" y="822391"/>
            <a:ext cx="3359161" cy="237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20011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159B0A-BE6B-42C2-AD22-CC3DAC9F3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6692"/>
            <a:ext cx="9144000" cy="723014"/>
          </a:xfrm>
        </p:spPr>
        <p:txBody>
          <a:bodyPr>
            <a:normAutofit/>
          </a:bodyPr>
          <a:lstStyle/>
          <a:p>
            <a:r>
              <a:rPr lang="da-DK" sz="3600" dirty="0" err="1">
                <a:latin typeface="Impact" panose="020B0806030902050204" pitchFamily="34" charset="0"/>
              </a:rPr>
              <a:t>Lets</a:t>
            </a:r>
            <a:r>
              <a:rPr lang="da-DK" sz="3600" dirty="0">
                <a:latin typeface="Impact" panose="020B0806030902050204" pitchFamily="34" charset="0"/>
              </a:rPr>
              <a:t> </a:t>
            </a:r>
            <a:r>
              <a:rPr lang="da-DK" sz="3600" dirty="0" err="1">
                <a:latin typeface="Impact" panose="020B0806030902050204" pitchFamily="34" charset="0"/>
              </a:rPr>
              <a:t>get</a:t>
            </a:r>
            <a:r>
              <a:rPr lang="da-DK" sz="3600" dirty="0">
                <a:latin typeface="Impact" panose="020B0806030902050204" pitchFamily="34" charset="0"/>
              </a:rPr>
              <a:t> </a:t>
            </a:r>
            <a:r>
              <a:rPr lang="da-DK" sz="3600" dirty="0" err="1">
                <a:latin typeface="Impact" panose="020B0806030902050204" pitchFamily="34" charset="0"/>
              </a:rPr>
              <a:t>started</a:t>
            </a:r>
            <a:r>
              <a:rPr lang="da-DK" sz="3600" dirty="0">
                <a:latin typeface="Impact" panose="020B0806030902050204" pitchFamily="34" charset="0"/>
              </a:rPr>
              <a:t>…</a:t>
            </a:r>
            <a:endParaRPr lang="en-US" sz="3600" dirty="0">
              <a:latin typeface="Impact" panose="020B0806030902050204" pitchFamily="34" charset="0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DEACFA5-F630-432F-B999-BF2832D4B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43" y="1198486"/>
            <a:ext cx="7665314" cy="25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71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159B0A-BE6B-42C2-AD22-CC3DAC9F3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6692"/>
            <a:ext cx="9144000" cy="723014"/>
          </a:xfrm>
        </p:spPr>
        <p:txBody>
          <a:bodyPr>
            <a:normAutofit/>
          </a:bodyPr>
          <a:lstStyle/>
          <a:p>
            <a:r>
              <a:rPr lang="da-DK" sz="3600" dirty="0">
                <a:latin typeface="Impact" panose="020B0806030902050204" pitchFamily="34" charset="0"/>
              </a:rPr>
              <a:t>April 2022</a:t>
            </a:r>
            <a:endParaRPr lang="en-US" sz="3600" dirty="0">
              <a:latin typeface="Impact" panose="020B0806030902050204" pitchFamily="34" charset="0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DEACFA5-F630-432F-B999-BF2832D4B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43" y="1198486"/>
            <a:ext cx="7665314" cy="25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98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00284B-0A3A-4A03-9720-A77B62A72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97702" l="9590" r="96903">
                        <a14:foregroundMark x1="51848" y1="9091" x2="51848" y2="9091"/>
                        <a14:foregroundMark x1="16384" y1="97602" x2="25574" y2="96603"/>
                        <a14:foregroundMark x1="25574" y1="96603" x2="33866" y2="91409"/>
                        <a14:foregroundMark x1="33866" y1="91409" x2="35465" y2="85714"/>
                        <a14:foregroundMark x1="38362" y1="93307" x2="28272" y2="96304"/>
                        <a14:foregroundMark x1="28272" y1="96304" x2="20879" y2="96004"/>
                        <a14:foregroundMark x1="20879" y1="96004" x2="18482" y2="97403"/>
                        <a14:foregroundMark x1="42458" y1="97602" x2="57542" y2="97203"/>
                        <a14:foregroundMark x1="57542" y1="97203" x2="67133" y2="90809"/>
                        <a14:foregroundMark x1="67133" y1="90809" x2="72827" y2="80919"/>
                        <a14:foregroundMark x1="72827" y1="80919" x2="90909" y2="91209"/>
                        <a14:foregroundMark x1="96903" y1="90709" x2="96104" y2="97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559946"/>
            <a:ext cx="3298054" cy="3298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4D3FC-A969-46ED-9B96-748A89DE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Team…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A48C-D4EB-40ED-A64C-210BEEB3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Peter Schmidt</a:t>
            </a:r>
          </a:p>
          <a:p>
            <a:r>
              <a:rPr lang="da-DK" dirty="0"/>
              <a:t>Michael Mardahl</a:t>
            </a:r>
          </a:p>
          <a:p>
            <a:r>
              <a:rPr lang="da-DK" dirty="0"/>
              <a:t>Ronni Pedersen</a:t>
            </a:r>
            <a:endParaRPr lang="en-US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F3B1973F-71F1-400B-94B3-7385C27BA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5" y="260894"/>
            <a:ext cx="3002510" cy="998175"/>
          </a:xfrm>
          <a:prstGeom prst="rect">
            <a:avLst/>
          </a:prstGeom>
        </p:spPr>
      </p:pic>
      <p:pic>
        <p:nvPicPr>
          <p:cNvPr id="5" name="Picture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9D4952DE-5CC5-4A59-A2F2-8F937EFA62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91" b="98679" l="9932" r="93836">
                        <a14:foregroundMark x1="52055" y1="93585" x2="59418" y2="80755"/>
                        <a14:foregroundMark x1="59418" y1="80755" x2="64469" y2="87358"/>
                        <a14:foregroundMark x1="64469" y1="87358" x2="78596" y2="81698"/>
                        <a14:foregroundMark x1="78596" y1="81698" x2="85103" y2="71698"/>
                        <a14:foregroundMark x1="85103" y1="71698" x2="90154" y2="83774"/>
                        <a14:foregroundMark x1="90154" y1="83774" x2="78253" y2="95849"/>
                        <a14:foregroundMark x1="78253" y1="95849" x2="84503" y2="77736"/>
                        <a14:foregroundMark x1="84503" y1="77736" x2="77654" y2="71698"/>
                        <a14:foregroundMark x1="77654" y1="71698" x2="77055" y2="70755"/>
                        <a14:foregroundMark x1="90839" y1="83962" x2="91695" y2="94340"/>
                        <a14:foregroundMark x1="91695" y1="94340" x2="91610" y2="95472"/>
                        <a14:foregroundMark x1="69264" y1="8491" x2="69264" y2="8491"/>
                        <a14:foregroundMark x1="93836" y1="92830" x2="93836" y2="92830"/>
                        <a14:foregroundMark x1="64384" y1="75849" x2="64384" y2="75849"/>
                        <a14:foregroundMark x1="63014" y1="76226" x2="66010" y2="74906"/>
                        <a14:foregroundMark x1="70462" y1="92830" x2="71318" y2="98679"/>
                      </a14:backgroundRemoval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498" t="-1262" r="-4498" b="1262"/>
          <a:stretch/>
        </p:blipFill>
        <p:spPr>
          <a:xfrm>
            <a:off x="5690588" y="3298054"/>
            <a:ext cx="5057314" cy="4172442"/>
          </a:xfrm>
          <a:prstGeom prst="rect">
            <a:avLst/>
          </a:prstGeom>
        </p:spPr>
      </p:pic>
      <p:pic>
        <p:nvPicPr>
          <p:cNvPr id="6" name="Content Placeholder 5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0D535476-B788-4E44-AA8F-F5A88AB1AB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92" b="99073" l="3900" r="96256">
                        <a14:foregroundMark x1="16225" y1="90572" x2="26677" y2="83462"/>
                        <a14:foregroundMark x1="26677" y1="83462" x2="38378" y2="80835"/>
                        <a14:foregroundMark x1="38378" y1="80835" x2="39314" y2="82226"/>
                        <a14:foregroundMark x1="23089" y1="74343" x2="12324" y2="83617"/>
                        <a14:foregroundMark x1="12324" y1="83617" x2="13261" y2="96291"/>
                        <a14:foregroundMark x1="13261" y1="96291" x2="59282" y2="97836"/>
                        <a14:foregroundMark x1="59282" y1="97836" x2="82059" y2="97372"/>
                        <a14:foregroundMark x1="82059" y1="97372" x2="97660" y2="89645"/>
                        <a14:foregroundMark x1="97660" y1="89645" x2="90952" y2="73725"/>
                        <a14:foregroundMark x1="90952" y1="73725" x2="79875" y2="76971"/>
                        <a14:foregroundMark x1="79875" y1="76971" x2="85335" y2="88408"/>
                        <a14:foregroundMark x1="85335" y1="88408" x2="39626" y2="92272"/>
                        <a14:foregroundMark x1="39626" y1="92272" x2="76131" y2="90881"/>
                        <a14:foregroundMark x1="76131" y1="90881" x2="81123" y2="87944"/>
                        <a14:foregroundMark x1="95944" y1="74498" x2="95008" y2="96445"/>
                        <a14:foregroundMark x1="95008" y1="96445" x2="10920" y2="97372"/>
                        <a14:foregroundMark x1="10920" y1="97372" x2="8112" y2="96754"/>
                        <a14:foregroundMark x1="4056" y1="97527" x2="4056" y2="97527"/>
                        <a14:foregroundMark x1="96256" y1="76662" x2="95164" y2="990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97" y="3429000"/>
            <a:ext cx="3687192" cy="372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6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E794-D7E6-4958-86CE-CC8067D3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Main </a:t>
            </a:r>
            <a:r>
              <a:rPr lang="da-DK" dirty="0" err="1"/>
              <a:t>focus</a:t>
            </a:r>
            <a:r>
              <a:rPr lang="da-DK" dirty="0"/>
              <a:t> for </a:t>
            </a:r>
            <a:r>
              <a:rPr lang="da-DK" dirty="0" err="1"/>
              <a:t>Workplace</a:t>
            </a:r>
            <a:r>
              <a:rPr lang="da-DK" dirty="0"/>
              <a:t> </a:t>
            </a:r>
            <a:r>
              <a:rPr lang="da-DK" dirty="0" err="1"/>
              <a:t>Ninja’s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207B-E409-495F-985C-D57A6D203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Microsoft 365 / </a:t>
            </a:r>
            <a:r>
              <a:rPr lang="da-DK" dirty="0" err="1"/>
              <a:t>Modern</a:t>
            </a:r>
            <a:r>
              <a:rPr lang="da-DK" dirty="0"/>
              <a:t> </a:t>
            </a:r>
            <a:r>
              <a:rPr lang="da-DK" dirty="0" err="1"/>
              <a:t>Workplace</a:t>
            </a:r>
            <a:endParaRPr lang="da-DK" dirty="0"/>
          </a:p>
          <a:p>
            <a:r>
              <a:rPr lang="da-DK" dirty="0"/>
              <a:t>Windows 365 / Azure Virtual Desktop</a:t>
            </a:r>
          </a:p>
          <a:p>
            <a:r>
              <a:rPr lang="da-DK" dirty="0"/>
              <a:t>Microsoft Azure (</a:t>
            </a:r>
            <a:r>
              <a:rPr lang="da-DK" dirty="0" err="1"/>
              <a:t>supporting</a:t>
            </a:r>
            <a:r>
              <a:rPr lang="da-DK" dirty="0"/>
              <a:t> Microsoft 365)</a:t>
            </a:r>
          </a:p>
          <a:p>
            <a:r>
              <a:rPr lang="da-DK" dirty="0"/>
              <a:t>Security</a:t>
            </a:r>
            <a:endParaRPr lang="en-US" dirty="0"/>
          </a:p>
        </p:txBody>
      </p:sp>
      <p:pic>
        <p:nvPicPr>
          <p:cNvPr id="2050" name="Picture 2" descr="Over 70 gratis billeder for Ms og Skib">
            <a:extLst>
              <a:ext uri="{FF2B5EF4-FFF2-40B4-BE49-F238E27FC236}">
                <a16:creationId xmlns:a16="http://schemas.microsoft.com/office/drawing/2014/main" id="{FC45F65A-AAD0-4CE1-90D2-25471AD85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636" y="5103554"/>
            <a:ext cx="3097619" cy="15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46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709B-46EA-4B1D-A6E1-CF1622B7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Live Chat on YouTube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AFCCB-286A-46ED-B18B-0AFF64B0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418"/>
            <a:ext cx="10515600" cy="4351338"/>
          </a:xfrm>
        </p:spPr>
        <p:txBody>
          <a:bodyPr/>
          <a:lstStyle/>
          <a:p>
            <a:r>
              <a:rPr lang="da-DK" dirty="0"/>
              <a:t>YouTube Channel: </a:t>
            </a:r>
            <a:r>
              <a:rPr lang="da-DK" dirty="0">
                <a:hlinkClick r:id="rId2"/>
              </a:rPr>
              <a:t>https://www.youtube.com/c/WorkplaceNinjaUserGroupDenmark/</a:t>
            </a:r>
            <a:endParaRPr lang="da-DK" dirty="0"/>
          </a:p>
          <a:p>
            <a:endParaRPr lang="da-DK" dirty="0"/>
          </a:p>
          <a:p>
            <a:r>
              <a:rPr lang="da-DK" dirty="0"/>
              <a:t>Chat/</a:t>
            </a:r>
            <a:r>
              <a:rPr lang="da-DK" dirty="0" err="1"/>
              <a:t>Questions</a:t>
            </a:r>
            <a:r>
              <a:rPr lang="da-DK" dirty="0"/>
              <a:t>: </a:t>
            </a:r>
            <a:r>
              <a:rPr lang="da-DK" dirty="0" err="1"/>
              <a:t>Subscribers</a:t>
            </a:r>
            <a:r>
              <a:rPr lang="da-DK" dirty="0"/>
              <a:t> </a:t>
            </a:r>
            <a:r>
              <a:rPr lang="da-DK" dirty="0" err="1"/>
              <a:t>only</a:t>
            </a:r>
            <a:endParaRPr lang="da-DK" dirty="0"/>
          </a:p>
          <a:p>
            <a:endParaRPr lang="da-DK" dirty="0"/>
          </a:p>
          <a:p>
            <a:r>
              <a:rPr lang="da-DK" dirty="0"/>
              <a:t>Min. </a:t>
            </a:r>
            <a:r>
              <a:rPr lang="da-DK" dirty="0" err="1"/>
              <a:t>Subscriber</a:t>
            </a:r>
            <a:r>
              <a:rPr lang="da-DK" dirty="0"/>
              <a:t> periode: 5 </a:t>
            </a:r>
            <a:r>
              <a:rPr lang="da-DK" dirty="0" err="1"/>
              <a:t>mins</a:t>
            </a:r>
            <a:r>
              <a:rPr lang="da-DK" dirty="0"/>
              <a:t>.</a:t>
            </a:r>
          </a:p>
          <a:p>
            <a:endParaRPr lang="da-DK" dirty="0"/>
          </a:p>
          <a:p>
            <a:endParaRPr lang="en-US" dirty="0"/>
          </a:p>
        </p:txBody>
      </p:sp>
      <p:pic>
        <p:nvPicPr>
          <p:cNvPr id="1028" name="Picture 4" descr="YouTube SEO - Bliv #1 på verdens andenstørste søgemaskine | Become">
            <a:extLst>
              <a:ext uri="{FF2B5EF4-FFF2-40B4-BE49-F238E27FC236}">
                <a16:creationId xmlns:a16="http://schemas.microsoft.com/office/drawing/2014/main" id="{B135BBCF-5649-4533-975D-CB8480A3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655" y="5214182"/>
            <a:ext cx="2771080" cy="116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85209BB0-B097-4DFE-AE28-5EA3E3831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45" y="3328964"/>
            <a:ext cx="3049955" cy="304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4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DAE5-93B6-40DB-89AF-0A8F7771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LinkedIn Group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55CD-0223-49EA-ABB7-BA4DE6375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Workplace Ninja's Danmark</a:t>
            </a:r>
          </a:p>
          <a:p>
            <a:r>
              <a:rPr lang="en-US" dirty="0">
                <a:hlinkClick r:id="rId2"/>
              </a:rPr>
              <a:t>https://www.linkedin.com/groups/14077454/</a:t>
            </a:r>
            <a:endParaRPr lang="en-US" dirty="0"/>
          </a:p>
          <a:p>
            <a:endParaRPr lang="en-US" dirty="0"/>
          </a:p>
          <a:p>
            <a:r>
              <a:rPr lang="en-US" dirty="0"/>
              <a:t>Announcements</a:t>
            </a:r>
          </a:p>
          <a:p>
            <a:pPr lvl="1"/>
            <a:r>
              <a:rPr lang="en-US" dirty="0"/>
              <a:t>Event Announcements</a:t>
            </a:r>
          </a:p>
          <a:p>
            <a:pPr lvl="1"/>
            <a:r>
              <a:rPr lang="en-US" dirty="0"/>
              <a:t>Speaker Announcements</a:t>
            </a:r>
          </a:p>
          <a:p>
            <a:endParaRPr lang="en-US" dirty="0"/>
          </a:p>
          <a:p>
            <a:r>
              <a:rPr lang="en-US" dirty="0"/>
              <a:t>Recordings</a:t>
            </a:r>
          </a:p>
          <a:p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FD601D6D-61D6-442E-8C60-AE87FA2F8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47" y="3363547"/>
            <a:ext cx="2948353" cy="29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8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E5B4-906D-4169-878D-A2B88869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B1B3-EA7B-4157-BB86-3E001EEF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Workplace Ninja's Danmark</a:t>
            </a:r>
          </a:p>
          <a:p>
            <a:r>
              <a:rPr lang="en-US" dirty="0">
                <a:hlinkClick r:id="rId2"/>
              </a:rPr>
              <a:t>https://wpninjas.dk/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General Information</a:t>
            </a:r>
          </a:p>
          <a:p>
            <a:r>
              <a:rPr lang="en-US" dirty="0"/>
              <a:t>Meetup Calendar</a:t>
            </a:r>
          </a:p>
          <a:p>
            <a:r>
              <a:rPr lang="en-US" dirty="0"/>
              <a:t>Recordings from previous events</a:t>
            </a:r>
          </a:p>
          <a:p>
            <a:r>
              <a:rPr lang="en-US" dirty="0"/>
              <a:t>More…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BA31F62A-F1AE-44E4-9352-EE032E407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877" y="3442678"/>
            <a:ext cx="2869222" cy="28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4B11-CBA9-469B-9C1B-411C65AB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Today’s</a:t>
            </a:r>
            <a:r>
              <a:rPr lang="da-DK" dirty="0"/>
              <a:t> 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164A-F8CA-4519-9487-C7D9128E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April 2022:</a:t>
            </a:r>
          </a:p>
          <a:p>
            <a:r>
              <a:rPr lang="en-US" dirty="0"/>
              <a:t>09:00 – 09:05 – Welcome (Ronni &amp; Peter)</a:t>
            </a:r>
          </a:p>
          <a:p>
            <a:r>
              <a:rPr lang="en-US" dirty="0"/>
              <a:t>09:05 – 10:50 – Policy Management on a Cloudy Day (Per Larsen)</a:t>
            </a:r>
          </a:p>
          <a:p>
            <a:r>
              <a:rPr lang="en-US" dirty="0"/>
              <a:t>09:50 – 10:35 – Windows 11: What's the status so far (Jesper Nielsen)</a:t>
            </a:r>
          </a:p>
          <a:p>
            <a:r>
              <a:rPr lang="en-US" dirty="0"/>
              <a:t>10:35 – 11:05 – Get started with </a:t>
            </a:r>
            <a:r>
              <a:rPr lang="en-US" dirty="0" err="1"/>
              <a:t>CloudLAPS</a:t>
            </a:r>
            <a:r>
              <a:rPr lang="en-US" dirty="0"/>
              <a:t> (Nickolaj Andersen)</a:t>
            </a:r>
          </a:p>
          <a:p>
            <a:r>
              <a:rPr lang="en-US" dirty="0"/>
              <a:t>11:05 – 11:15 – Expert Panel AMA and Wrap-up</a:t>
            </a:r>
          </a:p>
        </p:txBody>
      </p:sp>
    </p:spTree>
    <p:extLst>
      <p:ext uri="{BB962C8B-B14F-4D97-AF65-F5344CB8AC3E}">
        <p14:creationId xmlns:p14="http://schemas.microsoft.com/office/powerpoint/2010/main" val="342161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2AEC-DA8C-4E8A-AC7A-E3AF38F0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Meetup 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8DD3-681E-4176-A6D0-7C54618A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Upcoming Events for 2022:</a:t>
            </a:r>
          </a:p>
          <a:p>
            <a:r>
              <a:rPr lang="en-US" dirty="0"/>
              <a:t>May 6</a:t>
            </a:r>
            <a:r>
              <a:rPr lang="en-US" baseline="30000" dirty="0"/>
              <a:t>th</a:t>
            </a:r>
            <a:r>
              <a:rPr lang="en-US" dirty="0"/>
              <a:t> 2022</a:t>
            </a:r>
          </a:p>
          <a:p>
            <a:r>
              <a:rPr lang="en-US" dirty="0"/>
              <a:t>June 3</a:t>
            </a:r>
            <a:r>
              <a:rPr lang="en-US" baseline="30000" dirty="0"/>
              <a:t>rd</a:t>
            </a:r>
            <a:r>
              <a:rPr lang="en-US" dirty="0"/>
              <a:t> 2022</a:t>
            </a:r>
          </a:p>
          <a:p>
            <a:r>
              <a:rPr lang="en-US" dirty="0"/>
              <a:t>July 8</a:t>
            </a:r>
            <a:r>
              <a:rPr lang="en-US" baseline="30000" dirty="0"/>
              <a:t>th</a:t>
            </a:r>
            <a:r>
              <a:rPr lang="en-US" dirty="0"/>
              <a:t> 2022</a:t>
            </a:r>
          </a:p>
          <a:p>
            <a:r>
              <a:rPr lang="en-US" dirty="0"/>
              <a:t>August 12</a:t>
            </a:r>
            <a:r>
              <a:rPr lang="en-US" baseline="30000" dirty="0"/>
              <a:t>th</a:t>
            </a:r>
            <a:r>
              <a:rPr lang="en-US" dirty="0"/>
              <a:t> 2022</a:t>
            </a:r>
          </a:p>
          <a:p>
            <a:r>
              <a:rPr lang="en-US" dirty="0"/>
              <a:t>September 9</a:t>
            </a:r>
            <a:r>
              <a:rPr lang="en-US" baseline="30000" dirty="0"/>
              <a:t>th</a:t>
            </a:r>
            <a:r>
              <a:rPr lang="en-US" dirty="0"/>
              <a:t> 2022</a:t>
            </a:r>
          </a:p>
          <a:p>
            <a:r>
              <a:rPr lang="en-US" dirty="0"/>
              <a:t>October 14</a:t>
            </a:r>
            <a:r>
              <a:rPr lang="en-US" baseline="30000" dirty="0"/>
              <a:t>th</a:t>
            </a:r>
            <a:r>
              <a:rPr lang="en-US" dirty="0"/>
              <a:t> 2022</a:t>
            </a:r>
          </a:p>
          <a:p>
            <a:r>
              <a:rPr lang="en-US" dirty="0"/>
              <a:t>November 11</a:t>
            </a:r>
            <a:r>
              <a:rPr lang="en-US" baseline="30000" dirty="0"/>
              <a:t>th</a:t>
            </a:r>
            <a:r>
              <a:rPr lang="en-US" dirty="0"/>
              <a:t> 2022</a:t>
            </a:r>
          </a:p>
          <a:p>
            <a:r>
              <a:rPr lang="en-US" dirty="0"/>
              <a:t>December 9</a:t>
            </a:r>
            <a:r>
              <a:rPr lang="en-US" baseline="30000" dirty="0"/>
              <a:t>th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Schedule a Career Center Appointment - Students">
            <a:extLst>
              <a:ext uri="{FF2B5EF4-FFF2-40B4-BE49-F238E27FC236}">
                <a16:creationId xmlns:a16="http://schemas.microsoft.com/office/drawing/2014/main" id="{FEFA2407-1EEA-4680-AC7B-3ED522BB4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470" y="4580721"/>
            <a:ext cx="2252330" cy="173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36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214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The Team…</vt:lpstr>
      <vt:lpstr>Main focus for Workplace Ninja’s</vt:lpstr>
      <vt:lpstr>Live Chat on YouTube</vt:lpstr>
      <vt:lpstr>LinkedIn Group</vt:lpstr>
      <vt:lpstr>Website</vt:lpstr>
      <vt:lpstr>Today’s Agenda</vt:lpstr>
      <vt:lpstr>Meetup Schedule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Ronni Pedersen</dc:creator>
  <cp:lastModifiedBy>Ronni Pedersen</cp:lastModifiedBy>
  <cp:revision>1</cp:revision>
  <dcterms:created xsi:type="dcterms:W3CDTF">2022-04-03T10:32:49Z</dcterms:created>
  <dcterms:modified xsi:type="dcterms:W3CDTF">2022-04-08T05:57:54Z</dcterms:modified>
</cp:coreProperties>
</file>