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E1C8C6-DEF9-424A-A6C2-0C26CCD3DA11}" v="824" dt="2024-06-11T12:13:29.546"/>
    <p1510:client id="{49CB076E-B9AF-4070-90AB-294BF8DC977B}" v="632" dt="2024-06-11T12:26:48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B783-1876-6C77-4046-BE93C4B66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Слободна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енциклопедија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птица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Србије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512D-998E-6375-6114-40719F91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369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Тим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Одисеја</a:t>
            </a:r>
            <a:endParaRPr lang="en-US">
              <a:cs typeface="Calibri"/>
            </a:endParaRPr>
          </a:p>
          <a:p>
            <a:r>
              <a:rPr lang="en-US" sz="2000" err="1">
                <a:cs typeface="Calibri"/>
              </a:rPr>
              <a:t>Анђела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Ћирић</a:t>
            </a:r>
            <a:r>
              <a:rPr lang="en-US" sz="2000">
                <a:cs typeface="Calibri"/>
              </a:rPr>
              <a:t> 2021/0066</a:t>
            </a:r>
          </a:p>
          <a:p>
            <a:r>
              <a:rPr lang="en-US" sz="2000" err="1">
                <a:cs typeface="Calibri"/>
              </a:rPr>
              <a:t>Срђан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Лучић</a:t>
            </a:r>
            <a:r>
              <a:rPr lang="en-US" sz="2000">
                <a:cs typeface="Calibri"/>
              </a:rPr>
              <a:t> 2021/0260</a:t>
            </a:r>
          </a:p>
          <a:p>
            <a:r>
              <a:rPr lang="en-US" sz="2000" err="1">
                <a:cs typeface="Calibri"/>
              </a:rPr>
              <a:t>Јанко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Аранђеловић</a:t>
            </a:r>
            <a:r>
              <a:rPr lang="en-US" sz="2000">
                <a:cs typeface="Calibri"/>
              </a:rPr>
              <a:t> 2021/0328</a:t>
            </a:r>
          </a:p>
          <a:p>
            <a:r>
              <a:rPr lang="en-US" sz="2000" err="1">
                <a:cs typeface="Calibri"/>
              </a:rPr>
              <a:t>Јарослав</a:t>
            </a:r>
            <a:r>
              <a:rPr lang="en-US" sz="2000">
                <a:cs typeface="Calibri"/>
              </a:rPr>
              <a:t> </a:t>
            </a:r>
            <a:r>
              <a:rPr lang="en-US" sz="2000" err="1">
                <a:cs typeface="Calibri"/>
              </a:rPr>
              <a:t>Весели</a:t>
            </a:r>
            <a:r>
              <a:rPr lang="en-US" sz="2000">
                <a:cs typeface="Calibri"/>
              </a:rPr>
              <a:t> 2021/0480</a:t>
            </a:r>
          </a:p>
        </p:txBody>
      </p:sp>
    </p:spTree>
    <p:extLst>
      <p:ext uri="{BB962C8B-B14F-4D97-AF65-F5344CB8AC3E}">
        <p14:creationId xmlns:p14="http://schemas.microsoft.com/office/powerpoint/2010/main" val="2135250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5FFD-9CD7-3646-1FC1-C25A618F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Фаза</a:t>
            </a:r>
            <a:r>
              <a:rPr lang="en-US">
                <a:cs typeface="Calibri Light"/>
              </a:rPr>
              <a:t> 1 - </a:t>
            </a:r>
            <a:r>
              <a:rPr lang="en-US" err="1">
                <a:cs typeface="Calibri Light"/>
              </a:rPr>
              <a:t>Пројектни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задатак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77288-C0D8-DE10-41FF-78B799642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>
                <a:cs typeface="Calibri"/>
              </a:rPr>
              <a:t>Едукативна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платформа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енциклопедијског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карактера</a:t>
            </a:r>
          </a:p>
          <a:p>
            <a:r>
              <a:rPr lang="en-US" err="1">
                <a:cs typeface="Calibri"/>
              </a:rPr>
              <a:t>Социјална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платформа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љубитеље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птица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Могућност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интеракције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кроз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галерије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дискусије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форуме</a:t>
            </a:r>
            <a:r>
              <a:rPr lang="en-US">
                <a:cs typeface="Calibri"/>
              </a:rPr>
              <a:t>)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Улоге</a:t>
            </a:r>
            <a:r>
              <a:rPr lang="en-US">
                <a:cs typeface="Calibri"/>
              </a:rPr>
              <a:t>:</a:t>
            </a:r>
          </a:p>
          <a:p>
            <a:r>
              <a:rPr lang="en-US" err="1">
                <a:cs typeface="Calibri"/>
              </a:rPr>
              <a:t>Уредници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креирају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садржај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одржавају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га</a:t>
            </a:r>
          </a:p>
          <a:p>
            <a:r>
              <a:rPr lang="en-US" err="1">
                <a:cs typeface="Calibri"/>
              </a:rPr>
              <a:t>Корисници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комуникација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кроз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дискусије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коментаре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допуњавање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галерије</a:t>
            </a:r>
          </a:p>
          <a:p>
            <a:r>
              <a:rPr lang="en-US" err="1">
                <a:cs typeface="Calibri"/>
              </a:rPr>
              <a:t>Админи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супервизијска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улога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Гости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преглед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доступног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садржаја</a:t>
            </a:r>
          </a:p>
        </p:txBody>
      </p:sp>
    </p:spTree>
    <p:extLst>
      <p:ext uri="{BB962C8B-B14F-4D97-AF65-F5344CB8AC3E}">
        <p14:creationId xmlns:p14="http://schemas.microsoft.com/office/powerpoint/2010/main" val="2664264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B38C-8821-B477-0172-DB872576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Фаза</a:t>
            </a:r>
            <a:r>
              <a:rPr lang="en-US">
                <a:cs typeface="Calibri Light"/>
              </a:rPr>
              <a:t> 2 - ССУ и </a:t>
            </a:r>
            <a:r>
              <a:rPr lang="en-US" err="1">
                <a:cs typeface="Calibri Light"/>
              </a:rPr>
              <a:t>прототип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BBFB-F90D-60DA-280C-020C5368C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Преглед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чланака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галерије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измена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информација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Јанко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Насловна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страна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дискусије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обавештења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Анђела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Аутентификација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пријаве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неправилности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Срђан</a:t>
            </a:r>
          </a:p>
          <a:p>
            <a:r>
              <a:rPr lang="en-US" err="1">
                <a:cs typeface="Calibri"/>
              </a:rPr>
              <a:t>Креирање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чланака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манипулација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профилима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оцењивање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Јарослав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Прототип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направљен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помоћу</a:t>
            </a:r>
            <a:r>
              <a:rPr lang="en-US">
                <a:cs typeface="Calibri"/>
              </a:rPr>
              <a:t> HTML-a, Bootstrap-a, JavaScript-a</a:t>
            </a:r>
          </a:p>
        </p:txBody>
      </p:sp>
    </p:spTree>
    <p:extLst>
      <p:ext uri="{BB962C8B-B14F-4D97-AF65-F5344CB8AC3E}">
        <p14:creationId xmlns:p14="http://schemas.microsoft.com/office/powerpoint/2010/main" val="142037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E502-AF3F-1B83-2828-9F99B1A0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Фаза</a:t>
            </a:r>
            <a:r>
              <a:rPr lang="en-US">
                <a:cs typeface="Calibri Light"/>
              </a:rPr>
              <a:t> 3 - </a:t>
            </a:r>
            <a:r>
              <a:rPr lang="en-US" err="1">
                <a:cs typeface="Calibri Light"/>
              </a:rPr>
              <a:t>Формална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испекција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1A69-5AAC-1147-2A9D-FB8874AB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err="1">
                <a:cs typeface="Calibri"/>
              </a:rPr>
              <a:t>Модератор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Јанко</a:t>
            </a:r>
          </a:p>
          <a:p>
            <a:r>
              <a:rPr lang="en-US" err="1">
                <a:cs typeface="Calibri"/>
              </a:rPr>
              <a:t>Записничар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Анђела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Инспектори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Сви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Инспекција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урађена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тим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mungoSI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Извештај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је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предочен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заједничком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састанку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Извештај</a:t>
            </a:r>
            <a:r>
              <a:rPr lang="en-US">
                <a:cs typeface="Calibri"/>
              </a:rPr>
              <a:t> о </a:t>
            </a:r>
            <a:r>
              <a:rPr lang="en-US" err="1">
                <a:cs typeface="Calibri"/>
              </a:rPr>
              <a:t>дефектима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нашег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пројекта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добијен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тима</a:t>
            </a:r>
            <a:r>
              <a:rPr lang="en-US">
                <a:cs typeface="Calibri"/>
              </a:rPr>
              <a:t> Janski </a:t>
            </a:r>
            <a:r>
              <a:rPr lang="en-US" err="1">
                <a:cs typeface="Calibri"/>
              </a:rPr>
              <a:t>prevrat</a:t>
            </a:r>
          </a:p>
          <a:p>
            <a:r>
              <a:rPr lang="en-US" err="1">
                <a:cs typeface="Calibri"/>
              </a:rPr>
              <a:t>Дефекти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су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преиспитани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разрешени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колективно</a:t>
            </a:r>
          </a:p>
        </p:txBody>
      </p:sp>
    </p:spTree>
    <p:extLst>
      <p:ext uri="{BB962C8B-B14F-4D97-AF65-F5344CB8AC3E}">
        <p14:creationId xmlns:p14="http://schemas.microsoft.com/office/powerpoint/2010/main" val="5958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FBB90-30A9-4BD9-8775-A8C2AE36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Фаза</a:t>
            </a:r>
            <a:r>
              <a:rPr lang="en-US">
                <a:cs typeface="Calibri Light"/>
              </a:rPr>
              <a:t> 4 - </a:t>
            </a:r>
            <a:r>
              <a:rPr lang="en-US" err="1">
                <a:cs typeface="Calibri Light"/>
              </a:rPr>
              <a:t>Моделовање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базе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података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5270C-FBD9-41BE-E289-96CC6EBBD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Коришћена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је</a:t>
            </a:r>
            <a:r>
              <a:rPr lang="en-US">
                <a:cs typeface="Calibri"/>
              </a:rPr>
              <a:t> MySQL </a:t>
            </a:r>
            <a:r>
              <a:rPr lang="en-US" err="1">
                <a:cs typeface="Calibri"/>
              </a:rPr>
              <a:t>база</a:t>
            </a:r>
          </a:p>
          <a:p>
            <a:r>
              <a:rPr lang="en-US" err="1">
                <a:cs typeface="Calibri"/>
              </a:rPr>
              <a:t>Моделе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правили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Јарослав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Срђан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уз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учествовање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свих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чланова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тима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Иницијални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модел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базе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није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имао</a:t>
            </a:r>
            <a:r>
              <a:rPr lang="en-US">
                <a:cs typeface="Calibri"/>
              </a:rPr>
              <a:t> у </a:t>
            </a:r>
            <a:r>
              <a:rPr lang="en-US" err="1">
                <a:cs typeface="Calibri"/>
              </a:rPr>
              <a:t>виду</a:t>
            </a:r>
            <a:r>
              <a:rPr lang="en-US">
                <a:cs typeface="Calibri"/>
              </a:rPr>
              <a:t> </a:t>
            </a:r>
            <a:r>
              <a:rPr lang="en-US" err="1">
                <a:cs typeface="Calibri"/>
              </a:rPr>
              <a:t>све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могућности</a:t>
            </a:r>
            <a:r>
              <a:rPr lang="en-US">
                <a:cs typeface="Calibri"/>
              </a:rPr>
              <a:t> Django-ORM</a:t>
            </a:r>
          </a:p>
          <a:p>
            <a:r>
              <a:rPr lang="en-US" err="1">
                <a:cs typeface="Calibri"/>
              </a:rPr>
              <a:t>Касније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измене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су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ускладиле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базу</a:t>
            </a:r>
            <a:r>
              <a:rPr lang="en-US">
                <a:cs typeface="Calibri"/>
              </a:rPr>
              <a:t> и Django-ORM</a:t>
            </a:r>
          </a:p>
          <a:p>
            <a:r>
              <a:rPr lang="en-US">
                <a:cs typeface="Calibri"/>
              </a:rPr>
              <a:t>Развојна </a:t>
            </a:r>
            <a:r>
              <a:rPr lang="en-US" err="1">
                <a:cs typeface="Calibri"/>
              </a:rPr>
              <a:t>база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је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хостована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удаљеном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серверу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универзални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приступ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мало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спорији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проток</a:t>
            </a:r>
          </a:p>
        </p:txBody>
      </p:sp>
    </p:spTree>
    <p:extLst>
      <p:ext uri="{BB962C8B-B14F-4D97-AF65-F5344CB8AC3E}">
        <p14:creationId xmlns:p14="http://schemas.microsoft.com/office/powerpoint/2010/main" val="378167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4BED-BDA5-3F20-823A-B6BE57D5B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Фаза</a:t>
            </a:r>
            <a:r>
              <a:rPr lang="en-US">
                <a:cs typeface="Calibri Light"/>
              </a:rPr>
              <a:t> 5 - </a:t>
            </a:r>
            <a:r>
              <a:rPr lang="en-US" err="1">
                <a:cs typeface="Calibri Light"/>
              </a:rPr>
              <a:t>Имплементација</a:t>
            </a:r>
            <a:endParaRPr lang="en-US" i="1" err="1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F9A9-91B4-36E8-D1D1-6D20E7682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cs typeface="Calibri"/>
              </a:rPr>
              <a:t>Коришћен</a:t>
            </a:r>
            <a:r>
              <a:rPr lang="en-US">
                <a:cs typeface="Calibri"/>
              </a:rPr>
              <a:t> Django framework</a:t>
            </a:r>
          </a:p>
          <a:p>
            <a:r>
              <a:rPr lang="en-US" err="1">
                <a:cs typeface="Calibri"/>
              </a:rPr>
              <a:t>Рад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профилима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креирање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чланака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Јарослав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Преглед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измена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чланака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галерије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дискусија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Јанко</a:t>
            </a:r>
          </a:p>
          <a:p>
            <a:r>
              <a:rPr lang="en-US" err="1">
                <a:cs typeface="Calibri"/>
              </a:rPr>
              <a:t>Преглед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почетне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стране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обавештења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Срђан</a:t>
            </a:r>
          </a:p>
          <a:p>
            <a:r>
              <a:rPr lang="en-US" err="1">
                <a:cs typeface="Calibri"/>
              </a:rPr>
              <a:t>Пријава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неправилности</a:t>
            </a:r>
            <a:r>
              <a:rPr lang="en-US">
                <a:cs typeface="Calibri"/>
              </a:rPr>
              <a:t> и </a:t>
            </a:r>
            <a:r>
              <a:rPr lang="en-US" err="1">
                <a:cs typeface="Calibri"/>
              </a:rPr>
              <a:t>слање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обавештења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Анђела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У </a:t>
            </a:r>
            <a:r>
              <a:rPr lang="en-US" err="1">
                <a:cs typeface="Calibri"/>
              </a:rPr>
              <a:t>већој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мери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је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дизајн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усвојен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из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1234144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59306-A25D-B2EF-58D4-EE9BEDE8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Фаза</a:t>
            </a:r>
            <a:r>
              <a:rPr lang="en-US">
                <a:cs typeface="Calibri Light"/>
              </a:rPr>
              <a:t> 6 - </a:t>
            </a:r>
            <a:r>
              <a:rPr lang="en-US" err="1">
                <a:cs typeface="Calibri Light"/>
              </a:rPr>
              <a:t>Моделовање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веб</a:t>
            </a:r>
            <a:r>
              <a:rPr lang="en-US">
                <a:cs typeface="Calibri Light"/>
              </a:rPr>
              <a:t> </a:t>
            </a:r>
            <a:r>
              <a:rPr lang="en-US" err="1">
                <a:cs typeface="Calibri Light"/>
              </a:rPr>
              <a:t>аплликације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D0514-AD8D-23EE-FB01-4AABE462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err="1">
                <a:cs typeface="Calibri"/>
              </a:rPr>
              <a:t>Класни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дијаграм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генерисан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GraphViz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алатом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остали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дијаграми</a:t>
            </a:r>
            <a:r>
              <a:rPr lang="en-US">
                <a:cs typeface="Calibri"/>
              </a:rPr>
              <a:t> у </a:t>
            </a:r>
            <a:r>
              <a:rPr lang="en-US" err="1">
                <a:cs typeface="Calibri"/>
              </a:rPr>
              <a:t>StarUML</a:t>
            </a: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Дијаграми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случајева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употребе</a:t>
            </a:r>
            <a:r>
              <a:rPr lang="en-US">
                <a:cs typeface="Calibri"/>
              </a:rPr>
              <a:t> - </a:t>
            </a:r>
            <a:r>
              <a:rPr lang="en-US" err="1">
                <a:cs typeface="Calibri"/>
              </a:rPr>
              <a:t>Срђан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Дијаграми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секвенце</a:t>
            </a:r>
            <a:r>
              <a:rPr lang="en-US">
                <a:cs typeface="Calibri"/>
              </a:rPr>
              <a:t>:</a:t>
            </a:r>
          </a:p>
          <a:p>
            <a:r>
              <a:rPr lang="en-US" err="1">
                <a:cs typeface="Calibri"/>
              </a:rPr>
              <a:t>Брисање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корисничког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профила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Јарослав</a:t>
            </a:r>
          </a:p>
          <a:p>
            <a:r>
              <a:rPr lang="en-US" err="1">
                <a:cs typeface="Calibri"/>
              </a:rPr>
              <a:t>Измена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табеле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информација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Јанко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Преглед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почетне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странице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Срђан</a:t>
            </a:r>
          </a:p>
          <a:p>
            <a:r>
              <a:rPr lang="en-US" err="1">
                <a:cs typeface="Calibri"/>
              </a:rPr>
              <a:t>Пријава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неправилности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чланка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Анђела</a:t>
            </a:r>
          </a:p>
        </p:txBody>
      </p:sp>
    </p:spTree>
    <p:extLst>
      <p:ext uri="{BB962C8B-B14F-4D97-AF65-F5344CB8AC3E}">
        <p14:creationId xmlns:p14="http://schemas.microsoft.com/office/powerpoint/2010/main" val="327516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D3D95-D743-2644-5B70-583669B4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Фаза</a:t>
            </a:r>
            <a:r>
              <a:rPr lang="en-US">
                <a:cs typeface="Calibri Light"/>
              </a:rPr>
              <a:t> 7 - </a:t>
            </a:r>
            <a:r>
              <a:rPr lang="en-US" err="1">
                <a:cs typeface="Calibri Light"/>
              </a:rPr>
              <a:t>Тестирање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4F258-1D44-4C26-85B9-C7E72067E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Django </a:t>
            </a:r>
            <a:r>
              <a:rPr lang="en-US" err="1">
                <a:cs typeface="Calibri"/>
              </a:rPr>
              <a:t>тестови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погледе</a:t>
            </a:r>
            <a:r>
              <a:rPr lang="en-US">
                <a:cs typeface="Calibri"/>
              </a:rPr>
              <a:t>, Selenium(IDE, Web driver) </a:t>
            </a:r>
            <a:r>
              <a:rPr lang="en-US" err="1">
                <a:cs typeface="Calibri"/>
              </a:rPr>
              <a:t>тестови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за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графички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интерфејс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Рад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чланцима</a:t>
            </a:r>
            <a:r>
              <a:rPr lang="en-US">
                <a:cs typeface="Calibri"/>
              </a:rPr>
              <a:t>(</a:t>
            </a:r>
            <a:r>
              <a:rPr lang="en-US" err="1">
                <a:cs typeface="Calibri"/>
              </a:rPr>
              <a:t>креирање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измена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брисање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преглед</a:t>
            </a:r>
            <a:r>
              <a:rPr lang="en-US">
                <a:cs typeface="Calibri"/>
              </a:rPr>
              <a:t>) - </a:t>
            </a:r>
            <a:r>
              <a:rPr lang="en-US" err="1">
                <a:cs typeface="Calibri"/>
              </a:rPr>
              <a:t>Срђан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Анђела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Јарослав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Аутентификација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рад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профилима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Јанко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Анђела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Преглед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обавештења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пријава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праћења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Јанко</a:t>
            </a:r>
            <a:endParaRPr lang="en-US">
              <a:cs typeface="Calibri"/>
            </a:endParaRPr>
          </a:p>
          <a:p>
            <a:r>
              <a:rPr lang="en-US" err="1">
                <a:cs typeface="Calibri"/>
              </a:rPr>
              <a:t>Рад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са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неправилностима</a:t>
            </a:r>
            <a:r>
              <a:rPr lang="en-US">
                <a:cs typeface="Calibri"/>
              </a:rPr>
              <a:t> - </a:t>
            </a:r>
            <a:r>
              <a:rPr lang="en-US" err="1">
                <a:cs typeface="Calibri"/>
              </a:rPr>
              <a:t>Јарослав</a:t>
            </a:r>
          </a:p>
        </p:txBody>
      </p:sp>
    </p:spTree>
    <p:extLst>
      <p:ext uri="{BB962C8B-B14F-4D97-AF65-F5344CB8AC3E}">
        <p14:creationId xmlns:p14="http://schemas.microsoft.com/office/powerpoint/2010/main" val="26428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Слободна енциклопедија птица Србије</vt:lpstr>
      <vt:lpstr>Фаза 1 - Пројектни задатак</vt:lpstr>
      <vt:lpstr>Фаза 2 - ССУ и прототип</vt:lpstr>
      <vt:lpstr>Фаза 3 - Формална испекција</vt:lpstr>
      <vt:lpstr>Фаза 4 - Моделовање базе података</vt:lpstr>
      <vt:lpstr>Фаза 5 - Имплементација</vt:lpstr>
      <vt:lpstr>Фаза 6 - Моделовање веб аплликације</vt:lpstr>
      <vt:lpstr>Фаза 7 - Тестирање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Janko Arandjelovic</dc:creator>
  <cp:lastModifiedBy>Јанко Аранђеловић</cp:lastModifiedBy>
  <cp:revision>4</cp:revision>
  <dcterms:created xsi:type="dcterms:W3CDTF">2013-07-15T20:26:40Z</dcterms:created>
  <dcterms:modified xsi:type="dcterms:W3CDTF">2024-06-11T12:33:07Z</dcterms:modified>
</cp:coreProperties>
</file>