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96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-6" y="-18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29/05/2025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29/05/2025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C1BF0-0A7F-C273-78B3-572413A7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CBB3F-37CA-66AE-C6EB-D715E235E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769DBA-4E5E-9CFB-BDE1-E3E76858B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D3FD2-3E3C-F926-E1F7-2E394A818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696BB-97E1-7B42-C6AF-538A4CEE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EBD96-1E55-CC78-944A-955217C9C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7F463-D7B1-03D6-A8EF-2470B7850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D522D-C6BA-728D-D2D3-21DC61231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4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C3566-9B4A-669C-0E9F-CD02410B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DCEE64-9EA1-770D-CBAE-91F8CD4EA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7836F-A5A0-9628-1DD8-EAE79E350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BCA28-1C13-D9FE-7681-4E5047BE3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5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3715-DC50-871A-9136-1957890B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A9751-F0CD-72E3-9E53-44E684FF5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80ED90-CBBA-4749-026E-9B2ADA62F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62E30-04A7-EA6E-235B-91D9F95FD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4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20443-F9A6-1804-09ED-D9D8D783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42D90D-7806-69E0-448D-74A520777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FE40D0-5D66-7F94-1719-9EE820E28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8D586-694E-D0A5-1653-92E84A57F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6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835BA-6F04-A6CA-DA8C-363DB7F3E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C97E0-1F34-F3E6-90CA-697BC9D0E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C653-4BC3-52A5-C890-8F6DA3690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A3E7-0048-6227-5969-54D963C83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87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18218-A804-BFA9-4632-D0473B88E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5F4EE-465F-12F6-0EAE-5BC7E95D14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3FBCA-46B2-2B06-2473-5D28EBA7C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196BD-5242-4711-7226-BA80CAE01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3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2409256" y="4537978"/>
            <a:ext cx="4816493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pl-P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TOMASZ KĄKOL, JAN KOZŁOWSKI, ALEKSANDER WALIS</a:t>
            </a:r>
            <a:endParaRPr lang="en-GB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499" y="4315313"/>
            <a:ext cx="6798250" cy="1674470"/>
          </a:xfrm>
        </p:spPr>
        <p:txBody>
          <a:bodyPr rtlCol="0"/>
          <a:lstStyle/>
          <a:p>
            <a:pPr rtl="0"/>
            <a:r>
              <a:rPr lang="pl-PL" sz="4400" dirty="0"/>
              <a:t>WYCENA OPCJI W MODELU DWUMIANOWYM</a:t>
            </a:r>
            <a:endParaRPr lang="en-GB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258" y="4537978"/>
            <a:ext cx="3401478" cy="1362490"/>
          </a:xfrm>
        </p:spPr>
        <p:txBody>
          <a:bodyPr rtlCol="0"/>
          <a:lstStyle/>
          <a:p>
            <a:pPr rtl="0"/>
            <a:r>
              <a:rPr lang="pl-PL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BFB43-8FDF-FA05-A835-E7DACDEED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58F41972-9F2A-E3C9-0CD9-271CDE118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716" y="163902"/>
            <a:ext cx="8304919" cy="655136"/>
          </a:xfrm>
        </p:spPr>
        <p:txBody>
          <a:bodyPr rtlCol="0"/>
          <a:lstStyle/>
          <a:p>
            <a:pPr rtl="0"/>
            <a:r>
              <a:rPr lang="pl-PL" sz="4400" dirty="0"/>
              <a:t>WPŁYW ZMIANY PARAMETRÓW </a:t>
            </a:r>
            <a:endParaRPr lang="en-GB" sz="4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53DBC5D-64EE-1271-5B2A-249F7571E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451"/>
              </p:ext>
            </p:extLst>
          </p:nvPr>
        </p:nvGraphicFramePr>
        <p:xfrm>
          <a:off x="1524180" y="1054607"/>
          <a:ext cx="4571820" cy="563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181140" imgH="3924004" progId="Acrobat.Document.DC">
                  <p:embed/>
                </p:oleObj>
              </mc:Choice>
              <mc:Fallback>
                <p:oleObj name="Acrobat Document" r:id="rId3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180" y="1054607"/>
                        <a:ext cx="4571820" cy="5639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8E4B522-3456-BA1A-38C1-521DC3D0D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46539"/>
              </p:ext>
            </p:extLst>
          </p:nvPr>
        </p:nvGraphicFramePr>
        <p:xfrm>
          <a:off x="6386243" y="1054607"/>
          <a:ext cx="4571820" cy="563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3181140" imgH="3924004" progId="Acrobat.Document.DC">
                  <p:embed/>
                </p:oleObj>
              </mc:Choice>
              <mc:Fallback>
                <p:oleObj name="Acrobat Document" r:id="rId5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6243" y="1054607"/>
                        <a:ext cx="4571820" cy="563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08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1060F-CB35-9D75-0457-5E6703F48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785065D7-E536-81C5-0AC8-F04DAA2D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716" y="163902"/>
            <a:ext cx="8304919" cy="655136"/>
          </a:xfrm>
        </p:spPr>
        <p:txBody>
          <a:bodyPr rtlCol="0"/>
          <a:lstStyle/>
          <a:p>
            <a:pPr rtl="0"/>
            <a:r>
              <a:rPr lang="pl-PL" sz="4400" dirty="0"/>
              <a:t>WPŁYW ZMIANY PARAMETRÓW </a:t>
            </a:r>
            <a:endParaRPr lang="en-GB" sz="4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C5262CE-7F40-832F-DA29-D21D530C7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90431"/>
              </p:ext>
            </p:extLst>
          </p:nvPr>
        </p:nvGraphicFramePr>
        <p:xfrm>
          <a:off x="6400800" y="1054607"/>
          <a:ext cx="4571821" cy="563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181140" imgH="3924004" progId="Acrobat.Document.DC">
                  <p:embed/>
                </p:oleObj>
              </mc:Choice>
              <mc:Fallback>
                <p:oleObj name="Acrobat Document" r:id="rId3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1054607"/>
                        <a:ext cx="4571821" cy="5639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9809FD-479F-1B49-4CFA-CCEF132A6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68835"/>
              </p:ext>
            </p:extLst>
          </p:nvPr>
        </p:nvGraphicFramePr>
        <p:xfrm>
          <a:off x="1447979" y="1054607"/>
          <a:ext cx="4571821" cy="563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3181140" imgH="3924004" progId="Acrobat.Document.DC">
                  <p:embed/>
                </p:oleObj>
              </mc:Choice>
              <mc:Fallback>
                <p:oleObj name="Acrobat Document" r:id="rId5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979" y="1054607"/>
                        <a:ext cx="4571821" cy="563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6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FC298-30BA-3809-200E-09D7D27AC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608CA84-F0D9-1774-0777-37477F3EF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716" y="163902"/>
            <a:ext cx="8304919" cy="655136"/>
          </a:xfrm>
        </p:spPr>
        <p:txBody>
          <a:bodyPr rtlCol="0"/>
          <a:lstStyle/>
          <a:p>
            <a:pPr rtl="0"/>
            <a:r>
              <a:rPr lang="pl-PL" sz="4400" dirty="0"/>
              <a:t>WPŁYW ZMIANY PARAMETRÓW </a:t>
            </a:r>
            <a:endParaRPr lang="en-GB" sz="44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6242DB7-D0CB-4C74-3CF7-350565741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655722"/>
              </p:ext>
            </p:extLst>
          </p:nvPr>
        </p:nvGraphicFramePr>
        <p:xfrm>
          <a:off x="6388100" y="1054607"/>
          <a:ext cx="4571820" cy="563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181140" imgH="3924004" progId="Acrobat.Document.DC">
                  <p:embed/>
                </p:oleObj>
              </mc:Choice>
              <mc:Fallback>
                <p:oleObj name="Acrobat Document" r:id="rId3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8100" y="1054607"/>
                        <a:ext cx="4571820" cy="5639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5AF54DB-5F4E-99E5-91E4-3194AD7E0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05131"/>
              </p:ext>
            </p:extLst>
          </p:nvPr>
        </p:nvGraphicFramePr>
        <p:xfrm>
          <a:off x="1524179" y="1054607"/>
          <a:ext cx="4571821" cy="563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3181140" imgH="3924004" progId="Acrobat.Document.DC">
                  <p:embed/>
                </p:oleObj>
              </mc:Choice>
              <mc:Fallback>
                <p:oleObj name="Acrobat Document" r:id="rId5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179" y="1054607"/>
                        <a:ext cx="4571821" cy="5639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0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453DC-EF38-E6D6-CA9B-8EE0FEE8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2F0CE6F8-3B8F-DEA2-641B-EA95DFC71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716" y="163902"/>
            <a:ext cx="10263116" cy="655136"/>
          </a:xfrm>
        </p:spPr>
        <p:txBody>
          <a:bodyPr rtlCol="0"/>
          <a:lstStyle/>
          <a:p>
            <a:pPr rtl="0"/>
            <a:r>
              <a:rPr lang="pl-PL" sz="4400" dirty="0"/>
              <a:t>CZAS WYKONANIA  A  LICZBA KROKÓW</a:t>
            </a:r>
            <a:endParaRPr lang="en-GB" sz="4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E515BD5-74B7-A828-675B-6C8429EAF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099076"/>
              </p:ext>
            </p:extLst>
          </p:nvPr>
        </p:nvGraphicFramePr>
        <p:xfrm>
          <a:off x="3805237" y="977900"/>
          <a:ext cx="4581525" cy="563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181140" imgH="3914621" progId="Acrobat.Document.DC">
                  <p:embed/>
                </p:oleObj>
              </mc:Choice>
              <mc:Fallback>
                <p:oleObj name="Acrobat Document" r:id="rId3" imgW="3181140" imgH="391462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7" y="977900"/>
                        <a:ext cx="4581525" cy="563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14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555CC-BD04-DA9E-E1CF-C5B21ED5B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D27983D-DC8D-D563-5C10-03ECC064B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36525"/>
            <a:ext cx="12668250" cy="1295400"/>
          </a:xfrm>
        </p:spPr>
        <p:txBody>
          <a:bodyPr rtlCol="0"/>
          <a:lstStyle/>
          <a:p>
            <a:pPr algn="l" rtl="0"/>
            <a:r>
              <a:rPr lang="pl-PL" sz="4400" dirty="0"/>
              <a:t>WPŁYW RÓWNOCZESNEJ ZMIANY DWÓCH PARAMETRÓW</a:t>
            </a:r>
            <a:endParaRPr lang="en-GB" sz="44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72A6C37-9505-3841-1547-FE597E278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08816"/>
              </p:ext>
            </p:extLst>
          </p:nvPr>
        </p:nvGraphicFramePr>
        <p:xfrm>
          <a:off x="2187575" y="1616074"/>
          <a:ext cx="3908425" cy="482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181140" imgH="3924004" progId="Acrobat.Document.DC">
                  <p:embed/>
                </p:oleObj>
              </mc:Choice>
              <mc:Fallback>
                <p:oleObj name="Acrobat Document" r:id="rId3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7575" y="1616074"/>
                        <a:ext cx="3908425" cy="4821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5A7303-9D58-C117-AC4A-919307993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35033"/>
              </p:ext>
            </p:extLst>
          </p:nvPr>
        </p:nvGraphicFramePr>
        <p:xfrm>
          <a:off x="6302375" y="1616074"/>
          <a:ext cx="3908424" cy="482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3181140" imgH="3924004" progId="Acrobat.Document.DC">
                  <p:embed/>
                </p:oleObj>
              </mc:Choice>
              <mc:Fallback>
                <p:oleObj name="Acrobat Document" r:id="rId5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2375" y="1616074"/>
                        <a:ext cx="3908424" cy="482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51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ADF8-7E88-4089-DD79-07AFFEC9E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7AF8447B-23AB-6F0D-ABB2-F3DE894E0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36525"/>
            <a:ext cx="12668250" cy="1295400"/>
          </a:xfrm>
        </p:spPr>
        <p:txBody>
          <a:bodyPr rtlCol="0"/>
          <a:lstStyle/>
          <a:p>
            <a:pPr algn="l" rtl="0"/>
            <a:r>
              <a:rPr lang="pl-PL" sz="4400" dirty="0"/>
              <a:t>WPŁYW RÓWNOCZESNEJ ZMIANY DWÓCH PARAMETRÓW</a:t>
            </a:r>
            <a:endParaRPr lang="en-GB" sz="1800" b="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8E53A7D-EA75-E945-8799-DAED12B10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36513"/>
              </p:ext>
            </p:extLst>
          </p:nvPr>
        </p:nvGraphicFramePr>
        <p:xfrm>
          <a:off x="2187577" y="1616076"/>
          <a:ext cx="3908423" cy="482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181140" imgH="3924004" progId="Acrobat.Document.DC">
                  <p:embed/>
                </p:oleObj>
              </mc:Choice>
              <mc:Fallback>
                <p:oleObj name="Acrobat Document" r:id="rId3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7577" y="1616076"/>
                        <a:ext cx="3908423" cy="4821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D00A76-6F71-BD72-D94B-8D09793EC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95432"/>
              </p:ext>
            </p:extLst>
          </p:nvPr>
        </p:nvGraphicFramePr>
        <p:xfrm>
          <a:off x="6273799" y="1616076"/>
          <a:ext cx="3908423" cy="482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3181140" imgH="3924004" progId="Acrobat.Document.DC">
                  <p:embed/>
                </p:oleObj>
              </mc:Choice>
              <mc:Fallback>
                <p:oleObj name="Acrobat Document" r:id="rId5" imgW="3181140" imgH="392400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3799" y="1616076"/>
                        <a:ext cx="3908423" cy="4821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7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41D8-6D2A-332E-7419-7F3BF14F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3BF5AFA-97FD-8671-F241-5274E05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36525"/>
            <a:ext cx="12668250" cy="688975"/>
          </a:xfrm>
        </p:spPr>
        <p:txBody>
          <a:bodyPr rtlCol="0"/>
          <a:lstStyle/>
          <a:p>
            <a:pPr algn="l" rtl="0"/>
            <a:r>
              <a:rPr lang="pl-PL" sz="4400" dirty="0"/>
              <a:t>SKŁAD PORTFELA ZABEZPIECZAJĄCEGO</a:t>
            </a:r>
            <a:endParaRPr lang="en-GB" sz="1800" b="0" dirty="0"/>
          </a:p>
        </p:txBody>
      </p:sp>
      <p:pic>
        <p:nvPicPr>
          <p:cNvPr id="4" name="Picture 3" descr="A blue and white gradient&#10;&#10;AI-generated content may be incorrect.">
            <a:extLst>
              <a:ext uri="{FF2B5EF4-FFF2-40B4-BE49-F238E27FC236}">
                <a16:creationId xmlns:a16="http://schemas.microsoft.com/office/drawing/2014/main" id="{4EC2FBB2-1DA3-19FE-BF31-AD3A78E9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14" y="10413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874" y="2286965"/>
            <a:ext cx="6798250" cy="1674470"/>
          </a:xfrm>
        </p:spPr>
        <p:txBody>
          <a:bodyPr rtlCol="0"/>
          <a:lstStyle/>
          <a:p>
            <a:pPr rtl="0"/>
            <a:r>
              <a:rPr lang="pl-PL" dirty="0"/>
              <a:t>DZIĘKUJEMY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91BFD-E655-B757-7B0C-3ACF9CBBFCC3}"/>
              </a:ext>
            </a:extLst>
          </p:cNvPr>
          <p:cNvSpPr txBox="1"/>
          <p:nvPr/>
        </p:nvSpPr>
        <p:spPr>
          <a:xfrm>
            <a:off x="3687753" y="4410075"/>
            <a:ext cx="4816493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pl-P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TOMASZ KĄKOL, JAN KOZŁOWSKI, ALEKSANDER WALIS</a:t>
            </a:r>
            <a:endParaRPr lang="en-GB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7" name="Title 19">
            <a:extLst>
              <a:ext uri="{FF2B5EF4-FFF2-40B4-BE49-F238E27FC236}">
                <a16:creationId xmlns:a16="http://schemas.microsoft.com/office/drawing/2014/main" id="{226763A6-2421-E22F-3052-DC18A814669A}"/>
              </a:ext>
            </a:extLst>
          </p:cNvPr>
          <p:cNvSpPr txBox="1">
            <a:spLocks/>
          </p:cNvSpPr>
          <p:nvPr/>
        </p:nvSpPr>
        <p:spPr>
          <a:xfrm>
            <a:off x="2696874" y="3036926"/>
            <a:ext cx="6798250" cy="16744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ZA UWAGĘ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{5D95154C-456C-4809-A428-C8F28859854F}tf67328976_win32</Template>
  <TotalTime>22</TotalTime>
  <Words>61</Words>
  <Application>Microsoft Office PowerPoint</Application>
  <PresentationFormat>Widescreen</PresentationFormat>
  <Paragraphs>22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Office Theme</vt:lpstr>
      <vt:lpstr>Adobe Acrobat Document</vt:lpstr>
      <vt:lpstr>WYCENA OPCJI W MODELU DWUMIANOWYM</vt:lpstr>
      <vt:lpstr>WPŁYW ZMIANY PARAMETRÓW </vt:lpstr>
      <vt:lpstr>WPŁYW ZMIANY PARAMETRÓW </vt:lpstr>
      <vt:lpstr>WPŁYW ZMIANY PARAMETRÓW </vt:lpstr>
      <vt:lpstr>CZAS WYKONANIA  A  LICZBA KROKÓW</vt:lpstr>
      <vt:lpstr>WPŁYW RÓWNOCZESNEJ ZMIANY DWÓCH PARAMETRÓW</vt:lpstr>
      <vt:lpstr>WPŁYW RÓWNOCZESNEJ ZMIANY DWÓCH PARAMETRÓW</vt:lpstr>
      <vt:lpstr>SKŁAD PORTFELA ZABEZPIECZAJĄCEGO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Tomasz Kąkol</dc:creator>
  <cp:lastModifiedBy>Tomasz Kąkol</cp:lastModifiedBy>
  <cp:revision>1</cp:revision>
  <dcterms:created xsi:type="dcterms:W3CDTF">2025-05-29T03:01:27Z</dcterms:created>
  <dcterms:modified xsi:type="dcterms:W3CDTF">2025-05-29T03:23:54Z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