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"/>
  </p:notesMasterIdLst>
  <p:sldIdLst>
    <p:sldId id="256" r:id="rId6"/>
    <p:sldId id="257" r:id="rId7"/>
    <p:sldId id="265" r:id="rId8"/>
    <p:sldId id="266" r:id="rId9"/>
    <p:sldId id="267" r:id="rId10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DE8D6-4F39-46A5-8B03-C6C0BF156E73}" v="85" dt="2018-09-06T11:38:16.320"/>
    <p1510:client id="{80237C3B-73B0-221A-A241-BC7EB525E48F}" v="36" dt="2018-09-06T11:42:5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lmazbilek, Ş.S. (14036762)" userId="S::14036762@student.hhs.nl::8414effa-015d-4df5-bdea-be03cf9bb386" providerId="AD" clId="Web-{80237C3B-73B0-221A-A241-BC7EB525E48F}"/>
    <pc:docChg chg="addSld modSld">
      <pc:chgData name="Irilmazbilek, Ş.S. (14036762)" userId="S::14036762@student.hhs.nl::8414effa-015d-4df5-bdea-be03cf9bb386" providerId="AD" clId="Web-{80237C3B-73B0-221A-A241-BC7EB525E48F}" dt="2018-09-06T12:25:01.017" v="625"/>
      <pc:docMkLst>
        <pc:docMk/>
      </pc:docMkLst>
      <pc:sldChg chg="addSp delSp modSp mod setBg modNotes">
        <pc:chgData name="Irilmazbilek, Ş.S. (14036762)" userId="S::14036762@student.hhs.nl::8414effa-015d-4df5-bdea-be03cf9bb386" providerId="AD" clId="Web-{80237C3B-73B0-221A-A241-BC7EB525E48F}" dt="2018-09-06T12:00:52.006" v="581"/>
        <pc:sldMkLst>
          <pc:docMk/>
          <pc:sldMk cId="606042527" sldId="258"/>
        </pc:sldMkLst>
        <pc:spChg chg="mod">
          <ac:chgData name="Irilmazbilek, Ş.S. (14036762)" userId="S::14036762@student.hhs.nl::8414effa-015d-4df5-bdea-be03cf9bb386" providerId="AD" clId="Web-{80237C3B-73B0-221A-A241-BC7EB525E48F}" dt="2018-09-06T11:13:34.628" v="32"/>
          <ac:spMkLst>
            <pc:docMk/>
            <pc:sldMk cId="606042527" sldId="258"/>
            <ac:spMk id="2" creationId="{47999FAD-D5D6-4665-BFA4-F7CA26E8CF9F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1:36.455" v="16"/>
          <ac:spMkLst>
            <pc:docMk/>
            <pc:sldMk cId="606042527" sldId="258"/>
            <ac:spMk id="7" creationId="{8E487A7A-15F8-4EF6-BA1F-30C51E6EC727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1:36.455" v="16"/>
          <ac:spMkLst>
            <pc:docMk/>
            <pc:sldMk cId="606042527" sldId="258"/>
            <ac:spMk id="8" creationId="{36EFDBF8-A3DC-4DA8-9F33-E9107E70EE4F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1:36.455" v="16"/>
          <ac:spMkLst>
            <pc:docMk/>
            <pc:sldMk cId="606042527" sldId="258"/>
            <ac:spMk id="9" creationId="{E5332A3D-96DF-4962-8D36-3CA071EED96F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07:00.529" v="11"/>
          <ac:spMkLst>
            <pc:docMk/>
            <pc:sldMk cId="606042527" sldId="258"/>
            <ac:spMk id="10" creationId="{8E487A7A-15F8-4EF6-BA1F-30C51E6EC727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1:45.377" v="18"/>
          <ac:spMkLst>
            <pc:docMk/>
            <pc:sldMk cId="606042527" sldId="258"/>
            <ac:spMk id="11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07:00.529" v="11"/>
          <ac:spMkLst>
            <pc:docMk/>
            <pc:sldMk cId="606042527" sldId="258"/>
            <ac:spMk id="12" creationId="{36EFDBF8-A3DC-4DA8-9F33-E9107E70EE4F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1:45.377" v="18"/>
          <ac:spMkLst>
            <pc:docMk/>
            <pc:sldMk cId="606042527" sldId="258"/>
            <ac:spMk id="13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07:00.529" v="11"/>
          <ac:spMkLst>
            <pc:docMk/>
            <pc:sldMk cId="606042527" sldId="258"/>
            <ac:spMk id="14" creationId="{E5332A3D-96DF-4962-8D36-3CA071EED96F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1:45.377" v="18"/>
          <ac:spMkLst>
            <pc:docMk/>
            <pc:sldMk cId="606042527" sldId="258"/>
            <ac:spMk id="15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1:45.377" v="18"/>
          <ac:spMkLst>
            <pc:docMk/>
            <pc:sldMk cId="606042527" sldId="258"/>
            <ac:spMk id="16" creationId="{855CA58E-F8D8-4DF3-B813-C2585E0AB0EC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34.628" v="32"/>
          <ac:spMkLst>
            <pc:docMk/>
            <pc:sldMk cId="606042527" sldId="258"/>
            <ac:spMk id="17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34.628" v="32"/>
          <ac:spMkLst>
            <pc:docMk/>
            <pc:sldMk cId="606042527" sldId="258"/>
            <ac:spMk id="18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06:47.951" v="6"/>
          <ac:spMkLst>
            <pc:docMk/>
            <pc:sldMk cId="606042527" sldId="258"/>
            <ac:spMk id="19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34.628" v="32"/>
          <ac:spMkLst>
            <pc:docMk/>
            <pc:sldMk cId="606042527" sldId="258"/>
            <ac:spMk id="20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06:47.951" v="6"/>
          <ac:spMkLst>
            <pc:docMk/>
            <pc:sldMk cId="606042527" sldId="258"/>
            <ac:spMk id="21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34.628" v="32"/>
          <ac:spMkLst>
            <pc:docMk/>
            <pc:sldMk cId="606042527" sldId="258"/>
            <ac:spMk id="22" creationId="{855CA58E-F8D8-4DF3-B813-C2585E0AB0EC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06:47.951" v="6"/>
          <ac:spMkLst>
            <pc:docMk/>
            <pc:sldMk cId="606042527" sldId="258"/>
            <ac:spMk id="23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06:47.951" v="6"/>
          <ac:spMkLst>
            <pc:docMk/>
            <pc:sldMk cId="606042527" sldId="258"/>
            <ac:spMk id="25" creationId="{855CA58E-F8D8-4DF3-B813-C2585E0AB0EC}"/>
          </ac:spMkLst>
        </pc:spChg>
        <pc:graphicFrameChg chg="add mod modGraphic">
          <ac:chgData name="Irilmazbilek, Ş.S. (14036762)" userId="S::14036762@student.hhs.nl::8414effa-015d-4df5-bdea-be03cf9bb386" providerId="AD" clId="Web-{80237C3B-73B0-221A-A241-BC7EB525E48F}" dt="2018-09-06T11:13:34.628" v="32"/>
          <ac:graphicFrameMkLst>
            <pc:docMk/>
            <pc:sldMk cId="606042527" sldId="258"/>
            <ac:graphicFrameMk id="5" creationId="{66602FA0-D1B6-4429-8A30-D8F6AB95697A}"/>
          </ac:graphicFrameMkLst>
        </pc:graphicFrameChg>
        <pc:graphicFrameChg chg="add del mod replId modGraphic">
          <ac:chgData name="Irilmazbilek, Ş.S. (14036762)" userId="S::14036762@student.hhs.nl::8414effa-015d-4df5-bdea-be03cf9bb386" providerId="AD" clId="Web-{80237C3B-73B0-221A-A241-BC7EB525E48F}" dt="2018-09-06T11:12:04.690" v="21"/>
          <ac:graphicFrameMkLst>
            <pc:docMk/>
            <pc:sldMk cId="606042527" sldId="258"/>
            <ac:graphicFrameMk id="7" creationId="{66602FA0-D1B6-4429-8A30-D8F6AB95697A}"/>
          </ac:graphicFrameMkLst>
        </pc:graphicFrameChg>
      </pc:sldChg>
      <pc:sldChg chg="addSp delSp modSp mod setBg modNotes">
        <pc:chgData name="Irilmazbilek, Ş.S. (14036762)" userId="S::14036762@student.hhs.nl::8414effa-015d-4df5-bdea-be03cf9bb386" providerId="AD" clId="Web-{80237C3B-73B0-221A-A241-BC7EB525E48F}" dt="2018-09-06T11:42:54.890" v="184"/>
        <pc:sldMkLst>
          <pc:docMk/>
          <pc:sldMk cId="3582301150" sldId="259"/>
        </pc:sldMkLst>
        <pc:spChg chg="mod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2" creationId="{39F2FC31-4976-4D9C-82B2-A01778F05168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10" creationId="{8E487A7A-15F8-4EF6-BA1F-30C51E6EC727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12" creationId="{36EFDBF8-A3DC-4DA8-9F33-E9107E70EE4F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14" creationId="{E5332A3D-96DF-4962-8D36-3CA071EED96F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3.643" v="28"/>
          <ac:spMkLst>
            <pc:docMk/>
            <pc:sldMk cId="3582301150" sldId="259"/>
            <ac:spMk id="17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3.643" v="28"/>
          <ac:spMkLst>
            <pc:docMk/>
            <pc:sldMk cId="3582301150" sldId="259"/>
            <ac:spMk id="18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3.643" v="28"/>
          <ac:spMkLst>
            <pc:docMk/>
            <pc:sldMk cId="3582301150" sldId="259"/>
            <ac:spMk id="19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3.643" v="28"/>
          <ac:spMkLst>
            <pc:docMk/>
            <pc:sldMk cId="3582301150" sldId="259"/>
            <ac:spMk id="20" creationId="{855CA58E-F8D8-4DF3-B813-C2585E0AB0EC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0.878" v="26"/>
          <ac:spMkLst>
            <pc:docMk/>
            <pc:sldMk cId="3582301150" sldId="259"/>
            <ac:spMk id="21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0.878" v="26"/>
          <ac:spMkLst>
            <pc:docMk/>
            <pc:sldMk cId="3582301150" sldId="259"/>
            <ac:spMk id="23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24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0.878" v="26"/>
          <ac:spMkLst>
            <pc:docMk/>
            <pc:sldMk cId="3582301150" sldId="259"/>
            <ac:spMk id="25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26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0.878" v="26"/>
          <ac:spMkLst>
            <pc:docMk/>
            <pc:sldMk cId="3582301150" sldId="259"/>
            <ac:spMk id="27" creationId="{855CA58E-F8D8-4DF3-B813-C2585E0AB0EC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28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13:29.612" v="30"/>
          <ac:spMkLst>
            <pc:docMk/>
            <pc:sldMk cId="3582301150" sldId="259"/>
            <ac:spMk id="29" creationId="{855CA58E-F8D8-4DF3-B813-C2585E0AB0EC}"/>
          </ac:spMkLst>
        </pc:spChg>
        <pc:spChg chg="add del mod">
          <ac:chgData name="Irilmazbilek, Ş.S. (14036762)" userId="S::14036762@student.hhs.nl::8414effa-015d-4df5-bdea-be03cf9bb386" providerId="AD" clId="Web-{80237C3B-73B0-221A-A241-BC7EB525E48F}" dt="2018-09-06T11:42:54.890" v="184"/>
          <ac:spMkLst>
            <pc:docMk/>
            <pc:sldMk cId="3582301150" sldId="259"/>
            <ac:spMk id="456" creationId="{C49B719E-D0CD-4AB5-96C6-027159CD81CF}"/>
          </ac:spMkLst>
        </pc:spChg>
        <pc:graphicFrameChg chg="add del mod modGraphic">
          <ac:chgData name="Irilmazbilek, Ş.S. (14036762)" userId="S::14036762@student.hhs.nl::8414effa-015d-4df5-bdea-be03cf9bb386" providerId="AD" clId="Web-{80237C3B-73B0-221A-A241-BC7EB525E48F}" dt="2018-09-06T11:42:54.890" v="184"/>
          <ac:graphicFrameMkLst>
            <pc:docMk/>
            <pc:sldMk cId="3582301150" sldId="259"/>
            <ac:graphicFrameMk id="7" creationId="{E8A9558D-0CCE-4F13-BD9A-75A9FF3DD6D3}"/>
          </ac:graphicFrameMkLst>
        </pc:graphicFrameChg>
        <pc:graphicFrameChg chg="add del">
          <ac:chgData name="Irilmazbilek, Ş.S. (14036762)" userId="S::14036762@student.hhs.nl::8414effa-015d-4df5-bdea-be03cf9bb386" providerId="AD" clId="Web-{80237C3B-73B0-221A-A241-BC7EB525E48F}" dt="2018-09-06T11:13:20.878" v="26"/>
          <ac:graphicFrameMkLst>
            <pc:docMk/>
            <pc:sldMk cId="3582301150" sldId="259"/>
            <ac:graphicFrameMk id="16" creationId="{1ED878C0-5A93-486A-8ECE-B6277696109E}"/>
          </ac:graphicFrameMkLst>
        </pc:graphicFrameChg>
        <pc:graphicFrameChg chg="add del">
          <ac:chgData name="Irilmazbilek, Ş.S. (14036762)" userId="S::14036762@student.hhs.nl::8414effa-015d-4df5-bdea-be03cf9bb386" providerId="AD" clId="Web-{80237C3B-73B0-221A-A241-BC7EB525E48F}" dt="2018-09-06T11:13:23.643" v="28"/>
          <ac:graphicFrameMkLst>
            <pc:docMk/>
            <pc:sldMk cId="3582301150" sldId="259"/>
            <ac:graphicFrameMk id="22" creationId="{B0BEE4CF-34E8-4BBC-8439-A0D0792F1F4E}"/>
          </ac:graphicFrameMkLst>
        </pc:graphicFrameChg>
        <pc:graphicFrameChg chg="add del">
          <ac:chgData name="Irilmazbilek, Ş.S. (14036762)" userId="S::14036762@student.hhs.nl::8414effa-015d-4df5-bdea-be03cf9bb386" providerId="AD" clId="Web-{80237C3B-73B0-221A-A241-BC7EB525E48F}" dt="2018-09-06T11:13:29.612" v="30"/>
          <ac:graphicFrameMkLst>
            <pc:docMk/>
            <pc:sldMk cId="3582301150" sldId="259"/>
            <ac:graphicFrameMk id="30" creationId="{1ED878C0-5A93-486A-8ECE-B6277696109E}"/>
          </ac:graphicFrameMkLst>
        </pc:graphicFrameChg>
      </pc:sldChg>
      <pc:sldChg chg="modNotes">
        <pc:chgData name="Irilmazbilek, Ş.S. (14036762)" userId="S::14036762@student.hhs.nl::8414effa-015d-4df5-bdea-be03cf9bb386" providerId="AD" clId="Web-{80237C3B-73B0-221A-A241-BC7EB525E48F}" dt="2018-09-06T12:25:01.017" v="625"/>
        <pc:sldMkLst>
          <pc:docMk/>
          <pc:sldMk cId="1385842796" sldId="260"/>
        </pc:sldMkLst>
      </pc:sldChg>
      <pc:sldChg chg="modNotes">
        <pc:chgData name="Irilmazbilek, Ş.S. (14036762)" userId="S::14036762@student.hhs.nl::8414effa-015d-4df5-bdea-be03cf9bb386" providerId="AD" clId="Web-{80237C3B-73B0-221A-A241-BC7EB525E48F}" dt="2018-09-06T11:41:44.484" v="108"/>
        <pc:sldMkLst>
          <pc:docMk/>
          <pc:sldMk cId="3598023472" sldId="262"/>
        </pc:sldMkLst>
      </pc:sldChg>
      <pc:sldChg chg="addSp modSp new mod setBg setClrOvrMap">
        <pc:chgData name="Irilmazbilek, Ş.S. (14036762)" userId="S::14036762@student.hhs.nl::8414effa-015d-4df5-bdea-be03cf9bb386" providerId="AD" clId="Web-{80237C3B-73B0-221A-A241-BC7EB525E48F}" dt="2018-09-06T11:16:15.113" v="81" actId="20577"/>
        <pc:sldMkLst>
          <pc:docMk/>
          <pc:sldMk cId="2438782625" sldId="263"/>
        </pc:sldMkLst>
        <pc:spChg chg="mod">
          <ac:chgData name="Irilmazbilek, Ş.S. (14036762)" userId="S::14036762@student.hhs.nl::8414effa-015d-4df5-bdea-be03cf9bb386" providerId="AD" clId="Web-{80237C3B-73B0-221A-A241-BC7EB525E48F}" dt="2018-09-06T11:16:15.113" v="81" actId="20577"/>
          <ac:spMkLst>
            <pc:docMk/>
            <pc:sldMk cId="2438782625" sldId="263"/>
            <ac:spMk id="2" creationId="{BE19FC25-D0F8-4E68-80E5-B265652B5346}"/>
          </ac:spMkLst>
        </pc:spChg>
        <pc:spChg chg="mod">
          <ac:chgData name="Irilmazbilek, Ş.S. (14036762)" userId="S::14036762@student.hhs.nl::8414effa-015d-4df5-bdea-be03cf9bb386" providerId="AD" clId="Web-{80237C3B-73B0-221A-A241-BC7EB525E48F}" dt="2018-09-06T11:16:12.707" v="76" actId="20577"/>
          <ac:spMkLst>
            <pc:docMk/>
            <pc:sldMk cId="2438782625" sldId="263"/>
            <ac:spMk id="3" creationId="{CB15A5FC-45AB-49A0-A5FD-4ABC29524108}"/>
          </ac:spMkLst>
        </pc:spChg>
        <pc:spChg chg="add">
          <ac:chgData name="Irilmazbilek, Ş.S. (14036762)" userId="S::14036762@student.hhs.nl::8414effa-015d-4df5-bdea-be03cf9bb386" providerId="AD" clId="Web-{80237C3B-73B0-221A-A241-BC7EB525E48F}" dt="2018-09-06T11:15:24.363" v="64"/>
          <ac:spMkLst>
            <pc:docMk/>
            <pc:sldMk cId="2438782625" sldId="263"/>
            <ac:spMk id="8" creationId="{979DCD60-2D81-472B-BF21-9BA23F5A6042}"/>
          </ac:spMkLst>
        </pc:spChg>
        <pc:spChg chg="add">
          <ac:chgData name="Irilmazbilek, Ş.S. (14036762)" userId="S::14036762@student.hhs.nl::8414effa-015d-4df5-bdea-be03cf9bb386" providerId="AD" clId="Web-{80237C3B-73B0-221A-A241-BC7EB525E48F}" dt="2018-09-06T11:15:24.363" v="64"/>
          <ac:spMkLst>
            <pc:docMk/>
            <pc:sldMk cId="2438782625" sldId="263"/>
            <ac:spMk id="10" creationId="{B93CC42B-DB24-4010-9430-AAEFB2BACE61}"/>
          </ac:spMkLst>
        </pc:spChg>
        <pc:spChg chg="add">
          <ac:chgData name="Irilmazbilek, Ş.S. (14036762)" userId="S::14036762@student.hhs.nl::8414effa-015d-4df5-bdea-be03cf9bb386" providerId="AD" clId="Web-{80237C3B-73B0-221A-A241-BC7EB525E48F}" dt="2018-09-06T11:15:24.363" v="64"/>
          <ac:spMkLst>
            <pc:docMk/>
            <pc:sldMk cId="2438782625" sldId="263"/>
            <ac:spMk id="12" creationId="{31A6E4C8-413F-4180-BA2E-1E22BC89F4D3}"/>
          </ac:spMkLst>
        </pc:spChg>
      </pc:sldChg>
      <pc:sldChg chg="addSp delSp modSp new mod setBg modNotes">
        <pc:chgData name="Irilmazbilek, Ş.S. (14036762)" userId="S::14036762@student.hhs.nl::8414effa-015d-4df5-bdea-be03cf9bb386" providerId="AD" clId="Web-{80237C3B-73B0-221A-A241-BC7EB525E48F}" dt="2018-09-06T11:59:01.926" v="374"/>
        <pc:sldMkLst>
          <pc:docMk/>
          <pc:sldMk cId="2716175777" sldId="264"/>
        </pc:sldMkLst>
        <pc:spChg chg="mod">
          <ac:chgData name="Irilmazbilek, Ş.S. (14036762)" userId="S::14036762@student.hhs.nl::8414effa-015d-4df5-bdea-be03cf9bb386" providerId="AD" clId="Web-{80237C3B-73B0-221A-A241-BC7EB525E48F}" dt="2018-09-06T11:24:26.133" v="96"/>
          <ac:spMkLst>
            <pc:docMk/>
            <pc:sldMk cId="2716175777" sldId="264"/>
            <ac:spMk id="2" creationId="{F8EE0ECC-7E28-4734-B109-0B4998442C6E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3.508" v="93"/>
          <ac:spMkLst>
            <pc:docMk/>
            <pc:sldMk cId="2716175777" sldId="264"/>
            <ac:spMk id="6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5.961" v="95"/>
          <ac:spMkLst>
            <pc:docMk/>
            <pc:sldMk cId="2716175777" sldId="264"/>
            <ac:spMk id="7" creationId="{4B54C89A-2D0B-4062-BF97-CA51B69D7B96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15.914" v="91"/>
          <ac:spMkLst>
            <pc:docMk/>
            <pc:sldMk cId="2716175777" sldId="264"/>
            <ac:spMk id="8" creationId="{7CC8E824-E412-447F-970F-CF5722946081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5.961" v="95"/>
          <ac:spMkLst>
            <pc:docMk/>
            <pc:sldMk cId="2716175777" sldId="264"/>
            <ac:spMk id="9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15.914" v="91"/>
          <ac:spMkLst>
            <pc:docMk/>
            <pc:sldMk cId="2716175777" sldId="264"/>
            <ac:spMk id="10" creationId="{5071C934-7D7D-41C5-9203-CEA15E7055B2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5.961" v="95"/>
          <ac:spMkLst>
            <pc:docMk/>
            <pc:sldMk cId="2716175777" sldId="264"/>
            <ac:spMk id="11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3.508" v="93"/>
          <ac:spMkLst>
            <pc:docMk/>
            <pc:sldMk cId="2716175777" sldId="264"/>
            <ac:spMk id="12" creationId="{4091C99A-98BE-457D-87BD-7B9B6EDDC19D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5.961" v="95"/>
          <ac:spMkLst>
            <pc:docMk/>
            <pc:sldMk cId="2716175777" sldId="264"/>
            <ac:spMk id="13" creationId="{855CA58E-F8D8-4DF3-B813-C2585E0AB0EC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3.508" v="93"/>
          <ac:spMkLst>
            <pc:docMk/>
            <pc:sldMk cId="2716175777" sldId="264"/>
            <ac:spMk id="14" creationId="{960A769C-8991-4FDE-89A0-A218E5BF677A}"/>
          </ac:spMkLst>
        </pc:spChg>
        <pc:spChg chg="add del">
          <ac:chgData name="Irilmazbilek, Ş.S. (14036762)" userId="S::14036762@student.hhs.nl::8414effa-015d-4df5-bdea-be03cf9bb386" providerId="AD" clId="Web-{80237C3B-73B0-221A-A241-BC7EB525E48F}" dt="2018-09-06T11:24:23.508" v="93"/>
          <ac:spMkLst>
            <pc:docMk/>
            <pc:sldMk cId="2716175777" sldId="264"/>
            <ac:spMk id="16" creationId="{855CA58E-F8D8-4DF3-B813-C2585E0AB0EC}"/>
          </ac:spMkLst>
        </pc:spChg>
        <pc:spChg chg="add">
          <ac:chgData name="Irilmazbilek, Ş.S. (14036762)" userId="S::14036762@student.hhs.nl::8414effa-015d-4df5-bdea-be03cf9bb386" providerId="AD" clId="Web-{80237C3B-73B0-221A-A241-BC7EB525E48F}" dt="2018-09-06T11:24:26.133" v="96"/>
          <ac:spMkLst>
            <pc:docMk/>
            <pc:sldMk cId="2716175777" sldId="264"/>
            <ac:spMk id="17" creationId="{4B54C89A-2D0B-4062-BF97-CA51B69D7B96}"/>
          </ac:spMkLst>
        </pc:spChg>
        <pc:spChg chg="add">
          <ac:chgData name="Irilmazbilek, Ş.S. (14036762)" userId="S::14036762@student.hhs.nl::8414effa-015d-4df5-bdea-be03cf9bb386" providerId="AD" clId="Web-{80237C3B-73B0-221A-A241-BC7EB525E48F}" dt="2018-09-06T11:24:26.133" v="96"/>
          <ac:spMkLst>
            <pc:docMk/>
            <pc:sldMk cId="2716175777" sldId="264"/>
            <ac:spMk id="18" creationId="{4091C99A-98BE-457D-87BD-7B9B6EDDC19D}"/>
          </ac:spMkLst>
        </pc:spChg>
        <pc:spChg chg="add">
          <ac:chgData name="Irilmazbilek, Ş.S. (14036762)" userId="S::14036762@student.hhs.nl::8414effa-015d-4df5-bdea-be03cf9bb386" providerId="AD" clId="Web-{80237C3B-73B0-221A-A241-BC7EB525E48F}" dt="2018-09-06T11:24:26.133" v="96"/>
          <ac:spMkLst>
            <pc:docMk/>
            <pc:sldMk cId="2716175777" sldId="264"/>
            <ac:spMk id="19" creationId="{960A769C-8991-4FDE-89A0-A218E5BF677A}"/>
          </ac:spMkLst>
        </pc:spChg>
        <pc:spChg chg="add">
          <ac:chgData name="Irilmazbilek, Ş.S. (14036762)" userId="S::14036762@student.hhs.nl::8414effa-015d-4df5-bdea-be03cf9bb386" providerId="AD" clId="Web-{80237C3B-73B0-221A-A241-BC7EB525E48F}" dt="2018-09-06T11:24:26.133" v="96"/>
          <ac:spMkLst>
            <pc:docMk/>
            <pc:sldMk cId="2716175777" sldId="264"/>
            <ac:spMk id="20" creationId="{855CA58E-F8D8-4DF3-B813-C2585E0AB0EC}"/>
          </ac:spMkLst>
        </pc:spChg>
        <pc:spChg chg="add del mod replId">
          <ac:chgData name="Irilmazbilek, Ş.S. (14036762)" userId="S::14036762@student.hhs.nl::8414effa-015d-4df5-bdea-be03cf9bb386" providerId="AD" clId="Web-{80237C3B-73B0-221A-A241-BC7EB525E48F}" dt="2018-09-06T11:24:26.133" v="96"/>
          <ac:spMkLst>
            <pc:docMk/>
            <pc:sldMk cId="2716175777" sldId="264"/>
            <ac:spMk id="22" creationId="{CD364C20-22BB-4768-8420-D59317C440C7}"/>
          </ac:spMkLst>
        </pc:spChg>
        <pc:graphicFrameChg chg="add del">
          <ac:chgData name="Irilmazbilek, Ş.S. (14036762)" userId="S::14036762@student.hhs.nl::8414effa-015d-4df5-bdea-be03cf9bb386" providerId="AD" clId="Web-{80237C3B-73B0-221A-A241-BC7EB525E48F}" dt="2018-09-06T11:24:23.508" v="93"/>
          <ac:graphicFrameMkLst>
            <pc:docMk/>
            <pc:sldMk cId="2716175777" sldId="264"/>
            <ac:graphicFrameMk id="5" creationId="{B530CBA0-05CD-439F-BBAA-A7B3D79B3EB7}"/>
          </ac:graphicFrameMkLst>
        </pc:graphicFrameChg>
        <pc:graphicFrameChg chg="add del">
          <ac:chgData name="Irilmazbilek, Ş.S. (14036762)" userId="S::14036762@student.hhs.nl::8414effa-015d-4df5-bdea-be03cf9bb386" providerId="AD" clId="Web-{80237C3B-73B0-221A-A241-BC7EB525E48F}" dt="2018-09-06T11:24:25.961" v="95"/>
          <ac:graphicFrameMkLst>
            <pc:docMk/>
            <pc:sldMk cId="2716175777" sldId="264"/>
            <ac:graphicFrameMk id="15" creationId="{CBC58AE3-85CB-4F56-A0EA-453AF7119782}"/>
          </ac:graphicFrameMkLst>
        </pc:graphicFrameChg>
        <pc:graphicFrameChg chg="add">
          <ac:chgData name="Irilmazbilek, Ş.S. (14036762)" userId="S::14036762@student.hhs.nl::8414effa-015d-4df5-bdea-be03cf9bb386" providerId="AD" clId="Web-{80237C3B-73B0-221A-A241-BC7EB525E48F}" dt="2018-09-06T11:24:26.133" v="96"/>
          <ac:graphicFrameMkLst>
            <pc:docMk/>
            <pc:sldMk cId="2716175777" sldId="264"/>
            <ac:graphicFrameMk id="21" creationId="{B530CBA0-05CD-439F-BBAA-A7B3D79B3EB7}"/>
          </ac:graphicFrameMkLst>
        </pc:graphicFrameChg>
      </pc:sldChg>
    </pc:docChg>
  </pc:docChgLst>
  <pc:docChgLst>
    <pc:chgData name="Irilmazbilek, Ş.S. (14036762)" userId="S::14036762@student.hhs.nl::8414effa-015d-4df5-bdea-be03cf9bb386" providerId="AD" clId="Web-{F87BE7E2-300C-8169-D254-C789C98CAD3E}"/>
    <pc:docChg chg="modSld">
      <pc:chgData name="Irilmazbilek, Ş.S. (14036762)" userId="S::14036762@student.hhs.nl::8414effa-015d-4df5-bdea-be03cf9bb386" providerId="AD" clId="Web-{F87BE7E2-300C-8169-D254-C789C98CAD3E}" dt="2018-09-06T10:13:04.011" v="2" actId="20577"/>
      <pc:docMkLst>
        <pc:docMk/>
      </pc:docMkLst>
      <pc:sldChg chg="modSp">
        <pc:chgData name="Irilmazbilek, Ş.S. (14036762)" userId="S::14036762@student.hhs.nl::8414effa-015d-4df5-bdea-be03cf9bb386" providerId="AD" clId="Web-{F87BE7E2-300C-8169-D254-C789C98CAD3E}" dt="2018-09-06T10:12:57.667" v="0" actId="20577"/>
        <pc:sldMkLst>
          <pc:docMk/>
          <pc:sldMk cId="3351439039" sldId="256"/>
        </pc:sldMkLst>
        <pc:spChg chg="mod">
          <ac:chgData name="Irilmazbilek, Ş.S. (14036762)" userId="S::14036762@student.hhs.nl::8414effa-015d-4df5-bdea-be03cf9bb386" providerId="AD" clId="Web-{F87BE7E2-300C-8169-D254-C789C98CAD3E}" dt="2018-09-06T10:12:57.667" v="0" actId="20577"/>
          <ac:spMkLst>
            <pc:docMk/>
            <pc:sldMk cId="3351439039" sldId="256"/>
            <ac:spMk id="3" creationId="{6D3A1BB1-E772-47D2-B15F-AE30B9E05A91}"/>
          </ac:spMkLst>
        </pc:spChg>
      </pc:sldChg>
    </pc:docChg>
  </pc:docChgLst>
  <pc:docChgLst>
    <pc:chgData name="Irilmazbilek, Ş.S. (14036762)" userId="S::14036762@student.hhs.nl::8414effa-015d-4df5-bdea-be03cf9bb386" providerId="AD" clId="Web-{D7E9D05D-B209-6F81-1E28-3E1950986009}"/>
    <pc:docChg chg="addSld delSld modSld">
      <pc:chgData name="Irilmazbilek, Ş.S. (14036762)" userId="S::14036762@student.hhs.nl::8414effa-015d-4df5-bdea-be03cf9bb386" providerId="AD" clId="Web-{D7E9D05D-B209-6F81-1E28-3E1950986009}" dt="2018-09-10T11:02:49.069" v="347"/>
      <pc:docMkLst>
        <pc:docMk/>
      </pc:docMkLst>
      <pc:sldChg chg="modSp">
        <pc:chgData name="Irilmazbilek, Ş.S. (14036762)" userId="S::14036762@student.hhs.nl::8414effa-015d-4df5-bdea-be03cf9bb386" providerId="AD" clId="Web-{D7E9D05D-B209-6F81-1E28-3E1950986009}" dt="2018-09-10T10:47:09.067" v="2" actId="20577"/>
        <pc:sldMkLst>
          <pc:docMk/>
          <pc:sldMk cId="3482358733" sldId="257"/>
        </pc:sldMkLst>
        <pc:spChg chg="mod">
          <ac:chgData name="Irilmazbilek, Ş.S. (14036762)" userId="S::14036762@student.hhs.nl::8414effa-015d-4df5-bdea-be03cf9bb386" providerId="AD" clId="Web-{D7E9D05D-B209-6F81-1E28-3E1950986009}" dt="2018-09-10T10:47:09.067" v="2" actId="20577"/>
          <ac:spMkLst>
            <pc:docMk/>
            <pc:sldMk cId="3482358733" sldId="257"/>
            <ac:spMk id="2" creationId="{B2D9A1AD-6F5E-48FE-ABED-0B684FA71EA5}"/>
          </ac:spMkLst>
        </pc:spChg>
      </pc:sldChg>
      <pc:sldChg chg="del">
        <pc:chgData name="Irilmazbilek, Ş.S. (14036762)" userId="S::14036762@student.hhs.nl::8414effa-015d-4df5-bdea-be03cf9bb386" providerId="AD" clId="Web-{D7E9D05D-B209-6F81-1E28-3E1950986009}" dt="2018-09-10T10:59:56.909" v="280"/>
        <pc:sldMkLst>
          <pc:docMk/>
          <pc:sldMk cId="606042527" sldId="258"/>
        </pc:sldMkLst>
      </pc:sldChg>
      <pc:sldChg chg="del">
        <pc:chgData name="Irilmazbilek, Ş.S. (14036762)" userId="S::14036762@student.hhs.nl::8414effa-015d-4df5-bdea-be03cf9bb386" providerId="AD" clId="Web-{D7E9D05D-B209-6F81-1E28-3E1950986009}" dt="2018-09-10T10:54:32.528" v="88"/>
        <pc:sldMkLst>
          <pc:docMk/>
          <pc:sldMk cId="1385842796" sldId="260"/>
        </pc:sldMkLst>
      </pc:sldChg>
      <pc:sldChg chg="del">
        <pc:chgData name="Irilmazbilek, Ş.S. (14036762)" userId="S::14036762@student.hhs.nl::8414effa-015d-4df5-bdea-be03cf9bb386" providerId="AD" clId="Web-{D7E9D05D-B209-6F81-1E28-3E1950986009}" dt="2018-09-10T11:02:01.131" v="343"/>
        <pc:sldMkLst>
          <pc:docMk/>
          <pc:sldMk cId="3598023472" sldId="262"/>
        </pc:sldMkLst>
      </pc:sldChg>
      <pc:sldChg chg="modSp del">
        <pc:chgData name="Irilmazbilek, Ş.S. (14036762)" userId="S::14036762@student.hhs.nl::8414effa-015d-4df5-bdea-be03cf9bb386" providerId="AD" clId="Web-{D7E9D05D-B209-6F81-1E28-3E1950986009}" dt="2018-09-10T10:54:29.169" v="87"/>
        <pc:sldMkLst>
          <pc:docMk/>
          <pc:sldMk cId="2438782625" sldId="263"/>
        </pc:sldMkLst>
        <pc:spChg chg="mod">
          <ac:chgData name="Irilmazbilek, Ş.S. (14036762)" userId="S::14036762@student.hhs.nl::8414effa-015d-4df5-bdea-be03cf9bb386" providerId="AD" clId="Web-{D7E9D05D-B209-6F81-1E28-3E1950986009}" dt="2018-09-10T10:48:55.428" v="13" actId="20577"/>
          <ac:spMkLst>
            <pc:docMk/>
            <pc:sldMk cId="2438782625" sldId="263"/>
            <ac:spMk id="2" creationId="{BE19FC25-D0F8-4E68-80E5-B265652B5346}"/>
          </ac:spMkLst>
        </pc:spChg>
      </pc:sldChg>
      <pc:sldChg chg="del">
        <pc:chgData name="Irilmazbilek, Ş.S. (14036762)" userId="S::14036762@student.hhs.nl::8414effa-015d-4df5-bdea-be03cf9bb386" providerId="AD" clId="Web-{D7E9D05D-B209-6F81-1E28-3E1950986009}" dt="2018-09-10T10:54:26.403" v="86"/>
        <pc:sldMkLst>
          <pc:docMk/>
          <pc:sldMk cId="2716175777" sldId="264"/>
        </pc:sldMkLst>
      </pc:sldChg>
      <pc:sldChg chg="addSp delSp modSp new mod setBg">
        <pc:chgData name="Irilmazbilek, Ş.S. (14036762)" userId="S::14036762@student.hhs.nl::8414effa-015d-4df5-bdea-be03cf9bb386" providerId="AD" clId="Web-{D7E9D05D-B209-6F81-1E28-3E1950986009}" dt="2018-09-10T10:59:41.081" v="277"/>
        <pc:sldMkLst>
          <pc:docMk/>
          <pc:sldMk cId="1282109193" sldId="265"/>
        </pc:sldMkLst>
        <pc:spChg chg="mod">
          <ac:chgData name="Irilmazbilek, Ş.S. (14036762)" userId="S::14036762@student.hhs.nl::8414effa-015d-4df5-bdea-be03cf9bb386" providerId="AD" clId="Web-{D7E9D05D-B209-6F81-1E28-3E1950986009}" dt="2018-09-10T10:54:14.434" v="85"/>
          <ac:spMkLst>
            <pc:docMk/>
            <pc:sldMk cId="1282109193" sldId="265"/>
            <ac:spMk id="2" creationId="{A4311DA5-B955-4773-82F5-A126BD3F9C47}"/>
          </ac:spMkLst>
        </pc:spChg>
        <pc:spChg chg="add del">
          <ac:chgData name="Irilmazbilek, Ş.S. (14036762)" userId="S::14036762@student.hhs.nl::8414effa-015d-4df5-bdea-be03cf9bb386" providerId="AD" clId="Web-{D7E9D05D-B209-6F81-1E28-3E1950986009}" dt="2018-09-10T10:59:41.081" v="277"/>
          <ac:spMkLst>
            <pc:docMk/>
            <pc:sldMk cId="1282109193" sldId="265"/>
            <ac:spMk id="6" creationId="{8E487A7A-15F8-4EF6-BA1F-30C51E6EC727}"/>
          </ac:spMkLst>
        </pc:spChg>
        <pc:spChg chg="add del">
          <ac:chgData name="Irilmazbilek, Ş.S. (14036762)" userId="S::14036762@student.hhs.nl::8414effa-015d-4df5-bdea-be03cf9bb386" providerId="AD" clId="Web-{D7E9D05D-B209-6F81-1E28-3E1950986009}" dt="2018-09-10T10:54:11.715" v="82"/>
          <ac:spMkLst>
            <pc:docMk/>
            <pc:sldMk cId="1282109193" sldId="265"/>
            <ac:spMk id="8" creationId="{7CC8E824-E412-447F-970F-CF5722946081}"/>
          </ac:spMkLst>
        </pc:spChg>
        <pc:spChg chg="add del mod replId">
          <ac:chgData name="Irilmazbilek, Ş.S. (14036762)" userId="S::14036762@student.hhs.nl::8414effa-015d-4df5-bdea-be03cf9bb386" providerId="AD" clId="Web-{D7E9D05D-B209-6F81-1E28-3E1950986009}" dt="2018-09-10T10:54:14.434" v="85"/>
          <ac:spMkLst>
            <pc:docMk/>
            <pc:sldMk cId="1282109193" sldId="265"/>
            <ac:spMk id="8" creationId="{DA09D8AD-2449-489B-B8AB-64D99E9A6E37}"/>
          </ac:spMkLst>
        </pc:spChg>
        <pc:spChg chg="add del">
          <ac:chgData name="Irilmazbilek, Ş.S. (14036762)" userId="S::14036762@student.hhs.nl::8414effa-015d-4df5-bdea-be03cf9bb386" providerId="AD" clId="Web-{D7E9D05D-B209-6F81-1E28-3E1950986009}" dt="2018-09-10T10:54:11.715" v="82"/>
          <ac:spMkLst>
            <pc:docMk/>
            <pc:sldMk cId="1282109193" sldId="265"/>
            <ac:spMk id="10" creationId="{5071C934-7D7D-41C5-9203-CEA15E7055B2}"/>
          </ac:spMkLst>
        </pc:spChg>
        <pc:spChg chg="add del">
          <ac:chgData name="Irilmazbilek, Ş.S. (14036762)" userId="S::14036762@student.hhs.nl::8414effa-015d-4df5-bdea-be03cf9bb386" providerId="AD" clId="Web-{D7E9D05D-B209-6F81-1E28-3E1950986009}" dt="2018-09-10T10:59:41.081" v="277"/>
          <ac:spMkLst>
            <pc:docMk/>
            <pc:sldMk cId="1282109193" sldId="265"/>
            <ac:spMk id="12" creationId="{36EFDBF8-A3DC-4DA8-9F33-E9107E70EE4F}"/>
          </ac:spMkLst>
        </pc:spChg>
        <pc:spChg chg="add del">
          <ac:chgData name="Irilmazbilek, Ş.S. (14036762)" userId="S::14036762@student.hhs.nl::8414effa-015d-4df5-bdea-be03cf9bb386" providerId="AD" clId="Web-{D7E9D05D-B209-6F81-1E28-3E1950986009}" dt="2018-09-10T10:59:41.081" v="277"/>
          <ac:spMkLst>
            <pc:docMk/>
            <pc:sldMk cId="1282109193" sldId="265"/>
            <ac:spMk id="14" creationId="{E5332A3D-96DF-4962-8D36-3CA071EED96F}"/>
          </ac:spMkLst>
        </pc:spChg>
        <pc:spChg chg="add">
          <ac:chgData name="Irilmazbilek, Ş.S. (14036762)" userId="S::14036762@student.hhs.nl::8414effa-015d-4df5-bdea-be03cf9bb386" providerId="AD" clId="Web-{D7E9D05D-B209-6F81-1E28-3E1950986009}" dt="2018-09-10T10:59:41.081" v="277"/>
          <ac:spMkLst>
            <pc:docMk/>
            <pc:sldMk cId="1282109193" sldId="265"/>
            <ac:spMk id="19" creationId="{8E487A7A-15F8-4EF6-BA1F-30C51E6EC727}"/>
          </ac:spMkLst>
        </pc:spChg>
        <pc:spChg chg="add">
          <ac:chgData name="Irilmazbilek, Ş.S. (14036762)" userId="S::14036762@student.hhs.nl::8414effa-015d-4df5-bdea-be03cf9bb386" providerId="AD" clId="Web-{D7E9D05D-B209-6F81-1E28-3E1950986009}" dt="2018-09-10T10:59:41.081" v="277"/>
          <ac:spMkLst>
            <pc:docMk/>
            <pc:sldMk cId="1282109193" sldId="265"/>
            <ac:spMk id="21" creationId="{36EFDBF8-A3DC-4DA8-9F33-E9107E70EE4F}"/>
          </ac:spMkLst>
        </pc:spChg>
        <pc:spChg chg="add">
          <ac:chgData name="Irilmazbilek, Ş.S. (14036762)" userId="S::14036762@student.hhs.nl::8414effa-015d-4df5-bdea-be03cf9bb386" providerId="AD" clId="Web-{D7E9D05D-B209-6F81-1E28-3E1950986009}" dt="2018-09-10T10:59:41.081" v="277"/>
          <ac:spMkLst>
            <pc:docMk/>
            <pc:sldMk cId="1282109193" sldId="265"/>
            <ac:spMk id="23" creationId="{E5332A3D-96DF-4962-8D36-3CA071EED96F}"/>
          </ac:spMkLst>
        </pc:spChg>
        <pc:graphicFrameChg chg="add del">
          <ac:chgData name="Irilmazbilek, Ş.S. (14036762)" userId="S::14036762@student.hhs.nl::8414effa-015d-4df5-bdea-be03cf9bb386" providerId="AD" clId="Web-{D7E9D05D-B209-6F81-1E28-3E1950986009}" dt="2018-09-10T10:54:14.293" v="84"/>
          <ac:graphicFrameMkLst>
            <pc:docMk/>
            <pc:sldMk cId="1282109193" sldId="265"/>
            <ac:graphicFrameMk id="5" creationId="{795E4E10-1D2C-4E9A-A2EE-49EF00EF4405}"/>
          </ac:graphicFrameMkLst>
        </pc:graphicFrameChg>
        <pc:graphicFrameChg chg="add mod modGraphic">
          <ac:chgData name="Irilmazbilek, Ş.S. (14036762)" userId="S::14036762@student.hhs.nl::8414effa-015d-4df5-bdea-be03cf9bb386" providerId="AD" clId="Web-{D7E9D05D-B209-6F81-1E28-3E1950986009}" dt="2018-09-10T10:59:41.081" v="277"/>
          <ac:graphicFrameMkLst>
            <pc:docMk/>
            <pc:sldMk cId="1282109193" sldId="265"/>
            <ac:graphicFrameMk id="7" creationId="{3783316C-4A66-4409-ACA4-61B2C6F4A572}"/>
          </ac:graphicFrameMkLst>
        </pc:graphicFrameChg>
      </pc:sldChg>
      <pc:sldChg chg="addSp delSp modSp new mod setBg">
        <pc:chgData name="Irilmazbilek, Ş.S. (14036762)" userId="S::14036762@student.hhs.nl::8414effa-015d-4df5-bdea-be03cf9bb386" providerId="AD" clId="Web-{D7E9D05D-B209-6F81-1E28-3E1950986009}" dt="2018-09-10T11:02:32.319" v="345"/>
        <pc:sldMkLst>
          <pc:docMk/>
          <pc:sldMk cId="3571873006" sldId="266"/>
        </pc:sldMkLst>
        <pc:spChg chg="mod">
          <ac:chgData name="Irilmazbilek, Ş.S. (14036762)" userId="S::14036762@student.hhs.nl::8414effa-015d-4df5-bdea-be03cf9bb386" providerId="AD" clId="Web-{D7E9D05D-B209-6F81-1E28-3E1950986009}" dt="2018-09-10T10:58:36.877" v="266"/>
          <ac:spMkLst>
            <pc:docMk/>
            <pc:sldMk cId="3571873006" sldId="266"/>
            <ac:spMk id="2" creationId="{B91EA594-9AD1-4A6E-8EB3-0AB291438720}"/>
          </ac:spMkLst>
        </pc:spChg>
        <pc:spChg chg="add del mod replId">
          <ac:chgData name="Irilmazbilek, Ş.S. (14036762)" userId="S::14036762@student.hhs.nl::8414effa-015d-4df5-bdea-be03cf9bb386" providerId="AD" clId="Web-{D7E9D05D-B209-6F81-1E28-3E1950986009}" dt="2018-09-10T10:58:36.877" v="266"/>
          <ac:spMkLst>
            <pc:docMk/>
            <pc:sldMk cId="3571873006" sldId="266"/>
            <ac:spMk id="7" creationId="{7567963B-B9E1-4775-9063-B197E43A8126}"/>
          </ac:spMkLst>
        </pc:spChg>
        <pc:graphicFrameChg chg="add del">
          <ac:chgData name="Irilmazbilek, Ş.S. (14036762)" userId="S::14036762@student.hhs.nl::8414effa-015d-4df5-bdea-be03cf9bb386" providerId="AD" clId="Web-{D7E9D05D-B209-6F81-1E28-3E1950986009}" dt="2018-09-10T10:58:36.736" v="265"/>
          <ac:graphicFrameMkLst>
            <pc:docMk/>
            <pc:sldMk cId="3571873006" sldId="266"/>
            <ac:graphicFrameMk id="5" creationId="{055FC1D5-FACC-4640-AFCA-CED151E11768}"/>
          </ac:graphicFrameMkLst>
        </pc:graphicFrameChg>
        <pc:graphicFrameChg chg="add mod modGraphic">
          <ac:chgData name="Irilmazbilek, Ş.S. (14036762)" userId="S::14036762@student.hhs.nl::8414effa-015d-4df5-bdea-be03cf9bb386" providerId="AD" clId="Web-{D7E9D05D-B209-6F81-1E28-3E1950986009}" dt="2018-09-10T11:02:32.319" v="345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addSp delSp modSp new mod setBg">
        <pc:chgData name="Irilmazbilek, Ş.S. (14036762)" userId="S::14036762@student.hhs.nl::8414effa-015d-4df5-bdea-be03cf9bb386" providerId="AD" clId="Web-{D7E9D05D-B209-6F81-1E28-3E1950986009}" dt="2018-09-10T11:02:49.069" v="347"/>
        <pc:sldMkLst>
          <pc:docMk/>
          <pc:sldMk cId="975398748" sldId="267"/>
        </pc:sldMkLst>
        <pc:spChg chg="mod">
          <ac:chgData name="Irilmazbilek, Ş.S. (14036762)" userId="S::14036762@student.hhs.nl::8414effa-015d-4df5-bdea-be03cf9bb386" providerId="AD" clId="Web-{D7E9D05D-B209-6F81-1E28-3E1950986009}" dt="2018-09-10T11:02:49.069" v="347"/>
          <ac:spMkLst>
            <pc:docMk/>
            <pc:sldMk cId="975398748" sldId="267"/>
            <ac:spMk id="2" creationId="{3D40038E-FE4A-42F0-8E9B-22C5044E5324}"/>
          </ac:spMkLst>
        </pc:spChg>
        <pc:spChg chg="del mod replId">
          <ac:chgData name="Irilmazbilek, Ş.S. (14036762)" userId="S::14036762@student.hhs.nl::8414effa-015d-4df5-bdea-be03cf9bb386" providerId="AD" clId="Web-{D7E9D05D-B209-6F81-1E28-3E1950986009}" dt="2018-09-10T11:02:17.287" v="344"/>
          <ac:spMkLst>
            <pc:docMk/>
            <pc:sldMk cId="975398748" sldId="267"/>
            <ac:spMk id="6" creationId="{551B726F-B92A-4901-BA6D-BE577FD6DAF9}"/>
          </ac:spMkLst>
        </pc:spChg>
        <pc:graphicFrameChg chg="add mod modGraphic">
          <ac:chgData name="Irilmazbilek, Ş.S. (14036762)" userId="S::14036762@student.hhs.nl::8414effa-015d-4df5-bdea-be03cf9bb386" providerId="AD" clId="Web-{D7E9D05D-B209-6F81-1E28-3E1950986009}" dt="2018-09-10T11:02:49.069" v="347"/>
          <ac:graphicFrameMkLst>
            <pc:docMk/>
            <pc:sldMk cId="975398748" sldId="267"/>
            <ac:graphicFrameMk id="5" creationId="{31439FF7-FDB1-4978-B2A1-66D1C896C278}"/>
          </ac:graphicFrameMkLst>
        </pc:graphicFrameChg>
      </pc:sldChg>
    </pc:docChg>
  </pc:docChgLst>
  <pc:docChgLst>
    <pc:chgData name="Lorié, J.J.W. (15055620)" userId="S::15055620@student.hhs.nl::1c31d23b-d079-4f2d-a479-b90112751276" providerId="AD" clId="Web-{89ADE8D6-4F39-46A5-8B03-C6C0BF156E73}"/>
    <pc:docChg chg="delSld modSld">
      <pc:chgData name="Lorié, J.J.W. (15055620)" userId="S::15055620@student.hhs.nl::1c31d23b-d079-4f2d-a479-b90112751276" providerId="AD" clId="Web-{89ADE8D6-4F39-46A5-8B03-C6C0BF156E73}" dt="2018-09-06T11:53:06.980" v="662"/>
      <pc:docMkLst>
        <pc:docMk/>
      </pc:docMkLst>
      <pc:sldChg chg="modNotes">
        <pc:chgData name="Lorié, J.J.W. (15055620)" userId="S::15055620@student.hhs.nl::1c31d23b-d079-4f2d-a479-b90112751276" providerId="AD" clId="Web-{89ADE8D6-4F39-46A5-8B03-C6C0BF156E73}" dt="2018-09-06T11:23:43.131" v="139"/>
        <pc:sldMkLst>
          <pc:docMk/>
          <pc:sldMk cId="606042527" sldId="258"/>
        </pc:sldMkLst>
      </pc:sldChg>
      <pc:sldChg chg="modSp modNotes">
        <pc:chgData name="Lorié, J.J.W. (15055620)" userId="S::15055620@student.hhs.nl::1c31d23b-d079-4f2d-a479-b90112751276" providerId="AD" clId="Web-{89ADE8D6-4F39-46A5-8B03-C6C0BF156E73}" dt="2018-09-06T11:37:24.287" v="190" actId="20577"/>
        <pc:sldMkLst>
          <pc:docMk/>
          <pc:sldMk cId="3582301150" sldId="259"/>
        </pc:sldMkLst>
        <pc:spChg chg="mod">
          <ac:chgData name="Lorié, J.J.W. (15055620)" userId="S::15055620@student.hhs.nl::1c31d23b-d079-4f2d-a479-b90112751276" providerId="AD" clId="Web-{89ADE8D6-4F39-46A5-8B03-C6C0BF156E73}" dt="2018-09-06T11:37:24.287" v="190" actId="20577"/>
          <ac:spMkLst>
            <pc:docMk/>
            <pc:sldMk cId="3582301150" sldId="259"/>
            <ac:spMk id="2" creationId="{39F2FC31-4976-4D9C-82B2-A01778F05168}"/>
          </ac:spMkLst>
        </pc:spChg>
      </pc:sldChg>
      <pc:sldChg chg="modSp">
        <pc:chgData name="Lorié, J.J.W. (15055620)" userId="S::15055620@student.hhs.nl::1c31d23b-d079-4f2d-a479-b90112751276" providerId="AD" clId="Web-{89ADE8D6-4F39-46A5-8B03-C6C0BF156E73}" dt="2018-09-06T11:38:16.320" v="234" actId="20577"/>
        <pc:sldMkLst>
          <pc:docMk/>
          <pc:sldMk cId="1385842796" sldId="260"/>
        </pc:sldMkLst>
        <pc:spChg chg="mod">
          <ac:chgData name="Lorié, J.J.W. (15055620)" userId="S::15055620@student.hhs.nl::1c31d23b-d079-4f2d-a479-b90112751276" providerId="AD" clId="Web-{89ADE8D6-4F39-46A5-8B03-C6C0BF156E73}" dt="2018-09-06T11:38:16.320" v="234" actId="20577"/>
          <ac:spMkLst>
            <pc:docMk/>
            <pc:sldMk cId="1385842796" sldId="260"/>
            <ac:spMk id="3" creationId="{BD3F3989-2F41-44B8-AFE3-B8A5DECBA866}"/>
          </ac:spMkLst>
        </pc:spChg>
      </pc:sldChg>
      <pc:sldChg chg="del">
        <pc:chgData name="Lorié, J.J.W. (15055620)" userId="S::15055620@student.hhs.nl::1c31d23b-d079-4f2d-a479-b90112751276" providerId="AD" clId="Web-{89ADE8D6-4F39-46A5-8B03-C6C0BF156E73}" dt="2018-09-06T11:31:14.678" v="151"/>
        <pc:sldMkLst>
          <pc:docMk/>
          <pc:sldMk cId="1255542632" sldId="261"/>
        </pc:sldMkLst>
      </pc:sldChg>
      <pc:sldChg chg="modNotes">
        <pc:chgData name="Lorié, J.J.W. (15055620)" userId="S::15055620@student.hhs.nl::1c31d23b-d079-4f2d-a479-b90112751276" providerId="AD" clId="Web-{89ADE8D6-4F39-46A5-8B03-C6C0BF156E73}" dt="2018-09-06T11:23:37.005" v="131"/>
        <pc:sldMkLst>
          <pc:docMk/>
          <pc:sldMk cId="2438782625" sldId="263"/>
        </pc:sldMkLst>
      </pc:sldChg>
      <pc:sldChg chg="modSp modNotes">
        <pc:chgData name="Lorié, J.J.W. (15055620)" userId="S::15055620@student.hhs.nl::1c31d23b-d079-4f2d-a479-b90112751276" providerId="AD" clId="Web-{89ADE8D6-4F39-46A5-8B03-C6C0BF156E73}" dt="2018-09-06T11:53:06.980" v="662"/>
        <pc:sldMkLst>
          <pc:docMk/>
          <pc:sldMk cId="2716175777" sldId="264"/>
        </pc:sldMkLst>
        <pc:spChg chg="mod">
          <ac:chgData name="Lorié, J.J.W. (15055620)" userId="S::15055620@student.hhs.nl::1c31d23b-d079-4f2d-a479-b90112751276" providerId="AD" clId="Web-{89ADE8D6-4F39-46A5-8B03-C6C0BF156E73}" dt="2018-09-06T11:20:44.671" v="120" actId="20577"/>
          <ac:spMkLst>
            <pc:docMk/>
            <pc:sldMk cId="2716175777" sldId="264"/>
            <ac:spMk id="3" creationId="{CD364C20-22BB-4768-8420-D59317C440C7}"/>
          </ac:spMkLst>
        </pc:spChg>
      </pc:sldChg>
    </pc:docChg>
  </pc:docChgLst>
  <pc:docChgLst>
    <pc:chgData name="Sarikaya, A.E. (14121409)" userId="S::14121409@student.hhs.nl::a9aadd00-aad4-4b9d-b9d8-2ec2987e93fa" providerId="AD" clId="Web-{8B1E3CA4-3E4C-ADE9-96C7-DC194D874E53}"/>
    <pc:docChg chg="modSld">
      <pc:chgData name="Sarikaya, A.E. (14121409)" userId="S::14121409@student.hhs.nl::a9aadd00-aad4-4b9d-b9d8-2ec2987e93fa" providerId="AD" clId="Web-{8B1E3CA4-3E4C-ADE9-96C7-DC194D874E53}" dt="2018-09-06T10:01:20.408" v="4" actId="20577"/>
      <pc:docMkLst>
        <pc:docMk/>
      </pc:docMkLst>
      <pc:sldChg chg="modSp">
        <pc:chgData name="Sarikaya, A.E. (14121409)" userId="S::14121409@student.hhs.nl::a9aadd00-aad4-4b9d-b9d8-2ec2987e93fa" providerId="AD" clId="Web-{8B1E3CA4-3E4C-ADE9-96C7-DC194D874E53}" dt="2018-09-06T10:01:18.799" v="2" actId="20577"/>
        <pc:sldMkLst>
          <pc:docMk/>
          <pc:sldMk cId="3351439039" sldId="256"/>
        </pc:sldMkLst>
        <pc:spChg chg="mod">
          <ac:chgData name="Sarikaya, A.E. (14121409)" userId="S::14121409@student.hhs.nl::a9aadd00-aad4-4b9d-b9d8-2ec2987e93fa" providerId="AD" clId="Web-{8B1E3CA4-3E4C-ADE9-96C7-DC194D874E53}" dt="2018-09-06T10:01:18.799" v="2" actId="20577"/>
          <ac:spMkLst>
            <pc:docMk/>
            <pc:sldMk cId="3351439039" sldId="256"/>
            <ac:spMk id="3" creationId="{6D3A1BB1-E772-47D2-B15F-AE30B9E05A91}"/>
          </ac:spMkLst>
        </pc:spChg>
      </pc:sldChg>
    </pc:docChg>
  </pc:docChgLst>
  <pc:docChgLst>
    <pc:chgData name="Lorié, J.J.W. (15055620)" userId="S::15055620@student.hhs.nl::1c31d23b-d079-4f2d-a479-b90112751276" providerId="AD" clId="Web-{CA147165-03FF-41F1-8C98-C9E157A80CD7}"/>
    <pc:docChg chg="delSld modSld sldOrd">
      <pc:chgData name="Lorié, J.J.W. (15055620)" userId="S::15055620@student.hhs.nl::1c31d23b-d079-4f2d-a479-b90112751276" providerId="AD" clId="Web-{CA147165-03FF-41F1-8C98-C9E157A80CD7}" dt="2018-09-07T11:32:28.752" v="28" actId="1076"/>
      <pc:docMkLst>
        <pc:docMk/>
      </pc:docMkLst>
      <pc:sldChg chg="modSp">
        <pc:chgData name="Lorié, J.J.W. (15055620)" userId="S::15055620@student.hhs.nl::1c31d23b-d079-4f2d-a479-b90112751276" providerId="AD" clId="Web-{CA147165-03FF-41F1-8C98-C9E157A80CD7}" dt="2018-09-07T11:04:47.214" v="0" actId="1076"/>
        <pc:sldMkLst>
          <pc:docMk/>
          <pc:sldMk cId="3482358733" sldId="257"/>
        </pc:sldMkLst>
        <pc:graphicFrameChg chg="mod">
          <ac:chgData name="Lorié, J.J.W. (15055620)" userId="S::15055620@student.hhs.nl::1c31d23b-d079-4f2d-a479-b90112751276" providerId="AD" clId="Web-{CA147165-03FF-41F1-8C98-C9E157A80CD7}" dt="2018-09-07T11:04:47.214" v="0" actId="1076"/>
          <ac:graphicFrameMkLst>
            <pc:docMk/>
            <pc:sldMk cId="3482358733" sldId="257"/>
            <ac:graphicFrameMk id="5" creationId="{0CA20A15-D023-4CE7-A0BD-0C0F68E331A2}"/>
          </ac:graphicFrameMkLst>
        </pc:graphicFrameChg>
      </pc:sldChg>
      <pc:sldChg chg="del">
        <pc:chgData name="Lorié, J.J.W. (15055620)" userId="S::15055620@student.hhs.nl::1c31d23b-d079-4f2d-a479-b90112751276" providerId="AD" clId="Web-{CA147165-03FF-41F1-8C98-C9E157A80CD7}" dt="2018-09-07T11:06:43.281" v="1"/>
        <pc:sldMkLst>
          <pc:docMk/>
          <pc:sldMk cId="3582301150" sldId="259"/>
        </pc:sldMkLst>
      </pc:sldChg>
      <pc:sldChg chg="ord">
        <pc:chgData name="Lorié, J.J.W. (15055620)" userId="S::15055620@student.hhs.nl::1c31d23b-d079-4f2d-a479-b90112751276" providerId="AD" clId="Web-{CA147165-03FF-41F1-8C98-C9E157A80CD7}" dt="2018-09-07T11:07:12.423" v="2"/>
        <pc:sldMkLst>
          <pc:docMk/>
          <pc:sldMk cId="2438782625" sldId="263"/>
        </pc:sldMkLst>
      </pc:sldChg>
      <pc:sldChg chg="addSp delSp modSp modNotes">
        <pc:chgData name="Lorié, J.J.W. (15055620)" userId="S::15055620@student.hhs.nl::1c31d23b-d079-4f2d-a479-b90112751276" providerId="AD" clId="Web-{CA147165-03FF-41F1-8C98-C9E157A80CD7}" dt="2018-09-07T11:32:26.861" v="27"/>
        <pc:sldMkLst>
          <pc:docMk/>
          <pc:sldMk cId="2716175777" sldId="264"/>
        </pc:sldMkLst>
        <pc:spChg chg="mod">
          <ac:chgData name="Lorié, J.J.W. (15055620)" userId="S::15055620@student.hhs.nl::1c31d23b-d079-4f2d-a479-b90112751276" providerId="AD" clId="Web-{CA147165-03FF-41F1-8C98-C9E157A80CD7}" dt="2018-09-07T11:29:54.777" v="21" actId="20577"/>
          <ac:spMkLst>
            <pc:docMk/>
            <pc:sldMk cId="2716175777" sldId="264"/>
            <ac:spMk id="2" creationId="{F8EE0ECC-7E28-4734-B109-0B4998442C6E}"/>
          </ac:spMkLst>
        </pc:spChg>
        <pc:spChg chg="add del">
          <ac:chgData name="Lorié, J.J.W. (15055620)" userId="S::15055620@student.hhs.nl::1c31d23b-d079-4f2d-a479-b90112751276" providerId="AD" clId="Web-{CA147165-03FF-41F1-8C98-C9E157A80CD7}" dt="2018-09-07T11:32:26.861" v="27"/>
          <ac:spMkLst>
            <pc:docMk/>
            <pc:sldMk cId="2716175777" sldId="264"/>
            <ac:spMk id="20" creationId="{855CA58E-F8D8-4DF3-B813-C2585E0AB0E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 dirty="0" err="1">
              <a:solidFill>
                <a:srgbClr val="010000"/>
              </a:solidFill>
              <a:latin typeface="Corbel"/>
            </a:rPr>
            <a:t>Afgelopen</a:t>
          </a:r>
          <a:r>
            <a:rPr lang="en-US" sz="3000" dirty="0">
              <a:solidFill>
                <a:srgbClr val="010000"/>
              </a:solidFill>
              <a:latin typeface="Corbel"/>
            </a:rPr>
            <a:t> week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Aankomend</a:t>
          </a:r>
          <a:r>
            <a:rPr lang="en-US" dirty="0"/>
            <a:t>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7BCB9DCC-3E30-4A19-AFC5-C4820A79C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Doel</a:t>
          </a:r>
        </a:p>
      </dgm:t>
    </dgm:pt>
    <dgm:pt modelId="{4D426B45-74EF-4ACB-80AA-70BC903314D0}" type="parTrans" cxnId="{66CAFAE3-383B-4C5F-B0EA-9373731F1C06}">
      <dgm:prSet/>
      <dgm:spPr/>
      <dgm:t>
        <a:bodyPr/>
        <a:lstStyle/>
        <a:p>
          <a:endParaRPr lang="en-US"/>
        </a:p>
      </dgm:t>
    </dgm:pt>
    <dgm:pt modelId="{B57F1284-43EA-49C0-B8B5-05F429B990FB}" type="sibTrans" cxnId="{66CAFAE3-383B-4C5F-B0EA-9373731F1C06}">
      <dgm:prSet/>
      <dgm:spPr/>
      <dgm:t>
        <a:bodyPr/>
        <a:lstStyle/>
        <a:p>
          <a:endParaRPr lang="en-US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3"/>
      <dgm:spPr/>
    </dgm:pt>
    <dgm:pt modelId="{28028901-0999-4ACC-8C77-F46899793521}" type="pres">
      <dgm:prSet presAssocID="{EB3279D6-A11C-43DA-AA1C-5965701BD8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3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3"/>
      <dgm:spPr/>
    </dgm:pt>
    <dgm:pt modelId="{434B6F40-0978-40CA-A779-152D85D3C22C}" type="pres">
      <dgm:prSet presAssocID="{2CFC53C6-53AA-4F20-B90F-B92CA815B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3">
        <dgm:presLayoutVars>
          <dgm:chMax val="0"/>
          <dgm:chPref val="0"/>
        </dgm:presLayoutVars>
      </dgm:prSet>
      <dgm:spPr/>
    </dgm:pt>
    <dgm:pt modelId="{79D93A76-AC3C-4FC5-B96F-1C69ED870AD1}" type="pres">
      <dgm:prSet presAssocID="{59CF8155-967C-47C6-B9C1-362088C6F0F8}" presName="sibTrans" presStyleCnt="0"/>
      <dgm:spPr/>
    </dgm:pt>
    <dgm:pt modelId="{393B20F3-B77A-46A2-8F5C-AD2AFB9D4C87}" type="pres">
      <dgm:prSet presAssocID="{7BCB9DCC-3E30-4A19-AFC5-C4820A79C7A9}" presName="compNode" presStyleCnt="0"/>
      <dgm:spPr/>
    </dgm:pt>
    <dgm:pt modelId="{41298159-5562-4BAC-95EB-2B44851CE17D}" type="pres">
      <dgm:prSet presAssocID="{7BCB9DCC-3E30-4A19-AFC5-C4820A79C7A9}" presName="bgRect" presStyleLbl="bgShp" presStyleIdx="2" presStyleCnt="3"/>
      <dgm:spPr/>
    </dgm:pt>
    <dgm:pt modelId="{F8F7A9FC-DA46-490B-83D9-3F681A16A41C}" type="pres">
      <dgm:prSet presAssocID="{7BCB9DCC-3E30-4A19-AFC5-C4820A79C7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7227120-AC51-4444-92EC-3EAB11F453BD}" type="pres">
      <dgm:prSet presAssocID="{7BCB9DCC-3E30-4A19-AFC5-C4820A79C7A9}" presName="spaceRect" presStyleCnt="0"/>
      <dgm:spPr/>
    </dgm:pt>
    <dgm:pt modelId="{FD57528A-E6DB-43C1-8110-9EE02EA0FB18}" type="pres">
      <dgm:prSet presAssocID="{7BCB9DCC-3E30-4A19-AFC5-C4820A79C7A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29EBFBF-1F93-4AC2-9C02-81303E898498}" type="presOf" srcId="{7BCB9DCC-3E30-4A19-AFC5-C4820A79C7A9}" destId="{FD57528A-E6DB-43C1-8110-9EE02EA0FB18}" srcOrd="0" destOrd="0" presId="urn:microsoft.com/office/officeart/2018/2/layout/IconVerticalSolidList"/>
    <dgm:cxn modelId="{66CAFAE3-383B-4C5F-B0EA-9373731F1C06}" srcId="{6D1E521F-815C-4BCC-8D02-2B360FC1EBA7}" destId="{7BCB9DCC-3E30-4A19-AFC5-C4820A79C7A9}" srcOrd="2" destOrd="0" parTransId="{4D426B45-74EF-4ACB-80AA-70BC903314D0}" sibTransId="{B57F1284-43EA-49C0-B8B5-05F429B990FB}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  <dgm:cxn modelId="{A0FF3A51-070B-434E-9BDB-B9C5E1758F62}" type="presParOf" srcId="{0A35F328-5425-4B61-B039-1C263865986D}" destId="{79D93A76-AC3C-4FC5-B96F-1C69ED870AD1}" srcOrd="3" destOrd="0" presId="urn:microsoft.com/office/officeart/2018/2/layout/IconVerticalSolidList"/>
    <dgm:cxn modelId="{0D4EE8FF-5A75-4A01-9E2E-7BB998882DED}" type="presParOf" srcId="{0A35F328-5425-4B61-B039-1C263865986D}" destId="{393B20F3-B77A-46A2-8F5C-AD2AFB9D4C87}" srcOrd="4" destOrd="0" presId="urn:microsoft.com/office/officeart/2018/2/layout/IconVerticalSolidList"/>
    <dgm:cxn modelId="{AD50E650-A6BA-46B1-992C-4430A9C7DDE1}" type="presParOf" srcId="{393B20F3-B77A-46A2-8F5C-AD2AFB9D4C87}" destId="{41298159-5562-4BAC-95EB-2B44851CE17D}" srcOrd="0" destOrd="0" presId="urn:microsoft.com/office/officeart/2018/2/layout/IconVerticalSolidList"/>
    <dgm:cxn modelId="{5C14B890-F864-47F9-A998-BD8651CC0450}" type="presParOf" srcId="{393B20F3-B77A-46A2-8F5C-AD2AFB9D4C87}" destId="{F8F7A9FC-DA46-490B-83D9-3F681A16A41C}" srcOrd="1" destOrd="0" presId="urn:microsoft.com/office/officeart/2018/2/layout/IconVerticalSolidList"/>
    <dgm:cxn modelId="{B41E7B7F-5C46-49AB-90C6-E044527E77B3}" type="presParOf" srcId="{393B20F3-B77A-46A2-8F5C-AD2AFB9D4C87}" destId="{B7227120-AC51-4444-92EC-3EAB11F453BD}" srcOrd="2" destOrd="0" presId="urn:microsoft.com/office/officeart/2018/2/layout/IconVerticalSolidList"/>
    <dgm:cxn modelId="{F081F7E8-3F73-4167-9D93-B1167B3982AD}" type="presParOf" srcId="{393B20F3-B77A-46A2-8F5C-AD2AFB9D4C87}" destId="{FD57528A-E6DB-43C1-8110-9EE02EA0FB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CB5DF-9FAE-43B8-AA25-52F55A7D4EC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A9132E-3BDE-42C7-8EA5-AC92F8A6B033}">
      <dgm:prSet/>
      <dgm:spPr/>
      <dgm:t>
        <a:bodyPr/>
        <a:lstStyle/>
        <a:p>
          <a:r>
            <a:rPr lang="en-US"/>
            <a:t>Data cleaning en Python (DataCamp)</a:t>
          </a:r>
        </a:p>
      </dgm:t>
    </dgm:pt>
    <dgm:pt modelId="{91FCC5AD-8B4A-4D7E-8E0E-DEA8DDC67280}" type="parTrans" cxnId="{8EE6CE10-0DFD-4987-8D33-1611E01123C9}">
      <dgm:prSet/>
      <dgm:spPr/>
      <dgm:t>
        <a:bodyPr/>
        <a:lstStyle/>
        <a:p>
          <a:endParaRPr lang="en-US"/>
        </a:p>
      </dgm:t>
    </dgm:pt>
    <dgm:pt modelId="{B3CCE0BC-D517-4C8F-85B6-34E60E98F25B}" type="sibTrans" cxnId="{8EE6CE10-0DFD-4987-8D33-1611E01123C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C83B914-84F2-4576-8A8F-2D20DFB9E65B}">
      <dgm:prSet/>
      <dgm:spPr/>
      <dgm:t>
        <a:bodyPr/>
        <a:lstStyle/>
        <a:p>
          <a:r>
            <a:rPr lang="en-US"/>
            <a:t>Literatuurstudie naar data mining</a:t>
          </a:r>
        </a:p>
      </dgm:t>
    </dgm:pt>
    <dgm:pt modelId="{11914946-40AB-4D5B-8FE2-AD496B510CE4}" type="parTrans" cxnId="{F5ABA799-C8DF-4E52-90E1-04C9AE728267}">
      <dgm:prSet/>
      <dgm:spPr/>
      <dgm:t>
        <a:bodyPr/>
        <a:lstStyle/>
        <a:p>
          <a:endParaRPr lang="en-US"/>
        </a:p>
      </dgm:t>
    </dgm:pt>
    <dgm:pt modelId="{59C39310-10F7-4AD4-906A-5C6124F93C7D}" type="sibTrans" cxnId="{F5ABA799-C8DF-4E52-90E1-04C9AE72826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46A0E46-4D31-4409-B549-6041C09D6DBE}">
      <dgm:prSet/>
      <dgm:spPr/>
      <dgm:t>
        <a:bodyPr/>
        <a:lstStyle/>
        <a:p>
          <a:r>
            <a:rPr lang="en-US"/>
            <a:t>Experimenteren met ngrams en nltk toolkit</a:t>
          </a:r>
        </a:p>
      </dgm:t>
    </dgm:pt>
    <dgm:pt modelId="{02BA243D-A4B6-45EC-B959-565B23D93455}" type="parTrans" cxnId="{73D86307-2199-406A-A2D2-8CD983C33ACD}">
      <dgm:prSet/>
      <dgm:spPr/>
      <dgm:t>
        <a:bodyPr/>
        <a:lstStyle/>
        <a:p>
          <a:endParaRPr lang="en-US"/>
        </a:p>
      </dgm:t>
    </dgm:pt>
    <dgm:pt modelId="{C38240DE-AC9B-45A1-B168-82CBA8434D52}" type="sibTrans" cxnId="{73D86307-2199-406A-A2D2-8CD983C33AC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3E4918C-4E54-40EC-AA99-B1169E244DEC}" type="pres">
      <dgm:prSet presAssocID="{1ECCB5DF-9FAE-43B8-AA25-52F55A7D4EC6}" presName="Name0" presStyleCnt="0">
        <dgm:presLayoutVars>
          <dgm:animLvl val="lvl"/>
          <dgm:resizeHandles val="exact"/>
        </dgm:presLayoutVars>
      </dgm:prSet>
      <dgm:spPr/>
    </dgm:pt>
    <dgm:pt modelId="{1486E878-9E31-48E1-BE5A-88BC8A3E0967}" type="pres">
      <dgm:prSet presAssocID="{8EA9132E-3BDE-42C7-8EA5-AC92F8A6B033}" presName="compositeNode" presStyleCnt="0">
        <dgm:presLayoutVars>
          <dgm:bulletEnabled val="1"/>
        </dgm:presLayoutVars>
      </dgm:prSet>
      <dgm:spPr/>
    </dgm:pt>
    <dgm:pt modelId="{716504BA-D557-4FA6-92C2-8C2DC93B6DF2}" type="pres">
      <dgm:prSet presAssocID="{8EA9132E-3BDE-42C7-8EA5-AC92F8A6B033}" presName="bgRect" presStyleLbl="alignNode1" presStyleIdx="0" presStyleCnt="3"/>
      <dgm:spPr/>
    </dgm:pt>
    <dgm:pt modelId="{2677D2D4-81C0-4F40-ADA3-D00061EBF010}" type="pres">
      <dgm:prSet presAssocID="{B3CCE0BC-D517-4C8F-85B6-34E60E98F25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0944B4F-E2C1-404B-BF5D-C08D9286609A}" type="pres">
      <dgm:prSet presAssocID="{8EA9132E-3BDE-42C7-8EA5-AC92F8A6B033}" presName="nodeRect" presStyleLbl="alignNode1" presStyleIdx="0" presStyleCnt="3">
        <dgm:presLayoutVars>
          <dgm:bulletEnabled val="1"/>
        </dgm:presLayoutVars>
      </dgm:prSet>
      <dgm:spPr/>
    </dgm:pt>
    <dgm:pt modelId="{9210CB1E-2687-459B-A638-4D224DEBC89E}" type="pres">
      <dgm:prSet presAssocID="{B3CCE0BC-D517-4C8F-85B6-34E60E98F25B}" presName="sibTrans" presStyleCnt="0"/>
      <dgm:spPr/>
    </dgm:pt>
    <dgm:pt modelId="{180E09E1-53A4-4C82-83FD-A4CA212755E8}" type="pres">
      <dgm:prSet presAssocID="{8C83B914-84F2-4576-8A8F-2D20DFB9E65B}" presName="compositeNode" presStyleCnt="0">
        <dgm:presLayoutVars>
          <dgm:bulletEnabled val="1"/>
        </dgm:presLayoutVars>
      </dgm:prSet>
      <dgm:spPr/>
    </dgm:pt>
    <dgm:pt modelId="{39877E73-2DFF-4EB8-A66E-92B30EC448E3}" type="pres">
      <dgm:prSet presAssocID="{8C83B914-84F2-4576-8A8F-2D20DFB9E65B}" presName="bgRect" presStyleLbl="alignNode1" presStyleIdx="1" presStyleCnt="3"/>
      <dgm:spPr/>
    </dgm:pt>
    <dgm:pt modelId="{3759B565-D521-4CB7-923D-9D262B732CE1}" type="pres">
      <dgm:prSet presAssocID="{59C39310-10F7-4AD4-906A-5C6124F93C7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FA95D30-BEB6-4F7F-BF10-7F5C02EC4813}" type="pres">
      <dgm:prSet presAssocID="{8C83B914-84F2-4576-8A8F-2D20DFB9E65B}" presName="nodeRect" presStyleLbl="alignNode1" presStyleIdx="1" presStyleCnt="3">
        <dgm:presLayoutVars>
          <dgm:bulletEnabled val="1"/>
        </dgm:presLayoutVars>
      </dgm:prSet>
      <dgm:spPr/>
    </dgm:pt>
    <dgm:pt modelId="{9587AC03-57EB-434B-945D-40F8D69B3E9F}" type="pres">
      <dgm:prSet presAssocID="{59C39310-10F7-4AD4-906A-5C6124F93C7D}" presName="sibTrans" presStyleCnt="0"/>
      <dgm:spPr/>
    </dgm:pt>
    <dgm:pt modelId="{ED31AD0C-66C9-41FE-9DD6-3C91F85EEF89}" type="pres">
      <dgm:prSet presAssocID="{146A0E46-4D31-4409-B549-6041C09D6DBE}" presName="compositeNode" presStyleCnt="0">
        <dgm:presLayoutVars>
          <dgm:bulletEnabled val="1"/>
        </dgm:presLayoutVars>
      </dgm:prSet>
      <dgm:spPr/>
    </dgm:pt>
    <dgm:pt modelId="{4500A14D-02B6-4EC4-878B-5EDB4A0F694B}" type="pres">
      <dgm:prSet presAssocID="{146A0E46-4D31-4409-B549-6041C09D6DBE}" presName="bgRect" presStyleLbl="alignNode1" presStyleIdx="2" presStyleCnt="3"/>
      <dgm:spPr/>
    </dgm:pt>
    <dgm:pt modelId="{C1E1477C-C621-41F4-86A5-E62AC7705ED2}" type="pres">
      <dgm:prSet presAssocID="{C38240DE-AC9B-45A1-B168-82CBA8434D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AAB492B-3C10-477B-AA98-83C5CD8A0FEC}" type="pres">
      <dgm:prSet presAssocID="{146A0E46-4D31-4409-B549-6041C09D6DB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3D86307-2199-406A-A2D2-8CD983C33ACD}" srcId="{1ECCB5DF-9FAE-43B8-AA25-52F55A7D4EC6}" destId="{146A0E46-4D31-4409-B549-6041C09D6DBE}" srcOrd="2" destOrd="0" parTransId="{02BA243D-A4B6-45EC-B959-565B23D93455}" sibTransId="{C38240DE-AC9B-45A1-B168-82CBA8434D52}"/>
    <dgm:cxn modelId="{8EE6CE10-0DFD-4987-8D33-1611E01123C9}" srcId="{1ECCB5DF-9FAE-43B8-AA25-52F55A7D4EC6}" destId="{8EA9132E-3BDE-42C7-8EA5-AC92F8A6B033}" srcOrd="0" destOrd="0" parTransId="{91FCC5AD-8B4A-4D7E-8E0E-DEA8DDC67280}" sibTransId="{B3CCE0BC-D517-4C8F-85B6-34E60E98F25B}"/>
    <dgm:cxn modelId="{1C2AFA13-24C2-40C3-B0F6-1D24217F5BCD}" type="presOf" srcId="{8C83B914-84F2-4576-8A8F-2D20DFB9E65B}" destId="{39877E73-2DFF-4EB8-A66E-92B30EC448E3}" srcOrd="0" destOrd="0" presId="urn:microsoft.com/office/officeart/2016/7/layout/LinearBlockProcessNumbered"/>
    <dgm:cxn modelId="{0BF9F01A-306E-403A-AE42-A2A62B175350}" type="presOf" srcId="{8EA9132E-3BDE-42C7-8EA5-AC92F8A6B033}" destId="{50944B4F-E2C1-404B-BF5D-C08D9286609A}" srcOrd="1" destOrd="0" presId="urn:microsoft.com/office/officeart/2016/7/layout/LinearBlockProcessNumbered"/>
    <dgm:cxn modelId="{5B2EAD66-A9DD-47B3-88AF-91C772EECE92}" type="presOf" srcId="{8C83B914-84F2-4576-8A8F-2D20DFB9E65B}" destId="{EFA95D30-BEB6-4F7F-BF10-7F5C02EC4813}" srcOrd="1" destOrd="0" presId="urn:microsoft.com/office/officeart/2016/7/layout/LinearBlockProcessNumbered"/>
    <dgm:cxn modelId="{7027B26A-BAEF-4DFF-8CFA-B79C4CDDEF9B}" type="presOf" srcId="{C38240DE-AC9B-45A1-B168-82CBA8434D52}" destId="{C1E1477C-C621-41F4-86A5-E62AC7705ED2}" srcOrd="0" destOrd="0" presId="urn:microsoft.com/office/officeart/2016/7/layout/LinearBlockProcessNumbered"/>
    <dgm:cxn modelId="{87A53056-B450-479C-8544-482583BF02E0}" type="presOf" srcId="{146A0E46-4D31-4409-B549-6041C09D6DBE}" destId="{4500A14D-02B6-4EC4-878B-5EDB4A0F694B}" srcOrd="0" destOrd="0" presId="urn:microsoft.com/office/officeart/2016/7/layout/LinearBlockProcessNumbered"/>
    <dgm:cxn modelId="{8A7BA993-CA85-4AA6-8C01-5B3FA845A581}" type="presOf" srcId="{146A0E46-4D31-4409-B549-6041C09D6DBE}" destId="{6AAB492B-3C10-477B-AA98-83C5CD8A0FEC}" srcOrd="1" destOrd="0" presId="urn:microsoft.com/office/officeart/2016/7/layout/LinearBlockProcessNumbered"/>
    <dgm:cxn modelId="{F5ABA799-C8DF-4E52-90E1-04C9AE728267}" srcId="{1ECCB5DF-9FAE-43B8-AA25-52F55A7D4EC6}" destId="{8C83B914-84F2-4576-8A8F-2D20DFB9E65B}" srcOrd="1" destOrd="0" parTransId="{11914946-40AB-4D5B-8FE2-AD496B510CE4}" sibTransId="{59C39310-10F7-4AD4-906A-5C6124F93C7D}"/>
    <dgm:cxn modelId="{624C49AC-B3A0-4469-9D53-DE93A1C4DC27}" type="presOf" srcId="{B3CCE0BC-D517-4C8F-85B6-34E60E98F25B}" destId="{2677D2D4-81C0-4F40-ADA3-D00061EBF010}" srcOrd="0" destOrd="0" presId="urn:microsoft.com/office/officeart/2016/7/layout/LinearBlockProcessNumbered"/>
    <dgm:cxn modelId="{E47444CF-822F-4C38-B271-36CF7291FB19}" type="presOf" srcId="{8EA9132E-3BDE-42C7-8EA5-AC92F8A6B033}" destId="{716504BA-D557-4FA6-92C2-8C2DC93B6DF2}" srcOrd="0" destOrd="0" presId="urn:microsoft.com/office/officeart/2016/7/layout/LinearBlockProcessNumbered"/>
    <dgm:cxn modelId="{62D6C0DC-A338-4BBE-9F02-A7B713345F4B}" type="presOf" srcId="{59C39310-10F7-4AD4-906A-5C6124F93C7D}" destId="{3759B565-D521-4CB7-923D-9D262B732CE1}" srcOrd="0" destOrd="0" presId="urn:microsoft.com/office/officeart/2016/7/layout/LinearBlockProcessNumbered"/>
    <dgm:cxn modelId="{AF7C8BEF-8B90-42AF-A776-89D919FEC2B6}" type="presOf" srcId="{1ECCB5DF-9FAE-43B8-AA25-52F55A7D4EC6}" destId="{83E4918C-4E54-40EC-AA99-B1169E244DEC}" srcOrd="0" destOrd="0" presId="urn:microsoft.com/office/officeart/2016/7/layout/LinearBlockProcessNumbered"/>
    <dgm:cxn modelId="{E42EFD45-4F16-4C8D-B378-07164A8DCE47}" type="presParOf" srcId="{83E4918C-4E54-40EC-AA99-B1169E244DEC}" destId="{1486E878-9E31-48E1-BE5A-88BC8A3E0967}" srcOrd="0" destOrd="0" presId="urn:microsoft.com/office/officeart/2016/7/layout/LinearBlockProcessNumbered"/>
    <dgm:cxn modelId="{BE93EE2D-B280-47B7-AF37-FECE78FA325B}" type="presParOf" srcId="{1486E878-9E31-48E1-BE5A-88BC8A3E0967}" destId="{716504BA-D557-4FA6-92C2-8C2DC93B6DF2}" srcOrd="0" destOrd="0" presId="urn:microsoft.com/office/officeart/2016/7/layout/LinearBlockProcessNumbered"/>
    <dgm:cxn modelId="{D770D646-0BA1-4B1D-B4E0-D14466E8345C}" type="presParOf" srcId="{1486E878-9E31-48E1-BE5A-88BC8A3E0967}" destId="{2677D2D4-81C0-4F40-ADA3-D00061EBF010}" srcOrd="1" destOrd="0" presId="urn:microsoft.com/office/officeart/2016/7/layout/LinearBlockProcessNumbered"/>
    <dgm:cxn modelId="{9C06AFDF-74B5-4C91-9810-1C9A8422142E}" type="presParOf" srcId="{1486E878-9E31-48E1-BE5A-88BC8A3E0967}" destId="{50944B4F-E2C1-404B-BF5D-C08D9286609A}" srcOrd="2" destOrd="0" presId="urn:microsoft.com/office/officeart/2016/7/layout/LinearBlockProcessNumbered"/>
    <dgm:cxn modelId="{6245791D-3E9A-496A-A44B-851E5BDC3F6C}" type="presParOf" srcId="{83E4918C-4E54-40EC-AA99-B1169E244DEC}" destId="{9210CB1E-2687-459B-A638-4D224DEBC89E}" srcOrd="1" destOrd="0" presId="urn:microsoft.com/office/officeart/2016/7/layout/LinearBlockProcessNumbered"/>
    <dgm:cxn modelId="{651ABD40-D3CD-48C3-932B-4B1CF3E67FC3}" type="presParOf" srcId="{83E4918C-4E54-40EC-AA99-B1169E244DEC}" destId="{180E09E1-53A4-4C82-83FD-A4CA212755E8}" srcOrd="2" destOrd="0" presId="urn:microsoft.com/office/officeart/2016/7/layout/LinearBlockProcessNumbered"/>
    <dgm:cxn modelId="{A680E050-4FD2-4A3F-BB33-6C3AFCBC8355}" type="presParOf" srcId="{180E09E1-53A4-4C82-83FD-A4CA212755E8}" destId="{39877E73-2DFF-4EB8-A66E-92B30EC448E3}" srcOrd="0" destOrd="0" presId="urn:microsoft.com/office/officeart/2016/7/layout/LinearBlockProcessNumbered"/>
    <dgm:cxn modelId="{B96881CA-0BC4-48A7-B714-08D1260DB62E}" type="presParOf" srcId="{180E09E1-53A4-4C82-83FD-A4CA212755E8}" destId="{3759B565-D521-4CB7-923D-9D262B732CE1}" srcOrd="1" destOrd="0" presId="urn:microsoft.com/office/officeart/2016/7/layout/LinearBlockProcessNumbered"/>
    <dgm:cxn modelId="{71C75B54-8D9D-4171-A7A8-1E1816DD47EB}" type="presParOf" srcId="{180E09E1-53A4-4C82-83FD-A4CA212755E8}" destId="{EFA95D30-BEB6-4F7F-BF10-7F5C02EC4813}" srcOrd="2" destOrd="0" presId="urn:microsoft.com/office/officeart/2016/7/layout/LinearBlockProcessNumbered"/>
    <dgm:cxn modelId="{10A3D23D-B8F6-4FC4-AAC7-9EC75D52956A}" type="presParOf" srcId="{83E4918C-4E54-40EC-AA99-B1169E244DEC}" destId="{9587AC03-57EB-434B-945D-40F8D69B3E9F}" srcOrd="3" destOrd="0" presId="urn:microsoft.com/office/officeart/2016/7/layout/LinearBlockProcessNumbered"/>
    <dgm:cxn modelId="{3C631AAE-D914-41D2-B496-A6477D15EA65}" type="presParOf" srcId="{83E4918C-4E54-40EC-AA99-B1169E244DEC}" destId="{ED31AD0C-66C9-41FE-9DD6-3C91F85EEF89}" srcOrd="4" destOrd="0" presId="urn:microsoft.com/office/officeart/2016/7/layout/LinearBlockProcessNumbered"/>
    <dgm:cxn modelId="{1370FAEC-AAC4-4880-B973-FAEF0DA441C6}" type="presParOf" srcId="{ED31AD0C-66C9-41FE-9DD6-3C91F85EEF89}" destId="{4500A14D-02B6-4EC4-878B-5EDB4A0F694B}" srcOrd="0" destOrd="0" presId="urn:microsoft.com/office/officeart/2016/7/layout/LinearBlockProcessNumbered"/>
    <dgm:cxn modelId="{849C9B37-9A98-4C2A-AB88-9DE45457C2B7}" type="presParOf" srcId="{ED31AD0C-66C9-41FE-9DD6-3C91F85EEF89}" destId="{C1E1477C-C621-41F4-86A5-E62AC7705ED2}" srcOrd="1" destOrd="0" presId="urn:microsoft.com/office/officeart/2016/7/layout/LinearBlockProcessNumbered"/>
    <dgm:cxn modelId="{7CEFFDC7-BCAC-440A-9F60-D157BFA23B16}" type="presParOf" srcId="{ED31AD0C-66C9-41FE-9DD6-3C91F85EEF89}" destId="{6AAB492B-3C10-477B-AA98-83C5CD8A0FE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/>
            <a:t>Onderzoeksplan opstellen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/>
            <a:t>Vragen uit e-mails labelen</a:t>
          </a:r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9566EB85-957B-4830-971A-527DA0C9EF32}" type="sibTrans" cxnId="{6D7AF899-9481-40E5-90D8-93BC6EBB003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EA12A43-3C54-4472-9087-EA39482F1F74}">
      <dgm:prSet/>
      <dgm:spPr/>
      <dgm:t>
        <a:bodyPr/>
        <a:lstStyle/>
        <a:p>
          <a:r>
            <a:rPr lang="en-US"/>
            <a:t>Metadata toevoegen aan e-mails</a:t>
          </a:r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B9D5476-0520-43DA-BC0B-6E35F6FBB7F7}">
      <dgm:prSet/>
      <dgm:spPr/>
      <dgm:t>
        <a:bodyPr/>
        <a:lstStyle/>
        <a:p>
          <a:r>
            <a:rPr lang="en-US"/>
            <a:t>Literatuurstudie 'Model Training'</a:t>
          </a:r>
        </a:p>
      </dgm:t>
    </dgm:pt>
    <dgm:pt modelId="{D85E7BFF-FCFC-4DE9-96BC-AFFC78FD9AA6}" type="parTrans" cxnId="{A7306DDF-9A23-4F1F-B130-0C11CC8ECD25}">
      <dgm:prSet/>
      <dgm:spPr/>
      <dgm:t>
        <a:bodyPr/>
        <a:lstStyle/>
        <a:p>
          <a:endParaRPr lang="en-US"/>
        </a:p>
      </dgm:t>
    </dgm:pt>
    <dgm:pt modelId="{23C2813C-322C-4AF2-B3EB-6D6BD0CAB1FB}" type="sibTrans" cxnId="{A7306DDF-9A23-4F1F-B130-0C11CC8ECD2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2003C60D-3450-4186-A7D1-6673EB79EF84}">
      <dgm:prSet/>
      <dgm:spPr/>
      <dgm:t>
        <a:bodyPr/>
        <a:lstStyle/>
        <a:p>
          <a:r>
            <a:rPr lang="en-US"/>
            <a:t>Verschillende methodes vergelijken</a:t>
          </a:r>
        </a:p>
      </dgm:t>
    </dgm:pt>
    <dgm:pt modelId="{87F7CACA-B1C0-4A64-AD00-BDDB99D493B7}" type="parTrans" cxnId="{339D46E7-54A7-4078-99B9-DE544472C991}">
      <dgm:prSet/>
      <dgm:spPr/>
      <dgm:t>
        <a:bodyPr/>
        <a:lstStyle/>
        <a:p>
          <a:endParaRPr lang="en-US"/>
        </a:p>
      </dgm:t>
    </dgm:pt>
    <dgm:pt modelId="{35297700-5C18-4F51-A493-6F7DEF53B7B4}" type="sibTrans" cxnId="{339D46E7-54A7-4078-99B9-DE544472C991}">
      <dgm:prSet/>
      <dgm:spPr/>
      <dgm:t>
        <a:bodyPr/>
        <a:lstStyle/>
        <a:p>
          <a:endParaRPr lang="en-US"/>
        </a:p>
      </dgm:t>
    </dgm:pt>
    <dgm:pt modelId="{356AF311-882C-4471-BE7D-F81A4EE68702}">
      <dgm:prSet/>
      <dgm:spPr/>
      <dgm:t>
        <a:bodyPr/>
        <a:lstStyle/>
        <a:p>
          <a:r>
            <a:rPr lang="en-US"/>
            <a:t>Model 'Data Training' opstellen</a:t>
          </a:r>
        </a:p>
      </dgm:t>
    </dgm:pt>
    <dgm:pt modelId="{C694CECD-BD51-4940-9004-72257C091C78}" type="parTrans" cxnId="{0EC7D3A4-2DEE-499D-9B67-444B52249BBA}">
      <dgm:prSet/>
      <dgm:spPr/>
      <dgm:t>
        <a:bodyPr/>
        <a:lstStyle/>
        <a:p>
          <a:endParaRPr lang="en-US"/>
        </a:p>
      </dgm:t>
    </dgm:pt>
    <dgm:pt modelId="{A4221EC3-0D04-4A10-8766-A7789B83E406}" type="sibTrans" cxnId="{0EC7D3A4-2DEE-499D-9B67-444B52249BBA}">
      <dgm:prSet/>
      <dgm:spPr/>
      <dgm:t>
        <a:bodyPr/>
        <a:lstStyle/>
        <a:p>
          <a:endParaRPr lang="en-US"/>
        </a:p>
      </dgm:t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4"/>
      <dgm:spPr/>
    </dgm:pt>
    <dgm:pt modelId="{9C12A5DF-FFB5-4D3D-886C-8C30CD509FA7}" type="pres">
      <dgm:prSet presAssocID="{F51347D4-E616-415D-B48D-9A6ED241C27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4">
        <dgm:presLayoutVars>
          <dgm:bulletEnabled val="1"/>
        </dgm:presLayoutVars>
      </dgm:prSet>
      <dgm:spPr/>
    </dgm:pt>
    <dgm:pt modelId="{EC6A0FF9-4203-466D-9FAA-EA8A32BA419F}" type="pres">
      <dgm:prSet presAssocID="{F51347D4-E616-415D-B48D-9A6ED241C276}" presName="sibTrans" presStyleCnt="0"/>
      <dgm:spPr/>
    </dgm:pt>
    <dgm:pt modelId="{48A9F6A2-E39B-4166-9DC4-B4D68280F667}" type="pres">
      <dgm:prSet presAssocID="{53DB7909-F028-408C-8D19-27E63CEA30D2}" presName="compositeNode" presStyleCnt="0">
        <dgm:presLayoutVars>
          <dgm:bulletEnabled val="1"/>
        </dgm:presLayoutVars>
      </dgm:prSet>
      <dgm:spPr/>
    </dgm:pt>
    <dgm:pt modelId="{38B98394-E4AF-41BC-8080-6F0B2146FC4D}" type="pres">
      <dgm:prSet presAssocID="{53DB7909-F028-408C-8D19-27E63CEA30D2}" presName="bgRect" presStyleLbl="alignNode1" presStyleIdx="1" presStyleCnt="4"/>
      <dgm:spPr/>
    </dgm:pt>
    <dgm:pt modelId="{7520DA46-BBF9-4129-8A3C-99652350E38D}" type="pres">
      <dgm:prSet presAssocID="{9566EB85-957B-4830-971A-527DA0C9EF3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1B4B542-17A0-4D3C-84E0-94B1A9CB0B2B}" type="pres">
      <dgm:prSet presAssocID="{53DB7909-F028-408C-8D19-27E63CEA30D2}" presName="nodeRect" presStyleLbl="alignNode1" presStyleIdx="1" presStyleCnt="4">
        <dgm:presLayoutVars>
          <dgm:bulletEnabled val="1"/>
        </dgm:presLayoutVars>
      </dgm:prSet>
      <dgm:spPr/>
    </dgm:pt>
    <dgm:pt modelId="{BBC4DB12-A957-44C3-BD1A-8A03E37A331F}" type="pres">
      <dgm:prSet presAssocID="{9566EB85-957B-4830-971A-527DA0C9EF32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2" presStyleCnt="4"/>
      <dgm:spPr/>
    </dgm:pt>
    <dgm:pt modelId="{74888A05-08EB-47A4-80C6-044F05D17F12}" type="pres">
      <dgm:prSet presAssocID="{B69D6954-964E-44A2-B33B-742CC1410DB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2" presStyleCnt="4">
        <dgm:presLayoutVars>
          <dgm:bulletEnabled val="1"/>
        </dgm:presLayoutVars>
      </dgm:prSet>
      <dgm:spPr/>
    </dgm:pt>
    <dgm:pt modelId="{004EB562-D505-4E14-A349-3D14CD902FF0}" type="pres">
      <dgm:prSet presAssocID="{B69D6954-964E-44A2-B33B-742CC1410DB9}" presName="sibTrans" presStyleCnt="0"/>
      <dgm:spPr/>
    </dgm:pt>
    <dgm:pt modelId="{8CC31BE8-7377-4F52-8FD6-98EDA58A6238}" type="pres">
      <dgm:prSet presAssocID="{FB9D5476-0520-43DA-BC0B-6E35F6FBB7F7}" presName="compositeNode" presStyleCnt="0">
        <dgm:presLayoutVars>
          <dgm:bulletEnabled val="1"/>
        </dgm:presLayoutVars>
      </dgm:prSet>
      <dgm:spPr/>
    </dgm:pt>
    <dgm:pt modelId="{E819372A-487B-4FF2-A5E0-033014926EAC}" type="pres">
      <dgm:prSet presAssocID="{FB9D5476-0520-43DA-BC0B-6E35F6FBB7F7}" presName="bgRect" presStyleLbl="alignNode1" presStyleIdx="3" presStyleCnt="4"/>
      <dgm:spPr/>
    </dgm:pt>
    <dgm:pt modelId="{DBB7EDF2-0D8D-44BC-9FF8-002108FE2D9D}" type="pres">
      <dgm:prSet presAssocID="{23C2813C-322C-4AF2-B3EB-6D6BD0CAB1F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29A18C1-0348-43A3-B5A3-7BA49EE6CFB9}" type="pres">
      <dgm:prSet presAssocID="{FB9D5476-0520-43DA-BC0B-6E35F6FBB7F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CE5060B-C689-4DAA-8B1E-51460A902E85}" type="presOf" srcId="{356AF311-882C-4471-BE7D-F81A4EE68702}" destId="{629A18C1-0348-43A3-B5A3-7BA49EE6CFB9}" srcOrd="0" destOrd="2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0CD68767-088B-44BB-B8EA-25E474FB2467}" type="presOf" srcId="{53DB7909-F028-408C-8D19-27E63CEA30D2}" destId="{38B98394-E4AF-41BC-8080-6F0B2146FC4D}" srcOrd="0" destOrd="0" presId="urn:microsoft.com/office/officeart/2016/7/layout/LinearBlockProcessNumbered"/>
    <dgm:cxn modelId="{D8CA1A50-9F6E-4320-B66B-3A368F9BCA27}" type="presOf" srcId="{9566EB85-957B-4830-971A-527DA0C9EF32}" destId="{7520DA46-BBF9-4129-8A3C-99652350E38D}" srcOrd="0" destOrd="0" presId="urn:microsoft.com/office/officeart/2016/7/layout/LinearBlockProcessNumbered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06B0017B-6035-48C4-982A-02507BB2C4A4}" type="presOf" srcId="{53DB7909-F028-408C-8D19-27E63CEA30D2}" destId="{91B4B542-17A0-4D3C-84E0-94B1A9CB0B2B}" srcOrd="1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6D7AF899-9481-40E5-90D8-93BC6EBB0035}" srcId="{0435A98E-05C9-483E-8482-1F6CC701FC76}" destId="{53DB7909-F028-408C-8D19-27E63CEA30D2}" srcOrd="1" destOrd="0" parTransId="{C5C36B87-960B-4AB7-AB27-D23BDF0050EB}" sibTransId="{9566EB85-957B-4830-971A-527DA0C9EF32}"/>
    <dgm:cxn modelId="{A8939A9F-9098-479E-8530-F5108ACD0B2E}" srcId="{0435A98E-05C9-483E-8482-1F6CC701FC76}" destId="{4EA12A43-3C54-4472-9087-EA39482F1F74}" srcOrd="2" destOrd="0" parTransId="{295152E2-73C9-4E1F-BE32-DA9F8696BCAE}" sibTransId="{B69D6954-964E-44A2-B33B-742CC1410DB9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0EC7D3A4-2DEE-499D-9B67-444B52249BBA}" srcId="{FB9D5476-0520-43DA-BC0B-6E35F6FBB7F7}" destId="{356AF311-882C-4471-BE7D-F81A4EE68702}" srcOrd="1" destOrd="0" parTransId="{C694CECD-BD51-4940-9004-72257C091C78}" sibTransId="{A4221EC3-0D04-4A10-8766-A7789B83E406}"/>
    <dgm:cxn modelId="{72B2FDB1-9ECB-46B8-BB97-2B54ACE145BA}" type="presOf" srcId="{FB9D5476-0520-43DA-BC0B-6E35F6FBB7F7}" destId="{E819372A-487B-4FF2-A5E0-033014926EAC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9BFE4DC6-EC71-4235-9CC9-B381C1CC78E2}" type="presOf" srcId="{23C2813C-322C-4AF2-B3EB-6D6BD0CAB1FB}" destId="{DBB7EDF2-0D8D-44BC-9FF8-002108FE2D9D}" srcOrd="0" destOrd="0" presId="urn:microsoft.com/office/officeart/2016/7/layout/LinearBlockProcessNumbered"/>
    <dgm:cxn modelId="{F2E845C7-281E-45E2-9C0C-DD42501D5C74}" type="presOf" srcId="{FB9D5476-0520-43DA-BC0B-6E35F6FBB7F7}" destId="{629A18C1-0348-43A3-B5A3-7BA49EE6CFB9}" srcOrd="1" destOrd="0" presId="urn:microsoft.com/office/officeart/2016/7/layout/LinearBlockProcessNumbered"/>
    <dgm:cxn modelId="{A7306DDF-9A23-4F1F-B130-0C11CC8ECD25}" srcId="{0435A98E-05C9-483E-8482-1F6CC701FC76}" destId="{FB9D5476-0520-43DA-BC0B-6E35F6FBB7F7}" srcOrd="3" destOrd="0" parTransId="{D85E7BFF-FCFC-4DE9-96BC-AFFC78FD9AA6}" sibTransId="{23C2813C-322C-4AF2-B3EB-6D6BD0CAB1FB}"/>
    <dgm:cxn modelId="{339D46E7-54A7-4078-99B9-DE544472C991}" srcId="{FB9D5476-0520-43DA-BC0B-6E35F6FBB7F7}" destId="{2003C60D-3450-4186-A7D1-6673EB79EF84}" srcOrd="0" destOrd="0" parTransId="{87F7CACA-B1C0-4A64-AD00-BDDB99D493B7}" sibTransId="{35297700-5C18-4F51-A493-6F7DEF53B7B4}"/>
    <dgm:cxn modelId="{581107EF-844B-43F9-9361-91EB5679D246}" type="presOf" srcId="{2003C60D-3450-4186-A7D1-6673EB79EF84}" destId="{629A18C1-0348-43A3-B5A3-7BA49EE6CFB9}" srcOrd="0" destOrd="1" presId="urn:microsoft.com/office/officeart/2016/7/layout/LinearBlockProcessNumbered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26364BC0-BD77-4E8A-8EAD-69873D402C22}" type="presParOf" srcId="{6DD4546D-2994-469D-B470-BE5023C6B521}" destId="{EC6A0FF9-4203-466D-9FAA-EA8A32BA419F}" srcOrd="1" destOrd="0" presId="urn:microsoft.com/office/officeart/2016/7/layout/LinearBlockProcessNumbered"/>
    <dgm:cxn modelId="{74E1C30B-8B3B-40CC-98A7-8A28413EE198}" type="presParOf" srcId="{6DD4546D-2994-469D-B470-BE5023C6B521}" destId="{48A9F6A2-E39B-4166-9DC4-B4D68280F667}" srcOrd="2" destOrd="0" presId="urn:microsoft.com/office/officeart/2016/7/layout/LinearBlockProcessNumbered"/>
    <dgm:cxn modelId="{280FFC77-1449-4F4C-A6AB-CA650BE2074F}" type="presParOf" srcId="{48A9F6A2-E39B-4166-9DC4-B4D68280F667}" destId="{38B98394-E4AF-41BC-8080-6F0B2146FC4D}" srcOrd="0" destOrd="0" presId="urn:microsoft.com/office/officeart/2016/7/layout/LinearBlockProcessNumbered"/>
    <dgm:cxn modelId="{8B7A0A39-8A37-4E95-AE02-681103E51279}" type="presParOf" srcId="{48A9F6A2-E39B-4166-9DC4-B4D68280F667}" destId="{7520DA46-BBF9-4129-8A3C-99652350E38D}" srcOrd="1" destOrd="0" presId="urn:microsoft.com/office/officeart/2016/7/layout/LinearBlockProcessNumbered"/>
    <dgm:cxn modelId="{54BACA9A-839B-4365-957E-4738AA355ADB}" type="presParOf" srcId="{48A9F6A2-E39B-4166-9DC4-B4D68280F667}" destId="{91B4B542-17A0-4D3C-84E0-94B1A9CB0B2B}" srcOrd="2" destOrd="0" presId="urn:microsoft.com/office/officeart/2016/7/layout/LinearBlockProcessNumbered"/>
    <dgm:cxn modelId="{259254DE-5C96-4510-8A0D-61A266A46D5A}" type="presParOf" srcId="{6DD4546D-2994-469D-B470-BE5023C6B521}" destId="{BBC4DB12-A957-44C3-BD1A-8A03E37A331F}" srcOrd="3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4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  <dgm:cxn modelId="{E200CABB-04CE-46CC-95CF-7408E3459C78}" type="presParOf" srcId="{6DD4546D-2994-469D-B470-BE5023C6B521}" destId="{004EB562-D505-4E14-A349-3D14CD902FF0}" srcOrd="5" destOrd="0" presId="urn:microsoft.com/office/officeart/2016/7/layout/LinearBlockProcessNumbered"/>
    <dgm:cxn modelId="{453C7490-1855-4386-8BB8-6CE78D7B3F84}" type="presParOf" srcId="{6DD4546D-2994-469D-B470-BE5023C6B521}" destId="{8CC31BE8-7377-4F52-8FD6-98EDA58A6238}" srcOrd="6" destOrd="0" presId="urn:microsoft.com/office/officeart/2016/7/layout/LinearBlockProcessNumbered"/>
    <dgm:cxn modelId="{C483129F-2582-44F0-9AB0-3E7595D00BCB}" type="presParOf" srcId="{8CC31BE8-7377-4F52-8FD6-98EDA58A6238}" destId="{E819372A-487B-4FF2-A5E0-033014926EAC}" srcOrd="0" destOrd="0" presId="urn:microsoft.com/office/officeart/2016/7/layout/LinearBlockProcessNumbered"/>
    <dgm:cxn modelId="{568177FF-6ACE-460A-B9CB-2400F2E6DD68}" type="presParOf" srcId="{8CC31BE8-7377-4F52-8FD6-98EDA58A6238}" destId="{DBB7EDF2-0D8D-44BC-9FF8-002108FE2D9D}" srcOrd="1" destOrd="0" presId="urn:microsoft.com/office/officeart/2016/7/layout/LinearBlockProcessNumbered"/>
    <dgm:cxn modelId="{E7CBDF4E-6988-470D-909F-804D8FA9ED5C}" type="presParOf" srcId="{8CC31BE8-7377-4F52-8FD6-98EDA58A6238}" destId="{629A18C1-0348-43A3-B5A3-7BA49EE6CFB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E76DFD-0B46-464B-9E44-7F3A406D60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8941B-3F75-4414-B3A7-C376F60A39FD}">
      <dgm:prSet/>
      <dgm:spPr/>
      <dgm:t>
        <a:bodyPr/>
        <a:lstStyle/>
        <a:p>
          <a:r>
            <a:rPr lang="en-US" dirty="0" err="1"/>
            <a:t>Documenten</a:t>
          </a:r>
          <a:r>
            <a:rPr lang="en-US" dirty="0"/>
            <a:t>:</a:t>
          </a:r>
          <a:endParaRPr lang="en-US" sz="3000" dirty="0">
            <a:solidFill>
              <a:srgbClr val="010000"/>
            </a:solidFill>
            <a:latin typeface="Corbel"/>
          </a:endParaRPr>
        </a:p>
      </dgm:t>
    </dgm:pt>
    <dgm:pt modelId="{FE5EF316-A067-4AEA-A89F-294C4D408DBC}" type="parTrans" cxnId="{0BB6706B-E385-46F8-A23C-FF62325DF58F}">
      <dgm:prSet/>
      <dgm:spPr/>
      <dgm:t>
        <a:bodyPr/>
        <a:lstStyle/>
        <a:p>
          <a:endParaRPr lang="en-US"/>
        </a:p>
      </dgm:t>
    </dgm:pt>
    <dgm:pt modelId="{75822455-BF49-450D-BA18-1FF09AC88382}" type="sibTrans" cxnId="{0BB6706B-E385-46F8-A23C-FF62325DF58F}">
      <dgm:prSet/>
      <dgm:spPr/>
      <dgm:t>
        <a:bodyPr/>
        <a:lstStyle/>
        <a:p>
          <a:endParaRPr lang="en-US"/>
        </a:p>
      </dgm:t>
    </dgm:pt>
    <dgm:pt modelId="{8FC637AA-42A6-4088-9DA7-C746CC2759E1}">
      <dgm:prSet/>
      <dgm:spPr/>
      <dgm:t>
        <a:bodyPr/>
        <a:lstStyle/>
        <a:p>
          <a:r>
            <a:rPr lang="en-US" dirty="0"/>
            <a:t>Model 'Data Training'</a:t>
          </a:r>
        </a:p>
      </dgm:t>
    </dgm:pt>
    <dgm:pt modelId="{821601AD-304F-48EA-9699-988D8D71A4D4}" type="parTrans" cxnId="{01114F2D-425E-4C8D-A784-E918DEC70AAC}">
      <dgm:prSet/>
      <dgm:spPr/>
      <dgm:t>
        <a:bodyPr/>
        <a:lstStyle/>
        <a:p>
          <a:endParaRPr lang="en-US"/>
        </a:p>
      </dgm:t>
    </dgm:pt>
    <dgm:pt modelId="{590A0FE1-7B56-4B83-A4BF-CAEC7DED6FA4}" type="sibTrans" cxnId="{01114F2D-425E-4C8D-A784-E918DEC70AAC}">
      <dgm:prSet/>
      <dgm:spPr/>
      <dgm:t>
        <a:bodyPr/>
        <a:lstStyle/>
        <a:p>
          <a:endParaRPr lang="en-US"/>
        </a:p>
      </dgm:t>
    </dgm:pt>
    <dgm:pt modelId="{2036912B-5877-4491-9288-B8CFA916EDE3}">
      <dgm:prSet/>
      <dgm:spPr/>
      <dgm:t>
        <a:bodyPr/>
        <a:lstStyle/>
        <a:p>
          <a:r>
            <a:rPr lang="en-US" sz="2600" dirty="0" err="1"/>
            <a:t>Onderzoeksplan</a:t>
          </a:r>
        </a:p>
      </dgm:t>
    </dgm:pt>
    <dgm:pt modelId="{FEAF425D-4463-4988-B676-6A86B2B14099}" type="parTrans" cxnId="{01AD1430-FC31-449C-970D-A247BDEF8D70}">
      <dgm:prSet/>
      <dgm:spPr/>
    </dgm:pt>
    <dgm:pt modelId="{B0F9F29D-A4C9-4891-97F5-D324B069CB18}" type="sibTrans" cxnId="{01AD1430-FC31-449C-970D-A247BDEF8D70}">
      <dgm:prSet/>
      <dgm:spPr/>
    </dgm:pt>
    <dgm:pt modelId="{C58AA79A-937C-46FF-8677-0FDEC7AF52B1}">
      <dgm:prSet/>
      <dgm:spPr/>
      <dgm:t>
        <a:bodyPr/>
        <a:lstStyle/>
        <a:p>
          <a:r>
            <a:rPr lang="en-US" sz="2600" dirty="0" err="1"/>
            <a:t>Overzicht</a:t>
          </a:r>
          <a:r>
            <a:rPr lang="en-US" sz="2600" dirty="0"/>
            <a:t> van de metadata van de e-mails</a:t>
          </a:r>
        </a:p>
      </dgm:t>
    </dgm:pt>
    <dgm:pt modelId="{984A894A-FF48-4902-A3E0-A63F0DB90688}" type="parTrans" cxnId="{FF2A802E-689F-4BDD-84F1-097D00D4854D}">
      <dgm:prSet/>
      <dgm:spPr/>
    </dgm:pt>
    <dgm:pt modelId="{6921C1A8-E2E0-46A1-9827-D2FF43FFC915}" type="sibTrans" cxnId="{FF2A802E-689F-4BDD-84F1-097D00D4854D}">
      <dgm:prSet/>
      <dgm:spPr/>
    </dgm:pt>
    <dgm:pt modelId="{0AC5D0C1-0E1C-46A3-B428-27FB4D7C6034}">
      <dgm:prSet/>
      <dgm:spPr/>
      <dgm:t>
        <a:bodyPr/>
        <a:lstStyle/>
        <a:p>
          <a:r>
            <a:rPr lang="en-US" sz="2600" dirty="0" err="1"/>
            <a:t>Overzicht</a:t>
          </a:r>
          <a:r>
            <a:rPr lang="en-US" sz="2600" dirty="0"/>
            <a:t> van </a:t>
          </a:r>
          <a:r>
            <a:rPr lang="en-US" sz="2600" dirty="0" err="1"/>
            <a:t>gelabelde</a:t>
          </a:r>
          <a:r>
            <a:rPr lang="en-US" sz="2600" dirty="0"/>
            <a:t> </a:t>
          </a:r>
          <a:r>
            <a:rPr lang="en-US" sz="2600" dirty="0" err="1"/>
            <a:t>vragen</a:t>
          </a:r>
        </a:p>
      </dgm:t>
    </dgm:pt>
    <dgm:pt modelId="{F60B1416-2F7B-4F00-BE43-6EFE215FB672}" type="parTrans" cxnId="{5FDA17DB-B453-4C09-9059-F858EFC984E9}">
      <dgm:prSet/>
      <dgm:spPr/>
    </dgm:pt>
    <dgm:pt modelId="{63EB4634-25F2-4A82-BB8E-4C4643E5FBCB}" type="sibTrans" cxnId="{5FDA17DB-B453-4C09-9059-F858EFC984E9}">
      <dgm:prSet/>
      <dgm:spPr/>
    </dgm:pt>
    <dgm:pt modelId="{53DC2970-8F63-4FB6-A61F-54F2E8D34085}" type="pres">
      <dgm:prSet presAssocID="{EBE76DFD-0B46-464B-9E44-7F3A406D60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B02D46-0E4A-4394-B589-894E943AC1B8}" type="pres">
      <dgm:prSet presAssocID="{5148941B-3F75-4414-B3A7-C376F60A39FD}" presName="hierRoot1" presStyleCnt="0"/>
      <dgm:spPr/>
    </dgm:pt>
    <dgm:pt modelId="{992187C4-D18A-4285-B2DD-792D32E9AFF4}" type="pres">
      <dgm:prSet presAssocID="{5148941B-3F75-4414-B3A7-C376F60A39FD}" presName="composite" presStyleCnt="0"/>
      <dgm:spPr/>
    </dgm:pt>
    <dgm:pt modelId="{75B1C0FD-8D47-4A9A-86D6-7845033578FC}" type="pres">
      <dgm:prSet presAssocID="{5148941B-3F75-4414-B3A7-C376F60A39FD}" presName="background" presStyleLbl="node0" presStyleIdx="0" presStyleCnt="2"/>
      <dgm:spPr/>
    </dgm:pt>
    <dgm:pt modelId="{219A2CB2-0790-420D-AEDE-5220934FF0E2}" type="pres">
      <dgm:prSet presAssocID="{5148941B-3F75-4414-B3A7-C376F60A39FD}" presName="text" presStyleLbl="fgAcc0" presStyleIdx="0" presStyleCnt="2">
        <dgm:presLayoutVars>
          <dgm:chPref val="3"/>
        </dgm:presLayoutVars>
      </dgm:prSet>
      <dgm:spPr/>
    </dgm:pt>
    <dgm:pt modelId="{CADC52BB-2DDE-4BDD-AF58-475F9967516D}" type="pres">
      <dgm:prSet presAssocID="{5148941B-3F75-4414-B3A7-C376F60A39FD}" presName="hierChild2" presStyleCnt="0"/>
      <dgm:spPr/>
    </dgm:pt>
    <dgm:pt modelId="{38821C77-47E7-4519-B09B-55D908347715}" type="pres">
      <dgm:prSet presAssocID="{FEAF425D-4463-4988-B676-6A86B2B14099}" presName="Name10" presStyleLbl="parChTrans1D2" presStyleIdx="0" presStyleCnt="3"/>
      <dgm:spPr/>
    </dgm:pt>
    <dgm:pt modelId="{8BBD5FC2-6DFC-4E59-8770-C41BEF7EF1B7}" type="pres">
      <dgm:prSet presAssocID="{2036912B-5877-4491-9288-B8CFA916EDE3}" presName="hierRoot2" presStyleCnt="0"/>
      <dgm:spPr/>
    </dgm:pt>
    <dgm:pt modelId="{087D5822-73DA-4087-A072-743F442EBB29}" type="pres">
      <dgm:prSet presAssocID="{2036912B-5877-4491-9288-B8CFA916EDE3}" presName="composite2" presStyleCnt="0"/>
      <dgm:spPr/>
    </dgm:pt>
    <dgm:pt modelId="{7A47C801-802B-47B6-AA39-664FE310B5DB}" type="pres">
      <dgm:prSet presAssocID="{2036912B-5877-4491-9288-B8CFA916EDE3}" presName="background2" presStyleLbl="node2" presStyleIdx="0" presStyleCnt="3"/>
      <dgm:spPr/>
    </dgm:pt>
    <dgm:pt modelId="{02E61C7E-23F9-4E1C-A6ED-0F15F42E90C4}" type="pres">
      <dgm:prSet presAssocID="{2036912B-5877-4491-9288-B8CFA916EDE3}" presName="text2" presStyleLbl="fgAcc2" presStyleIdx="0" presStyleCnt="3">
        <dgm:presLayoutVars>
          <dgm:chPref val="3"/>
        </dgm:presLayoutVars>
      </dgm:prSet>
      <dgm:spPr/>
    </dgm:pt>
    <dgm:pt modelId="{CD9C3576-E44D-4B63-846E-98965AF6EDD3}" type="pres">
      <dgm:prSet presAssocID="{2036912B-5877-4491-9288-B8CFA916EDE3}" presName="hierChild3" presStyleCnt="0"/>
      <dgm:spPr/>
    </dgm:pt>
    <dgm:pt modelId="{27AFFE89-60B0-43C2-A0D2-0A2033A47AFF}" type="pres">
      <dgm:prSet presAssocID="{F60B1416-2F7B-4F00-BE43-6EFE215FB672}" presName="Name10" presStyleLbl="parChTrans1D2" presStyleIdx="1" presStyleCnt="3"/>
      <dgm:spPr/>
    </dgm:pt>
    <dgm:pt modelId="{CB7DE7E4-6679-4E25-A36A-2FB7E3C8DE39}" type="pres">
      <dgm:prSet presAssocID="{0AC5D0C1-0E1C-46A3-B428-27FB4D7C6034}" presName="hierRoot2" presStyleCnt="0"/>
      <dgm:spPr/>
    </dgm:pt>
    <dgm:pt modelId="{6B70F338-1626-40BF-A233-178452567AAE}" type="pres">
      <dgm:prSet presAssocID="{0AC5D0C1-0E1C-46A3-B428-27FB4D7C6034}" presName="composite2" presStyleCnt="0"/>
      <dgm:spPr/>
    </dgm:pt>
    <dgm:pt modelId="{541444A5-1C98-4DF6-99C8-EBD51CA98390}" type="pres">
      <dgm:prSet presAssocID="{0AC5D0C1-0E1C-46A3-B428-27FB4D7C6034}" presName="background2" presStyleLbl="node2" presStyleIdx="1" presStyleCnt="3"/>
      <dgm:spPr/>
    </dgm:pt>
    <dgm:pt modelId="{942901FE-E0FF-4D88-BD76-AF52D109E3F3}" type="pres">
      <dgm:prSet presAssocID="{0AC5D0C1-0E1C-46A3-B428-27FB4D7C6034}" presName="text2" presStyleLbl="fgAcc2" presStyleIdx="1" presStyleCnt="3">
        <dgm:presLayoutVars>
          <dgm:chPref val="3"/>
        </dgm:presLayoutVars>
      </dgm:prSet>
      <dgm:spPr/>
    </dgm:pt>
    <dgm:pt modelId="{5EA99B1F-3FC4-4FDB-88DC-D610F96B2239}" type="pres">
      <dgm:prSet presAssocID="{0AC5D0C1-0E1C-46A3-B428-27FB4D7C6034}" presName="hierChild3" presStyleCnt="0"/>
      <dgm:spPr/>
    </dgm:pt>
    <dgm:pt modelId="{33BAB6BE-6AE5-4E90-A0E6-AB915209C92E}" type="pres">
      <dgm:prSet presAssocID="{984A894A-FF48-4902-A3E0-A63F0DB90688}" presName="Name10" presStyleLbl="parChTrans1D2" presStyleIdx="2" presStyleCnt="3"/>
      <dgm:spPr/>
    </dgm:pt>
    <dgm:pt modelId="{971DF8C4-DE63-4551-9904-B6046B1626F6}" type="pres">
      <dgm:prSet presAssocID="{C58AA79A-937C-46FF-8677-0FDEC7AF52B1}" presName="hierRoot2" presStyleCnt="0"/>
      <dgm:spPr/>
    </dgm:pt>
    <dgm:pt modelId="{C957318D-E0FD-44E1-9F8F-ED1FF163990E}" type="pres">
      <dgm:prSet presAssocID="{C58AA79A-937C-46FF-8677-0FDEC7AF52B1}" presName="composite2" presStyleCnt="0"/>
      <dgm:spPr/>
    </dgm:pt>
    <dgm:pt modelId="{39803C3B-33E4-44A1-95B8-25E64121AB1A}" type="pres">
      <dgm:prSet presAssocID="{C58AA79A-937C-46FF-8677-0FDEC7AF52B1}" presName="background2" presStyleLbl="node2" presStyleIdx="2" presStyleCnt="3"/>
      <dgm:spPr/>
    </dgm:pt>
    <dgm:pt modelId="{5C993A7A-9C6B-492F-BCAD-EB05F17444D8}" type="pres">
      <dgm:prSet presAssocID="{C58AA79A-937C-46FF-8677-0FDEC7AF52B1}" presName="text2" presStyleLbl="fgAcc2" presStyleIdx="2" presStyleCnt="3">
        <dgm:presLayoutVars>
          <dgm:chPref val="3"/>
        </dgm:presLayoutVars>
      </dgm:prSet>
      <dgm:spPr/>
    </dgm:pt>
    <dgm:pt modelId="{5BCDCBCD-2C64-4C7E-BB6A-3B5CAF8761F4}" type="pres">
      <dgm:prSet presAssocID="{C58AA79A-937C-46FF-8677-0FDEC7AF52B1}" presName="hierChild3" presStyleCnt="0"/>
      <dgm:spPr/>
    </dgm:pt>
    <dgm:pt modelId="{59817F51-8AA8-4EA8-9C0B-FD117AD584CE}" type="pres">
      <dgm:prSet presAssocID="{8FC637AA-42A6-4088-9DA7-C746CC2759E1}" presName="hierRoot1" presStyleCnt="0"/>
      <dgm:spPr/>
    </dgm:pt>
    <dgm:pt modelId="{7F2785E6-C546-4DC6-9958-C929A92A9406}" type="pres">
      <dgm:prSet presAssocID="{8FC637AA-42A6-4088-9DA7-C746CC2759E1}" presName="composite" presStyleCnt="0"/>
      <dgm:spPr/>
    </dgm:pt>
    <dgm:pt modelId="{15F54307-905B-4256-8593-276BB588F018}" type="pres">
      <dgm:prSet presAssocID="{8FC637AA-42A6-4088-9DA7-C746CC2759E1}" presName="background" presStyleLbl="node0" presStyleIdx="1" presStyleCnt="2"/>
      <dgm:spPr/>
    </dgm:pt>
    <dgm:pt modelId="{2D9890AE-E3F0-49BF-BB00-66894386FB18}" type="pres">
      <dgm:prSet presAssocID="{8FC637AA-42A6-4088-9DA7-C746CC2759E1}" presName="text" presStyleLbl="fgAcc0" presStyleIdx="1" presStyleCnt="2">
        <dgm:presLayoutVars>
          <dgm:chPref val="3"/>
        </dgm:presLayoutVars>
      </dgm:prSet>
      <dgm:spPr/>
    </dgm:pt>
    <dgm:pt modelId="{1BFEE704-721C-49A2-8711-145AA7C12C63}" type="pres">
      <dgm:prSet presAssocID="{8FC637AA-42A6-4088-9DA7-C746CC2759E1}" presName="hierChild2" presStyleCnt="0"/>
      <dgm:spPr/>
    </dgm:pt>
  </dgm:ptLst>
  <dgm:cxnLst>
    <dgm:cxn modelId="{21B60320-0837-45FD-A90E-5F2C15E76FBE}" type="presOf" srcId="{984A894A-FF48-4902-A3E0-A63F0DB90688}" destId="{33BAB6BE-6AE5-4E90-A0E6-AB915209C92E}" srcOrd="0" destOrd="0" presId="urn:microsoft.com/office/officeart/2005/8/layout/hierarchy1"/>
    <dgm:cxn modelId="{14341525-0C77-45CA-A765-FAD942EC1F44}" type="presOf" srcId="{8FC637AA-42A6-4088-9DA7-C746CC2759E1}" destId="{2D9890AE-E3F0-49BF-BB00-66894386FB18}" srcOrd="0" destOrd="0" presId="urn:microsoft.com/office/officeart/2005/8/layout/hierarchy1"/>
    <dgm:cxn modelId="{01114F2D-425E-4C8D-A784-E918DEC70AAC}" srcId="{EBE76DFD-0B46-464B-9E44-7F3A406D608F}" destId="{8FC637AA-42A6-4088-9DA7-C746CC2759E1}" srcOrd="1" destOrd="0" parTransId="{821601AD-304F-48EA-9699-988D8D71A4D4}" sibTransId="{590A0FE1-7B56-4B83-A4BF-CAEC7DED6FA4}"/>
    <dgm:cxn modelId="{FF2A802E-689F-4BDD-84F1-097D00D4854D}" srcId="{5148941B-3F75-4414-B3A7-C376F60A39FD}" destId="{C58AA79A-937C-46FF-8677-0FDEC7AF52B1}" srcOrd="2" destOrd="0" parTransId="{984A894A-FF48-4902-A3E0-A63F0DB90688}" sibTransId="{6921C1A8-E2E0-46A1-9827-D2FF43FFC915}"/>
    <dgm:cxn modelId="{01AD1430-FC31-449C-970D-A247BDEF8D70}" srcId="{5148941B-3F75-4414-B3A7-C376F60A39FD}" destId="{2036912B-5877-4491-9288-B8CFA916EDE3}" srcOrd="0" destOrd="0" parTransId="{FEAF425D-4463-4988-B676-6A86B2B14099}" sibTransId="{B0F9F29D-A4C9-4891-97F5-D324B069CB18}"/>
    <dgm:cxn modelId="{E749203E-4D63-4A58-980B-4609116C2022}" type="presOf" srcId="{F60B1416-2F7B-4F00-BE43-6EFE215FB672}" destId="{27AFFE89-60B0-43C2-A0D2-0A2033A47AFF}" srcOrd="0" destOrd="0" presId="urn:microsoft.com/office/officeart/2005/8/layout/hierarchy1"/>
    <dgm:cxn modelId="{73F4F85F-3AA3-4B1B-8220-A1582DAA6B50}" type="presOf" srcId="{5148941B-3F75-4414-B3A7-C376F60A39FD}" destId="{219A2CB2-0790-420D-AEDE-5220934FF0E2}" srcOrd="0" destOrd="0" presId="urn:microsoft.com/office/officeart/2005/8/layout/hierarchy1"/>
    <dgm:cxn modelId="{A5D5BC64-247F-4687-BC39-A4418A32BA25}" type="presOf" srcId="{C58AA79A-937C-46FF-8677-0FDEC7AF52B1}" destId="{5C993A7A-9C6B-492F-BCAD-EB05F17444D8}" srcOrd="0" destOrd="0" presId="urn:microsoft.com/office/officeart/2005/8/layout/hierarchy1"/>
    <dgm:cxn modelId="{0BB6706B-E385-46F8-A23C-FF62325DF58F}" srcId="{EBE76DFD-0B46-464B-9E44-7F3A406D608F}" destId="{5148941B-3F75-4414-B3A7-C376F60A39FD}" srcOrd="0" destOrd="0" parTransId="{FE5EF316-A067-4AEA-A89F-294C4D408DBC}" sibTransId="{75822455-BF49-450D-BA18-1FF09AC88382}"/>
    <dgm:cxn modelId="{EA1CC17E-F3CD-4800-ADCD-54C2AF5A91C8}" type="presOf" srcId="{FEAF425D-4463-4988-B676-6A86B2B14099}" destId="{38821C77-47E7-4519-B09B-55D908347715}" srcOrd="0" destOrd="0" presId="urn:microsoft.com/office/officeart/2005/8/layout/hierarchy1"/>
    <dgm:cxn modelId="{EFE8B7C5-356C-49FF-B4C4-CD0C2B98D073}" type="presOf" srcId="{2036912B-5877-4491-9288-B8CFA916EDE3}" destId="{02E61C7E-23F9-4E1C-A6ED-0F15F42E90C4}" srcOrd="0" destOrd="0" presId="urn:microsoft.com/office/officeart/2005/8/layout/hierarchy1"/>
    <dgm:cxn modelId="{46DC6FD4-65D8-4AA3-A507-9A681CD39E81}" type="presOf" srcId="{0AC5D0C1-0E1C-46A3-B428-27FB4D7C6034}" destId="{942901FE-E0FF-4D88-BD76-AF52D109E3F3}" srcOrd="0" destOrd="0" presId="urn:microsoft.com/office/officeart/2005/8/layout/hierarchy1"/>
    <dgm:cxn modelId="{5FDA17DB-B453-4C09-9059-F858EFC984E9}" srcId="{5148941B-3F75-4414-B3A7-C376F60A39FD}" destId="{0AC5D0C1-0E1C-46A3-B428-27FB4D7C6034}" srcOrd="1" destOrd="0" parTransId="{F60B1416-2F7B-4F00-BE43-6EFE215FB672}" sibTransId="{63EB4634-25F2-4A82-BB8E-4C4643E5FBCB}"/>
    <dgm:cxn modelId="{E71A37E4-5E8B-4C50-AA5D-280BDBA2672F}" type="presOf" srcId="{EBE76DFD-0B46-464B-9E44-7F3A406D608F}" destId="{53DC2970-8F63-4FB6-A61F-54F2E8D34085}" srcOrd="0" destOrd="0" presId="urn:microsoft.com/office/officeart/2005/8/layout/hierarchy1"/>
    <dgm:cxn modelId="{53C9EE55-B201-4015-A474-673C90FEE495}" type="presParOf" srcId="{53DC2970-8F63-4FB6-A61F-54F2E8D34085}" destId="{CBB02D46-0E4A-4394-B589-894E943AC1B8}" srcOrd="0" destOrd="0" presId="urn:microsoft.com/office/officeart/2005/8/layout/hierarchy1"/>
    <dgm:cxn modelId="{48B50B6D-5AB3-422A-9BE7-D9BEDBABFD2A}" type="presParOf" srcId="{CBB02D46-0E4A-4394-B589-894E943AC1B8}" destId="{992187C4-D18A-4285-B2DD-792D32E9AFF4}" srcOrd="0" destOrd="0" presId="urn:microsoft.com/office/officeart/2005/8/layout/hierarchy1"/>
    <dgm:cxn modelId="{07A25CDF-261C-4BAC-A097-4C781F5215D5}" type="presParOf" srcId="{992187C4-D18A-4285-B2DD-792D32E9AFF4}" destId="{75B1C0FD-8D47-4A9A-86D6-7845033578FC}" srcOrd="0" destOrd="0" presId="urn:microsoft.com/office/officeart/2005/8/layout/hierarchy1"/>
    <dgm:cxn modelId="{0EAFF2F2-F57B-4C18-BAB2-0F594C770093}" type="presParOf" srcId="{992187C4-D18A-4285-B2DD-792D32E9AFF4}" destId="{219A2CB2-0790-420D-AEDE-5220934FF0E2}" srcOrd="1" destOrd="0" presId="urn:microsoft.com/office/officeart/2005/8/layout/hierarchy1"/>
    <dgm:cxn modelId="{26CD7A6B-1666-4A3E-B758-D8F1B3FEC613}" type="presParOf" srcId="{CBB02D46-0E4A-4394-B589-894E943AC1B8}" destId="{CADC52BB-2DDE-4BDD-AF58-475F9967516D}" srcOrd="1" destOrd="0" presId="urn:microsoft.com/office/officeart/2005/8/layout/hierarchy1"/>
    <dgm:cxn modelId="{BAECF2EB-F643-48FA-9BB9-790E767185A8}" type="presParOf" srcId="{CADC52BB-2DDE-4BDD-AF58-475F9967516D}" destId="{38821C77-47E7-4519-B09B-55D908347715}" srcOrd="0" destOrd="0" presId="urn:microsoft.com/office/officeart/2005/8/layout/hierarchy1"/>
    <dgm:cxn modelId="{DDA7A92B-24B6-4B94-AD31-60D55FFC5531}" type="presParOf" srcId="{CADC52BB-2DDE-4BDD-AF58-475F9967516D}" destId="{8BBD5FC2-6DFC-4E59-8770-C41BEF7EF1B7}" srcOrd="1" destOrd="0" presId="urn:microsoft.com/office/officeart/2005/8/layout/hierarchy1"/>
    <dgm:cxn modelId="{8D2CAA66-EC3A-4E02-AABF-03C5D5E4A40A}" type="presParOf" srcId="{8BBD5FC2-6DFC-4E59-8770-C41BEF7EF1B7}" destId="{087D5822-73DA-4087-A072-743F442EBB29}" srcOrd="0" destOrd="0" presId="urn:microsoft.com/office/officeart/2005/8/layout/hierarchy1"/>
    <dgm:cxn modelId="{0EA0F826-3465-4B22-BA9D-1D08974FE66D}" type="presParOf" srcId="{087D5822-73DA-4087-A072-743F442EBB29}" destId="{7A47C801-802B-47B6-AA39-664FE310B5DB}" srcOrd="0" destOrd="0" presId="urn:microsoft.com/office/officeart/2005/8/layout/hierarchy1"/>
    <dgm:cxn modelId="{59CBA407-92D1-4FB5-A0A9-F6FC5E1E5BA6}" type="presParOf" srcId="{087D5822-73DA-4087-A072-743F442EBB29}" destId="{02E61C7E-23F9-4E1C-A6ED-0F15F42E90C4}" srcOrd="1" destOrd="0" presId="urn:microsoft.com/office/officeart/2005/8/layout/hierarchy1"/>
    <dgm:cxn modelId="{AD4A9FD6-31E2-4E41-BD96-0C9AAF15EB02}" type="presParOf" srcId="{8BBD5FC2-6DFC-4E59-8770-C41BEF7EF1B7}" destId="{CD9C3576-E44D-4B63-846E-98965AF6EDD3}" srcOrd="1" destOrd="0" presId="urn:microsoft.com/office/officeart/2005/8/layout/hierarchy1"/>
    <dgm:cxn modelId="{634BFACB-DF97-477D-BFE3-3BD080A68233}" type="presParOf" srcId="{CADC52BB-2DDE-4BDD-AF58-475F9967516D}" destId="{27AFFE89-60B0-43C2-A0D2-0A2033A47AFF}" srcOrd="2" destOrd="0" presId="urn:microsoft.com/office/officeart/2005/8/layout/hierarchy1"/>
    <dgm:cxn modelId="{7860D960-5B8D-4A55-8AF9-313809231A2A}" type="presParOf" srcId="{CADC52BB-2DDE-4BDD-AF58-475F9967516D}" destId="{CB7DE7E4-6679-4E25-A36A-2FB7E3C8DE39}" srcOrd="3" destOrd="0" presId="urn:microsoft.com/office/officeart/2005/8/layout/hierarchy1"/>
    <dgm:cxn modelId="{448E4D31-8104-4AD6-9B87-6B1C2B66FCC4}" type="presParOf" srcId="{CB7DE7E4-6679-4E25-A36A-2FB7E3C8DE39}" destId="{6B70F338-1626-40BF-A233-178452567AAE}" srcOrd="0" destOrd="0" presId="urn:microsoft.com/office/officeart/2005/8/layout/hierarchy1"/>
    <dgm:cxn modelId="{DAE5C63D-A66E-4CE7-9A34-CC7D3A8A376B}" type="presParOf" srcId="{6B70F338-1626-40BF-A233-178452567AAE}" destId="{541444A5-1C98-4DF6-99C8-EBD51CA98390}" srcOrd="0" destOrd="0" presId="urn:microsoft.com/office/officeart/2005/8/layout/hierarchy1"/>
    <dgm:cxn modelId="{2D234D20-024B-476C-97E8-D788BACB9248}" type="presParOf" srcId="{6B70F338-1626-40BF-A233-178452567AAE}" destId="{942901FE-E0FF-4D88-BD76-AF52D109E3F3}" srcOrd="1" destOrd="0" presId="urn:microsoft.com/office/officeart/2005/8/layout/hierarchy1"/>
    <dgm:cxn modelId="{BCA430B9-5400-453E-80AB-47BFFB50DD48}" type="presParOf" srcId="{CB7DE7E4-6679-4E25-A36A-2FB7E3C8DE39}" destId="{5EA99B1F-3FC4-4FDB-88DC-D610F96B2239}" srcOrd="1" destOrd="0" presId="urn:microsoft.com/office/officeart/2005/8/layout/hierarchy1"/>
    <dgm:cxn modelId="{1CD86BE9-76C4-4CC7-950A-8F72CBE1BEF6}" type="presParOf" srcId="{CADC52BB-2DDE-4BDD-AF58-475F9967516D}" destId="{33BAB6BE-6AE5-4E90-A0E6-AB915209C92E}" srcOrd="4" destOrd="0" presId="urn:microsoft.com/office/officeart/2005/8/layout/hierarchy1"/>
    <dgm:cxn modelId="{90E785F9-8D4A-409B-84D6-37C761C9BB3B}" type="presParOf" srcId="{CADC52BB-2DDE-4BDD-AF58-475F9967516D}" destId="{971DF8C4-DE63-4551-9904-B6046B1626F6}" srcOrd="5" destOrd="0" presId="urn:microsoft.com/office/officeart/2005/8/layout/hierarchy1"/>
    <dgm:cxn modelId="{8BE2247C-09CF-4F61-92A1-48AADA025FE9}" type="presParOf" srcId="{971DF8C4-DE63-4551-9904-B6046B1626F6}" destId="{C957318D-E0FD-44E1-9F8F-ED1FF163990E}" srcOrd="0" destOrd="0" presId="urn:microsoft.com/office/officeart/2005/8/layout/hierarchy1"/>
    <dgm:cxn modelId="{D60AC90D-E402-4320-ABD2-671E72A8DF33}" type="presParOf" srcId="{C957318D-E0FD-44E1-9F8F-ED1FF163990E}" destId="{39803C3B-33E4-44A1-95B8-25E64121AB1A}" srcOrd="0" destOrd="0" presId="urn:microsoft.com/office/officeart/2005/8/layout/hierarchy1"/>
    <dgm:cxn modelId="{952F412D-6480-4FA1-8663-2C54DE9C88CE}" type="presParOf" srcId="{C957318D-E0FD-44E1-9F8F-ED1FF163990E}" destId="{5C993A7A-9C6B-492F-BCAD-EB05F17444D8}" srcOrd="1" destOrd="0" presId="urn:microsoft.com/office/officeart/2005/8/layout/hierarchy1"/>
    <dgm:cxn modelId="{B87D0E7F-2F07-43BB-A542-F7A634C34581}" type="presParOf" srcId="{971DF8C4-DE63-4551-9904-B6046B1626F6}" destId="{5BCDCBCD-2C64-4C7E-BB6A-3B5CAF8761F4}" srcOrd="1" destOrd="0" presId="urn:microsoft.com/office/officeart/2005/8/layout/hierarchy1"/>
    <dgm:cxn modelId="{4D6C7476-D11E-4037-BC7A-8CB1A395133F}" type="presParOf" srcId="{53DC2970-8F63-4FB6-A61F-54F2E8D34085}" destId="{59817F51-8AA8-4EA8-9C0B-FD117AD584CE}" srcOrd="1" destOrd="0" presId="urn:microsoft.com/office/officeart/2005/8/layout/hierarchy1"/>
    <dgm:cxn modelId="{1F07E852-8E0E-4E05-B3B8-90E88CD9E499}" type="presParOf" srcId="{59817F51-8AA8-4EA8-9C0B-FD117AD584CE}" destId="{7F2785E6-C546-4DC6-9958-C929A92A9406}" srcOrd="0" destOrd="0" presId="urn:microsoft.com/office/officeart/2005/8/layout/hierarchy1"/>
    <dgm:cxn modelId="{5DB5DADC-14B5-405F-9428-0352CB2ADBD9}" type="presParOf" srcId="{7F2785E6-C546-4DC6-9958-C929A92A9406}" destId="{15F54307-905B-4256-8593-276BB588F018}" srcOrd="0" destOrd="0" presId="urn:microsoft.com/office/officeart/2005/8/layout/hierarchy1"/>
    <dgm:cxn modelId="{2966324F-C29B-4F41-8D67-DABF1E93D85E}" type="presParOf" srcId="{7F2785E6-C546-4DC6-9958-C929A92A9406}" destId="{2D9890AE-E3F0-49BF-BB00-66894386FB18}" srcOrd="1" destOrd="0" presId="urn:microsoft.com/office/officeart/2005/8/layout/hierarchy1"/>
    <dgm:cxn modelId="{D3801F51-B49F-4C21-9171-A484CC325080}" type="presParOf" srcId="{59817F51-8AA8-4EA8-9C0B-FD117AD584CE}" destId="{1BFEE704-721C-49A2-8711-145AA7C12C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rgbClr val="010000"/>
              </a:solidFill>
              <a:latin typeface="Corbel"/>
            </a:rPr>
            <a:t>Afgelopen</a:t>
          </a:r>
          <a:r>
            <a:rPr lang="en-US" sz="2500" kern="1200" dirty="0">
              <a:solidFill>
                <a:srgbClr val="010000"/>
              </a:solidFill>
              <a:latin typeface="Corbel"/>
            </a:rPr>
            <a:t> week</a:t>
          </a:r>
        </a:p>
      </dsp:txBody>
      <dsp:txXfrm>
        <a:off x="1474042" y="545"/>
        <a:ext cx="4977900" cy="1276227"/>
      </dsp:txXfrm>
    </dsp:sp>
    <dsp:sp modelId="{0383959E-917D-4613-8312-79C0343C3C5B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Aankomend</a:t>
          </a:r>
          <a:r>
            <a:rPr lang="en-US" sz="2500" kern="1200" dirty="0"/>
            <a:t> week</a:t>
          </a:r>
        </a:p>
      </dsp:txBody>
      <dsp:txXfrm>
        <a:off x="1474042" y="1595829"/>
        <a:ext cx="4977900" cy="1276227"/>
      </dsp:txXfrm>
    </dsp:sp>
    <dsp:sp modelId="{41298159-5562-4BAC-95EB-2B44851CE17D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F7A9FC-DA46-490B-83D9-3F681A16A41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7528A-E6DB-43C1-8110-9EE02EA0FB18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Doel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504BA-D557-4FA6-92C2-8C2DC93B6DF2}">
      <dsp:nvSpPr>
        <dsp:cNvPr id="0" name=""/>
        <dsp:cNvSpPr/>
      </dsp:nvSpPr>
      <dsp:spPr>
        <a:xfrm>
          <a:off x="845" y="0"/>
          <a:ext cx="3426153" cy="3538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428" tIns="0" rIns="3384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cleaning en Python (DataCamp)</a:t>
          </a:r>
        </a:p>
      </dsp:txBody>
      <dsp:txXfrm>
        <a:off x="845" y="1415414"/>
        <a:ext cx="3426153" cy="2123122"/>
      </dsp:txXfrm>
    </dsp:sp>
    <dsp:sp modelId="{2677D2D4-81C0-4F40-ADA3-D00061EBF010}">
      <dsp:nvSpPr>
        <dsp:cNvPr id="0" name=""/>
        <dsp:cNvSpPr/>
      </dsp:nvSpPr>
      <dsp:spPr>
        <a:xfrm>
          <a:off x="845" y="0"/>
          <a:ext cx="3426153" cy="141541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428" tIns="165100" rIns="3384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5" y="0"/>
        <a:ext cx="3426153" cy="1415414"/>
      </dsp:txXfrm>
    </dsp:sp>
    <dsp:sp modelId="{39877E73-2DFF-4EB8-A66E-92B30EC448E3}">
      <dsp:nvSpPr>
        <dsp:cNvPr id="0" name=""/>
        <dsp:cNvSpPr/>
      </dsp:nvSpPr>
      <dsp:spPr>
        <a:xfrm>
          <a:off x="3701091" y="0"/>
          <a:ext cx="3426153" cy="3538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428" tIns="0" rIns="3384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Literatuurstudie naar data mining</a:t>
          </a:r>
        </a:p>
      </dsp:txBody>
      <dsp:txXfrm>
        <a:off x="3701091" y="1415414"/>
        <a:ext cx="3426153" cy="2123122"/>
      </dsp:txXfrm>
    </dsp:sp>
    <dsp:sp modelId="{3759B565-D521-4CB7-923D-9D262B732CE1}">
      <dsp:nvSpPr>
        <dsp:cNvPr id="0" name=""/>
        <dsp:cNvSpPr/>
      </dsp:nvSpPr>
      <dsp:spPr>
        <a:xfrm>
          <a:off x="3701091" y="0"/>
          <a:ext cx="3426153" cy="141541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428" tIns="165100" rIns="3384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01091" y="0"/>
        <a:ext cx="3426153" cy="1415414"/>
      </dsp:txXfrm>
    </dsp:sp>
    <dsp:sp modelId="{4500A14D-02B6-4EC4-878B-5EDB4A0F694B}">
      <dsp:nvSpPr>
        <dsp:cNvPr id="0" name=""/>
        <dsp:cNvSpPr/>
      </dsp:nvSpPr>
      <dsp:spPr>
        <a:xfrm>
          <a:off x="7401337" y="0"/>
          <a:ext cx="3426153" cy="3538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428" tIns="0" rIns="3384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Experimenteren met ngrams en nltk toolkit</a:t>
          </a:r>
        </a:p>
      </dsp:txBody>
      <dsp:txXfrm>
        <a:off x="7401337" y="1415414"/>
        <a:ext cx="3426153" cy="2123122"/>
      </dsp:txXfrm>
    </dsp:sp>
    <dsp:sp modelId="{C1E1477C-C621-41F4-86A5-E62AC7705ED2}">
      <dsp:nvSpPr>
        <dsp:cNvPr id="0" name=""/>
        <dsp:cNvSpPr/>
      </dsp:nvSpPr>
      <dsp:spPr>
        <a:xfrm>
          <a:off x="7401337" y="0"/>
          <a:ext cx="3426153" cy="141541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428" tIns="165100" rIns="33842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01337" y="0"/>
        <a:ext cx="3426153" cy="1415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192" y="501714"/>
          <a:ext cx="2328367" cy="279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Onderzoeksplan opstellen</a:t>
          </a:r>
        </a:p>
      </dsp:txBody>
      <dsp:txXfrm>
        <a:off x="192" y="1619330"/>
        <a:ext cx="2328367" cy="1676424"/>
      </dsp:txXfrm>
    </dsp:sp>
    <dsp:sp modelId="{9C12A5DF-FFB5-4D3D-886C-8C30CD509FA7}">
      <dsp:nvSpPr>
        <dsp:cNvPr id="0" name=""/>
        <dsp:cNvSpPr/>
      </dsp:nvSpPr>
      <dsp:spPr>
        <a:xfrm>
          <a:off x="19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192" y="501714"/>
        <a:ext cx="2328367" cy="1117616"/>
      </dsp:txXfrm>
    </dsp:sp>
    <dsp:sp modelId="{38B98394-E4AF-41BC-8080-6F0B2146FC4D}">
      <dsp:nvSpPr>
        <dsp:cNvPr id="0" name=""/>
        <dsp:cNvSpPr/>
      </dsp:nvSpPr>
      <dsp:spPr>
        <a:xfrm>
          <a:off x="2514829" y="501714"/>
          <a:ext cx="2328367" cy="2794040"/>
        </a:xfrm>
        <a:prstGeom prst="rect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accent5">
              <a:hueOff val="3625003"/>
              <a:satOff val="-21162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Vragen uit e-mails labelen</a:t>
          </a:r>
        </a:p>
      </dsp:txBody>
      <dsp:txXfrm>
        <a:off x="2514829" y="1619330"/>
        <a:ext cx="2328367" cy="1676424"/>
      </dsp:txXfrm>
    </dsp:sp>
    <dsp:sp modelId="{7520DA46-BBF9-4129-8A3C-99652350E38D}">
      <dsp:nvSpPr>
        <dsp:cNvPr id="0" name=""/>
        <dsp:cNvSpPr/>
      </dsp:nvSpPr>
      <dsp:spPr>
        <a:xfrm>
          <a:off x="2514829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02</a:t>
          </a:r>
        </a:p>
      </dsp:txBody>
      <dsp:txXfrm>
        <a:off x="2514829" y="501714"/>
        <a:ext cx="2328367" cy="1117616"/>
      </dsp:txXfrm>
    </dsp:sp>
    <dsp:sp modelId="{70E28928-FFD9-41C5-BC49-67EA9B09256E}">
      <dsp:nvSpPr>
        <dsp:cNvPr id="0" name=""/>
        <dsp:cNvSpPr/>
      </dsp:nvSpPr>
      <dsp:spPr>
        <a:xfrm>
          <a:off x="5029466" y="501714"/>
          <a:ext cx="2328367" cy="2794040"/>
        </a:xfrm>
        <a:prstGeom prst="rect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accent5">
              <a:hueOff val="7250006"/>
              <a:satOff val="-42323"/>
              <a:lumOff val="-33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Metadata toevoegen aan e-mails</a:t>
          </a:r>
        </a:p>
      </dsp:txBody>
      <dsp:txXfrm>
        <a:off x="5029466" y="1619330"/>
        <a:ext cx="2328367" cy="1676424"/>
      </dsp:txXfrm>
    </dsp:sp>
    <dsp:sp modelId="{74888A05-08EB-47A4-80C6-044F05D17F12}">
      <dsp:nvSpPr>
        <dsp:cNvPr id="0" name=""/>
        <dsp:cNvSpPr/>
      </dsp:nvSpPr>
      <dsp:spPr>
        <a:xfrm>
          <a:off x="5029466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029466" y="501714"/>
        <a:ext cx="2328367" cy="1117616"/>
      </dsp:txXfrm>
    </dsp:sp>
    <dsp:sp modelId="{E819372A-487B-4FF2-A5E0-033014926EAC}">
      <dsp:nvSpPr>
        <dsp:cNvPr id="0" name=""/>
        <dsp:cNvSpPr/>
      </dsp:nvSpPr>
      <dsp:spPr>
        <a:xfrm>
          <a:off x="7544102" y="501714"/>
          <a:ext cx="2328367" cy="279404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Literatuurstudie 'Model Training'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Verschillende methodes vergelijken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Model 'Data Training' opstellen</a:t>
          </a:r>
        </a:p>
      </dsp:txBody>
      <dsp:txXfrm>
        <a:off x="7544102" y="1619330"/>
        <a:ext cx="2328367" cy="1676424"/>
      </dsp:txXfrm>
    </dsp:sp>
    <dsp:sp modelId="{DBB7EDF2-0D8D-44BC-9FF8-002108FE2D9D}">
      <dsp:nvSpPr>
        <dsp:cNvPr id="0" name=""/>
        <dsp:cNvSpPr/>
      </dsp:nvSpPr>
      <dsp:spPr>
        <a:xfrm>
          <a:off x="754410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04</a:t>
          </a:r>
        </a:p>
      </dsp:txBody>
      <dsp:txXfrm>
        <a:off x="7544102" y="501714"/>
        <a:ext cx="2328367" cy="1117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AB6BE-6AE5-4E90-A0E6-AB915209C92E}">
      <dsp:nvSpPr>
        <dsp:cNvPr id="0" name=""/>
        <dsp:cNvSpPr/>
      </dsp:nvSpPr>
      <dsp:spPr>
        <a:xfrm>
          <a:off x="4809789" y="1447297"/>
          <a:ext cx="2783917" cy="662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437"/>
              </a:lnTo>
              <a:lnTo>
                <a:pt x="2783917" y="451437"/>
              </a:lnTo>
              <a:lnTo>
                <a:pt x="2783917" y="6624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FFE89-60B0-43C2-A0D2-0A2033A47AFF}">
      <dsp:nvSpPr>
        <dsp:cNvPr id="0" name=""/>
        <dsp:cNvSpPr/>
      </dsp:nvSpPr>
      <dsp:spPr>
        <a:xfrm>
          <a:off x="4764069" y="1447297"/>
          <a:ext cx="91440" cy="6624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24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21C77-47E7-4519-B09B-55D908347715}">
      <dsp:nvSpPr>
        <dsp:cNvPr id="0" name=""/>
        <dsp:cNvSpPr/>
      </dsp:nvSpPr>
      <dsp:spPr>
        <a:xfrm>
          <a:off x="2025872" y="1447297"/>
          <a:ext cx="2783917" cy="662445"/>
        </a:xfrm>
        <a:custGeom>
          <a:avLst/>
          <a:gdLst/>
          <a:ahLst/>
          <a:cxnLst/>
          <a:rect l="0" t="0" r="0" b="0"/>
          <a:pathLst>
            <a:path>
              <a:moveTo>
                <a:pt x="2783917" y="0"/>
              </a:moveTo>
              <a:lnTo>
                <a:pt x="2783917" y="451437"/>
              </a:lnTo>
              <a:lnTo>
                <a:pt x="0" y="451437"/>
              </a:lnTo>
              <a:lnTo>
                <a:pt x="0" y="6624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C0FD-8D47-4A9A-86D6-7845033578FC}">
      <dsp:nvSpPr>
        <dsp:cNvPr id="0" name=""/>
        <dsp:cNvSpPr/>
      </dsp:nvSpPr>
      <dsp:spPr>
        <a:xfrm>
          <a:off x="3670914" y="925"/>
          <a:ext cx="2277750" cy="1446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A2CB2-0790-420D-AEDE-5220934FF0E2}">
      <dsp:nvSpPr>
        <dsp:cNvPr id="0" name=""/>
        <dsp:cNvSpPr/>
      </dsp:nvSpPr>
      <dsp:spPr>
        <a:xfrm>
          <a:off x="3923997" y="241355"/>
          <a:ext cx="2277750" cy="1446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Documenten</a:t>
          </a:r>
          <a:r>
            <a:rPr lang="en-US" sz="1200" kern="1200" dirty="0"/>
            <a:t>:</a:t>
          </a:r>
          <a:endParaRPr lang="en-US" sz="1200" kern="1200" dirty="0">
            <a:solidFill>
              <a:srgbClr val="010000"/>
            </a:solidFill>
            <a:latin typeface="Corbel"/>
          </a:endParaRPr>
        </a:p>
      </dsp:txBody>
      <dsp:txXfrm>
        <a:off x="3966360" y="283718"/>
        <a:ext cx="2193024" cy="1361645"/>
      </dsp:txXfrm>
    </dsp:sp>
    <dsp:sp modelId="{7A47C801-802B-47B6-AA39-664FE310B5DB}">
      <dsp:nvSpPr>
        <dsp:cNvPr id="0" name=""/>
        <dsp:cNvSpPr/>
      </dsp:nvSpPr>
      <dsp:spPr>
        <a:xfrm>
          <a:off x="886997" y="2109743"/>
          <a:ext cx="2277750" cy="1446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61C7E-23F9-4E1C-A6ED-0F15F42E90C4}">
      <dsp:nvSpPr>
        <dsp:cNvPr id="0" name=""/>
        <dsp:cNvSpPr/>
      </dsp:nvSpPr>
      <dsp:spPr>
        <a:xfrm>
          <a:off x="1140080" y="2350172"/>
          <a:ext cx="2277750" cy="1446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Onderzoeksplan</a:t>
          </a:r>
        </a:p>
      </dsp:txBody>
      <dsp:txXfrm>
        <a:off x="1182443" y="2392535"/>
        <a:ext cx="2193024" cy="1361645"/>
      </dsp:txXfrm>
    </dsp:sp>
    <dsp:sp modelId="{541444A5-1C98-4DF6-99C8-EBD51CA98390}">
      <dsp:nvSpPr>
        <dsp:cNvPr id="0" name=""/>
        <dsp:cNvSpPr/>
      </dsp:nvSpPr>
      <dsp:spPr>
        <a:xfrm>
          <a:off x="3670914" y="2109743"/>
          <a:ext cx="2277750" cy="1446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901FE-E0FF-4D88-BD76-AF52D109E3F3}">
      <dsp:nvSpPr>
        <dsp:cNvPr id="0" name=""/>
        <dsp:cNvSpPr/>
      </dsp:nvSpPr>
      <dsp:spPr>
        <a:xfrm>
          <a:off x="3923997" y="2350172"/>
          <a:ext cx="2277750" cy="1446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Overzicht</a:t>
          </a:r>
          <a:r>
            <a:rPr lang="en-US" sz="1200" kern="1200" dirty="0"/>
            <a:t> van </a:t>
          </a:r>
          <a:r>
            <a:rPr lang="en-US" sz="1200" kern="1200" dirty="0" err="1"/>
            <a:t>gelabelde</a:t>
          </a:r>
          <a:r>
            <a:rPr lang="en-US" sz="1200" kern="1200" dirty="0"/>
            <a:t> </a:t>
          </a:r>
          <a:r>
            <a:rPr lang="en-US" sz="1200" kern="1200" dirty="0" err="1"/>
            <a:t>vragen</a:t>
          </a:r>
        </a:p>
      </dsp:txBody>
      <dsp:txXfrm>
        <a:off x="3966360" y="2392535"/>
        <a:ext cx="2193024" cy="1361645"/>
      </dsp:txXfrm>
    </dsp:sp>
    <dsp:sp modelId="{39803C3B-33E4-44A1-95B8-25E64121AB1A}">
      <dsp:nvSpPr>
        <dsp:cNvPr id="0" name=""/>
        <dsp:cNvSpPr/>
      </dsp:nvSpPr>
      <dsp:spPr>
        <a:xfrm>
          <a:off x="6454831" y="2109743"/>
          <a:ext cx="2277750" cy="1446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93A7A-9C6B-492F-BCAD-EB05F17444D8}">
      <dsp:nvSpPr>
        <dsp:cNvPr id="0" name=""/>
        <dsp:cNvSpPr/>
      </dsp:nvSpPr>
      <dsp:spPr>
        <a:xfrm>
          <a:off x="6707915" y="2350172"/>
          <a:ext cx="2277750" cy="1446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Overzicht</a:t>
          </a:r>
          <a:r>
            <a:rPr lang="en-US" sz="1200" kern="1200" dirty="0"/>
            <a:t> van de metadata van de e-mails</a:t>
          </a:r>
        </a:p>
      </dsp:txBody>
      <dsp:txXfrm>
        <a:off x="6750278" y="2392535"/>
        <a:ext cx="2193024" cy="1361645"/>
      </dsp:txXfrm>
    </dsp:sp>
    <dsp:sp modelId="{15F54307-905B-4256-8593-276BB588F018}">
      <dsp:nvSpPr>
        <dsp:cNvPr id="0" name=""/>
        <dsp:cNvSpPr/>
      </dsp:nvSpPr>
      <dsp:spPr>
        <a:xfrm>
          <a:off x="6454831" y="925"/>
          <a:ext cx="2277750" cy="1446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890AE-E3F0-49BF-BB00-66894386FB18}">
      <dsp:nvSpPr>
        <dsp:cNvPr id="0" name=""/>
        <dsp:cNvSpPr/>
      </dsp:nvSpPr>
      <dsp:spPr>
        <a:xfrm>
          <a:off x="6707915" y="241355"/>
          <a:ext cx="2277750" cy="1446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'Data Training'</a:t>
          </a:r>
        </a:p>
      </dsp:txBody>
      <dsp:txXfrm>
        <a:off x="6750278" y="283718"/>
        <a:ext cx="2193024" cy="136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10-9-2018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Askin, Jan, Niels, Seyma,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908090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11DA5-B955-4773-82F5-A126BD3F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Afgelopen week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83316C-4A66-4409-ACA4-61B2C6F4A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779822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1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 err="1"/>
              <a:t>Aankomend</a:t>
            </a:r>
            <a:r>
              <a:rPr lang="en-US" dirty="0"/>
              <a:t>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506851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038E-FE4A-42F0-8E9B-22C5044E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Doel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39FF7-FDB1-4978-B2A1-66D1C896C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55135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3987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b5559d1cf538a18bac53d68f9a160055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6be6defa1dfbe5cc051ed490b7c388a9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C37A6-BDC5-420F-BB27-10B41A4AED5F}"/>
</file>

<file path=customXml/itemProps2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Basis</vt:lpstr>
      <vt:lpstr>1_Basis</vt:lpstr>
      <vt:lpstr>CBS Chatbot</vt:lpstr>
      <vt:lpstr>Agenda</vt:lpstr>
      <vt:lpstr>Afgelopen week</vt:lpstr>
      <vt:lpstr>Aankomend week</vt:lpstr>
      <vt:lpstr>Doel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114</cp:revision>
  <dcterms:created xsi:type="dcterms:W3CDTF">1601-01-01T00:00:00Z</dcterms:created>
  <dcterms:modified xsi:type="dcterms:W3CDTF">2018-09-10T11:03:22Z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