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5"/>
  </p:notesMasterIdLst>
  <p:sldIdLst>
    <p:sldId id="256" r:id="rId6"/>
    <p:sldId id="257" r:id="rId7"/>
    <p:sldId id="305" r:id="rId8"/>
    <p:sldId id="301" r:id="rId9"/>
    <p:sldId id="302" r:id="rId10"/>
    <p:sldId id="303" r:id="rId11"/>
    <p:sldId id="304" r:id="rId12"/>
    <p:sldId id="266" r:id="rId13"/>
    <p:sldId id="260" r:id="rId14"/>
  </p:sldIdLst>
  <p:sldSz cx="12192000" cy="6858000"/>
  <p:notesSz cx="6858000" cy="129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E056E-3745-45F6-8A31-B2EBAD73B3C4}" v="158" dt="2018-12-17T12:51:55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ilmazbilek, Ş.S. (14036762)" userId="8414effa-015d-4df5-bdea-be03cf9bb386" providerId="ADAL" clId="{5F4E056E-3745-45F6-8A31-B2EBAD73B3C4}"/>
    <pc:docChg chg="undo custSel mod addSld delSld modSld">
      <pc:chgData name="Irilmazbilek, Ş.S. (14036762)" userId="8414effa-015d-4df5-bdea-be03cf9bb386" providerId="ADAL" clId="{5F4E056E-3745-45F6-8A31-B2EBAD73B3C4}" dt="2018-12-17T12:51:55.687" v="156" actId="20577"/>
      <pc:docMkLst>
        <pc:docMk/>
      </pc:docMkLst>
      <pc:sldChg chg="modSp">
        <pc:chgData name="Irilmazbilek, Ş.S. (14036762)" userId="8414effa-015d-4df5-bdea-be03cf9bb386" providerId="ADAL" clId="{5F4E056E-3745-45F6-8A31-B2EBAD73B3C4}" dt="2018-12-17T11:35:35.339" v="1" actId="478"/>
        <pc:sldMkLst>
          <pc:docMk/>
          <pc:sldMk cId="282689198" sldId="301"/>
        </pc:sldMkLst>
        <pc:graphicFrameChg chg="mod">
          <ac:chgData name="Irilmazbilek, Ş.S. (14036762)" userId="8414effa-015d-4df5-bdea-be03cf9bb386" providerId="ADAL" clId="{5F4E056E-3745-45F6-8A31-B2EBAD73B3C4}" dt="2018-12-17T11:35:35.339" v="1" actId="478"/>
          <ac:graphicFrameMkLst>
            <pc:docMk/>
            <pc:sldMk cId="282689198" sldId="301"/>
            <ac:graphicFrameMk id="28" creationId="{B1444542-0EF4-414E-AE17-B1B4B51F7423}"/>
          </ac:graphicFrameMkLst>
        </pc:graphicFrameChg>
      </pc:sldChg>
      <pc:sldChg chg="modSp">
        <pc:chgData name="Irilmazbilek, Ş.S. (14036762)" userId="8414effa-015d-4df5-bdea-be03cf9bb386" providerId="ADAL" clId="{5F4E056E-3745-45F6-8A31-B2EBAD73B3C4}" dt="2018-12-17T11:36:33.915" v="2" actId="20577"/>
        <pc:sldMkLst>
          <pc:docMk/>
          <pc:sldMk cId="2068542686" sldId="302"/>
        </pc:sldMkLst>
        <pc:graphicFrameChg chg="mod">
          <ac:chgData name="Irilmazbilek, Ş.S. (14036762)" userId="8414effa-015d-4df5-bdea-be03cf9bb386" providerId="ADAL" clId="{5F4E056E-3745-45F6-8A31-B2EBAD73B3C4}" dt="2018-12-17T11:36:33.915" v="2" actId="20577"/>
          <ac:graphicFrameMkLst>
            <pc:docMk/>
            <pc:sldMk cId="2068542686" sldId="302"/>
            <ac:graphicFrameMk id="5" creationId="{9FF0F744-BD04-4104-B352-0589992A4FFF}"/>
          </ac:graphicFrameMkLst>
        </pc:graphicFrameChg>
      </pc:sldChg>
      <pc:sldChg chg="add del modTransition">
        <pc:chgData name="Irilmazbilek, Ş.S. (14036762)" userId="8414effa-015d-4df5-bdea-be03cf9bb386" providerId="ADAL" clId="{5F4E056E-3745-45F6-8A31-B2EBAD73B3C4}" dt="2018-12-17T11:42:44.805" v="5"/>
        <pc:sldMkLst>
          <pc:docMk/>
          <pc:sldMk cId="3239306192" sldId="303"/>
        </pc:sldMkLst>
      </pc:sldChg>
      <pc:sldChg chg="modSp">
        <pc:chgData name="Irilmazbilek, Ş.S. (14036762)" userId="8414effa-015d-4df5-bdea-be03cf9bb386" providerId="ADAL" clId="{5F4E056E-3745-45F6-8A31-B2EBAD73B3C4}" dt="2018-12-17T11:42:50.157" v="7" actId="313"/>
        <pc:sldMkLst>
          <pc:docMk/>
          <pc:sldMk cId="2907347607" sldId="304"/>
        </pc:sldMkLst>
        <pc:spChg chg="mod">
          <ac:chgData name="Irilmazbilek, Ş.S. (14036762)" userId="8414effa-015d-4df5-bdea-be03cf9bb386" providerId="ADAL" clId="{5F4E056E-3745-45F6-8A31-B2EBAD73B3C4}" dt="2018-12-17T11:42:50.157" v="7" actId="313"/>
          <ac:spMkLst>
            <pc:docMk/>
            <pc:sldMk cId="2907347607" sldId="304"/>
            <ac:spMk id="3" creationId="{2F2B241F-3893-45E1-BC89-804CE1C4DA1C}"/>
          </ac:spMkLst>
        </pc:spChg>
      </pc:sldChg>
      <pc:sldChg chg="addSp modSp add mod setBg setClrOvrMap">
        <pc:chgData name="Irilmazbilek, Ş.S. (14036762)" userId="8414effa-015d-4df5-bdea-be03cf9bb386" providerId="ADAL" clId="{5F4E056E-3745-45F6-8A31-B2EBAD73B3C4}" dt="2018-12-17T12:51:55.687" v="156" actId="20577"/>
        <pc:sldMkLst>
          <pc:docMk/>
          <pc:sldMk cId="519434256" sldId="305"/>
        </pc:sldMkLst>
        <pc:spChg chg="mod">
          <ac:chgData name="Irilmazbilek, Ş.S. (14036762)" userId="8414effa-015d-4df5-bdea-be03cf9bb386" providerId="ADAL" clId="{5F4E056E-3745-45F6-8A31-B2EBAD73B3C4}" dt="2018-12-17T12:51:32.704" v="117" actId="26606"/>
          <ac:spMkLst>
            <pc:docMk/>
            <pc:sldMk cId="519434256" sldId="305"/>
            <ac:spMk id="2" creationId="{F1E52C84-4C6C-4E1A-80C9-8E6AFBD741EF}"/>
          </ac:spMkLst>
        </pc:spChg>
        <pc:spChg chg="mod">
          <ac:chgData name="Irilmazbilek, Ş.S. (14036762)" userId="8414effa-015d-4df5-bdea-be03cf9bb386" providerId="ADAL" clId="{5F4E056E-3745-45F6-8A31-B2EBAD73B3C4}" dt="2018-12-17T12:51:55.687" v="156" actId="20577"/>
          <ac:spMkLst>
            <pc:docMk/>
            <pc:sldMk cId="519434256" sldId="305"/>
            <ac:spMk id="3" creationId="{CAD7EE1A-35F7-485D-9862-1C36595084ED}"/>
          </ac:spMkLst>
        </pc:spChg>
        <pc:spChg chg="add">
          <ac:chgData name="Irilmazbilek, Ş.S. (14036762)" userId="8414effa-015d-4df5-bdea-be03cf9bb386" providerId="ADAL" clId="{5F4E056E-3745-45F6-8A31-B2EBAD73B3C4}" dt="2018-12-17T12:51:32.704" v="117" actId="26606"/>
          <ac:spMkLst>
            <pc:docMk/>
            <pc:sldMk cId="519434256" sldId="305"/>
            <ac:spMk id="8" creationId="{00C4F1C3-3ADD-491F-8C66-57912A242177}"/>
          </ac:spMkLst>
        </pc:spChg>
        <pc:spChg chg="add">
          <ac:chgData name="Irilmazbilek, Ş.S. (14036762)" userId="8414effa-015d-4df5-bdea-be03cf9bb386" providerId="ADAL" clId="{5F4E056E-3745-45F6-8A31-B2EBAD73B3C4}" dt="2018-12-17T12:51:32.704" v="117" actId="26606"/>
          <ac:spMkLst>
            <pc:docMk/>
            <pc:sldMk cId="519434256" sldId="305"/>
            <ac:spMk id="10" creationId="{0B323FE0-DFB0-4368-A3C2-FC1402A98C03}"/>
          </ac:spMkLst>
        </pc:spChg>
        <pc:spChg chg="add">
          <ac:chgData name="Irilmazbilek, Ş.S. (14036762)" userId="8414effa-015d-4df5-bdea-be03cf9bb386" providerId="ADAL" clId="{5F4E056E-3745-45F6-8A31-B2EBAD73B3C4}" dt="2018-12-17T12:51:32.704" v="117" actId="26606"/>
          <ac:spMkLst>
            <pc:docMk/>
            <pc:sldMk cId="519434256" sldId="305"/>
            <ac:spMk id="14" creationId="{B0513689-D00A-4D15-B8A3-AA50EC4B2BB9}"/>
          </ac:spMkLst>
        </pc:spChg>
        <pc:cxnChg chg="add">
          <ac:chgData name="Irilmazbilek, Ş.S. (14036762)" userId="8414effa-015d-4df5-bdea-be03cf9bb386" providerId="ADAL" clId="{5F4E056E-3745-45F6-8A31-B2EBAD73B3C4}" dt="2018-12-17T12:51:32.704" v="117" actId="26606"/>
          <ac:cxnSpMkLst>
            <pc:docMk/>
            <pc:sldMk cId="519434256" sldId="305"/>
            <ac:cxnSpMk id="12" creationId="{E4BCA77F-6A46-46C1-822E-DF8DB6F08D5A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E521F-815C-4BCC-8D02-2B360FC1EBA7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EB3279D6-A11C-43DA-AA1C-5965701BD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3000">
              <a:latin typeface="Corbel"/>
            </a:rPr>
            <a:t>Progress</a:t>
          </a:r>
        </a:p>
      </dgm:t>
    </dgm:pt>
    <dgm:pt modelId="{E7AD4448-84CB-47AD-8836-042FACEFB8FE}" type="parTrans" cxnId="{16176549-9E05-4CC9-AD19-ADEF312054B0}">
      <dgm:prSet/>
      <dgm:spPr/>
      <dgm:t>
        <a:bodyPr/>
        <a:lstStyle/>
        <a:p>
          <a:endParaRPr lang="en-US"/>
        </a:p>
      </dgm:t>
    </dgm:pt>
    <dgm:pt modelId="{BC4AE7F1-F17D-4F4B-927E-0563E578A2CF}" type="sibTrans" cxnId="{16176549-9E05-4CC9-AD19-ADEF312054B0}">
      <dgm:prSet/>
      <dgm:spPr/>
      <dgm:t>
        <a:bodyPr/>
        <a:lstStyle/>
        <a:p>
          <a:endParaRPr lang="en-US"/>
        </a:p>
      </dgm:t>
    </dgm:pt>
    <dgm:pt modelId="{2CFC53C6-53AA-4F20-B90F-B92CA815BB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Upcoming Week</a:t>
          </a:r>
        </a:p>
      </dgm:t>
    </dgm:pt>
    <dgm:pt modelId="{FFC1802A-F5F4-4B27-8A4F-AE3752917A23}" type="parTrans" cxnId="{70EBE567-C576-4FA9-A9A3-56584058E168}">
      <dgm:prSet/>
      <dgm:spPr/>
      <dgm:t>
        <a:bodyPr/>
        <a:lstStyle/>
        <a:p>
          <a:endParaRPr lang="en-US"/>
        </a:p>
      </dgm:t>
    </dgm:pt>
    <dgm:pt modelId="{59CF8155-967C-47C6-B9C1-362088C6F0F8}" type="sibTrans" cxnId="{70EBE567-C576-4FA9-A9A3-56584058E168}">
      <dgm:prSet/>
      <dgm:spPr/>
      <dgm:t>
        <a:bodyPr/>
        <a:lstStyle/>
        <a:p>
          <a:endParaRPr lang="en-US"/>
        </a:p>
      </dgm:t>
    </dgm:pt>
    <dgm:pt modelId="{0A35F328-5425-4B61-B039-1C263865986D}" type="pres">
      <dgm:prSet presAssocID="{6D1E521F-815C-4BCC-8D02-2B360FC1EBA7}" presName="root" presStyleCnt="0">
        <dgm:presLayoutVars>
          <dgm:dir/>
          <dgm:resizeHandles val="exact"/>
        </dgm:presLayoutVars>
      </dgm:prSet>
      <dgm:spPr/>
    </dgm:pt>
    <dgm:pt modelId="{E33E0EC9-92ED-4C4A-A861-E96D27E19A66}" type="pres">
      <dgm:prSet presAssocID="{EB3279D6-A11C-43DA-AA1C-5965701BD8F6}" presName="compNode" presStyleCnt="0"/>
      <dgm:spPr/>
    </dgm:pt>
    <dgm:pt modelId="{8CA6EDB1-F4C2-490B-9134-0F2DB4891D59}" type="pres">
      <dgm:prSet presAssocID="{EB3279D6-A11C-43DA-AA1C-5965701BD8F6}" presName="bgRect" presStyleLbl="bgShp" presStyleIdx="0" presStyleCnt="2"/>
      <dgm:spPr/>
    </dgm:pt>
    <dgm:pt modelId="{28028901-0999-4ACC-8C77-F46899793521}" type="pres">
      <dgm:prSet presAssocID="{EB3279D6-A11C-43DA-AA1C-5965701BD8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Rotate left"/>
        </a:ext>
      </dgm:extLst>
    </dgm:pt>
    <dgm:pt modelId="{6CD029F7-C54B-41E5-8D03-B3DC9D257E6D}" type="pres">
      <dgm:prSet presAssocID="{EB3279D6-A11C-43DA-AA1C-5965701BD8F6}" presName="spaceRect" presStyleCnt="0"/>
      <dgm:spPr/>
    </dgm:pt>
    <dgm:pt modelId="{BD081C12-4EC2-4EAC-B593-A9D773B5803A}" type="pres">
      <dgm:prSet presAssocID="{EB3279D6-A11C-43DA-AA1C-5965701BD8F6}" presName="parTx" presStyleLbl="revTx" presStyleIdx="0" presStyleCnt="2">
        <dgm:presLayoutVars>
          <dgm:chMax val="0"/>
          <dgm:chPref val="0"/>
        </dgm:presLayoutVars>
      </dgm:prSet>
      <dgm:spPr/>
    </dgm:pt>
    <dgm:pt modelId="{FD517953-19C1-4C3F-B7F2-C5B32D1B7589}" type="pres">
      <dgm:prSet presAssocID="{BC4AE7F1-F17D-4F4B-927E-0563E578A2CF}" presName="sibTrans" presStyleCnt="0"/>
      <dgm:spPr/>
    </dgm:pt>
    <dgm:pt modelId="{1713384E-9842-49E7-BD5D-C29AA7293AE4}" type="pres">
      <dgm:prSet presAssocID="{2CFC53C6-53AA-4F20-B90F-B92CA815BB80}" presName="compNode" presStyleCnt="0"/>
      <dgm:spPr/>
    </dgm:pt>
    <dgm:pt modelId="{0383959E-917D-4613-8312-79C0343C3C5B}" type="pres">
      <dgm:prSet presAssocID="{2CFC53C6-53AA-4F20-B90F-B92CA815BB80}" presName="bgRect" presStyleLbl="bgShp" presStyleIdx="1" presStyleCnt="2"/>
      <dgm:spPr/>
    </dgm:pt>
    <dgm:pt modelId="{434B6F40-0978-40CA-A779-152D85D3C22C}" type="pres">
      <dgm:prSet presAssocID="{2CFC53C6-53AA-4F20-B90F-B92CA815BB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B1205FE-DC3D-4A7C-85E4-17CED25619C9}" type="pres">
      <dgm:prSet presAssocID="{2CFC53C6-53AA-4F20-B90F-B92CA815BB80}" presName="spaceRect" presStyleCnt="0"/>
      <dgm:spPr/>
    </dgm:pt>
    <dgm:pt modelId="{B318D32F-2A79-41BC-BC01-76D55C8C5C5E}" type="pres">
      <dgm:prSet presAssocID="{2CFC53C6-53AA-4F20-B90F-B92CA815BB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EBE567-C576-4FA9-A9A3-56584058E168}" srcId="{6D1E521F-815C-4BCC-8D02-2B360FC1EBA7}" destId="{2CFC53C6-53AA-4F20-B90F-B92CA815BB80}" srcOrd="1" destOrd="0" parTransId="{FFC1802A-F5F4-4B27-8A4F-AE3752917A23}" sibTransId="{59CF8155-967C-47C6-B9C1-362088C6F0F8}"/>
    <dgm:cxn modelId="{16176549-9E05-4CC9-AD19-ADEF312054B0}" srcId="{6D1E521F-815C-4BCC-8D02-2B360FC1EBA7}" destId="{EB3279D6-A11C-43DA-AA1C-5965701BD8F6}" srcOrd="0" destOrd="0" parTransId="{E7AD4448-84CB-47AD-8836-042FACEFB8FE}" sibTransId="{BC4AE7F1-F17D-4F4B-927E-0563E578A2CF}"/>
    <dgm:cxn modelId="{96B9734D-67BF-4AC1-8E5E-84A2D9618795}" type="presOf" srcId="{6D1E521F-815C-4BCC-8D02-2B360FC1EBA7}" destId="{0A35F328-5425-4B61-B039-1C263865986D}" srcOrd="0" destOrd="0" presId="urn:microsoft.com/office/officeart/2018/2/layout/IconVerticalSolidList"/>
    <dgm:cxn modelId="{A066B353-321A-40BF-9300-F7F44AEDC391}" type="presOf" srcId="{2CFC53C6-53AA-4F20-B90F-B92CA815BB80}" destId="{B318D32F-2A79-41BC-BC01-76D55C8C5C5E}" srcOrd="0" destOrd="0" presId="urn:microsoft.com/office/officeart/2018/2/layout/IconVerticalSolidList"/>
    <dgm:cxn modelId="{3AA48555-8D4E-406E-903C-4EF6C71C79AC}" type="presOf" srcId="{EB3279D6-A11C-43DA-AA1C-5965701BD8F6}" destId="{BD081C12-4EC2-4EAC-B593-A9D773B5803A}" srcOrd="0" destOrd="0" presId="urn:microsoft.com/office/officeart/2018/2/layout/IconVerticalSolidList"/>
    <dgm:cxn modelId="{19F170A0-3EE9-46D8-8245-71B7F6EB5715}" type="presParOf" srcId="{0A35F328-5425-4B61-B039-1C263865986D}" destId="{E33E0EC9-92ED-4C4A-A861-E96D27E19A66}" srcOrd="0" destOrd="0" presId="urn:microsoft.com/office/officeart/2018/2/layout/IconVerticalSolidList"/>
    <dgm:cxn modelId="{45B1745C-8114-4AA8-8FED-7981896D2592}" type="presParOf" srcId="{E33E0EC9-92ED-4C4A-A861-E96D27E19A66}" destId="{8CA6EDB1-F4C2-490B-9134-0F2DB4891D59}" srcOrd="0" destOrd="0" presId="urn:microsoft.com/office/officeart/2018/2/layout/IconVerticalSolidList"/>
    <dgm:cxn modelId="{ABDB76D8-22B2-4B2E-B753-B24BA19E2F89}" type="presParOf" srcId="{E33E0EC9-92ED-4C4A-A861-E96D27E19A66}" destId="{28028901-0999-4ACC-8C77-F46899793521}" srcOrd="1" destOrd="0" presId="urn:microsoft.com/office/officeart/2018/2/layout/IconVerticalSolidList"/>
    <dgm:cxn modelId="{E8B79E9E-5785-4860-A3ED-3F73688262E2}" type="presParOf" srcId="{E33E0EC9-92ED-4C4A-A861-E96D27E19A66}" destId="{6CD029F7-C54B-41E5-8D03-B3DC9D257E6D}" srcOrd="2" destOrd="0" presId="urn:microsoft.com/office/officeart/2018/2/layout/IconVerticalSolidList"/>
    <dgm:cxn modelId="{81B89986-6A69-4CEF-9393-51361D3890D5}" type="presParOf" srcId="{E33E0EC9-92ED-4C4A-A861-E96D27E19A66}" destId="{BD081C12-4EC2-4EAC-B593-A9D773B5803A}" srcOrd="3" destOrd="0" presId="urn:microsoft.com/office/officeart/2018/2/layout/IconVerticalSolidList"/>
    <dgm:cxn modelId="{17F80451-E1BE-4663-B2B5-184432BBD7B6}" type="presParOf" srcId="{0A35F328-5425-4B61-B039-1C263865986D}" destId="{FD517953-19C1-4C3F-B7F2-C5B32D1B7589}" srcOrd="1" destOrd="0" presId="urn:microsoft.com/office/officeart/2018/2/layout/IconVerticalSolidList"/>
    <dgm:cxn modelId="{02A7698E-63B1-4957-BE83-0F18162D33D6}" type="presParOf" srcId="{0A35F328-5425-4B61-B039-1C263865986D}" destId="{1713384E-9842-49E7-BD5D-C29AA7293AE4}" srcOrd="2" destOrd="0" presId="urn:microsoft.com/office/officeart/2018/2/layout/IconVerticalSolidList"/>
    <dgm:cxn modelId="{19A2795D-1903-4EA5-873D-8DBFE44EDF76}" type="presParOf" srcId="{1713384E-9842-49E7-BD5D-C29AA7293AE4}" destId="{0383959E-917D-4613-8312-79C0343C3C5B}" srcOrd="0" destOrd="0" presId="urn:microsoft.com/office/officeart/2018/2/layout/IconVerticalSolidList"/>
    <dgm:cxn modelId="{4221C489-2C5C-47D1-A723-1E29F21B3775}" type="presParOf" srcId="{1713384E-9842-49E7-BD5D-C29AA7293AE4}" destId="{434B6F40-0978-40CA-A779-152D85D3C22C}" srcOrd="1" destOrd="0" presId="urn:microsoft.com/office/officeart/2018/2/layout/IconVerticalSolidList"/>
    <dgm:cxn modelId="{E1348C84-3705-40B9-9660-D2497CA4566B}" type="presParOf" srcId="{1713384E-9842-49E7-BD5D-C29AA7293AE4}" destId="{CB1205FE-DC3D-4A7C-85E4-17CED25619C9}" srcOrd="2" destOrd="0" presId="urn:microsoft.com/office/officeart/2018/2/layout/IconVerticalSolidList"/>
    <dgm:cxn modelId="{F407D296-73DA-44DD-B352-B482015A09C0}" type="presParOf" srcId="{1713384E-9842-49E7-BD5D-C29AA7293AE4}" destId="{B318D32F-2A79-41BC-BC01-76D55C8C5C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00C3C4-854A-4559-B6B6-F144171D1113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ABD168-7D3C-467C-94D7-D561FE0BD0F2}">
      <dgm:prSet/>
      <dgm:spPr/>
      <dgm:t>
        <a:bodyPr/>
        <a:lstStyle/>
        <a:p>
          <a:r>
            <a:rPr lang="nl-NL"/>
            <a:t>Based on Complement Naive Bayes instead of Multinominal</a:t>
          </a:r>
          <a:endParaRPr lang="en-US"/>
        </a:p>
      </dgm:t>
    </dgm:pt>
    <dgm:pt modelId="{EC52BB82-61D4-4DA5-9575-5315ABC8C42A}" type="parTrans" cxnId="{12F17896-DFD9-438C-A232-7F49DB821C54}">
      <dgm:prSet/>
      <dgm:spPr/>
      <dgm:t>
        <a:bodyPr/>
        <a:lstStyle/>
        <a:p>
          <a:endParaRPr lang="en-US"/>
        </a:p>
      </dgm:t>
    </dgm:pt>
    <dgm:pt modelId="{5A37E0EC-375A-4746-87B0-2DB675CFD035}" type="sibTrans" cxnId="{12F17896-DFD9-438C-A232-7F49DB821C54}">
      <dgm:prSet/>
      <dgm:spPr/>
      <dgm:t>
        <a:bodyPr/>
        <a:lstStyle/>
        <a:p>
          <a:endParaRPr lang="en-US"/>
        </a:p>
      </dgm:t>
    </dgm:pt>
    <dgm:pt modelId="{FCB446DD-B6A4-4E24-A1B2-3312DC3B1C7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nl-NL"/>
            <a:t>Unbalanced datasets</a:t>
          </a:r>
          <a:endParaRPr lang="en-US"/>
        </a:p>
      </dgm:t>
    </dgm:pt>
    <dgm:pt modelId="{069666DF-0B76-4B37-9DD6-192C897A0A81}" type="parTrans" cxnId="{082B52D8-02C9-423E-9B09-0F7FA79FD42E}">
      <dgm:prSet/>
      <dgm:spPr/>
      <dgm:t>
        <a:bodyPr/>
        <a:lstStyle/>
        <a:p>
          <a:endParaRPr lang="en-US"/>
        </a:p>
      </dgm:t>
    </dgm:pt>
    <dgm:pt modelId="{03B58A4B-1FE9-4E3F-AC6D-0DA65DB9A0D5}" type="sibTrans" cxnId="{082B52D8-02C9-423E-9B09-0F7FA79FD42E}">
      <dgm:prSet/>
      <dgm:spPr/>
      <dgm:t>
        <a:bodyPr/>
        <a:lstStyle/>
        <a:p>
          <a:endParaRPr lang="en-US"/>
        </a:p>
      </dgm:t>
    </dgm:pt>
    <dgm:pt modelId="{3BDA63A1-D4DA-42AC-B25E-B798E485B83C}">
      <dgm:prSet/>
      <dgm:spPr/>
      <dgm:t>
        <a:bodyPr/>
        <a:lstStyle/>
        <a:p>
          <a:r>
            <a:rPr lang="nl-NL"/>
            <a:t>4 different classification</a:t>
          </a:r>
          <a:endParaRPr lang="en-US"/>
        </a:p>
      </dgm:t>
    </dgm:pt>
    <dgm:pt modelId="{486DAE60-BDF0-4BAD-8303-B18AF3522FA6}" type="parTrans" cxnId="{1AD15884-D08F-40F4-A91D-3CB9B1D19D8C}">
      <dgm:prSet/>
      <dgm:spPr/>
      <dgm:t>
        <a:bodyPr/>
        <a:lstStyle/>
        <a:p>
          <a:endParaRPr lang="en-US"/>
        </a:p>
      </dgm:t>
    </dgm:pt>
    <dgm:pt modelId="{6746B909-66E7-494D-9DEC-935CB88D8073}" type="sibTrans" cxnId="{1AD15884-D08F-40F4-A91D-3CB9B1D19D8C}">
      <dgm:prSet/>
      <dgm:spPr/>
      <dgm:t>
        <a:bodyPr/>
        <a:lstStyle/>
        <a:p>
          <a:endParaRPr lang="en-US"/>
        </a:p>
      </dgm:t>
    </dgm:pt>
    <dgm:pt modelId="{29B7FBC4-223A-4E99-ABF7-8D2ADB86586B}">
      <dgm:prSet/>
      <dgm:spPr/>
      <dgm:t>
        <a:bodyPr/>
        <a:lstStyle/>
        <a:p>
          <a:r>
            <a:rPr lang="nl-NL"/>
            <a:t>Availability</a:t>
          </a:r>
          <a:endParaRPr lang="en-US"/>
        </a:p>
      </dgm:t>
    </dgm:pt>
    <dgm:pt modelId="{08F8E365-EAF1-4453-8749-A702BDCCABD1}" type="parTrans" cxnId="{62C69C46-7882-4326-BB8E-2272C5B1947A}">
      <dgm:prSet/>
      <dgm:spPr/>
      <dgm:t>
        <a:bodyPr/>
        <a:lstStyle/>
        <a:p>
          <a:endParaRPr lang="en-US"/>
        </a:p>
      </dgm:t>
    </dgm:pt>
    <dgm:pt modelId="{5AD0063D-CBFF-4BDF-AD99-A5B60BC36661}" type="sibTrans" cxnId="{62C69C46-7882-4326-BB8E-2272C5B1947A}">
      <dgm:prSet/>
      <dgm:spPr/>
      <dgm:t>
        <a:bodyPr/>
        <a:lstStyle/>
        <a:p>
          <a:endParaRPr lang="en-US"/>
        </a:p>
      </dgm:t>
    </dgm:pt>
    <dgm:pt modelId="{7830CE56-5EFE-4881-9603-5F58C7EC7B45}">
      <dgm:prSet/>
      <dgm:spPr/>
      <dgm:t>
        <a:bodyPr/>
        <a:lstStyle/>
        <a:p>
          <a:r>
            <a:rPr lang="nl-NL"/>
            <a:t>Information about definitions etc.</a:t>
          </a:r>
          <a:endParaRPr lang="en-US"/>
        </a:p>
      </dgm:t>
    </dgm:pt>
    <dgm:pt modelId="{0672EA2B-9DD7-47C7-B1C7-2859709810F2}" type="parTrans" cxnId="{09FB72D5-AEF1-4DDC-840B-CC0400948A1F}">
      <dgm:prSet/>
      <dgm:spPr/>
      <dgm:t>
        <a:bodyPr/>
        <a:lstStyle/>
        <a:p>
          <a:endParaRPr lang="en-US"/>
        </a:p>
      </dgm:t>
    </dgm:pt>
    <dgm:pt modelId="{B0826ABC-27F9-4D92-A347-DD5592A1ECAC}" type="sibTrans" cxnId="{09FB72D5-AEF1-4DDC-840B-CC0400948A1F}">
      <dgm:prSet/>
      <dgm:spPr/>
      <dgm:t>
        <a:bodyPr/>
        <a:lstStyle/>
        <a:p>
          <a:endParaRPr lang="en-US"/>
        </a:p>
      </dgm:t>
    </dgm:pt>
    <dgm:pt modelId="{05CB8CB2-1471-4DE8-BD07-B90AB74F440A}">
      <dgm:prSet/>
      <dgm:spPr/>
      <dgm:t>
        <a:bodyPr/>
        <a:lstStyle/>
        <a:p>
          <a:r>
            <a:rPr lang="nl-NL"/>
            <a:t>Not relevant questions or sentences</a:t>
          </a:r>
          <a:endParaRPr lang="en-US"/>
        </a:p>
      </dgm:t>
    </dgm:pt>
    <dgm:pt modelId="{0568C057-5893-4B2B-9849-FDDF4B283A56}" type="parTrans" cxnId="{732CDC04-45E5-47F6-9EBA-630BE3A2B423}">
      <dgm:prSet/>
      <dgm:spPr/>
      <dgm:t>
        <a:bodyPr/>
        <a:lstStyle/>
        <a:p>
          <a:endParaRPr lang="en-US"/>
        </a:p>
      </dgm:t>
    </dgm:pt>
    <dgm:pt modelId="{C625B3AD-2311-48BC-A857-89D5E4BE5807}" type="sibTrans" cxnId="{732CDC04-45E5-47F6-9EBA-630BE3A2B423}">
      <dgm:prSet/>
      <dgm:spPr/>
      <dgm:t>
        <a:bodyPr/>
        <a:lstStyle/>
        <a:p>
          <a:endParaRPr lang="en-US"/>
        </a:p>
      </dgm:t>
    </dgm:pt>
    <dgm:pt modelId="{757FE7C0-A879-495F-9643-AC171A59E17B}">
      <dgm:prSet/>
      <dgm:spPr/>
      <dgm:t>
        <a:bodyPr/>
        <a:lstStyle/>
        <a:p>
          <a:r>
            <a:rPr lang="nl-NL"/>
            <a:t>Relevant query question</a:t>
          </a:r>
          <a:endParaRPr lang="en-US"/>
        </a:p>
      </dgm:t>
    </dgm:pt>
    <dgm:pt modelId="{66051D5B-E787-4287-A6A3-8302D1AB8ADA}" type="parTrans" cxnId="{269EC20D-5576-4090-AEA0-7749B96F85C1}">
      <dgm:prSet/>
      <dgm:spPr/>
      <dgm:t>
        <a:bodyPr/>
        <a:lstStyle/>
        <a:p>
          <a:endParaRPr lang="en-US"/>
        </a:p>
      </dgm:t>
    </dgm:pt>
    <dgm:pt modelId="{BC80F1A1-185E-472E-BD2F-66D5AD88B94D}" type="sibTrans" cxnId="{269EC20D-5576-4090-AEA0-7749B96F85C1}">
      <dgm:prSet/>
      <dgm:spPr/>
      <dgm:t>
        <a:bodyPr/>
        <a:lstStyle/>
        <a:p>
          <a:endParaRPr lang="en-US"/>
        </a:p>
      </dgm:t>
    </dgm:pt>
    <dgm:pt modelId="{F09A25A0-576D-44E6-B05D-BBF17B5CC17E}" type="pres">
      <dgm:prSet presAssocID="{2400C3C4-854A-4559-B6B6-F144171D1113}" presName="Name0" presStyleCnt="0">
        <dgm:presLayoutVars>
          <dgm:dir/>
          <dgm:animLvl val="lvl"/>
          <dgm:resizeHandles val="exact"/>
        </dgm:presLayoutVars>
      </dgm:prSet>
      <dgm:spPr/>
    </dgm:pt>
    <dgm:pt modelId="{516269EA-8006-45F5-BD8F-765F2C56D6E5}" type="pres">
      <dgm:prSet presAssocID="{3BDA63A1-D4DA-42AC-B25E-B798E485B83C}" presName="boxAndChildren" presStyleCnt="0"/>
      <dgm:spPr/>
    </dgm:pt>
    <dgm:pt modelId="{B3A40A14-CB1C-425D-8364-10012C4B63C8}" type="pres">
      <dgm:prSet presAssocID="{3BDA63A1-D4DA-42AC-B25E-B798E485B83C}" presName="parentTextBox" presStyleLbl="node1" presStyleIdx="0" presStyleCnt="2"/>
      <dgm:spPr/>
    </dgm:pt>
    <dgm:pt modelId="{F674FE7A-D6F3-4A0E-B2AA-A73C0BC5915C}" type="pres">
      <dgm:prSet presAssocID="{3BDA63A1-D4DA-42AC-B25E-B798E485B83C}" presName="entireBox" presStyleLbl="node1" presStyleIdx="0" presStyleCnt="2"/>
      <dgm:spPr/>
    </dgm:pt>
    <dgm:pt modelId="{D78F49B2-9F14-4B7F-8121-3EE73F99BE28}" type="pres">
      <dgm:prSet presAssocID="{3BDA63A1-D4DA-42AC-B25E-B798E485B83C}" presName="descendantBox" presStyleCnt="0"/>
      <dgm:spPr/>
    </dgm:pt>
    <dgm:pt modelId="{4158FD43-AEF8-406B-8FF7-D39D87E3A8BE}" type="pres">
      <dgm:prSet presAssocID="{29B7FBC4-223A-4E99-ABF7-8D2ADB86586B}" presName="childTextBox" presStyleLbl="fgAccFollowNode1" presStyleIdx="0" presStyleCnt="5">
        <dgm:presLayoutVars>
          <dgm:bulletEnabled val="1"/>
        </dgm:presLayoutVars>
      </dgm:prSet>
      <dgm:spPr/>
    </dgm:pt>
    <dgm:pt modelId="{02B38009-1AA6-4CB1-9247-C4CE706AADF9}" type="pres">
      <dgm:prSet presAssocID="{7830CE56-5EFE-4881-9603-5F58C7EC7B45}" presName="childTextBox" presStyleLbl="fgAccFollowNode1" presStyleIdx="1" presStyleCnt="5">
        <dgm:presLayoutVars>
          <dgm:bulletEnabled val="1"/>
        </dgm:presLayoutVars>
      </dgm:prSet>
      <dgm:spPr/>
    </dgm:pt>
    <dgm:pt modelId="{0929F2BD-D106-4FD2-AE87-057237A75ED3}" type="pres">
      <dgm:prSet presAssocID="{05CB8CB2-1471-4DE8-BD07-B90AB74F440A}" presName="childTextBox" presStyleLbl="fgAccFollowNode1" presStyleIdx="2" presStyleCnt="5">
        <dgm:presLayoutVars>
          <dgm:bulletEnabled val="1"/>
        </dgm:presLayoutVars>
      </dgm:prSet>
      <dgm:spPr/>
    </dgm:pt>
    <dgm:pt modelId="{E3B8D295-A121-47A2-97E0-6C280324ABD0}" type="pres">
      <dgm:prSet presAssocID="{757FE7C0-A879-495F-9643-AC171A59E17B}" presName="childTextBox" presStyleLbl="fgAccFollowNode1" presStyleIdx="3" presStyleCnt="5">
        <dgm:presLayoutVars>
          <dgm:bulletEnabled val="1"/>
        </dgm:presLayoutVars>
      </dgm:prSet>
      <dgm:spPr/>
    </dgm:pt>
    <dgm:pt modelId="{124E64CC-2E8F-44A9-895D-9789D1E1FA36}" type="pres">
      <dgm:prSet presAssocID="{5A37E0EC-375A-4746-87B0-2DB675CFD035}" presName="sp" presStyleCnt="0"/>
      <dgm:spPr/>
    </dgm:pt>
    <dgm:pt modelId="{5E3FF697-2816-47F6-B9C8-99DAFDDD2670}" type="pres">
      <dgm:prSet presAssocID="{9AABD168-7D3C-467C-94D7-D561FE0BD0F2}" presName="arrowAndChildren" presStyleCnt="0"/>
      <dgm:spPr/>
    </dgm:pt>
    <dgm:pt modelId="{ED5813E7-3406-4602-96BA-C0A7A017A95D}" type="pres">
      <dgm:prSet presAssocID="{9AABD168-7D3C-467C-94D7-D561FE0BD0F2}" presName="parentTextArrow" presStyleLbl="node1" presStyleIdx="0" presStyleCnt="2"/>
      <dgm:spPr/>
    </dgm:pt>
    <dgm:pt modelId="{7A527FF1-3A0D-43BE-8115-12D11F969E73}" type="pres">
      <dgm:prSet presAssocID="{9AABD168-7D3C-467C-94D7-D561FE0BD0F2}" presName="arrow" presStyleLbl="node1" presStyleIdx="1" presStyleCnt="2"/>
      <dgm:spPr/>
    </dgm:pt>
    <dgm:pt modelId="{76D8B6F4-B5E2-4652-841B-815908C20A50}" type="pres">
      <dgm:prSet presAssocID="{9AABD168-7D3C-467C-94D7-D561FE0BD0F2}" presName="descendantArrow" presStyleCnt="0"/>
      <dgm:spPr/>
    </dgm:pt>
    <dgm:pt modelId="{EF8B2301-4E0C-4E17-AE9C-FA7A6E3C911E}" type="pres">
      <dgm:prSet presAssocID="{FCB446DD-B6A4-4E24-A1B2-3312DC3B1C76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2A634102-F2E9-48B3-9D1A-96778FE8F1E3}" type="presOf" srcId="{29B7FBC4-223A-4E99-ABF7-8D2ADB86586B}" destId="{4158FD43-AEF8-406B-8FF7-D39D87E3A8BE}" srcOrd="0" destOrd="0" presId="urn:microsoft.com/office/officeart/2005/8/layout/process4"/>
    <dgm:cxn modelId="{732CDC04-45E5-47F6-9EBA-630BE3A2B423}" srcId="{3BDA63A1-D4DA-42AC-B25E-B798E485B83C}" destId="{05CB8CB2-1471-4DE8-BD07-B90AB74F440A}" srcOrd="2" destOrd="0" parTransId="{0568C057-5893-4B2B-9849-FDDF4B283A56}" sibTransId="{C625B3AD-2311-48BC-A857-89D5E4BE5807}"/>
    <dgm:cxn modelId="{269EC20D-5576-4090-AEA0-7749B96F85C1}" srcId="{3BDA63A1-D4DA-42AC-B25E-B798E485B83C}" destId="{757FE7C0-A879-495F-9643-AC171A59E17B}" srcOrd="3" destOrd="0" parTransId="{66051D5B-E787-4287-A6A3-8302D1AB8ADA}" sibTransId="{BC80F1A1-185E-472E-BD2F-66D5AD88B94D}"/>
    <dgm:cxn modelId="{E2A58713-5CD2-4748-8A39-BC5F5E14E72A}" type="presOf" srcId="{05CB8CB2-1471-4DE8-BD07-B90AB74F440A}" destId="{0929F2BD-D106-4FD2-AE87-057237A75ED3}" srcOrd="0" destOrd="0" presId="urn:microsoft.com/office/officeart/2005/8/layout/process4"/>
    <dgm:cxn modelId="{C4E1B540-7A59-4876-9920-B6A9619C0B92}" type="presOf" srcId="{2400C3C4-854A-4559-B6B6-F144171D1113}" destId="{F09A25A0-576D-44E6-B05D-BBF17B5CC17E}" srcOrd="0" destOrd="0" presId="urn:microsoft.com/office/officeart/2005/8/layout/process4"/>
    <dgm:cxn modelId="{62C69C46-7882-4326-BB8E-2272C5B1947A}" srcId="{3BDA63A1-D4DA-42AC-B25E-B798E485B83C}" destId="{29B7FBC4-223A-4E99-ABF7-8D2ADB86586B}" srcOrd="0" destOrd="0" parTransId="{08F8E365-EAF1-4453-8749-A702BDCCABD1}" sibTransId="{5AD0063D-CBFF-4BDF-AD99-A5B60BC36661}"/>
    <dgm:cxn modelId="{A867A966-A07D-447E-A644-44D5185AE2B4}" type="presOf" srcId="{FCB446DD-B6A4-4E24-A1B2-3312DC3B1C76}" destId="{EF8B2301-4E0C-4E17-AE9C-FA7A6E3C911E}" srcOrd="0" destOrd="0" presId="urn:microsoft.com/office/officeart/2005/8/layout/process4"/>
    <dgm:cxn modelId="{1AD15884-D08F-40F4-A91D-3CB9B1D19D8C}" srcId="{2400C3C4-854A-4559-B6B6-F144171D1113}" destId="{3BDA63A1-D4DA-42AC-B25E-B798E485B83C}" srcOrd="1" destOrd="0" parTransId="{486DAE60-BDF0-4BAD-8303-B18AF3522FA6}" sibTransId="{6746B909-66E7-494D-9DEC-935CB88D8073}"/>
    <dgm:cxn modelId="{42507091-994A-4A7E-98DC-54F4384C34D5}" type="presOf" srcId="{9AABD168-7D3C-467C-94D7-D561FE0BD0F2}" destId="{ED5813E7-3406-4602-96BA-C0A7A017A95D}" srcOrd="0" destOrd="0" presId="urn:microsoft.com/office/officeart/2005/8/layout/process4"/>
    <dgm:cxn modelId="{0A236996-67C2-4AA9-BA7B-4A716164C541}" type="presOf" srcId="{757FE7C0-A879-495F-9643-AC171A59E17B}" destId="{E3B8D295-A121-47A2-97E0-6C280324ABD0}" srcOrd="0" destOrd="0" presId="urn:microsoft.com/office/officeart/2005/8/layout/process4"/>
    <dgm:cxn modelId="{12F17896-DFD9-438C-A232-7F49DB821C54}" srcId="{2400C3C4-854A-4559-B6B6-F144171D1113}" destId="{9AABD168-7D3C-467C-94D7-D561FE0BD0F2}" srcOrd="0" destOrd="0" parTransId="{EC52BB82-61D4-4DA5-9575-5315ABC8C42A}" sibTransId="{5A37E0EC-375A-4746-87B0-2DB675CFD035}"/>
    <dgm:cxn modelId="{92821EA4-E9E9-46F4-B6E7-0377BE50058B}" type="presOf" srcId="{3BDA63A1-D4DA-42AC-B25E-B798E485B83C}" destId="{F674FE7A-D6F3-4A0E-B2AA-A73C0BC5915C}" srcOrd="1" destOrd="0" presId="urn:microsoft.com/office/officeart/2005/8/layout/process4"/>
    <dgm:cxn modelId="{5D0356B9-DB28-40FA-B802-C77170054FD2}" type="presOf" srcId="{7830CE56-5EFE-4881-9603-5F58C7EC7B45}" destId="{02B38009-1AA6-4CB1-9247-C4CE706AADF9}" srcOrd="0" destOrd="0" presId="urn:microsoft.com/office/officeart/2005/8/layout/process4"/>
    <dgm:cxn modelId="{09FB72D5-AEF1-4DDC-840B-CC0400948A1F}" srcId="{3BDA63A1-D4DA-42AC-B25E-B798E485B83C}" destId="{7830CE56-5EFE-4881-9603-5F58C7EC7B45}" srcOrd="1" destOrd="0" parTransId="{0672EA2B-9DD7-47C7-B1C7-2859709810F2}" sibTransId="{B0826ABC-27F9-4D92-A347-DD5592A1ECAC}"/>
    <dgm:cxn modelId="{082B52D8-02C9-423E-9B09-0F7FA79FD42E}" srcId="{9AABD168-7D3C-467C-94D7-D561FE0BD0F2}" destId="{FCB446DD-B6A4-4E24-A1B2-3312DC3B1C76}" srcOrd="0" destOrd="0" parTransId="{069666DF-0B76-4B37-9DD6-192C897A0A81}" sibTransId="{03B58A4B-1FE9-4E3F-AC6D-0DA65DB9A0D5}"/>
    <dgm:cxn modelId="{D0C87EDB-09D2-44A2-8F36-94A188F1F8E9}" type="presOf" srcId="{3BDA63A1-D4DA-42AC-B25E-B798E485B83C}" destId="{B3A40A14-CB1C-425D-8364-10012C4B63C8}" srcOrd="0" destOrd="0" presId="urn:microsoft.com/office/officeart/2005/8/layout/process4"/>
    <dgm:cxn modelId="{1CC4FDF0-E19A-49AF-AC36-23788C8AD6AA}" type="presOf" srcId="{9AABD168-7D3C-467C-94D7-D561FE0BD0F2}" destId="{7A527FF1-3A0D-43BE-8115-12D11F969E73}" srcOrd="1" destOrd="0" presId="urn:microsoft.com/office/officeart/2005/8/layout/process4"/>
    <dgm:cxn modelId="{8013D977-59D3-4E27-A59B-5EB798F06F2E}" type="presParOf" srcId="{F09A25A0-576D-44E6-B05D-BBF17B5CC17E}" destId="{516269EA-8006-45F5-BD8F-765F2C56D6E5}" srcOrd="0" destOrd="0" presId="urn:microsoft.com/office/officeart/2005/8/layout/process4"/>
    <dgm:cxn modelId="{26648573-DE78-4C75-9B6A-9A1410C76C60}" type="presParOf" srcId="{516269EA-8006-45F5-BD8F-765F2C56D6E5}" destId="{B3A40A14-CB1C-425D-8364-10012C4B63C8}" srcOrd="0" destOrd="0" presId="urn:microsoft.com/office/officeart/2005/8/layout/process4"/>
    <dgm:cxn modelId="{07BD1B7A-B6E9-417F-878C-CC636883AF1B}" type="presParOf" srcId="{516269EA-8006-45F5-BD8F-765F2C56D6E5}" destId="{F674FE7A-D6F3-4A0E-B2AA-A73C0BC5915C}" srcOrd="1" destOrd="0" presId="urn:microsoft.com/office/officeart/2005/8/layout/process4"/>
    <dgm:cxn modelId="{5EECBB8B-5CD1-45FD-9B9A-FDC6C77976FF}" type="presParOf" srcId="{516269EA-8006-45F5-BD8F-765F2C56D6E5}" destId="{D78F49B2-9F14-4B7F-8121-3EE73F99BE28}" srcOrd="2" destOrd="0" presId="urn:microsoft.com/office/officeart/2005/8/layout/process4"/>
    <dgm:cxn modelId="{8B89FE7E-E692-497C-89E1-7E47865276F1}" type="presParOf" srcId="{D78F49B2-9F14-4B7F-8121-3EE73F99BE28}" destId="{4158FD43-AEF8-406B-8FF7-D39D87E3A8BE}" srcOrd="0" destOrd="0" presId="urn:microsoft.com/office/officeart/2005/8/layout/process4"/>
    <dgm:cxn modelId="{D5DA4002-A6D7-4463-A28B-17969FBBC233}" type="presParOf" srcId="{D78F49B2-9F14-4B7F-8121-3EE73F99BE28}" destId="{02B38009-1AA6-4CB1-9247-C4CE706AADF9}" srcOrd="1" destOrd="0" presId="urn:microsoft.com/office/officeart/2005/8/layout/process4"/>
    <dgm:cxn modelId="{9C58E0A6-4F00-4FDD-8ED3-32AF2EDDBDCB}" type="presParOf" srcId="{D78F49B2-9F14-4B7F-8121-3EE73F99BE28}" destId="{0929F2BD-D106-4FD2-AE87-057237A75ED3}" srcOrd="2" destOrd="0" presId="urn:microsoft.com/office/officeart/2005/8/layout/process4"/>
    <dgm:cxn modelId="{FE3CED3D-6A3C-48C7-A041-1DD5C1F06EA4}" type="presParOf" srcId="{D78F49B2-9F14-4B7F-8121-3EE73F99BE28}" destId="{E3B8D295-A121-47A2-97E0-6C280324ABD0}" srcOrd="3" destOrd="0" presId="urn:microsoft.com/office/officeart/2005/8/layout/process4"/>
    <dgm:cxn modelId="{E4BEAC72-20F7-4FF6-9C7D-294B64B6DADB}" type="presParOf" srcId="{F09A25A0-576D-44E6-B05D-BBF17B5CC17E}" destId="{124E64CC-2E8F-44A9-895D-9789D1E1FA36}" srcOrd="1" destOrd="0" presId="urn:microsoft.com/office/officeart/2005/8/layout/process4"/>
    <dgm:cxn modelId="{0B006075-974C-42EF-8206-C36EAE2C1625}" type="presParOf" srcId="{F09A25A0-576D-44E6-B05D-BBF17B5CC17E}" destId="{5E3FF697-2816-47F6-B9C8-99DAFDDD2670}" srcOrd="2" destOrd="0" presId="urn:microsoft.com/office/officeart/2005/8/layout/process4"/>
    <dgm:cxn modelId="{D05FD57E-4575-427D-9F77-13E2CF313EB1}" type="presParOf" srcId="{5E3FF697-2816-47F6-B9C8-99DAFDDD2670}" destId="{ED5813E7-3406-4602-96BA-C0A7A017A95D}" srcOrd="0" destOrd="0" presId="urn:microsoft.com/office/officeart/2005/8/layout/process4"/>
    <dgm:cxn modelId="{E3F60243-0A87-43D8-8AB7-028333313F54}" type="presParOf" srcId="{5E3FF697-2816-47F6-B9C8-99DAFDDD2670}" destId="{7A527FF1-3A0D-43BE-8115-12D11F969E73}" srcOrd="1" destOrd="0" presId="urn:microsoft.com/office/officeart/2005/8/layout/process4"/>
    <dgm:cxn modelId="{3ABD4AA2-FBC0-4257-A681-73CAD06A316B}" type="presParOf" srcId="{5E3FF697-2816-47F6-B9C8-99DAFDDD2670}" destId="{76D8B6F4-B5E2-4652-841B-815908C20A50}" srcOrd="2" destOrd="0" presId="urn:microsoft.com/office/officeart/2005/8/layout/process4"/>
    <dgm:cxn modelId="{140E41E9-EB0F-4654-A082-F620D306D411}" type="presParOf" srcId="{76D8B6F4-B5E2-4652-841B-815908C20A50}" destId="{EF8B2301-4E0C-4E17-AE9C-FA7A6E3C91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3786D6-35A2-4E8F-866B-204CBD749751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17B5FE-D60E-4487-A24B-4F30265113E1}">
      <dgm:prSet/>
      <dgm:spPr/>
      <dgm:t>
        <a:bodyPr/>
        <a:lstStyle/>
        <a:p>
          <a:r>
            <a:rPr lang="nl-NL"/>
            <a:t>Tested it with F1-Score</a:t>
          </a:r>
          <a:endParaRPr lang="en-US"/>
        </a:p>
      </dgm:t>
    </dgm:pt>
    <dgm:pt modelId="{F33D5C7A-16A3-4718-B208-EB3945DFDAA2}" type="parTrans" cxnId="{4A5BB855-2383-4EB2-8BB4-4DAFB45B6937}">
      <dgm:prSet/>
      <dgm:spPr/>
      <dgm:t>
        <a:bodyPr/>
        <a:lstStyle/>
        <a:p>
          <a:endParaRPr lang="en-US"/>
        </a:p>
      </dgm:t>
    </dgm:pt>
    <dgm:pt modelId="{6AD33A0B-3348-40F3-AFF8-AA5E7F075414}" type="sibTrans" cxnId="{4A5BB855-2383-4EB2-8BB4-4DAFB45B6937}">
      <dgm:prSet/>
      <dgm:spPr/>
      <dgm:t>
        <a:bodyPr/>
        <a:lstStyle/>
        <a:p>
          <a:endParaRPr lang="en-US"/>
        </a:p>
      </dgm:t>
    </dgm:pt>
    <dgm:pt modelId="{6173AB76-B56D-4585-B758-B419113FA761}">
      <dgm:prSet/>
      <dgm:spPr/>
      <dgm:t>
        <a:bodyPr/>
        <a:lstStyle/>
        <a:p>
          <a:r>
            <a:rPr lang="nl-NL"/>
            <a:t>Higher recall is better</a:t>
          </a:r>
          <a:endParaRPr lang="en-US"/>
        </a:p>
      </dgm:t>
    </dgm:pt>
    <dgm:pt modelId="{4DD8410C-3F8B-4E0C-958D-B7AEBFE1BCC9}" type="parTrans" cxnId="{9259CE88-4647-42CC-B2F0-D357398584D9}">
      <dgm:prSet/>
      <dgm:spPr/>
      <dgm:t>
        <a:bodyPr/>
        <a:lstStyle/>
        <a:p>
          <a:endParaRPr lang="en-US"/>
        </a:p>
      </dgm:t>
    </dgm:pt>
    <dgm:pt modelId="{5C0D0492-8BB7-4B3D-8E52-4C2E49113F89}" type="sibTrans" cxnId="{9259CE88-4647-42CC-B2F0-D357398584D9}">
      <dgm:prSet/>
      <dgm:spPr/>
      <dgm:t>
        <a:bodyPr/>
        <a:lstStyle/>
        <a:p>
          <a:endParaRPr lang="en-US"/>
        </a:p>
      </dgm:t>
    </dgm:pt>
    <dgm:pt modelId="{FA4F08F2-470A-448E-A13F-29E914F2C140}">
      <dgm:prSet/>
      <dgm:spPr/>
      <dgm:t>
        <a:bodyPr/>
        <a:lstStyle/>
        <a:p>
          <a:r>
            <a:rPr lang="nl-NL"/>
            <a:t>Different features</a:t>
          </a:r>
          <a:endParaRPr lang="en-US"/>
        </a:p>
      </dgm:t>
    </dgm:pt>
    <dgm:pt modelId="{01581DFC-2DDD-4743-BB80-F8B8BA0B759A}" type="parTrans" cxnId="{23D9A5EF-8AB1-421E-9C6A-96768ECAC639}">
      <dgm:prSet/>
      <dgm:spPr/>
      <dgm:t>
        <a:bodyPr/>
        <a:lstStyle/>
        <a:p>
          <a:endParaRPr lang="en-US"/>
        </a:p>
      </dgm:t>
    </dgm:pt>
    <dgm:pt modelId="{12A872C8-1176-4585-8FD8-61F000007020}" type="sibTrans" cxnId="{23D9A5EF-8AB1-421E-9C6A-96768ECAC639}">
      <dgm:prSet/>
      <dgm:spPr/>
      <dgm:t>
        <a:bodyPr/>
        <a:lstStyle/>
        <a:p>
          <a:endParaRPr lang="en-US"/>
        </a:p>
      </dgm:t>
    </dgm:pt>
    <dgm:pt modelId="{31F118FF-A165-4B26-8AD5-EA70D9DCD2F5}" type="pres">
      <dgm:prSet presAssocID="{9D3786D6-35A2-4E8F-866B-204CBD749751}" presName="cycle" presStyleCnt="0">
        <dgm:presLayoutVars>
          <dgm:dir/>
          <dgm:resizeHandles val="exact"/>
        </dgm:presLayoutVars>
      </dgm:prSet>
      <dgm:spPr/>
    </dgm:pt>
    <dgm:pt modelId="{8CADF30F-CB3C-48CB-A985-D584DAEAD038}" type="pres">
      <dgm:prSet presAssocID="{AC17B5FE-D60E-4487-A24B-4F30265113E1}" presName="dummy" presStyleCnt="0"/>
      <dgm:spPr/>
    </dgm:pt>
    <dgm:pt modelId="{E59CD1D8-E71C-4A6C-8248-2B0C8A07B279}" type="pres">
      <dgm:prSet presAssocID="{AC17B5FE-D60E-4487-A24B-4F30265113E1}" presName="node" presStyleLbl="revTx" presStyleIdx="0" presStyleCnt="3">
        <dgm:presLayoutVars>
          <dgm:bulletEnabled val="1"/>
        </dgm:presLayoutVars>
      </dgm:prSet>
      <dgm:spPr/>
    </dgm:pt>
    <dgm:pt modelId="{732D7C39-195E-4AB6-B2C3-6A8A3190F260}" type="pres">
      <dgm:prSet presAssocID="{6AD33A0B-3348-40F3-AFF8-AA5E7F075414}" presName="sibTrans" presStyleLbl="node1" presStyleIdx="0" presStyleCnt="3"/>
      <dgm:spPr/>
    </dgm:pt>
    <dgm:pt modelId="{85D81C4B-36C0-49FC-8468-25E929C9DE1A}" type="pres">
      <dgm:prSet presAssocID="{6173AB76-B56D-4585-B758-B419113FA761}" presName="dummy" presStyleCnt="0"/>
      <dgm:spPr/>
    </dgm:pt>
    <dgm:pt modelId="{3E6972E0-0C51-4141-9A6F-FA3B68E1506C}" type="pres">
      <dgm:prSet presAssocID="{6173AB76-B56D-4585-B758-B419113FA761}" presName="node" presStyleLbl="revTx" presStyleIdx="1" presStyleCnt="3">
        <dgm:presLayoutVars>
          <dgm:bulletEnabled val="1"/>
        </dgm:presLayoutVars>
      </dgm:prSet>
      <dgm:spPr/>
    </dgm:pt>
    <dgm:pt modelId="{689336FA-B605-4B99-86C8-3D3426A9D7BC}" type="pres">
      <dgm:prSet presAssocID="{5C0D0492-8BB7-4B3D-8E52-4C2E49113F89}" presName="sibTrans" presStyleLbl="node1" presStyleIdx="1" presStyleCnt="3"/>
      <dgm:spPr/>
    </dgm:pt>
    <dgm:pt modelId="{67D23DAB-C033-4BA9-BE3C-D58C17D666C3}" type="pres">
      <dgm:prSet presAssocID="{FA4F08F2-470A-448E-A13F-29E914F2C140}" presName="dummy" presStyleCnt="0"/>
      <dgm:spPr/>
    </dgm:pt>
    <dgm:pt modelId="{AD62DE6E-8485-4D06-8785-1912E222F980}" type="pres">
      <dgm:prSet presAssocID="{FA4F08F2-470A-448E-A13F-29E914F2C140}" presName="node" presStyleLbl="revTx" presStyleIdx="2" presStyleCnt="3">
        <dgm:presLayoutVars>
          <dgm:bulletEnabled val="1"/>
        </dgm:presLayoutVars>
      </dgm:prSet>
      <dgm:spPr/>
    </dgm:pt>
    <dgm:pt modelId="{3E62B0D2-D257-4649-A1F4-14622BCC3227}" type="pres">
      <dgm:prSet presAssocID="{12A872C8-1176-4585-8FD8-61F000007020}" presName="sibTrans" presStyleLbl="node1" presStyleIdx="2" presStyleCnt="3"/>
      <dgm:spPr/>
    </dgm:pt>
  </dgm:ptLst>
  <dgm:cxnLst>
    <dgm:cxn modelId="{E52C3737-190B-44C3-A5DB-AEE60169914D}" type="presOf" srcId="{6173AB76-B56D-4585-B758-B419113FA761}" destId="{3E6972E0-0C51-4141-9A6F-FA3B68E1506C}" srcOrd="0" destOrd="0" presId="urn:microsoft.com/office/officeart/2005/8/layout/cycle1"/>
    <dgm:cxn modelId="{B9A10D5B-E1BF-4E89-9654-B4403D4E95A0}" type="presOf" srcId="{AC17B5FE-D60E-4487-A24B-4F30265113E1}" destId="{E59CD1D8-E71C-4A6C-8248-2B0C8A07B279}" srcOrd="0" destOrd="0" presId="urn:microsoft.com/office/officeart/2005/8/layout/cycle1"/>
    <dgm:cxn modelId="{753A354E-A814-490F-8275-340999CCF831}" type="presOf" srcId="{9D3786D6-35A2-4E8F-866B-204CBD749751}" destId="{31F118FF-A165-4B26-8AD5-EA70D9DCD2F5}" srcOrd="0" destOrd="0" presId="urn:microsoft.com/office/officeart/2005/8/layout/cycle1"/>
    <dgm:cxn modelId="{3EF55352-9FFC-472D-A21D-41E200B39268}" type="presOf" srcId="{5C0D0492-8BB7-4B3D-8E52-4C2E49113F89}" destId="{689336FA-B605-4B99-86C8-3D3426A9D7BC}" srcOrd="0" destOrd="0" presId="urn:microsoft.com/office/officeart/2005/8/layout/cycle1"/>
    <dgm:cxn modelId="{4A5BB855-2383-4EB2-8BB4-4DAFB45B6937}" srcId="{9D3786D6-35A2-4E8F-866B-204CBD749751}" destId="{AC17B5FE-D60E-4487-A24B-4F30265113E1}" srcOrd="0" destOrd="0" parTransId="{F33D5C7A-16A3-4718-B208-EB3945DFDAA2}" sibTransId="{6AD33A0B-3348-40F3-AFF8-AA5E7F075414}"/>
    <dgm:cxn modelId="{9259CE88-4647-42CC-B2F0-D357398584D9}" srcId="{9D3786D6-35A2-4E8F-866B-204CBD749751}" destId="{6173AB76-B56D-4585-B758-B419113FA761}" srcOrd="1" destOrd="0" parTransId="{4DD8410C-3F8B-4E0C-958D-B7AEBFE1BCC9}" sibTransId="{5C0D0492-8BB7-4B3D-8E52-4C2E49113F89}"/>
    <dgm:cxn modelId="{D4D29FB5-CBF4-4A49-8F27-7BF005190C3A}" type="presOf" srcId="{6AD33A0B-3348-40F3-AFF8-AA5E7F075414}" destId="{732D7C39-195E-4AB6-B2C3-6A8A3190F260}" srcOrd="0" destOrd="0" presId="urn:microsoft.com/office/officeart/2005/8/layout/cycle1"/>
    <dgm:cxn modelId="{98EA89DC-494C-485D-943F-48E904EFE1F3}" type="presOf" srcId="{12A872C8-1176-4585-8FD8-61F000007020}" destId="{3E62B0D2-D257-4649-A1F4-14622BCC3227}" srcOrd="0" destOrd="0" presId="urn:microsoft.com/office/officeart/2005/8/layout/cycle1"/>
    <dgm:cxn modelId="{23D9A5EF-8AB1-421E-9C6A-96768ECAC639}" srcId="{9D3786D6-35A2-4E8F-866B-204CBD749751}" destId="{FA4F08F2-470A-448E-A13F-29E914F2C140}" srcOrd="2" destOrd="0" parTransId="{01581DFC-2DDD-4743-BB80-F8B8BA0B759A}" sibTransId="{12A872C8-1176-4585-8FD8-61F000007020}"/>
    <dgm:cxn modelId="{A0B259FE-B500-4D61-9F2C-ADBF7E98F6DD}" type="presOf" srcId="{FA4F08F2-470A-448E-A13F-29E914F2C140}" destId="{AD62DE6E-8485-4D06-8785-1912E222F980}" srcOrd="0" destOrd="0" presId="urn:microsoft.com/office/officeart/2005/8/layout/cycle1"/>
    <dgm:cxn modelId="{9610C921-847A-4EC4-8809-824283F32D09}" type="presParOf" srcId="{31F118FF-A165-4B26-8AD5-EA70D9DCD2F5}" destId="{8CADF30F-CB3C-48CB-A985-D584DAEAD038}" srcOrd="0" destOrd="0" presId="urn:microsoft.com/office/officeart/2005/8/layout/cycle1"/>
    <dgm:cxn modelId="{160A33A1-720C-4DAD-8AA3-362DCE923AA3}" type="presParOf" srcId="{31F118FF-A165-4B26-8AD5-EA70D9DCD2F5}" destId="{E59CD1D8-E71C-4A6C-8248-2B0C8A07B279}" srcOrd="1" destOrd="0" presId="urn:microsoft.com/office/officeart/2005/8/layout/cycle1"/>
    <dgm:cxn modelId="{E98B9010-644E-411B-A899-0854F1B7D4C9}" type="presParOf" srcId="{31F118FF-A165-4B26-8AD5-EA70D9DCD2F5}" destId="{732D7C39-195E-4AB6-B2C3-6A8A3190F260}" srcOrd="2" destOrd="0" presId="urn:microsoft.com/office/officeart/2005/8/layout/cycle1"/>
    <dgm:cxn modelId="{63B98FE3-9BD1-4208-BF5C-AA64F5C76B5D}" type="presParOf" srcId="{31F118FF-A165-4B26-8AD5-EA70D9DCD2F5}" destId="{85D81C4B-36C0-49FC-8468-25E929C9DE1A}" srcOrd="3" destOrd="0" presId="urn:microsoft.com/office/officeart/2005/8/layout/cycle1"/>
    <dgm:cxn modelId="{1974546A-F17E-4A0A-8E43-0F7DBA1CCB90}" type="presParOf" srcId="{31F118FF-A165-4B26-8AD5-EA70D9DCD2F5}" destId="{3E6972E0-0C51-4141-9A6F-FA3B68E1506C}" srcOrd="4" destOrd="0" presId="urn:microsoft.com/office/officeart/2005/8/layout/cycle1"/>
    <dgm:cxn modelId="{4FF16F03-1452-4A3C-A85D-CA30B330240D}" type="presParOf" srcId="{31F118FF-A165-4B26-8AD5-EA70D9DCD2F5}" destId="{689336FA-B605-4B99-86C8-3D3426A9D7BC}" srcOrd="5" destOrd="0" presId="urn:microsoft.com/office/officeart/2005/8/layout/cycle1"/>
    <dgm:cxn modelId="{4A3E2299-5437-4312-8F2C-BDC316B7AD14}" type="presParOf" srcId="{31F118FF-A165-4B26-8AD5-EA70D9DCD2F5}" destId="{67D23DAB-C033-4BA9-BE3C-D58C17D666C3}" srcOrd="6" destOrd="0" presId="urn:microsoft.com/office/officeart/2005/8/layout/cycle1"/>
    <dgm:cxn modelId="{7E13A954-C77C-4CA4-BC8F-88FD96790C12}" type="presParOf" srcId="{31F118FF-A165-4B26-8AD5-EA70D9DCD2F5}" destId="{AD62DE6E-8485-4D06-8785-1912E222F980}" srcOrd="7" destOrd="0" presId="urn:microsoft.com/office/officeart/2005/8/layout/cycle1"/>
    <dgm:cxn modelId="{5329C99A-DCAD-4F4B-B6C6-9518836E4629}" type="presParOf" srcId="{31F118FF-A165-4B26-8AD5-EA70D9DCD2F5}" destId="{3E62B0D2-D257-4649-A1F4-14622BCC3227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6EDB1-F4C2-490B-9134-0F2DB4891D59}">
      <dsp:nvSpPr>
        <dsp:cNvPr id="0" name=""/>
        <dsp:cNvSpPr/>
      </dsp:nvSpPr>
      <dsp:spPr>
        <a:xfrm>
          <a:off x="0" y="726031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28901-0999-4ACC-8C77-F46899793521}">
      <dsp:nvSpPr>
        <dsp:cNvPr id="0" name=""/>
        <dsp:cNvSpPr/>
      </dsp:nvSpPr>
      <dsp:spPr>
        <a:xfrm>
          <a:off x="405460" y="1027614"/>
          <a:ext cx="737201" cy="737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D081C12-4EC2-4EAC-B593-A9D773B5803A}">
      <dsp:nvSpPr>
        <dsp:cNvPr id="0" name=""/>
        <dsp:cNvSpPr/>
      </dsp:nvSpPr>
      <dsp:spPr>
        <a:xfrm>
          <a:off x="1548122" y="726031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rbel"/>
            </a:rPr>
            <a:t>Progress</a:t>
          </a:r>
        </a:p>
      </dsp:txBody>
      <dsp:txXfrm>
        <a:off x="1548122" y="726031"/>
        <a:ext cx="4903820" cy="1340366"/>
      </dsp:txXfrm>
    </dsp:sp>
    <dsp:sp modelId="{0383959E-917D-4613-8312-79C0343C3C5B}">
      <dsp:nvSpPr>
        <dsp:cNvPr id="0" name=""/>
        <dsp:cNvSpPr/>
      </dsp:nvSpPr>
      <dsp:spPr>
        <a:xfrm>
          <a:off x="0" y="2401489"/>
          <a:ext cx="6451943" cy="1340366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B6F40-0978-40CA-A779-152D85D3C22C}">
      <dsp:nvSpPr>
        <dsp:cNvPr id="0" name=""/>
        <dsp:cNvSpPr/>
      </dsp:nvSpPr>
      <dsp:spPr>
        <a:xfrm>
          <a:off x="405460" y="2703071"/>
          <a:ext cx="737201" cy="737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53975" cap="flat" cmpd="dbl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318D32F-2A79-41BC-BC01-76D55C8C5C5E}">
      <dsp:nvSpPr>
        <dsp:cNvPr id="0" name=""/>
        <dsp:cNvSpPr/>
      </dsp:nvSpPr>
      <dsp:spPr>
        <a:xfrm>
          <a:off x="1548122" y="2401489"/>
          <a:ext cx="4903820" cy="1340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855" tIns="141855" rIns="141855" bIns="141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Upcoming Week</a:t>
          </a:r>
        </a:p>
      </dsp:txBody>
      <dsp:txXfrm>
        <a:off x="1548122" y="2401489"/>
        <a:ext cx="4903820" cy="1340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4FE7A-D6F3-4A0E-B2AA-A73C0BC5915C}">
      <dsp:nvSpPr>
        <dsp:cNvPr id="0" name=""/>
        <dsp:cNvSpPr/>
      </dsp:nvSpPr>
      <dsp:spPr>
        <a:xfrm>
          <a:off x="0" y="2291974"/>
          <a:ext cx="9872663" cy="15037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4 different classification</a:t>
          </a:r>
          <a:endParaRPr lang="en-US" sz="2800" kern="1200"/>
        </a:p>
      </dsp:txBody>
      <dsp:txXfrm>
        <a:off x="0" y="2291974"/>
        <a:ext cx="9872663" cy="812042"/>
      </dsp:txXfrm>
    </dsp:sp>
    <dsp:sp modelId="{4158FD43-AEF8-406B-8FF7-D39D87E3A8BE}">
      <dsp:nvSpPr>
        <dsp:cNvPr id="0" name=""/>
        <dsp:cNvSpPr/>
      </dsp:nvSpPr>
      <dsp:spPr>
        <a:xfrm>
          <a:off x="0" y="3073941"/>
          <a:ext cx="2468165" cy="6917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Availability</a:t>
          </a:r>
          <a:endParaRPr lang="en-US" sz="1800" kern="1200"/>
        </a:p>
      </dsp:txBody>
      <dsp:txXfrm>
        <a:off x="0" y="3073941"/>
        <a:ext cx="2468165" cy="691740"/>
      </dsp:txXfrm>
    </dsp:sp>
    <dsp:sp modelId="{02B38009-1AA6-4CB1-9247-C4CE706AADF9}">
      <dsp:nvSpPr>
        <dsp:cNvPr id="0" name=""/>
        <dsp:cNvSpPr/>
      </dsp:nvSpPr>
      <dsp:spPr>
        <a:xfrm>
          <a:off x="2468165" y="3073941"/>
          <a:ext cx="2468165" cy="691740"/>
        </a:xfrm>
        <a:prstGeom prst="rect">
          <a:avLst/>
        </a:prstGeom>
        <a:solidFill>
          <a:schemeClr val="accent5">
            <a:tint val="40000"/>
            <a:alpha val="90000"/>
            <a:hueOff val="2728240"/>
            <a:satOff val="-12960"/>
            <a:lumOff val="-71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Information about definitions etc.</a:t>
          </a:r>
          <a:endParaRPr lang="en-US" sz="1800" kern="1200"/>
        </a:p>
      </dsp:txBody>
      <dsp:txXfrm>
        <a:off x="2468165" y="3073941"/>
        <a:ext cx="2468165" cy="691740"/>
      </dsp:txXfrm>
    </dsp:sp>
    <dsp:sp modelId="{0929F2BD-D106-4FD2-AE87-057237A75ED3}">
      <dsp:nvSpPr>
        <dsp:cNvPr id="0" name=""/>
        <dsp:cNvSpPr/>
      </dsp:nvSpPr>
      <dsp:spPr>
        <a:xfrm>
          <a:off x="4936331" y="3073941"/>
          <a:ext cx="2468165" cy="691740"/>
        </a:xfrm>
        <a:prstGeom prst="rect">
          <a:avLst/>
        </a:prstGeom>
        <a:solidFill>
          <a:schemeClr val="accent5">
            <a:tint val="40000"/>
            <a:alpha val="90000"/>
            <a:hueOff val="5456479"/>
            <a:satOff val="-25919"/>
            <a:lumOff val="-1423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Not relevant questions or sentences</a:t>
          </a:r>
          <a:endParaRPr lang="en-US" sz="1800" kern="1200"/>
        </a:p>
      </dsp:txBody>
      <dsp:txXfrm>
        <a:off x="4936331" y="3073941"/>
        <a:ext cx="2468165" cy="691740"/>
      </dsp:txXfrm>
    </dsp:sp>
    <dsp:sp modelId="{E3B8D295-A121-47A2-97E0-6C280324ABD0}">
      <dsp:nvSpPr>
        <dsp:cNvPr id="0" name=""/>
        <dsp:cNvSpPr/>
      </dsp:nvSpPr>
      <dsp:spPr>
        <a:xfrm>
          <a:off x="7404497" y="3073941"/>
          <a:ext cx="2468165" cy="691740"/>
        </a:xfrm>
        <a:prstGeom prst="rect">
          <a:avLst/>
        </a:prstGeom>
        <a:solidFill>
          <a:schemeClr val="accent5">
            <a:tint val="40000"/>
            <a:alpha val="90000"/>
            <a:hueOff val="8184719"/>
            <a:satOff val="-38879"/>
            <a:lumOff val="-2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/>
            <a:t>Relevant query question</a:t>
          </a:r>
          <a:endParaRPr lang="en-US" sz="1800" kern="1200"/>
        </a:p>
      </dsp:txBody>
      <dsp:txXfrm>
        <a:off x="7404497" y="3073941"/>
        <a:ext cx="2468165" cy="691740"/>
      </dsp:txXfrm>
    </dsp:sp>
    <dsp:sp modelId="{7A527FF1-3A0D-43BE-8115-12D11F969E73}">
      <dsp:nvSpPr>
        <dsp:cNvPr id="0" name=""/>
        <dsp:cNvSpPr/>
      </dsp:nvSpPr>
      <dsp:spPr>
        <a:xfrm rot="10800000">
          <a:off x="0" y="1712"/>
          <a:ext cx="9872663" cy="2312818"/>
        </a:xfrm>
        <a:prstGeom prst="upArrowCallout">
          <a:avLst/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800" kern="1200"/>
            <a:t>Based on Complement Naive Bayes instead of Multinominal</a:t>
          </a:r>
          <a:endParaRPr lang="en-US" sz="2800" kern="1200"/>
        </a:p>
      </dsp:txBody>
      <dsp:txXfrm rot="-10800000">
        <a:off x="0" y="1712"/>
        <a:ext cx="9872663" cy="811799"/>
      </dsp:txXfrm>
    </dsp:sp>
    <dsp:sp modelId="{EF8B2301-4E0C-4E17-AE9C-FA7A6E3C911E}">
      <dsp:nvSpPr>
        <dsp:cNvPr id="0" name=""/>
        <dsp:cNvSpPr/>
      </dsp:nvSpPr>
      <dsp:spPr>
        <a:xfrm>
          <a:off x="0" y="813511"/>
          <a:ext cx="9872663" cy="691532"/>
        </a:xfrm>
        <a:prstGeom prst="rect">
          <a:avLst/>
        </a:prstGeom>
        <a:solidFill>
          <a:schemeClr val="accent5">
            <a:tint val="40000"/>
            <a:alpha val="90000"/>
            <a:hueOff val="10912959"/>
            <a:satOff val="-51839"/>
            <a:lumOff val="-284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1800" kern="1200"/>
            <a:t>Unbalanced datasets</a:t>
          </a:r>
          <a:endParaRPr lang="en-US" sz="1800" kern="1200"/>
        </a:p>
      </dsp:txBody>
      <dsp:txXfrm>
        <a:off x="0" y="813511"/>
        <a:ext cx="9872663" cy="691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CD1D8-E71C-4A6C-8248-2B0C8A07B279}">
      <dsp:nvSpPr>
        <dsp:cNvPr id="0" name=""/>
        <dsp:cNvSpPr/>
      </dsp:nvSpPr>
      <dsp:spPr>
        <a:xfrm>
          <a:off x="2736031" y="257825"/>
          <a:ext cx="1318006" cy="131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Tested it with F1-Score</a:t>
          </a:r>
          <a:endParaRPr lang="en-US" sz="2600" kern="1200"/>
        </a:p>
      </dsp:txBody>
      <dsp:txXfrm>
        <a:off x="2736031" y="257825"/>
        <a:ext cx="1318006" cy="1318006"/>
      </dsp:txXfrm>
    </dsp:sp>
    <dsp:sp modelId="{732D7C39-195E-4AB6-B2C3-6A8A3190F260}">
      <dsp:nvSpPr>
        <dsp:cNvPr id="0" name=""/>
        <dsp:cNvSpPr/>
      </dsp:nvSpPr>
      <dsp:spPr>
        <a:xfrm>
          <a:off x="730250" y="-1021"/>
          <a:ext cx="3114545" cy="3114545"/>
        </a:xfrm>
        <a:prstGeom prst="circularArrow">
          <a:avLst>
            <a:gd name="adj1" fmla="val 8252"/>
            <a:gd name="adj2" fmla="val 576416"/>
            <a:gd name="adj3" fmla="val 2962485"/>
            <a:gd name="adj4" fmla="val 52641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972E0-0C51-4141-9A6F-FA3B68E1506C}">
      <dsp:nvSpPr>
        <dsp:cNvPr id="0" name=""/>
        <dsp:cNvSpPr/>
      </dsp:nvSpPr>
      <dsp:spPr>
        <a:xfrm>
          <a:off x="1628520" y="2176091"/>
          <a:ext cx="1318006" cy="131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Higher recall is better</a:t>
          </a:r>
          <a:endParaRPr lang="en-US" sz="2600" kern="1200"/>
        </a:p>
      </dsp:txBody>
      <dsp:txXfrm>
        <a:off x="1628520" y="2176091"/>
        <a:ext cx="1318006" cy="1318006"/>
      </dsp:txXfrm>
    </dsp:sp>
    <dsp:sp modelId="{689336FA-B605-4B99-86C8-3D3426A9D7BC}">
      <dsp:nvSpPr>
        <dsp:cNvPr id="0" name=""/>
        <dsp:cNvSpPr/>
      </dsp:nvSpPr>
      <dsp:spPr>
        <a:xfrm>
          <a:off x="730250" y="-1021"/>
          <a:ext cx="3114545" cy="3114545"/>
        </a:xfrm>
        <a:prstGeom prst="circularArrow">
          <a:avLst>
            <a:gd name="adj1" fmla="val 8252"/>
            <a:gd name="adj2" fmla="val 576416"/>
            <a:gd name="adj3" fmla="val 10170943"/>
            <a:gd name="adj4" fmla="val 7261098"/>
            <a:gd name="adj5" fmla="val 9627"/>
          </a:avLst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2DE6E-8485-4D06-8785-1912E222F980}">
      <dsp:nvSpPr>
        <dsp:cNvPr id="0" name=""/>
        <dsp:cNvSpPr/>
      </dsp:nvSpPr>
      <dsp:spPr>
        <a:xfrm>
          <a:off x="521009" y="257825"/>
          <a:ext cx="1318006" cy="131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/>
            <a:t>Different features</a:t>
          </a:r>
          <a:endParaRPr lang="en-US" sz="2600" kern="1200"/>
        </a:p>
      </dsp:txBody>
      <dsp:txXfrm>
        <a:off x="521009" y="257825"/>
        <a:ext cx="1318006" cy="1318006"/>
      </dsp:txXfrm>
    </dsp:sp>
    <dsp:sp modelId="{3E62B0D2-D257-4649-A1F4-14622BCC3227}">
      <dsp:nvSpPr>
        <dsp:cNvPr id="0" name=""/>
        <dsp:cNvSpPr/>
      </dsp:nvSpPr>
      <dsp:spPr>
        <a:xfrm>
          <a:off x="730250" y="-1021"/>
          <a:ext cx="3114545" cy="3114545"/>
        </a:xfrm>
        <a:prstGeom prst="circularArrow">
          <a:avLst>
            <a:gd name="adj1" fmla="val 8252"/>
            <a:gd name="adj2" fmla="val 576416"/>
            <a:gd name="adj3" fmla="val 16855441"/>
            <a:gd name="adj4" fmla="val 14968142"/>
            <a:gd name="adj5" fmla="val 9627"/>
          </a:avLst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1DCC-228A-4B67-A5C3-333BD6ADA23B}" type="datetimeFigureOut">
              <a:rPr lang="nl"/>
              <a:t>17-12-2018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7A71A-0372-4B0D-9D10-7C967941DCCA}" type="slidenum">
              <a:rPr lang="n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8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7A71A-0372-4B0D-9D10-7C967941DCCA}" type="slidenum">
              <a:rPr lang="nl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5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6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11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9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2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76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089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11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09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83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405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04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56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722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5093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footer-Beet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529264"/>
            <a:ext cx="12192000" cy="1328737"/>
          </a:xfrm>
          <a:prstGeom prst="rect">
            <a:avLst/>
          </a:prstGeom>
        </p:spPr>
      </p:pic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10985500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3408"/>
            <a:ext cx="11000316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77029" y="6516090"/>
            <a:ext cx="1037943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8" name="Group 37"/>
          <p:cNvGrpSpPr/>
          <p:nvPr userDrawn="1"/>
        </p:nvGrpSpPr>
        <p:grpSpPr bwMode="gray">
          <a:xfrm>
            <a:off x="10633829" y="6325019"/>
            <a:ext cx="954199" cy="333534"/>
            <a:chOff x="7527713" y="5505450"/>
            <a:chExt cx="1163308" cy="542169"/>
          </a:xfrm>
        </p:grpSpPr>
        <p:sp>
          <p:nvSpPr>
            <p:cNvPr id="7" name="Freeform 5"/>
            <p:cNvSpPr>
              <a:spLocks/>
            </p:cNvSpPr>
            <p:nvPr/>
          </p:nvSpPr>
          <p:spPr bwMode="gray">
            <a:xfrm>
              <a:off x="7527713" y="5505450"/>
              <a:ext cx="453860" cy="542169"/>
            </a:xfrm>
            <a:custGeom>
              <a:avLst/>
              <a:gdLst/>
              <a:ahLst/>
              <a:cxnLst>
                <a:cxn ang="0">
                  <a:pos x="287" y="104"/>
                </a:cxn>
                <a:cxn ang="0">
                  <a:pos x="117" y="269"/>
                </a:cxn>
                <a:cxn ang="0">
                  <a:pos x="288" y="435"/>
                </a:cxn>
                <a:cxn ang="0">
                  <a:pos x="451" y="366"/>
                </a:cxn>
                <a:cxn ang="0">
                  <a:pos x="451" y="490"/>
                </a:cxn>
                <a:cxn ang="0">
                  <a:pos x="280" y="539"/>
                </a:cxn>
                <a:cxn ang="0">
                  <a:pos x="0" y="269"/>
                </a:cxn>
                <a:cxn ang="0">
                  <a:pos x="281" y="0"/>
                </a:cxn>
                <a:cxn ang="0">
                  <a:pos x="452" y="40"/>
                </a:cxn>
                <a:cxn ang="0">
                  <a:pos x="452" y="162"/>
                </a:cxn>
                <a:cxn ang="0">
                  <a:pos x="287" y="104"/>
                </a:cxn>
              </a:cxnLst>
              <a:rect l="0" t="0" r="r" b="b"/>
              <a:pathLst>
                <a:path w="452" h="539">
                  <a:moveTo>
                    <a:pt x="287" y="104"/>
                  </a:moveTo>
                  <a:cubicBezTo>
                    <a:pt x="182" y="104"/>
                    <a:pt x="117" y="186"/>
                    <a:pt x="117" y="269"/>
                  </a:cubicBezTo>
                  <a:cubicBezTo>
                    <a:pt x="117" y="369"/>
                    <a:pt x="199" y="435"/>
                    <a:pt x="288" y="435"/>
                  </a:cubicBezTo>
                  <a:cubicBezTo>
                    <a:pt x="347" y="435"/>
                    <a:pt x="404" y="409"/>
                    <a:pt x="451" y="366"/>
                  </a:cubicBezTo>
                  <a:cubicBezTo>
                    <a:pt x="451" y="490"/>
                    <a:pt x="451" y="490"/>
                    <a:pt x="451" y="490"/>
                  </a:cubicBezTo>
                  <a:cubicBezTo>
                    <a:pt x="401" y="520"/>
                    <a:pt x="333" y="539"/>
                    <a:pt x="280" y="539"/>
                  </a:cubicBezTo>
                  <a:cubicBezTo>
                    <a:pt x="127" y="539"/>
                    <a:pt x="0" y="415"/>
                    <a:pt x="0" y="269"/>
                  </a:cubicBezTo>
                  <a:cubicBezTo>
                    <a:pt x="0" y="115"/>
                    <a:pt x="128" y="0"/>
                    <a:pt x="281" y="0"/>
                  </a:cubicBezTo>
                  <a:cubicBezTo>
                    <a:pt x="339" y="0"/>
                    <a:pt x="408" y="18"/>
                    <a:pt x="452" y="40"/>
                  </a:cubicBezTo>
                  <a:cubicBezTo>
                    <a:pt x="452" y="162"/>
                    <a:pt x="452" y="162"/>
                    <a:pt x="452" y="162"/>
                  </a:cubicBezTo>
                  <a:cubicBezTo>
                    <a:pt x="396" y="125"/>
                    <a:pt x="339" y="104"/>
                    <a:pt x="287" y="104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gray">
            <a:xfrm>
              <a:off x="8022755" y="5505450"/>
              <a:ext cx="470417" cy="542169"/>
            </a:xfrm>
            <a:custGeom>
              <a:avLst/>
              <a:gdLst/>
              <a:ahLst/>
              <a:cxnLst>
                <a:cxn ang="0">
                  <a:pos x="282" y="539"/>
                </a:cxn>
                <a:cxn ang="0">
                  <a:pos x="0" y="269"/>
                </a:cxn>
                <a:cxn ang="0">
                  <a:pos x="289" y="0"/>
                </a:cxn>
                <a:cxn ang="0">
                  <a:pos x="465" y="36"/>
                </a:cxn>
                <a:cxn ang="0">
                  <a:pos x="465" y="157"/>
                </a:cxn>
                <a:cxn ang="0">
                  <a:pos x="292" y="104"/>
                </a:cxn>
                <a:cxn ang="0">
                  <a:pos x="118" y="269"/>
                </a:cxn>
                <a:cxn ang="0">
                  <a:pos x="293" y="438"/>
                </a:cxn>
                <a:cxn ang="0">
                  <a:pos x="357" y="427"/>
                </a:cxn>
                <a:cxn ang="0">
                  <a:pos x="357" y="330"/>
                </a:cxn>
                <a:cxn ang="0">
                  <a:pos x="271" y="330"/>
                </a:cxn>
                <a:cxn ang="0">
                  <a:pos x="271" y="228"/>
                </a:cxn>
                <a:cxn ang="0">
                  <a:pos x="468" y="228"/>
                </a:cxn>
                <a:cxn ang="0">
                  <a:pos x="468" y="500"/>
                </a:cxn>
                <a:cxn ang="0">
                  <a:pos x="282" y="539"/>
                </a:cxn>
              </a:cxnLst>
              <a:rect l="0" t="0" r="r" b="b"/>
              <a:pathLst>
                <a:path w="468" h="539">
                  <a:moveTo>
                    <a:pt x="282" y="539"/>
                  </a:moveTo>
                  <a:cubicBezTo>
                    <a:pt x="129" y="539"/>
                    <a:pt x="0" y="419"/>
                    <a:pt x="0" y="269"/>
                  </a:cubicBezTo>
                  <a:cubicBezTo>
                    <a:pt x="0" y="118"/>
                    <a:pt x="128" y="0"/>
                    <a:pt x="289" y="0"/>
                  </a:cubicBezTo>
                  <a:cubicBezTo>
                    <a:pt x="348" y="0"/>
                    <a:pt x="420" y="15"/>
                    <a:pt x="465" y="36"/>
                  </a:cubicBezTo>
                  <a:cubicBezTo>
                    <a:pt x="465" y="157"/>
                    <a:pt x="465" y="157"/>
                    <a:pt x="465" y="157"/>
                  </a:cubicBezTo>
                  <a:cubicBezTo>
                    <a:pt x="414" y="128"/>
                    <a:pt x="348" y="104"/>
                    <a:pt x="292" y="104"/>
                  </a:cubicBezTo>
                  <a:cubicBezTo>
                    <a:pt x="186" y="104"/>
                    <a:pt x="118" y="186"/>
                    <a:pt x="118" y="269"/>
                  </a:cubicBezTo>
                  <a:cubicBezTo>
                    <a:pt x="118" y="367"/>
                    <a:pt x="198" y="438"/>
                    <a:pt x="293" y="438"/>
                  </a:cubicBezTo>
                  <a:cubicBezTo>
                    <a:pt x="313" y="438"/>
                    <a:pt x="332" y="436"/>
                    <a:pt x="357" y="427"/>
                  </a:cubicBezTo>
                  <a:cubicBezTo>
                    <a:pt x="357" y="330"/>
                    <a:pt x="357" y="330"/>
                    <a:pt x="357" y="330"/>
                  </a:cubicBezTo>
                  <a:cubicBezTo>
                    <a:pt x="271" y="330"/>
                    <a:pt x="271" y="330"/>
                    <a:pt x="271" y="330"/>
                  </a:cubicBezTo>
                  <a:cubicBezTo>
                    <a:pt x="271" y="228"/>
                    <a:pt x="271" y="228"/>
                    <a:pt x="271" y="228"/>
                  </a:cubicBezTo>
                  <a:cubicBezTo>
                    <a:pt x="468" y="228"/>
                    <a:pt x="468" y="228"/>
                    <a:pt x="468" y="228"/>
                  </a:cubicBezTo>
                  <a:cubicBezTo>
                    <a:pt x="468" y="500"/>
                    <a:pt x="468" y="500"/>
                    <a:pt x="468" y="500"/>
                  </a:cubicBezTo>
                  <a:cubicBezTo>
                    <a:pt x="412" y="526"/>
                    <a:pt x="348" y="539"/>
                    <a:pt x="282" y="539"/>
                  </a:cubicBezTo>
                  <a:close/>
                </a:path>
              </a:pathLst>
            </a:custGeom>
            <a:solidFill>
              <a:srgbClr val="E3183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gray">
            <a:xfrm>
              <a:off x="8579360" y="5516489"/>
              <a:ext cx="111661" cy="520092"/>
            </a:xfrm>
            <a:prstGeom prst="rect">
              <a:avLst/>
            </a:prstGeom>
            <a:solidFill>
              <a:srgbClr val="E3183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1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0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0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49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1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8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8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2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17.12.2018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75684D-DCAF-4EBE-B5A7-108C63432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  <a:extLst/>
          </a:blip>
          <a:srcRect r="11111"/>
          <a:stretch/>
        </p:blipFill>
        <p:spPr>
          <a:xfrm>
            <a:off x="0" y="-33513"/>
            <a:ext cx="12191980" cy="6858000"/>
          </a:xfrm>
          <a:prstGeom prst="rect">
            <a:avLst/>
          </a:prstGeom>
        </p:spPr>
      </p:pic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>
            <a:normAutofit/>
          </a:bodyPr>
          <a:lstStyle/>
          <a:p>
            <a:r>
              <a:rPr lang="de-DE">
                <a:cs typeface="Calibri Light"/>
              </a:rPr>
              <a:t>CBS Chatbot</a:t>
            </a:r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A1BB1-E772-47D2-B15F-AE30B9E05A91}"/>
              </a:ext>
            </a:extLst>
          </p:cNvPr>
          <p:cNvSpPr txBox="1"/>
          <p:nvPr/>
        </p:nvSpPr>
        <p:spPr>
          <a:xfrm>
            <a:off x="4101791" y="3915937"/>
            <a:ext cx="404417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Jan, </a:t>
            </a:r>
            <a:r>
              <a:rPr lang="en-US" err="1">
                <a:solidFill>
                  <a:schemeClr val="bg1"/>
                </a:solidFill>
              </a:rPr>
              <a:t>Askin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nl-NL">
                <a:solidFill>
                  <a:schemeClr val="bg1"/>
                </a:solidFill>
              </a:rPr>
              <a:t>Şeyma</a:t>
            </a:r>
            <a:r>
              <a:rPr lang="en-US">
                <a:solidFill>
                  <a:schemeClr val="bg1"/>
                </a:solidFill>
              </a:rPr>
              <a:t>, Timo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A1AD-6F5E-48FE-ABED-0B684FA7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12" y="625928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>
                <a:cs typeface="Calibri Light"/>
              </a:rPr>
              <a:t>Table of contents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A20A15-D023-4CE7-A0BD-0C0F68E331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474953"/>
              </p:ext>
            </p:extLst>
          </p:nvPr>
        </p:nvGraphicFramePr>
        <p:xfrm>
          <a:off x="4588145" y="1171103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235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52C84-4C6C-4E1A-80C9-8E6AFBD7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900" y="637563"/>
            <a:ext cx="8640201" cy="3070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000" b="1" cap="all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EE1A-35F7-485D-9862-1C3659508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899" y="3707933"/>
            <a:ext cx="8640202" cy="21538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800">
                <a:solidFill>
                  <a:schemeClr val="tx1"/>
                </a:solidFill>
              </a:rPr>
              <a:t>The goal of our research is to </a:t>
            </a:r>
            <a:r>
              <a:rPr lang="en-US" sz="2800" err="1">
                <a:solidFill>
                  <a:schemeClr val="tx1"/>
                </a:solidFill>
              </a:rPr>
              <a:t>categorise</a:t>
            </a:r>
            <a:r>
              <a:rPr lang="en-US" sz="2800">
                <a:solidFill>
                  <a:schemeClr val="tx1"/>
                </a:solidFill>
              </a:rPr>
              <a:t> top 10 most asked topics/questions that are asked per e-mail to CBS</a:t>
            </a:r>
          </a:p>
        </p:txBody>
      </p:sp>
    </p:spTree>
    <p:extLst>
      <p:ext uri="{BB962C8B-B14F-4D97-AF65-F5344CB8AC3E}">
        <p14:creationId xmlns:p14="http://schemas.microsoft.com/office/powerpoint/2010/main" val="519434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4A74-21B3-4316-9B16-1EBA1634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nl-NL"/>
              <a:t>Multi-classification model training</a:t>
            </a:r>
            <a:endParaRPr lang="LID4096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1444542-0EF4-414E-AE17-B1B4B51F7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68437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8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98EEE-C6E1-4A17-A3BC-C3AF3FE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238" y="627696"/>
            <a:ext cx="5364444" cy="1356360"/>
          </a:xfrm>
        </p:spPr>
        <p:txBody>
          <a:bodyPr>
            <a:normAutofit/>
          </a:bodyPr>
          <a:lstStyle/>
          <a:p>
            <a:r>
              <a:rPr lang="nl-NL"/>
              <a:t>Multi-classification model evaluation</a:t>
            </a:r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8DE4C-46E5-4DE7-8D71-6C1AE9821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24"/>
          <a:stretch/>
        </p:blipFill>
        <p:spPr>
          <a:xfrm>
            <a:off x="324861" y="2601276"/>
            <a:ext cx="6999864" cy="295084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F0F744-BD04-4104-B352-0589992A4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818935"/>
              </p:ext>
            </p:extLst>
          </p:nvPr>
        </p:nvGraphicFramePr>
        <p:xfrm>
          <a:off x="7162799" y="2448402"/>
          <a:ext cx="4575047" cy="349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54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DF26-774B-4C78-BD6C-53B42D3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Non-Negative Matrix | Topic Modelling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BA33-74CB-4327-87B9-4595BDD2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54850"/>
            <a:ext cx="5922818" cy="692786"/>
          </a:xfrm>
        </p:spPr>
        <p:txBody>
          <a:bodyPr>
            <a:normAutofit/>
          </a:bodyPr>
          <a:lstStyle/>
          <a:p>
            <a:r>
              <a:rPr lang="nl-NL" sz="1800"/>
              <a:t>Gives 2 matrices as an output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6CFB7-7332-4EE6-BDC7-3731E699E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45213"/>
              </p:ext>
            </p:extLst>
          </p:nvPr>
        </p:nvGraphicFramePr>
        <p:xfrm>
          <a:off x="831274" y="2835564"/>
          <a:ext cx="4697196" cy="256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99">
                  <a:extLst>
                    <a:ext uri="{9D8B030D-6E8A-4147-A177-3AD203B41FA5}">
                      <a16:colId xmlns:a16="http://schemas.microsoft.com/office/drawing/2014/main" val="3196560843"/>
                    </a:ext>
                  </a:extLst>
                </a:gridCol>
                <a:gridCol w="1174299">
                  <a:extLst>
                    <a:ext uri="{9D8B030D-6E8A-4147-A177-3AD203B41FA5}">
                      <a16:colId xmlns:a16="http://schemas.microsoft.com/office/drawing/2014/main" val="2465838850"/>
                    </a:ext>
                  </a:extLst>
                </a:gridCol>
                <a:gridCol w="1174299">
                  <a:extLst>
                    <a:ext uri="{9D8B030D-6E8A-4147-A177-3AD203B41FA5}">
                      <a16:colId xmlns:a16="http://schemas.microsoft.com/office/drawing/2014/main" val="2697100456"/>
                    </a:ext>
                  </a:extLst>
                </a:gridCol>
                <a:gridCol w="1174299">
                  <a:extLst>
                    <a:ext uri="{9D8B030D-6E8A-4147-A177-3AD203B41FA5}">
                      <a16:colId xmlns:a16="http://schemas.microsoft.com/office/drawing/2014/main" val="253026604"/>
                    </a:ext>
                  </a:extLst>
                </a:gridCol>
              </a:tblGrid>
              <a:tr h="641928"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Topic 1</a:t>
                      </a:r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Topic 2</a:t>
                      </a:r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Topic 3</a:t>
                      </a:r>
                      <a:endParaRPr lang="LID4096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79597"/>
                  </a:ext>
                </a:extLst>
              </a:tr>
              <a:tr h="641928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Dataset ‘Bevolking’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17044"/>
                  </a:ext>
                </a:extLst>
              </a:tr>
              <a:tr h="641928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Dataset ‘Inkomen’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55703"/>
                  </a:ext>
                </a:extLst>
              </a:tr>
              <a:tr h="641928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Dataset ‘Overig’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7100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04D115-0E98-45B9-86C0-40DDBD481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108819"/>
              </p:ext>
            </p:extLst>
          </p:nvPr>
        </p:nvGraphicFramePr>
        <p:xfrm>
          <a:off x="5775398" y="2835564"/>
          <a:ext cx="5714636" cy="256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659">
                  <a:extLst>
                    <a:ext uri="{9D8B030D-6E8A-4147-A177-3AD203B41FA5}">
                      <a16:colId xmlns:a16="http://schemas.microsoft.com/office/drawing/2014/main" val="3196560843"/>
                    </a:ext>
                  </a:extLst>
                </a:gridCol>
                <a:gridCol w="1428659">
                  <a:extLst>
                    <a:ext uri="{9D8B030D-6E8A-4147-A177-3AD203B41FA5}">
                      <a16:colId xmlns:a16="http://schemas.microsoft.com/office/drawing/2014/main" val="2465838850"/>
                    </a:ext>
                  </a:extLst>
                </a:gridCol>
                <a:gridCol w="1428659">
                  <a:extLst>
                    <a:ext uri="{9D8B030D-6E8A-4147-A177-3AD203B41FA5}">
                      <a16:colId xmlns:a16="http://schemas.microsoft.com/office/drawing/2014/main" val="2697100456"/>
                    </a:ext>
                  </a:extLst>
                </a:gridCol>
                <a:gridCol w="1428659">
                  <a:extLst>
                    <a:ext uri="{9D8B030D-6E8A-4147-A177-3AD203B41FA5}">
                      <a16:colId xmlns:a16="http://schemas.microsoft.com/office/drawing/2014/main" val="253026604"/>
                    </a:ext>
                  </a:extLst>
                </a:gridCol>
              </a:tblGrid>
              <a:tr h="427952"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Topic 1</a:t>
                      </a:r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Topic 2</a:t>
                      </a:r>
                      <a:endParaRPr lang="LID4096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/>
                        <a:t>Topic 3</a:t>
                      </a:r>
                      <a:endParaRPr lang="LID4096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479597"/>
                  </a:ext>
                </a:extLst>
              </a:tr>
              <a:tr h="427952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belasting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517044"/>
                  </a:ext>
                </a:extLst>
              </a:tr>
              <a:tr h="427952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kinderen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55703"/>
                  </a:ext>
                </a:extLst>
              </a:tr>
              <a:tr h="427952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regio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10036"/>
                  </a:ext>
                </a:extLst>
              </a:tr>
              <a:tr h="427952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gezinnen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69006"/>
                  </a:ext>
                </a:extLst>
              </a:tr>
              <a:tr h="427952">
                <a:tc>
                  <a:txBody>
                    <a:bodyPr/>
                    <a:lstStyle/>
                    <a:p>
                      <a:r>
                        <a:rPr lang="nl-NL" sz="1400">
                          <a:solidFill>
                            <a:schemeClr val="bg1"/>
                          </a:solidFill>
                        </a:rPr>
                        <a:t>besteedbaar</a:t>
                      </a:r>
                      <a:endParaRPr lang="LID4096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LID4096" sz="14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61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0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C4EE9-AAD6-40AC-A8FB-C50CA9FE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/>
              <a:t>Data Visualization</a:t>
            </a:r>
            <a:endParaRPr lang="LID4096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DC5DC40-C2CE-4E1B-8B14-C1191193D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2139" y="1771650"/>
            <a:ext cx="3877017" cy="38770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B241F-3893-45E1-BC89-804CE1C4D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i="1"/>
              <a:t>Right now</a:t>
            </a:r>
          </a:p>
          <a:p>
            <a:pPr lvl="1"/>
            <a:r>
              <a:rPr lang="en-US"/>
              <a:t>Sentences</a:t>
            </a:r>
          </a:p>
          <a:p>
            <a:pPr lvl="2"/>
            <a:r>
              <a:rPr lang="en-US"/>
              <a:t>“...”</a:t>
            </a:r>
          </a:p>
          <a:p>
            <a:pPr lvl="1"/>
            <a:r>
              <a:rPr lang="en-US"/>
              <a:t>Topics</a:t>
            </a:r>
          </a:p>
          <a:p>
            <a:pPr lvl="2"/>
            <a:r>
              <a:rPr lang="en-US"/>
              <a:t>'</a:t>
            </a:r>
            <a:r>
              <a:rPr lang="en-US" err="1"/>
              <a:t>inkomensgroepen</a:t>
            </a:r>
            <a:r>
              <a:rPr lang="en-US"/>
              <a:t>', '</a:t>
            </a:r>
            <a:r>
              <a:rPr lang="en-US" err="1"/>
              <a:t>persoonlijk</a:t>
            </a:r>
            <a:r>
              <a:rPr lang="en-US"/>
              <a:t>', '</a:t>
            </a:r>
            <a:r>
              <a:rPr lang="en-US" err="1"/>
              <a:t>netto</a:t>
            </a:r>
            <a:r>
              <a:rPr lang="en-US"/>
              <a:t>', '</a:t>
            </a:r>
            <a:r>
              <a:rPr lang="en-US" err="1"/>
              <a:t>vraag</a:t>
            </a:r>
            <a:r>
              <a:rPr lang="en-US"/>
              <a:t>', '</a:t>
            </a:r>
            <a:r>
              <a:rPr lang="en-US" err="1"/>
              <a:t>antwoord</a:t>
            </a:r>
            <a:r>
              <a:rPr lang="en-US"/>
              <a:t>', '</a:t>
            </a:r>
            <a:r>
              <a:rPr lang="en-US" err="1"/>
              <a:t>goedemorgen</a:t>
            </a:r>
            <a:r>
              <a:rPr lang="en-US"/>
              <a:t>', '</a:t>
            </a:r>
            <a:r>
              <a:rPr lang="en-US" err="1"/>
              <a:t>statline</a:t>
            </a:r>
            <a:r>
              <a:rPr lang="en-US"/>
              <a:t>', '</a:t>
            </a:r>
            <a:r>
              <a:rPr lang="en-US" err="1"/>
              <a:t>kans</a:t>
            </a:r>
            <a:r>
              <a:rPr lang="en-US"/>
              <a:t>', '</a:t>
            </a:r>
            <a:r>
              <a:rPr lang="en-US" err="1"/>
              <a:t>goedemiddag</a:t>
            </a:r>
            <a:r>
              <a:rPr lang="en-US"/>
              <a:t>', '</a:t>
            </a:r>
            <a:r>
              <a:rPr lang="en-US" err="1"/>
              <a:t>jullie</a:t>
            </a:r>
            <a:endParaRPr lang="en-US"/>
          </a:p>
          <a:p>
            <a:pPr lvl="2"/>
            <a:r>
              <a:rPr lang="en-US"/>
              <a:t>'10', '</a:t>
            </a:r>
            <a:r>
              <a:rPr lang="en-US" err="1"/>
              <a:t>besteedbaar</a:t>
            </a:r>
            <a:r>
              <a:rPr lang="en-US"/>
              <a:t>', '</a:t>
            </a:r>
            <a:r>
              <a:rPr lang="en-US" err="1"/>
              <a:t>zoek</a:t>
            </a:r>
            <a:r>
              <a:rPr lang="en-US"/>
              <a:t>', '</a:t>
            </a:r>
            <a:r>
              <a:rPr lang="en-US" err="1"/>
              <a:t>inkomen</a:t>
            </a:r>
            <a:r>
              <a:rPr lang="en-US"/>
              <a:t>', '</a:t>
            </a:r>
            <a:r>
              <a:rPr lang="en-US" err="1"/>
              <a:t>bruto</a:t>
            </a:r>
            <a:r>
              <a:rPr lang="en-US"/>
              <a:t>', '</a:t>
            </a:r>
            <a:r>
              <a:rPr lang="en-US" err="1"/>
              <a:t>gemiddelde</a:t>
            </a:r>
            <a:r>
              <a:rPr lang="en-US"/>
              <a:t>', '</a:t>
            </a:r>
            <a:r>
              <a:rPr lang="en-US" err="1"/>
              <a:t>regio</a:t>
            </a:r>
            <a:r>
              <a:rPr lang="en-US"/>
              <a:t>', '</a:t>
            </a:r>
            <a:r>
              <a:rPr lang="en-US" err="1"/>
              <a:t>gemiddeld</a:t>
            </a:r>
            <a:r>
              <a:rPr lang="en-US"/>
              <a:t>', '</a:t>
            </a:r>
            <a:r>
              <a:rPr lang="en-US" err="1"/>
              <a:t>informatie</a:t>
            </a:r>
            <a:r>
              <a:rPr lang="en-US"/>
              <a:t>', '</a:t>
            </a:r>
            <a:r>
              <a:rPr lang="en-US" err="1"/>
              <a:t>mediaan</a:t>
            </a:r>
            <a:r>
              <a:rPr lang="en-US"/>
              <a:t>'</a:t>
            </a:r>
          </a:p>
          <a:p>
            <a:pPr lvl="2"/>
            <a:endParaRPr lang="en-US"/>
          </a:p>
          <a:p>
            <a:pPr lvl="1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734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508139-05AD-46A0-8B10-4B2DA7E2C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D94F80-6266-4B2B-BDB8-4B7BA8C6B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A594-9AD1-4A6E-8EB3-0AB29143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88" y="766865"/>
            <a:ext cx="4269000" cy="5331887"/>
          </a:xfrm>
          <a:noFill/>
          <a:ln w="12700" cmpd="sng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cap="all">
                <a:solidFill>
                  <a:schemeClr val="tx1"/>
                </a:solidFill>
              </a:rPr>
              <a:t>Upcoming Week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EA333-F3FA-4C80-A600-BC042B4CF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53842" y="2054826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E8CB0-F594-4E20-91C1-B18CAAD8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062" y="581891"/>
            <a:ext cx="6608574" cy="5315570"/>
          </a:xfr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571500">
              <a:buClr>
                <a:schemeClr val="tx1"/>
              </a:buClr>
            </a:pPr>
            <a:r>
              <a:rPr lang="en-US" sz="2800">
                <a:solidFill>
                  <a:schemeClr val="tx1"/>
                </a:solidFill>
              </a:rPr>
              <a:t>Find better way for visualization</a:t>
            </a:r>
          </a:p>
          <a:p>
            <a:pPr marL="571500" indent="-571500">
              <a:buClr>
                <a:schemeClr val="tx1"/>
              </a:buClr>
            </a:pPr>
            <a:r>
              <a:rPr lang="en-US" sz="2800">
                <a:solidFill>
                  <a:schemeClr val="tx1"/>
                </a:solidFill>
              </a:rPr>
              <a:t>Research paper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0FCC2DF6-6841-4C19-A127-BF0FCD88B4E5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nl-NL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873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BF0E-645A-4C4A-B56E-44A8B400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Questions or feedback?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A88AEA29-F710-4EC6-A5D4-A262EFC3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7633" y="838090"/>
            <a:ext cx="2796733" cy="279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427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AE03B508C05847806E8CA1F9ACD734" ma:contentTypeVersion="4" ma:contentTypeDescription="Een nieuw document maken." ma:contentTypeScope="" ma:versionID="aadc306ead433d0c50701e3df7696dc0">
  <xsd:schema xmlns:xsd="http://www.w3.org/2001/XMLSchema" xmlns:xs="http://www.w3.org/2001/XMLSchema" xmlns:p="http://schemas.microsoft.com/office/2006/metadata/properties" xmlns:ns2="6fa92205-762c-4da8-8215-640bd5bef01d" targetNamespace="http://schemas.microsoft.com/office/2006/metadata/properties" ma:root="true" ma:fieldsID="19428d207a49320ad06f115488e844e4" ns2:_="">
    <xsd:import namespace="6fa92205-762c-4da8-8215-640bd5bef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92205-762c-4da8-8215-640bd5bef0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7C1E09-9A1C-4211-B569-76389DF797E3}">
  <ds:schemaRefs>
    <ds:schemaRef ds:uri="6fa92205-762c-4da8-8215-640bd5bef0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672BDA-B23E-41C0-8F79-610EB6958311}">
  <ds:schemaRefs>
    <ds:schemaRef ds:uri="6fa92205-762c-4da8-8215-640bd5bef0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99DBC58-6E3E-4F5E-BC2D-A0B4A9DB96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4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Basis</vt:lpstr>
      <vt:lpstr>1_Basis</vt:lpstr>
      <vt:lpstr>CBS Chatbot</vt:lpstr>
      <vt:lpstr>Table of contents</vt:lpstr>
      <vt:lpstr>Goal</vt:lpstr>
      <vt:lpstr>Multi-classification model training</vt:lpstr>
      <vt:lpstr>Multi-classification model evaluation</vt:lpstr>
      <vt:lpstr>Non-Negative Matrix | Topic Modelling</vt:lpstr>
      <vt:lpstr>Data Visualization</vt:lpstr>
      <vt:lpstr>Upcoming Week</vt:lpstr>
      <vt:lpstr>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 Chatbot</dc:title>
  <dc:creator>Şeyma Irılmazbilek</dc:creator>
  <cp:revision>1</cp:revision>
  <dcterms:created xsi:type="dcterms:W3CDTF">2018-12-17T12:51:32Z</dcterms:created>
  <dcterms:modified xsi:type="dcterms:W3CDTF">2018-12-17T12:52:20Z</dcterms:modified>
</cp:coreProperties>
</file>