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jpeg" ContentType="image/jpe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9872640" cy="19260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143000" y="4166640"/>
            <a:ext cx="9872640" cy="19260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01720" y="205740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01720" y="416664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143000" y="416664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9872640" cy="40381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143000" y="2057400"/>
            <a:ext cx="9872640" cy="40381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3548880" y="2057040"/>
            <a:ext cx="5060880" cy="403812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3548880" y="2057040"/>
            <a:ext cx="5060880" cy="4038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1143000" y="2057400"/>
            <a:ext cx="9872640" cy="403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9872640" cy="40381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4817520" cy="40381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01720" y="2057400"/>
            <a:ext cx="4817520" cy="40381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1143000" y="609480"/>
            <a:ext cx="9875160" cy="6287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143000" y="416664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01720" y="2057400"/>
            <a:ext cx="4817520" cy="40381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143000" y="2057400"/>
            <a:ext cx="9872640" cy="403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4817520" cy="40381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01720" y="205740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01720" y="416664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01720" y="205740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143000" y="4166640"/>
            <a:ext cx="9872640" cy="19260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9872640" cy="19260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143000" y="4166640"/>
            <a:ext cx="9872640" cy="19260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01720" y="205740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01720" y="416664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1143000" y="416664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9872640" cy="40381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1143000" y="2057400"/>
            <a:ext cx="9872640" cy="40381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3548880" y="2057040"/>
            <a:ext cx="5060880" cy="403812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3548880" y="2057040"/>
            <a:ext cx="5060880" cy="4038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143000" y="2057400"/>
            <a:ext cx="9872640" cy="403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9872640" cy="40381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4817520" cy="40381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01720" y="2057400"/>
            <a:ext cx="4817520" cy="40381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9872640" cy="40381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1143000" y="609480"/>
            <a:ext cx="9875160" cy="6287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1143000" y="416664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01720" y="2057400"/>
            <a:ext cx="4817520" cy="40381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4817520" cy="40381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01720" y="205740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01720" y="416664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01720" y="205740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1143000" y="4166640"/>
            <a:ext cx="9872640" cy="19260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9872640" cy="19260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1143000" y="4166640"/>
            <a:ext cx="9872640" cy="19260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01720" y="205740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01720" y="416664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1143000" y="416664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9872640" cy="40381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1143000" y="2057400"/>
            <a:ext cx="9872640" cy="40381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3548880" y="2057040"/>
            <a:ext cx="5060880" cy="403812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3548880" y="2057040"/>
            <a:ext cx="5060880" cy="4038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4817520" cy="40381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01720" y="2057400"/>
            <a:ext cx="4817520" cy="40381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143000" y="609480"/>
            <a:ext cx="9875160" cy="6287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143000" y="416664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01720" y="2057400"/>
            <a:ext cx="4817520" cy="40381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4817520" cy="40381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01720" y="205740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01720" y="416664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01720" y="205740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143000" y="4166640"/>
            <a:ext cx="9872640" cy="19260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6b7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31120" y="243720"/>
            <a:ext cx="11724120" cy="63774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231120" y="243720"/>
            <a:ext cx="11724120" cy="6377400"/>
          </a:xfrm>
          <a:prstGeom prst="rect">
            <a:avLst/>
          </a:prstGeom>
          <a:solidFill>
            <a:schemeClr val="accent1"/>
          </a:solidFill>
          <a:ln w="12600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29257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85000"/>
              </a:lnSpc>
            </a:pPr>
            <a:r>
              <a:rPr b="1" lang="en-US" sz="7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1143000" y="6223680"/>
            <a:ext cx="2328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1/11/19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949200" y="6223680"/>
            <a:ext cx="4717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9329400" y="6223680"/>
            <a:ext cx="17056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D19B02F-2C39-4CE7-B234-0433240773C7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Line 7"/>
          <p:cNvSpPr/>
          <p:nvPr/>
        </p:nvSpPr>
        <p:spPr>
          <a:xfrm>
            <a:off x="1978560" y="3733560"/>
            <a:ext cx="8229600" cy="360"/>
          </a:xfrm>
          <a:prstGeom prst="line">
            <a:avLst/>
          </a:prstGeom>
          <a:ln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0" lang="en-US" sz="18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0" lang="en-US" sz="16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b="0" lang="en-US" sz="16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</a:t>
            </a:r>
            <a:endParaRPr b="0" lang="en-US" sz="20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6b7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231120" y="243720"/>
            <a:ext cx="11724120" cy="63774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143000" y="2057400"/>
            <a:ext cx="9872640" cy="40381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28600" indent="-182520">
              <a:lnSpc>
                <a:spcPct val="100000"/>
              </a:lnSpc>
              <a:buClr>
                <a:srgbClr val="a6b727"/>
              </a:buClr>
              <a:buSzPct val="80000"/>
              <a:buFont typeface="Corbel"/>
              <a:buChar char="•"/>
            </a:pPr>
            <a:r>
              <a:rPr b="0" lang="en-US" sz="22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LevelEdit Master text styles</a:t>
            </a:r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457200" indent="-182520">
              <a:lnSpc>
                <a:spcPct val="100000"/>
              </a:lnSpc>
              <a:buClr>
                <a:srgbClr val="a6b727"/>
              </a:buClr>
              <a:buSzPct val="80000"/>
              <a:buFont typeface="Corbel"/>
              <a:buChar char="•"/>
            </a:pPr>
            <a:r>
              <a:rPr b="0" lang="en-US" sz="20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level</a:t>
            </a:r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731520" indent="-182520">
              <a:lnSpc>
                <a:spcPct val="100000"/>
              </a:lnSpc>
              <a:buClr>
                <a:srgbClr val="a6b727"/>
              </a:buClr>
              <a:buSzPct val="80000"/>
              <a:buFont typeface="Corbel"/>
              <a:buChar char="•"/>
            </a:pPr>
            <a:r>
              <a:rPr b="0" lang="en-US" sz="18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level</a:t>
            </a:r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005840" indent="-182520">
              <a:lnSpc>
                <a:spcPct val="100000"/>
              </a:lnSpc>
              <a:buClr>
                <a:srgbClr val="a6b727"/>
              </a:buClr>
              <a:buSzPct val="80000"/>
              <a:buFont typeface="Corbel"/>
              <a:buChar char="•"/>
            </a:pPr>
            <a:r>
              <a:rPr b="0" lang="en-US" sz="16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level</a:t>
            </a:r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1280160" indent="-182520">
              <a:lnSpc>
                <a:spcPct val="100000"/>
              </a:lnSpc>
              <a:buClr>
                <a:srgbClr val="a6b727"/>
              </a:buClr>
              <a:buSzPct val="80000"/>
              <a:buFont typeface="Corbel"/>
              <a:buChar char="•"/>
            </a:pPr>
            <a:r>
              <a:rPr b="0" lang="en-US" sz="16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level</a:t>
            </a:r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1143000" y="6223680"/>
            <a:ext cx="2328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1/11/19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3949200" y="6223680"/>
            <a:ext cx="4717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9329400" y="6223680"/>
            <a:ext cx="17056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5AC1E3A-FFF8-430B-B997-F0E3C7F3527D}" type="slidenum">
              <a:rPr b="0" lang="en-US" sz="12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6b7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31120" y="243720"/>
            <a:ext cx="11724120" cy="63774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1143000" y="2057400"/>
            <a:ext cx="9872640" cy="40381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28600" indent="-182520">
              <a:lnSpc>
                <a:spcPct val="100000"/>
              </a:lnSpc>
              <a:buClr>
                <a:srgbClr val="a6b727"/>
              </a:buClr>
              <a:buSzPct val="80000"/>
              <a:buFont typeface="Corbel"/>
              <a:buChar char="•"/>
            </a:pPr>
            <a:r>
              <a:rPr b="0" lang="en-US" sz="22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LevelEdit Master text styles</a:t>
            </a:r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457200" indent="-182520">
              <a:lnSpc>
                <a:spcPct val="100000"/>
              </a:lnSpc>
              <a:buClr>
                <a:srgbClr val="a6b727"/>
              </a:buClr>
              <a:buSzPct val="80000"/>
              <a:buFont typeface="Corbel"/>
              <a:buChar char="•"/>
            </a:pPr>
            <a:r>
              <a:rPr b="0" lang="en-US" sz="20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level</a:t>
            </a:r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731520" indent="-182520">
              <a:lnSpc>
                <a:spcPct val="100000"/>
              </a:lnSpc>
              <a:buClr>
                <a:srgbClr val="a6b727"/>
              </a:buClr>
              <a:buSzPct val="80000"/>
              <a:buFont typeface="Corbel"/>
              <a:buChar char="•"/>
            </a:pPr>
            <a:r>
              <a:rPr b="0" lang="en-US" sz="18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level</a:t>
            </a:r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005840" indent="-182520">
              <a:lnSpc>
                <a:spcPct val="100000"/>
              </a:lnSpc>
              <a:buClr>
                <a:srgbClr val="a6b727"/>
              </a:buClr>
              <a:buSzPct val="80000"/>
              <a:buFont typeface="Corbel"/>
              <a:buChar char="•"/>
            </a:pPr>
            <a:r>
              <a:rPr b="0" lang="en-US" sz="16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level</a:t>
            </a:r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1280160" indent="-182520">
              <a:lnSpc>
                <a:spcPct val="100000"/>
              </a:lnSpc>
              <a:buClr>
                <a:srgbClr val="a6b727"/>
              </a:buClr>
              <a:buSzPct val="80000"/>
              <a:buFont typeface="Corbel"/>
              <a:buChar char="•"/>
            </a:pPr>
            <a:r>
              <a:rPr b="0" lang="en-US" sz="16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level</a:t>
            </a:r>
            <a:endParaRPr b="0" lang="en-US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1143000" y="6223680"/>
            <a:ext cx="2328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1/11/19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3949200" y="6223680"/>
            <a:ext cx="4717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9329400" y="6223680"/>
            <a:ext cx="17056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B3B51A8-EBF3-4E41-B9DB-AD37402D7D2A}" type="slidenum">
              <a:rPr b="0" lang="en-US" sz="12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6b7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31120" y="243720"/>
            <a:ext cx="11724120" cy="6377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600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3" name="Picture 4" descr=""/>
          <p:cNvPicPr/>
          <p:nvPr/>
        </p:nvPicPr>
        <p:blipFill>
          <a:blip r:embed="rId1"/>
          <a:srcRect l="0" t="0" r="11112" b="0"/>
          <a:stretch/>
        </p:blipFill>
        <p:spPr>
          <a:xfrm>
            <a:off x="0" y="396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24" name="Line 2"/>
          <p:cNvSpPr/>
          <p:nvPr/>
        </p:nvSpPr>
        <p:spPr>
          <a:xfrm>
            <a:off x="1978560" y="3733560"/>
            <a:ext cx="8229600" cy="360"/>
          </a:xfrm>
          <a:prstGeom prst="line">
            <a:avLst/>
          </a:prstGeom>
          <a:ln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TextShape 3"/>
          <p:cNvSpPr txBox="1"/>
          <p:nvPr/>
        </p:nvSpPr>
        <p:spPr>
          <a:xfrm>
            <a:off x="1109880" y="882360"/>
            <a:ext cx="9966600" cy="2925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85000"/>
              </a:lnSpc>
            </a:pPr>
            <a:r>
              <a:rPr b="1" lang="en-US" sz="7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CBS Chatbot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4101840" y="3916080"/>
            <a:ext cx="40438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Askin, Jan, Niels, Seyma, Timo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6b7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53040" y="609480"/>
            <a:ext cx="3363840" cy="5605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Agenda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588200" y="1171800"/>
            <a:ext cx="6451560" cy="1275840"/>
          </a:xfrm>
          <a:prstGeom prst="roundRect">
            <a:avLst>
              <a:gd name="adj" fmla="val 10000"/>
            </a:avLst>
          </a:prstGeom>
          <a:solidFill>
            <a:schemeClr val="accent5">
              <a:hueOff val="0"/>
              <a:satOff val="0"/>
              <a:lumOff val="0"/>
              <a:alphaOff val="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2"/>
          <a:fontRef idx="minor"/>
        </p:style>
      </p:sp>
      <p:sp>
        <p:nvSpPr>
          <p:cNvPr id="129" name="CustomShape 3"/>
          <p:cNvSpPr/>
          <p:nvPr/>
        </p:nvSpPr>
        <p:spPr>
          <a:xfrm>
            <a:off x="4974120" y="1458720"/>
            <a:ext cx="701640" cy="7016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>
            <a:outerShdw blurRad="38100" dir="5400000" dist="2540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2"/>
          <a:fontRef idx="minor"/>
        </p:style>
      </p:sp>
      <p:sp>
        <p:nvSpPr>
          <p:cNvPr id="130" name="CustomShape 4"/>
          <p:cNvSpPr/>
          <p:nvPr/>
        </p:nvSpPr>
        <p:spPr>
          <a:xfrm>
            <a:off x="6062040" y="1171800"/>
            <a:ext cx="4977720" cy="12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5000" rIns="135000" tIns="135000" bIns="135000" anchor="ctr"/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1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Afgelopen week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4588200" y="2766960"/>
            <a:ext cx="6451560" cy="1275840"/>
          </a:xfrm>
          <a:prstGeom prst="roundRect">
            <a:avLst>
              <a:gd name="adj" fmla="val 10000"/>
            </a:avLst>
          </a:prstGeom>
          <a:solidFill>
            <a:schemeClr val="accent5">
              <a:hueOff val="5437504"/>
              <a:satOff val="-31742"/>
              <a:lumOff val="-2549"/>
              <a:alphaOff val="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2"/>
          <a:fontRef idx="minor"/>
        </p:style>
      </p:sp>
      <p:sp>
        <p:nvSpPr>
          <p:cNvPr id="132" name="CustomShape 6"/>
          <p:cNvSpPr/>
          <p:nvPr/>
        </p:nvSpPr>
        <p:spPr>
          <a:xfrm>
            <a:off x="4974120" y="3054240"/>
            <a:ext cx="701640" cy="7016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38100" dir="5400000" dist="2540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2"/>
          <a:fontRef idx="minor"/>
        </p:style>
      </p:sp>
      <p:sp>
        <p:nvSpPr>
          <p:cNvPr id="133" name="CustomShape 7"/>
          <p:cNvSpPr/>
          <p:nvPr/>
        </p:nvSpPr>
        <p:spPr>
          <a:xfrm>
            <a:off x="6062040" y="2766960"/>
            <a:ext cx="4977720" cy="12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5000" rIns="135000" tIns="135000" bIns="135000" anchor="ctr"/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Aankomend week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8"/>
          <p:cNvSpPr/>
          <p:nvPr/>
        </p:nvSpPr>
        <p:spPr>
          <a:xfrm>
            <a:off x="4588200" y="4362120"/>
            <a:ext cx="6451560" cy="1275840"/>
          </a:xfrm>
          <a:prstGeom prst="roundRect">
            <a:avLst>
              <a:gd name="adj" fmla="val 10000"/>
            </a:avLst>
          </a:prstGeom>
          <a:solidFill>
            <a:schemeClr val="accent5">
              <a:hueOff val="10875008"/>
              <a:satOff val="-63485"/>
              <a:lumOff val="-5097"/>
              <a:alphaOff val="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2"/>
          <a:fontRef idx="minor"/>
        </p:style>
      </p:sp>
      <p:sp>
        <p:nvSpPr>
          <p:cNvPr id="135" name="CustomShape 9"/>
          <p:cNvSpPr/>
          <p:nvPr/>
        </p:nvSpPr>
        <p:spPr>
          <a:xfrm>
            <a:off x="4974120" y="4649400"/>
            <a:ext cx="701640" cy="7016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38100" dir="5400000" dist="2540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2"/>
          <a:fontRef idx="minor"/>
        </p:style>
      </p:sp>
      <p:sp>
        <p:nvSpPr>
          <p:cNvPr id="136" name="CustomShape 10"/>
          <p:cNvSpPr/>
          <p:nvPr/>
        </p:nvSpPr>
        <p:spPr>
          <a:xfrm>
            <a:off x="6062040" y="4362120"/>
            <a:ext cx="4977720" cy="12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5000" rIns="135000" tIns="135000" bIns="135000" anchor="ctr"/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Doel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2"/>
          <p:cNvSpPr/>
          <p:nvPr/>
        </p:nvSpPr>
        <p:spPr>
          <a:xfrm>
            <a:off x="231120" y="243720"/>
            <a:ext cx="11724120" cy="637740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3"/>
          <p:cNvSpPr/>
          <p:nvPr/>
        </p:nvSpPr>
        <p:spPr>
          <a:xfrm>
            <a:off x="230760" y="4572000"/>
            <a:ext cx="11719440" cy="2052360"/>
          </a:xfrm>
          <a:prstGeom prst="rect">
            <a:avLst/>
          </a:prstGeom>
          <a:solidFill>
            <a:schemeClr val="accent1"/>
          </a:solidFill>
          <a:ln w="12600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TextShape 4"/>
          <p:cNvSpPr txBox="1"/>
          <p:nvPr/>
        </p:nvSpPr>
        <p:spPr>
          <a:xfrm>
            <a:off x="1143000" y="4825080"/>
            <a:ext cx="9875160" cy="1356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Afgelopen week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710280" y="642960"/>
            <a:ext cx="3425760" cy="3538080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338400" rIns="338400" tIns="1415520" bIns="330120"/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Data cleaning en Python (DataCamp)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6"/>
          <p:cNvSpPr/>
          <p:nvPr/>
        </p:nvSpPr>
        <p:spPr>
          <a:xfrm>
            <a:off x="710280" y="642960"/>
            <a:ext cx="3425760" cy="1415160"/>
          </a:xfrm>
          <a:prstGeom prst="rect">
            <a:avLst/>
          </a:prstGeom>
          <a:noFill/>
          <a:ln>
            <a:noFill/>
          </a:ln>
        </p:spPr>
        <p:style>
          <a:lnRef idx="2"/>
          <a:fillRef idx="0"/>
          <a:effectRef idx="0"/>
          <a:fontRef idx="minor"/>
        </p:style>
        <p:txBody>
          <a:bodyPr lIns="338400" rIns="338400" tIns="165240" bIns="165240" anchor="ctr"/>
          <a:p>
            <a:pPr>
              <a:lnSpc>
                <a:spcPct val="90000"/>
              </a:lnSpc>
            </a:pPr>
            <a:r>
              <a:rPr b="0" lang="en-US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7"/>
          <p:cNvSpPr/>
          <p:nvPr/>
        </p:nvSpPr>
        <p:spPr>
          <a:xfrm>
            <a:off x="4410720" y="642960"/>
            <a:ext cx="3425760" cy="3538080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338400" rIns="338400" tIns="1415520" bIns="330120"/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Literatuurstudie naar data mining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8"/>
          <p:cNvSpPr/>
          <p:nvPr/>
        </p:nvSpPr>
        <p:spPr>
          <a:xfrm>
            <a:off x="4410720" y="642960"/>
            <a:ext cx="3425760" cy="1415160"/>
          </a:xfrm>
          <a:prstGeom prst="rect">
            <a:avLst/>
          </a:prstGeom>
          <a:noFill/>
          <a:ln>
            <a:noFill/>
          </a:ln>
        </p:spPr>
        <p:style>
          <a:lnRef idx="2"/>
          <a:fillRef idx="0"/>
          <a:effectRef idx="0"/>
          <a:fontRef idx="minor"/>
        </p:style>
        <p:txBody>
          <a:bodyPr lIns="338400" rIns="338400" tIns="165240" bIns="165240" anchor="ctr"/>
          <a:p>
            <a:pPr>
              <a:lnSpc>
                <a:spcPct val="90000"/>
              </a:lnSpc>
            </a:pPr>
            <a:r>
              <a:rPr b="0" lang="en-US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9"/>
          <p:cNvSpPr/>
          <p:nvPr/>
        </p:nvSpPr>
        <p:spPr>
          <a:xfrm>
            <a:off x="8110800" y="642960"/>
            <a:ext cx="3425760" cy="3538080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338400" rIns="338400" tIns="1415520" bIns="330120"/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Experimenteren met ngrams en nltk toolkit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10"/>
          <p:cNvSpPr/>
          <p:nvPr/>
        </p:nvSpPr>
        <p:spPr>
          <a:xfrm>
            <a:off x="8110800" y="642960"/>
            <a:ext cx="3425760" cy="1415160"/>
          </a:xfrm>
          <a:prstGeom prst="rect">
            <a:avLst/>
          </a:prstGeom>
          <a:noFill/>
          <a:ln>
            <a:noFill/>
          </a:ln>
        </p:spPr>
        <p:style>
          <a:lnRef idx="2"/>
          <a:fillRef idx="0"/>
          <a:effectRef idx="0"/>
          <a:fontRef idx="minor"/>
        </p:style>
        <p:txBody>
          <a:bodyPr lIns="338400" rIns="338400" tIns="165240" bIns="165240" anchor="ctr"/>
          <a:p>
            <a:pPr>
              <a:lnSpc>
                <a:spcPct val="90000"/>
              </a:lnSpc>
            </a:pPr>
            <a:r>
              <a:rPr b="0" lang="en-US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6b7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Aankomende week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143360" y="2800080"/>
            <a:ext cx="2328120" cy="2793600"/>
          </a:xfrm>
          <a:prstGeom prst="rect">
            <a:avLst/>
          </a:prstGeom>
          <a:solidFill>
            <a:schemeClr val="accent5"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1"/>
          <a:fontRef idx="minor"/>
        </p:style>
        <p:txBody>
          <a:bodyPr lIns="230040" rIns="230040" tIns="1117440" bIns="330120"/>
          <a:p>
            <a:pPr>
              <a:lnSpc>
                <a:spcPct val="90000"/>
              </a:lnSpc>
            </a:pPr>
            <a:r>
              <a:rPr b="0" lang="en-US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Onderzoeksplan opstellen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1143360" y="2800080"/>
            <a:ext cx="2328120" cy="1117080"/>
          </a:xfrm>
          <a:prstGeom prst="rect">
            <a:avLst/>
          </a:prstGeom>
          <a:noFill/>
          <a:ln>
            <a:noFill/>
          </a:ln>
        </p:spPr>
        <p:style>
          <a:lnRef idx="2"/>
          <a:fillRef idx="0"/>
          <a:effectRef idx="1"/>
          <a:fontRef idx="minor"/>
        </p:style>
        <p:txBody>
          <a:bodyPr lIns="230040" rIns="230040" tIns="165240" bIns="165240" anchor="ctr"/>
          <a:p>
            <a:pPr>
              <a:lnSpc>
                <a:spcPct val="90000"/>
              </a:lnSpc>
            </a:pPr>
            <a:r>
              <a:rPr b="0" lang="en-US" sz="5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3657960" y="2800080"/>
            <a:ext cx="2328120" cy="2793600"/>
          </a:xfrm>
          <a:prstGeom prst="rect">
            <a:avLst/>
          </a:prstGeom>
          <a:solidFill>
            <a:schemeClr val="accent5">
              <a:hueOff val="3625003"/>
              <a:satOff val="-21162"/>
              <a:lumOff val="-1699"/>
              <a:alphaOff val="0"/>
            </a:schemeClr>
          </a:solidFill>
          <a:ln>
            <a:solidFill>
              <a:schemeClr val="accent5">
                <a:hueOff val="3625003"/>
                <a:satOff val="-21162"/>
                <a:lumOff val="-1699"/>
                <a:alphaOff val="0"/>
              </a:schemeClr>
            </a:solidFill>
            <a:round/>
          </a:ln>
        </p:spPr>
        <p:style>
          <a:lnRef idx="2"/>
          <a:fillRef idx="0"/>
          <a:effectRef idx="1"/>
          <a:fontRef idx="minor"/>
        </p:style>
        <p:txBody>
          <a:bodyPr lIns="230040" rIns="230040" tIns="1117440" bIns="330120"/>
          <a:p>
            <a:pPr>
              <a:lnSpc>
                <a:spcPct val="90000"/>
              </a:lnSpc>
            </a:pPr>
            <a:r>
              <a:rPr b="0" lang="en-US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Vragen uit e-mails labelen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3657960" y="2800080"/>
            <a:ext cx="2328120" cy="1117080"/>
          </a:xfrm>
          <a:prstGeom prst="rect">
            <a:avLst/>
          </a:prstGeom>
          <a:noFill/>
          <a:ln>
            <a:noFill/>
          </a:ln>
        </p:spPr>
        <p:style>
          <a:lnRef idx="2"/>
          <a:fillRef idx="0"/>
          <a:effectRef idx="1"/>
          <a:fontRef idx="minor"/>
        </p:style>
        <p:txBody>
          <a:bodyPr lIns="230040" rIns="230040" tIns="165240" bIns="165240" anchor="ctr"/>
          <a:p>
            <a:pPr>
              <a:lnSpc>
                <a:spcPct val="90000"/>
              </a:lnSpc>
            </a:pPr>
            <a:r>
              <a:rPr b="0" lang="en-US" sz="5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6"/>
          <p:cNvSpPr/>
          <p:nvPr/>
        </p:nvSpPr>
        <p:spPr>
          <a:xfrm>
            <a:off x="6172560" y="2800080"/>
            <a:ext cx="2328120" cy="2793600"/>
          </a:xfrm>
          <a:prstGeom prst="rect">
            <a:avLst/>
          </a:prstGeom>
          <a:solidFill>
            <a:schemeClr val="accent5">
              <a:hueOff val="7250006"/>
              <a:satOff val="-42323"/>
              <a:lumOff val="-3398"/>
              <a:alphaOff val="0"/>
            </a:schemeClr>
          </a:solidFill>
          <a:ln>
            <a:solidFill>
              <a:schemeClr val="accent5">
                <a:hueOff val="7250006"/>
                <a:satOff val="-42323"/>
                <a:lumOff val="-3398"/>
                <a:alphaOff val="0"/>
              </a:schemeClr>
            </a:solidFill>
            <a:round/>
          </a:ln>
        </p:spPr>
        <p:style>
          <a:lnRef idx="2"/>
          <a:fillRef idx="0"/>
          <a:effectRef idx="1"/>
          <a:fontRef idx="minor"/>
        </p:style>
        <p:txBody>
          <a:bodyPr lIns="230040" rIns="230040" tIns="1117440" bIns="330120"/>
          <a:p>
            <a:pPr>
              <a:lnSpc>
                <a:spcPct val="90000"/>
              </a:lnSpc>
            </a:pPr>
            <a:r>
              <a:rPr b="0" lang="en-US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Metadata toevoegen aan e-mails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7"/>
          <p:cNvSpPr/>
          <p:nvPr/>
        </p:nvSpPr>
        <p:spPr>
          <a:xfrm>
            <a:off x="6172560" y="2800080"/>
            <a:ext cx="2328120" cy="1117080"/>
          </a:xfrm>
          <a:prstGeom prst="rect">
            <a:avLst/>
          </a:prstGeom>
          <a:noFill/>
          <a:ln>
            <a:noFill/>
          </a:ln>
        </p:spPr>
        <p:style>
          <a:lnRef idx="2"/>
          <a:fillRef idx="0"/>
          <a:effectRef idx="1"/>
          <a:fontRef idx="minor"/>
        </p:style>
        <p:txBody>
          <a:bodyPr lIns="230040" rIns="230040" tIns="165240" bIns="165240" anchor="ctr"/>
          <a:p>
            <a:pPr>
              <a:lnSpc>
                <a:spcPct val="90000"/>
              </a:lnSpc>
            </a:pPr>
            <a:r>
              <a:rPr b="0" lang="en-US" sz="5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8"/>
          <p:cNvSpPr/>
          <p:nvPr/>
        </p:nvSpPr>
        <p:spPr>
          <a:xfrm>
            <a:off x="8687160" y="2800080"/>
            <a:ext cx="2328120" cy="2793600"/>
          </a:xfrm>
          <a:prstGeom prst="rect">
            <a:avLst/>
          </a:prstGeom>
          <a:solidFill>
            <a:schemeClr val="accent5">
              <a:hueOff val="10875008"/>
              <a:satOff val="-63485"/>
              <a:lumOff val="-5097"/>
              <a:alphaOff val="0"/>
            </a:schemeClr>
          </a:solidFill>
          <a:ln>
            <a:solidFill>
              <a:schemeClr val="accent5">
                <a:hueOff val="10875008"/>
                <a:satOff val="-63485"/>
                <a:lumOff val="-5097"/>
                <a:alphaOff val="0"/>
              </a:schemeClr>
            </a:solidFill>
            <a:round/>
          </a:ln>
        </p:spPr>
        <p:style>
          <a:lnRef idx="2"/>
          <a:fillRef idx="0"/>
          <a:effectRef idx="1"/>
          <a:fontRef idx="minor"/>
        </p:style>
        <p:txBody>
          <a:bodyPr lIns="230040" rIns="230040" tIns="1117440" bIns="330120"/>
          <a:p>
            <a:pPr>
              <a:lnSpc>
                <a:spcPct val="90000"/>
              </a:lnSpc>
            </a:pPr>
            <a:r>
              <a:rPr b="0" lang="en-US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Literatuurstudie 'Model Training'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14480" indent="-114120">
              <a:lnSpc>
                <a:spcPct val="9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Verschillende methodes vergelijken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14480" indent="-114120">
              <a:lnSpc>
                <a:spcPct val="9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Model 'Data Training' opstellen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9"/>
          <p:cNvSpPr/>
          <p:nvPr/>
        </p:nvSpPr>
        <p:spPr>
          <a:xfrm>
            <a:off x="8687160" y="2800080"/>
            <a:ext cx="2328120" cy="1117080"/>
          </a:xfrm>
          <a:prstGeom prst="rect">
            <a:avLst/>
          </a:prstGeom>
          <a:noFill/>
          <a:ln>
            <a:noFill/>
          </a:ln>
        </p:spPr>
        <p:style>
          <a:lnRef idx="2"/>
          <a:fillRef idx="0"/>
          <a:effectRef idx="1"/>
          <a:fontRef idx="minor"/>
        </p:style>
        <p:txBody>
          <a:bodyPr lIns="230040" rIns="230040" tIns="165240" bIns="165240" anchor="ctr"/>
          <a:p>
            <a:pPr>
              <a:lnSpc>
                <a:spcPct val="90000"/>
              </a:lnSpc>
            </a:pPr>
            <a:r>
              <a:rPr b="0" lang="en-US" sz="5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6b7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Doel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5952960" y="3745800"/>
            <a:ext cx="2783520" cy="662040"/>
          </a:xfrm>
          <a:custGeom>
            <a:avLst/>
            <a:gdLst/>
            <a:ahLst/>
            <a:rect l="l" t="t" r="r" b="b"/>
            <a:pathLst>
              <a:path w="2783917" h="662445">
                <a:moveTo>
                  <a:pt x="0" y="0"/>
                </a:moveTo>
                <a:lnTo>
                  <a:pt x="0" y="451437"/>
                </a:lnTo>
                <a:lnTo>
                  <a:pt x="2783917" y="451437"/>
                </a:lnTo>
                <a:lnTo>
                  <a:pt x="2783917" y="662445"/>
                </a:lnTo>
              </a:path>
            </a:pathLst>
          </a:custGeom>
          <a:noFill/>
          <a:ln>
            <a:solidFill>
              <a:schemeClr val="accent1">
                <a:shade val="6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58" name="CustomShape 3"/>
          <p:cNvSpPr/>
          <p:nvPr/>
        </p:nvSpPr>
        <p:spPr>
          <a:xfrm>
            <a:off x="5907240" y="3745800"/>
            <a:ext cx="91080" cy="662040"/>
          </a:xfrm>
          <a:custGeom>
            <a:avLst/>
            <a:gdLst/>
            <a:ahLst/>
            <a:rect l="l" t="t" r="r" b="b"/>
            <a:pathLst>
              <a:path w="0" h="662445">
                <a:moveTo>
                  <a:pt x="45720" y="0"/>
                </a:moveTo>
                <a:lnTo>
                  <a:pt x="45720" y="662445"/>
                </a:lnTo>
              </a:path>
            </a:pathLst>
          </a:custGeom>
          <a:noFill/>
          <a:ln>
            <a:solidFill>
              <a:schemeClr val="accent1">
                <a:shade val="6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59" name="CustomShape 4"/>
          <p:cNvSpPr/>
          <p:nvPr/>
        </p:nvSpPr>
        <p:spPr>
          <a:xfrm>
            <a:off x="3168720" y="3745800"/>
            <a:ext cx="2783520" cy="662040"/>
          </a:xfrm>
          <a:custGeom>
            <a:avLst/>
            <a:gdLst/>
            <a:ahLst/>
            <a:rect l="l" t="t" r="r" b="b"/>
            <a:pathLst>
              <a:path w="2783917" h="662445">
                <a:moveTo>
                  <a:pt x="2783917" y="0"/>
                </a:moveTo>
                <a:lnTo>
                  <a:pt x="2783917" y="451437"/>
                </a:lnTo>
                <a:lnTo>
                  <a:pt x="0" y="451437"/>
                </a:lnTo>
                <a:lnTo>
                  <a:pt x="0" y="662445"/>
                </a:lnTo>
              </a:path>
            </a:pathLst>
          </a:custGeom>
          <a:noFill/>
          <a:ln>
            <a:solidFill>
              <a:schemeClr val="accent1">
                <a:shade val="6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60" name="CustomShape 5"/>
          <p:cNvSpPr/>
          <p:nvPr/>
        </p:nvSpPr>
        <p:spPr>
          <a:xfrm>
            <a:off x="4813920" y="2299320"/>
            <a:ext cx="2277360" cy="1446120"/>
          </a:xfrm>
          <a:prstGeom prst="roundRect">
            <a:avLst>
              <a:gd name="adj" fmla="val 100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61" name="CustomShape 6"/>
          <p:cNvSpPr/>
          <p:nvPr/>
        </p:nvSpPr>
        <p:spPr>
          <a:xfrm>
            <a:off x="5067000" y="2539800"/>
            <a:ext cx="2277360" cy="144612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88200" rIns="45720" tIns="88200" bIns="87840" anchor="ctr"/>
          <a:p>
            <a:pPr algn="ctr">
              <a:lnSpc>
                <a:spcPct val="9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Documenten: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7"/>
          <p:cNvSpPr/>
          <p:nvPr/>
        </p:nvSpPr>
        <p:spPr>
          <a:xfrm>
            <a:off x="2030040" y="4408200"/>
            <a:ext cx="2277360" cy="1446120"/>
          </a:xfrm>
          <a:prstGeom prst="roundRect">
            <a:avLst>
              <a:gd name="adj" fmla="val 100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63" name="CustomShape 8"/>
          <p:cNvSpPr/>
          <p:nvPr/>
        </p:nvSpPr>
        <p:spPr>
          <a:xfrm>
            <a:off x="2283120" y="4648680"/>
            <a:ext cx="2277360" cy="144612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88200" rIns="45720" tIns="88200" bIns="87840" anchor="ctr"/>
          <a:p>
            <a:pPr algn="ctr">
              <a:lnSpc>
                <a:spcPct val="9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Onderzoeksplan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9"/>
          <p:cNvSpPr/>
          <p:nvPr/>
        </p:nvSpPr>
        <p:spPr>
          <a:xfrm>
            <a:off x="4813920" y="4408200"/>
            <a:ext cx="2277360" cy="1446120"/>
          </a:xfrm>
          <a:prstGeom prst="roundRect">
            <a:avLst>
              <a:gd name="adj" fmla="val 100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65" name="CustomShape 10"/>
          <p:cNvSpPr/>
          <p:nvPr/>
        </p:nvSpPr>
        <p:spPr>
          <a:xfrm>
            <a:off x="5067000" y="4648680"/>
            <a:ext cx="2277360" cy="144612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88200" rIns="45720" tIns="88200" bIns="87840" anchor="ctr"/>
          <a:p>
            <a:pPr algn="ctr">
              <a:lnSpc>
                <a:spcPct val="9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Overzicht van gelabelde vragen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11"/>
          <p:cNvSpPr/>
          <p:nvPr/>
        </p:nvSpPr>
        <p:spPr>
          <a:xfrm>
            <a:off x="7597800" y="4408200"/>
            <a:ext cx="2277360" cy="1446120"/>
          </a:xfrm>
          <a:prstGeom prst="roundRect">
            <a:avLst>
              <a:gd name="adj" fmla="val 100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67" name="CustomShape 12"/>
          <p:cNvSpPr/>
          <p:nvPr/>
        </p:nvSpPr>
        <p:spPr>
          <a:xfrm>
            <a:off x="7850880" y="4648680"/>
            <a:ext cx="2277360" cy="144612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88200" rIns="45720" tIns="88200" bIns="87840" anchor="ctr"/>
          <a:p>
            <a:pPr algn="ctr">
              <a:lnSpc>
                <a:spcPct val="9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Overzicht van de metadata van de e-mails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13"/>
          <p:cNvSpPr/>
          <p:nvPr/>
        </p:nvSpPr>
        <p:spPr>
          <a:xfrm>
            <a:off x="7597800" y="2299320"/>
            <a:ext cx="2277360" cy="1446120"/>
          </a:xfrm>
          <a:prstGeom prst="roundRect">
            <a:avLst>
              <a:gd name="adj" fmla="val 100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69" name="CustomShape 14"/>
          <p:cNvSpPr/>
          <p:nvPr/>
        </p:nvSpPr>
        <p:spPr>
          <a:xfrm>
            <a:off x="7850880" y="2539800"/>
            <a:ext cx="2277360" cy="144612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88200" rIns="45720" tIns="88200" bIns="87840" anchor="ctr"/>
          <a:p>
            <a:pPr algn="ctr">
              <a:lnSpc>
                <a:spcPct val="9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Model 'Data Training'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Şeyma Irılmazbilek</dc:creator>
  <dc:description/>
  <dc:language>en-US</dc:language>
  <cp:lastModifiedBy/>
  <dcterms:modified xsi:type="dcterms:W3CDTF">2019-01-11T20:28:31Z</dcterms:modified>
  <cp:revision>115</cp:revision>
  <dc:subject/>
  <dc:title>CBS Chatbot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0x01010095AE03B508C05847806E8CA1F9ACD734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