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0" r:id="rId3"/>
    <p:sldId id="264" r:id="rId4"/>
    <p:sldId id="261" r:id="rId5"/>
    <p:sldId id="265" r:id="rId6"/>
    <p:sldId id="258" r:id="rId7"/>
    <p:sldId id="262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4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Profit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시트1!$A$2:$A$4</c:f>
              <c:strCache>
                <c:ptCount val="3"/>
                <c:pt idx="0">
                  <c:v>Cubic</c:v>
                </c:pt>
                <c:pt idx="1">
                  <c:v>Traveller</c:v>
                </c:pt>
                <c:pt idx="2">
                  <c:v>Adventurer</c:v>
                </c:pt>
              </c:strCache>
            </c:strRef>
          </c:cat>
          <c:val>
            <c:numRef>
              <c:f>시트1!$B$2:$B$4</c:f>
              <c:numCache>
                <c:formatCode>General</c:formatCode>
                <c:ptCount val="3"/>
                <c:pt idx="0" formatCode="#,##0.00;[Red]#,##0.00">
                  <c:v>5356</c:v>
                </c:pt>
                <c:pt idx="1">
                  <c:v>6010</c:v>
                </c:pt>
                <c:pt idx="2">
                  <c:v>8116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D-5E4D-8420-C6E534725D12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시트1!$A$2:$A$4</c:f>
              <c:strCache>
                <c:ptCount val="3"/>
                <c:pt idx="0">
                  <c:v>Cubic</c:v>
                </c:pt>
                <c:pt idx="1">
                  <c:v>Traveller</c:v>
                </c:pt>
                <c:pt idx="2">
                  <c:v>Adventurer</c:v>
                </c:pt>
              </c:strCache>
            </c:strRef>
          </c:cat>
          <c:val>
            <c:numRef>
              <c:f>시트1!$C$2:$C$4</c:f>
              <c:numCache>
                <c:formatCode>General</c:formatCode>
                <c:ptCount val="3"/>
                <c:pt idx="0" formatCode="#,##0.00;[Red]#,##0.00">
                  <c:v>6262</c:v>
                </c:pt>
                <c:pt idx="1">
                  <c:v>8690</c:v>
                </c:pt>
                <c:pt idx="2">
                  <c:v>10264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D-5E4D-8420-C6E534725D12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 with paint deal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시트1!$A$2:$A$4</c:f>
              <c:strCache>
                <c:ptCount val="3"/>
                <c:pt idx="0">
                  <c:v>Cubic</c:v>
                </c:pt>
                <c:pt idx="1">
                  <c:v>Traveller</c:v>
                </c:pt>
                <c:pt idx="2">
                  <c:v>Adventurer</c:v>
                </c:pt>
              </c:strCache>
            </c:strRef>
          </c:cat>
          <c:val>
            <c:numRef>
              <c:f>시트1!$D$2:$D$4</c:f>
              <c:numCache>
                <c:formatCode>General</c:formatCode>
                <c:ptCount val="3"/>
                <c:pt idx="0" formatCode="#,##0.00;[Red]#,##0.00">
                  <c:v>5273.25</c:v>
                </c:pt>
                <c:pt idx="1">
                  <c:v>6214.25</c:v>
                </c:pt>
                <c:pt idx="2">
                  <c:v>8247.25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5D-5E4D-8420-C6E534725D12}"/>
            </c:ext>
          </c:extLst>
        </c:ser>
        <c:ser>
          <c:idx val="3"/>
          <c:order val="3"/>
          <c:tx>
            <c:strRef>
              <c:f>시트1!$E$1</c:f>
              <c:strCache>
                <c:ptCount val="1"/>
                <c:pt idx="0">
                  <c:v>CAN without paint deal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시트1!$A$2:$A$4</c:f>
              <c:strCache>
                <c:ptCount val="3"/>
                <c:pt idx="0">
                  <c:v>Cubic</c:v>
                </c:pt>
                <c:pt idx="1">
                  <c:v>Traveller</c:v>
                </c:pt>
                <c:pt idx="2">
                  <c:v>Adventurer</c:v>
                </c:pt>
              </c:strCache>
            </c:strRef>
          </c:cat>
          <c:val>
            <c:numRef>
              <c:f>시트1!$E$2:$E$4</c:f>
              <c:numCache>
                <c:formatCode>General</c:formatCode>
                <c:ptCount val="3"/>
                <c:pt idx="0">
                  <c:v>4913.25</c:v>
                </c:pt>
                <c:pt idx="1">
                  <c:v>5734.25</c:v>
                </c:pt>
                <c:pt idx="2">
                  <c:v>7647.25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3-0B4E-8609-DC4E83DE8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088831"/>
        <c:axId val="1848090527"/>
      </c:barChart>
      <c:catAx>
        <c:axId val="184808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090527"/>
        <c:crosses val="autoZero"/>
        <c:auto val="1"/>
        <c:lblAlgn val="ctr"/>
        <c:lblOffset val="100"/>
        <c:noMultiLvlLbl val="0"/>
      </c:catAx>
      <c:valAx>
        <c:axId val="1848090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;[Red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08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시트1!$B$2</c:f>
              <c:numCache>
                <c:formatCode>General</c:formatCode>
                <c:ptCount val="1"/>
                <c:pt idx="0">
                  <c:v>6445529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2-7A44-9798-654CD5FEA435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시트1!$C$2</c:f>
              <c:numCache>
                <c:formatCode>General</c:formatCode>
                <c:ptCount val="1"/>
                <c:pt idx="0">
                  <c:v>8029205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2-7A44-9798-654CD5FEA435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 with paint dealuntil 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시트1!$D$2</c:f>
              <c:numCache>
                <c:formatCode>General</c:formatCode>
                <c:ptCount val="1"/>
                <c:pt idx="0">
                  <c:v>6579800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22-7A44-9798-654CD5FEA435}"/>
            </c:ext>
          </c:extLst>
        </c:ser>
        <c:ser>
          <c:idx val="3"/>
          <c:order val="3"/>
          <c:tx>
            <c:strRef>
              <c:f>시트1!$E$1</c:f>
              <c:strCache>
                <c:ptCount val="1"/>
                <c:pt idx="0">
                  <c:v>CAN with paint dealuntil from 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시트1!$E$2</c:f>
              <c:numCache>
                <c:formatCode>General</c:formatCode>
                <c:ptCount val="1"/>
                <c:pt idx="0">
                  <c:v>7409145.5899999999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22-7A44-9798-654CD5FEA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907376"/>
        <c:axId val="128934240"/>
      </c:barChart>
      <c:catAx>
        <c:axId val="12890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34240"/>
        <c:crosses val="autoZero"/>
        <c:auto val="1"/>
        <c:lblAlgn val="ctr"/>
        <c:lblOffset val="100"/>
        <c:noMultiLvlLbl val="0"/>
      </c:catAx>
      <c:valAx>
        <c:axId val="1289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0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시트1!$B$2</c:f>
              <c:numCache>
                <c:formatCode>General</c:formatCode>
                <c:ptCount val="1"/>
                <c:pt idx="0">
                  <c:v>6445529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2-AD44-9473-8635D600E669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시트1!$C$2</c:f>
              <c:numCache>
                <c:formatCode>General</c:formatCode>
                <c:ptCount val="1"/>
                <c:pt idx="0">
                  <c:v>8029205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2-AD44-9473-8635D600E669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 with paint dealuntil 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시트1!$D$2</c:f>
              <c:numCache>
                <c:formatCode>General</c:formatCode>
                <c:ptCount val="1"/>
                <c:pt idx="0">
                  <c:v>6579800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2-AD44-9473-8635D600E669}"/>
            </c:ext>
          </c:extLst>
        </c:ser>
        <c:ser>
          <c:idx val="3"/>
          <c:order val="3"/>
          <c:tx>
            <c:strRef>
              <c:f>시트1!$E$1</c:f>
              <c:strCache>
                <c:ptCount val="1"/>
                <c:pt idx="0">
                  <c:v>CAN with paint dealuntil from 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시트1!$E$2</c:f>
              <c:numCache>
                <c:formatCode>General</c:formatCode>
                <c:ptCount val="1"/>
                <c:pt idx="0">
                  <c:v>7409145.5899999999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A2-AD44-9473-8635D600E669}"/>
            </c:ext>
          </c:extLst>
        </c:ser>
        <c:ser>
          <c:idx val="4"/>
          <c:order val="4"/>
          <c:tx>
            <c:strRef>
              <c:f>시트1!$F$1</c:f>
              <c:strCache>
                <c:ptCount val="1"/>
                <c:pt idx="0">
                  <c:v>CAN  with paint from 2022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시트1!$F$2</c:f>
              <c:numCache>
                <c:formatCode>General</c:formatCode>
                <c:ptCount val="1"/>
                <c:pt idx="0">
                  <c:v>6117800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A2-AD44-9473-8635D600E669}"/>
            </c:ext>
          </c:extLst>
        </c:ser>
        <c:ser>
          <c:idx val="5"/>
          <c:order val="5"/>
          <c:tx>
            <c:strRef>
              <c:f>시트1!$G$1</c:f>
              <c:strCache>
                <c:ptCount val="1"/>
                <c:pt idx="0">
                  <c:v>CAN  with paint  from 2023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시트1!$A$2</c:f>
              <c:strCache>
                <c:ptCount val="1"/>
                <c:pt idx="0">
                  <c:v>profit</c:v>
                </c:pt>
              </c:strCache>
            </c:strRef>
          </c:cat>
          <c:val>
            <c:numRef>
              <c:f>시트1!$G$2</c:f>
              <c:numCache>
                <c:formatCode>General</c:formatCode>
                <c:ptCount val="1"/>
                <c:pt idx="0">
                  <c:v>6882557.3499999996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A2-AD44-9473-8635D600E6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8818591"/>
        <c:axId val="1938820319"/>
      </c:barChart>
      <c:catAx>
        <c:axId val="193881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820319"/>
        <c:crosses val="autoZero"/>
        <c:auto val="1"/>
        <c:lblAlgn val="ctr"/>
        <c:lblOffset val="100"/>
        <c:noMultiLvlLbl val="0"/>
      </c:catAx>
      <c:valAx>
        <c:axId val="193882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881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Profit</a:t>
            </a:r>
            <a:r>
              <a:rPr lang="en-US" altLang="ko-KR" baseline="0" dirty="0"/>
              <a:t> at each year accepting </a:t>
            </a:r>
            <a:r>
              <a:rPr lang="en-US" altLang="ko-KR" sz="1862" b="0" i="0" u="none" strike="noStrike" baseline="0" dirty="0">
                <a:effectLst/>
              </a:rPr>
              <a:t>NPV rate</a:t>
            </a:r>
            <a:r>
              <a:rPr lang="en-US" altLang="ko-KR" sz="1862" b="0" i="0" u="none" strike="noStrike" baseline="0" dirty="0"/>
              <a:t>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0898049874607127E-2"/>
          <c:y val="0.10559837829721207"/>
          <c:w val="0.89466160196940492"/>
          <c:h val="0.76283908344725815"/>
        </c:manualLayout>
      </c:layout>
      <c:lineChart>
        <c:grouping val="standar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시트1!$B$2:$B$29</c:f>
              <c:numCache>
                <c:formatCode>General</c:formatCode>
                <c:ptCount val="28"/>
                <c:pt idx="0">
                  <c:v>4950481.2818179997</c:v>
                </c:pt>
                <c:pt idx="1">
                  <c:v>4500437.528926</c:v>
                </c:pt>
                <c:pt idx="2">
                  <c:v>4091306.844478</c:v>
                </c:pt>
                <c:pt idx="3">
                  <c:v>3719369.858616</c:v>
                </c:pt>
                <c:pt idx="4">
                  <c:v>3381245.3260150002</c:v>
                </c:pt>
                <c:pt idx="5">
                  <c:v>3073859.387286</c:v>
                </c:pt>
                <c:pt idx="6">
                  <c:v>2794417.6248059999</c:v>
                </c:pt>
                <c:pt idx="7">
                  <c:v>2540379.6589139998</c:v>
                </c:pt>
                <c:pt idx="8">
                  <c:v>2309436.0535579999</c:v>
                </c:pt>
                <c:pt idx="9">
                  <c:v>2099487.3214170001</c:v>
                </c:pt>
                <c:pt idx="10">
                  <c:v>1908624.8376519999</c:v>
                </c:pt>
                <c:pt idx="11">
                  <c:v>1735113.488774</c:v>
                </c:pt>
                <c:pt idx="12">
                  <c:v>1577375.898886</c:v>
                </c:pt>
                <c:pt idx="13">
                  <c:v>1433978.089896</c:v>
                </c:pt>
                <c:pt idx="14">
                  <c:v>1303616.44536</c:v>
                </c:pt>
                <c:pt idx="15">
                  <c:v>1185105.8594180001</c:v>
                </c:pt>
                <c:pt idx="16">
                  <c:v>1077368.9631070001</c:v>
                </c:pt>
                <c:pt idx="17">
                  <c:v>979426.33009800001</c:v>
                </c:pt>
                <c:pt idx="18">
                  <c:v>890387.57281599997</c:v>
                </c:pt>
                <c:pt idx="19">
                  <c:v>809443.24801500002</c:v>
                </c:pt>
                <c:pt idx="20">
                  <c:v>735857.49819499999</c:v>
                </c:pt>
                <c:pt idx="21">
                  <c:v>668961.36199600005</c:v>
                </c:pt>
                <c:pt idx="22">
                  <c:v>608146.69272299996</c:v>
                </c:pt>
                <c:pt idx="23">
                  <c:v>552860.62974799995</c:v>
                </c:pt>
                <c:pt idx="24">
                  <c:v>502600.572499</c:v>
                </c:pt>
                <c:pt idx="25">
                  <c:v>456909.611362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8-CC41-92DA-CA9442CA64FB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시트1!$C$2:$C$29</c:f>
              <c:numCache>
                <c:formatCode>General</c:formatCode>
                <c:ptCount val="28"/>
                <c:pt idx="0">
                  <c:v>6844732.2545450004</c:v>
                </c:pt>
                <c:pt idx="1">
                  <c:v>6222483.8677690001</c:v>
                </c:pt>
                <c:pt idx="2">
                  <c:v>5656803.5161530003</c:v>
                </c:pt>
                <c:pt idx="3">
                  <c:v>5142548.651048</c:v>
                </c:pt>
                <c:pt idx="4">
                  <c:v>4675044.2282260004</c:v>
                </c:pt>
                <c:pt idx="5">
                  <c:v>4250040.2074779999</c:v>
                </c:pt>
                <c:pt idx="6">
                  <c:v>3863672.9158890001</c:v>
                </c:pt>
                <c:pt idx="7">
                  <c:v>3512429.9235359998</c:v>
                </c:pt>
                <c:pt idx="8">
                  <c:v>3193118.112305</c:v>
                </c:pt>
                <c:pt idx="9">
                  <c:v>2902834.6475499999</c:v>
                </c:pt>
                <c:pt idx="10">
                  <c:v>2638940.5886820001</c:v>
                </c:pt>
                <c:pt idx="11">
                  <c:v>2399036.8988020001</c:v>
                </c:pt>
                <c:pt idx="12">
                  <c:v>2180942.635274</c:v>
                </c:pt>
                <c:pt idx="13">
                  <c:v>1982675.122977</c:v>
                </c:pt>
                <c:pt idx="14">
                  <c:v>1802431.929979</c:v>
                </c:pt>
                <c:pt idx="15">
                  <c:v>1638574.4817989999</c:v>
                </c:pt>
                <c:pt idx="16">
                  <c:v>1489613.165272</c:v>
                </c:pt>
                <c:pt idx="17">
                  <c:v>1354193.7866110001</c:v>
                </c:pt>
                <c:pt idx="18">
                  <c:v>1231085.260555</c:v>
                </c:pt>
                <c:pt idx="19">
                  <c:v>1119168.4186859999</c:v>
                </c:pt>
                <c:pt idx="20">
                  <c:v>1017425.83517</c:v>
                </c:pt>
                <c:pt idx="21">
                  <c:v>924932.57742700004</c:v>
                </c:pt>
                <c:pt idx="22">
                  <c:v>840847.79766100005</c:v>
                </c:pt>
                <c:pt idx="23">
                  <c:v>764407.08878300001</c:v>
                </c:pt>
                <c:pt idx="24">
                  <c:v>694915.53525700001</c:v>
                </c:pt>
                <c:pt idx="25">
                  <c:v>631741.39568800002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8-CC41-92DA-CA9442CA64FB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시트1!$D$2:$D$29</c:f>
              <c:numCache>
                <c:formatCode>General</c:formatCode>
                <c:ptCount val="28"/>
                <c:pt idx="0">
                  <c:v>5072545.4545449996</c:v>
                </c:pt>
                <c:pt idx="1">
                  <c:v>4611404.9586779997</c:v>
                </c:pt>
                <c:pt idx="2">
                  <c:v>4815285.9429000001</c:v>
                </c:pt>
                <c:pt idx="3">
                  <c:v>4377532.6753639998</c:v>
                </c:pt>
                <c:pt idx="4">
                  <c:v>3979575.1594219999</c:v>
                </c:pt>
                <c:pt idx="5">
                  <c:v>3617795.5994739998</c:v>
                </c:pt>
                <c:pt idx="6">
                  <c:v>3288905.0904310001</c:v>
                </c:pt>
                <c:pt idx="7">
                  <c:v>2989913.7185740001</c:v>
                </c:pt>
                <c:pt idx="8">
                  <c:v>2718103.3805220001</c:v>
                </c:pt>
                <c:pt idx="9">
                  <c:v>2471003.0732010002</c:v>
                </c:pt>
                <c:pt idx="10">
                  <c:v>2246366.4301829999</c:v>
                </c:pt>
                <c:pt idx="11">
                  <c:v>2042151.3001659999</c:v>
                </c:pt>
                <c:pt idx="12">
                  <c:v>1856501.181969</c:v>
                </c:pt>
                <c:pt idx="13">
                  <c:v>1687728.3472450001</c:v>
                </c:pt>
                <c:pt idx="14">
                  <c:v>1534298.497495</c:v>
                </c:pt>
                <c:pt idx="15">
                  <c:v>1394816.8159050001</c:v>
                </c:pt>
                <c:pt idx="16">
                  <c:v>1268015.287186</c:v>
                </c:pt>
                <c:pt idx="17">
                  <c:v>1152741.170169</c:v>
                </c:pt>
                <c:pt idx="18">
                  <c:v>1047946.518336</c:v>
                </c:pt>
                <c:pt idx="19">
                  <c:v>952678.65303299995</c:v>
                </c:pt>
                <c:pt idx="20">
                  <c:v>866071.50275700004</c:v>
                </c:pt>
                <c:pt idx="21">
                  <c:v>787337.72977900004</c:v>
                </c:pt>
                <c:pt idx="22">
                  <c:v>715761.57252599997</c:v>
                </c:pt>
                <c:pt idx="23">
                  <c:v>650692.33866000001</c:v>
                </c:pt>
                <c:pt idx="24">
                  <c:v>591538.48969099997</c:v>
                </c:pt>
                <c:pt idx="25">
                  <c:v>537762.26335599995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8-CC41-92DA-CA9442CA64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9675168"/>
        <c:axId val="1801871903"/>
      </c:lineChart>
      <c:catAx>
        <c:axId val="1396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1871903"/>
        <c:crosses val="autoZero"/>
        <c:auto val="1"/>
        <c:lblAlgn val="ctr"/>
        <c:lblOffset val="100"/>
        <c:noMultiLvlLbl val="0"/>
      </c:catAx>
      <c:valAx>
        <c:axId val="180187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6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Profit</a:t>
            </a:r>
            <a:r>
              <a:rPr lang="en-US" altLang="ko-KR" baseline="0" dirty="0"/>
              <a:t> at each year accepting </a:t>
            </a:r>
            <a:r>
              <a:rPr lang="en-US" altLang="ko-KR" sz="1862" b="0" i="0" u="none" strike="noStrike" baseline="0" dirty="0">
                <a:effectLst/>
              </a:rPr>
              <a:t>NPV rate</a:t>
            </a:r>
            <a:r>
              <a:rPr lang="en-US" altLang="ko-KR" sz="1862" b="0" i="0" u="none" strike="noStrike" baseline="0" dirty="0"/>
              <a:t>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0898049874607127E-2"/>
          <c:y val="0.10559837829721207"/>
          <c:w val="0.89466160196940492"/>
          <c:h val="0.76283908344725815"/>
        </c:manualLayout>
      </c:layout>
      <c:lineChart>
        <c:grouping val="standar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시트1!$B$2:$B$29</c:f>
              <c:numCache>
                <c:formatCode>General</c:formatCode>
                <c:ptCount val="28"/>
                <c:pt idx="0">
                  <c:v>4950481.2818179997</c:v>
                </c:pt>
                <c:pt idx="1">
                  <c:v>4500437.528926</c:v>
                </c:pt>
                <c:pt idx="2">
                  <c:v>4091306.844478</c:v>
                </c:pt>
                <c:pt idx="3">
                  <c:v>3719369.858616</c:v>
                </c:pt>
                <c:pt idx="4">
                  <c:v>3381245.3260150002</c:v>
                </c:pt>
                <c:pt idx="5">
                  <c:v>3073859.387286</c:v>
                </c:pt>
                <c:pt idx="6">
                  <c:v>2794417.6248059999</c:v>
                </c:pt>
                <c:pt idx="7">
                  <c:v>2540379.6589139998</c:v>
                </c:pt>
                <c:pt idx="8">
                  <c:v>2309436.0535579999</c:v>
                </c:pt>
                <c:pt idx="9">
                  <c:v>2099487.3214170001</c:v>
                </c:pt>
                <c:pt idx="10">
                  <c:v>1908624.8376519999</c:v>
                </c:pt>
                <c:pt idx="11">
                  <c:v>1735113.488774</c:v>
                </c:pt>
                <c:pt idx="12">
                  <c:v>1577375.898886</c:v>
                </c:pt>
                <c:pt idx="13">
                  <c:v>1433978.089896</c:v>
                </c:pt>
                <c:pt idx="14">
                  <c:v>1303616.44536</c:v>
                </c:pt>
                <c:pt idx="15">
                  <c:v>1185105.8594180001</c:v>
                </c:pt>
                <c:pt idx="16">
                  <c:v>1077368.9631070001</c:v>
                </c:pt>
                <c:pt idx="17">
                  <c:v>979426.33009800001</c:v>
                </c:pt>
                <c:pt idx="18">
                  <c:v>890387.57281599997</c:v>
                </c:pt>
                <c:pt idx="19">
                  <c:v>809443.24801500002</c:v>
                </c:pt>
                <c:pt idx="20">
                  <c:v>735857.49819499999</c:v>
                </c:pt>
                <c:pt idx="21">
                  <c:v>668961.36199600005</c:v>
                </c:pt>
                <c:pt idx="22">
                  <c:v>608146.69272299996</c:v>
                </c:pt>
                <c:pt idx="23">
                  <c:v>552860.62974799995</c:v>
                </c:pt>
                <c:pt idx="24">
                  <c:v>502600.572499</c:v>
                </c:pt>
                <c:pt idx="25">
                  <c:v>456909.611362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98-CC41-92DA-CA9442CA64FB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시트1!$C$2:$C$29</c:f>
              <c:numCache>
                <c:formatCode>General</c:formatCode>
                <c:ptCount val="28"/>
                <c:pt idx="0">
                  <c:v>6844732.2545450004</c:v>
                </c:pt>
                <c:pt idx="1">
                  <c:v>6222483.8677690001</c:v>
                </c:pt>
                <c:pt idx="2">
                  <c:v>5656803.5161530003</c:v>
                </c:pt>
                <c:pt idx="3">
                  <c:v>5142548.651048</c:v>
                </c:pt>
                <c:pt idx="4">
                  <c:v>4675044.2282260004</c:v>
                </c:pt>
                <c:pt idx="5">
                  <c:v>4250040.2074779999</c:v>
                </c:pt>
                <c:pt idx="6">
                  <c:v>3863672.9158890001</c:v>
                </c:pt>
                <c:pt idx="7">
                  <c:v>3512429.9235359998</c:v>
                </c:pt>
                <c:pt idx="8">
                  <c:v>3193118.112305</c:v>
                </c:pt>
                <c:pt idx="9">
                  <c:v>2902834.6475499999</c:v>
                </c:pt>
                <c:pt idx="10">
                  <c:v>2638940.5886820001</c:v>
                </c:pt>
                <c:pt idx="11">
                  <c:v>2399036.8988020001</c:v>
                </c:pt>
                <c:pt idx="12">
                  <c:v>2180942.635274</c:v>
                </c:pt>
                <c:pt idx="13">
                  <c:v>1982675.122977</c:v>
                </c:pt>
                <c:pt idx="14">
                  <c:v>1802431.929979</c:v>
                </c:pt>
                <c:pt idx="15">
                  <c:v>1638574.4817989999</c:v>
                </c:pt>
                <c:pt idx="16">
                  <c:v>1489613.165272</c:v>
                </c:pt>
                <c:pt idx="17">
                  <c:v>1354193.7866110001</c:v>
                </c:pt>
                <c:pt idx="18">
                  <c:v>1231085.260555</c:v>
                </c:pt>
                <c:pt idx="19">
                  <c:v>1119168.4186859999</c:v>
                </c:pt>
                <c:pt idx="20">
                  <c:v>1017425.83517</c:v>
                </c:pt>
                <c:pt idx="21">
                  <c:v>924932.57742700004</c:v>
                </c:pt>
                <c:pt idx="22">
                  <c:v>840847.79766100005</c:v>
                </c:pt>
                <c:pt idx="23">
                  <c:v>764407.08878300001</c:v>
                </c:pt>
                <c:pt idx="24">
                  <c:v>694915.53525700001</c:v>
                </c:pt>
                <c:pt idx="25">
                  <c:v>631741.39568800002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98-CC41-92DA-CA9442CA64FB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 with paint deal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시트1!$D$2:$D$29</c:f>
              <c:numCache>
                <c:formatCode>General</c:formatCode>
                <c:ptCount val="28"/>
                <c:pt idx="0">
                  <c:v>5072545.4545449996</c:v>
                </c:pt>
                <c:pt idx="1">
                  <c:v>4611404.9586779997</c:v>
                </c:pt>
                <c:pt idx="2">
                  <c:v>4815285.9429000001</c:v>
                </c:pt>
                <c:pt idx="3">
                  <c:v>4377532.6753639998</c:v>
                </c:pt>
                <c:pt idx="4">
                  <c:v>3979575.1594219999</c:v>
                </c:pt>
                <c:pt idx="5">
                  <c:v>3617795.5994739998</c:v>
                </c:pt>
                <c:pt idx="6">
                  <c:v>3288905.0904310001</c:v>
                </c:pt>
                <c:pt idx="7">
                  <c:v>2989913.7185740001</c:v>
                </c:pt>
                <c:pt idx="8">
                  <c:v>2718103.3805220001</c:v>
                </c:pt>
                <c:pt idx="9">
                  <c:v>2471003.0732010002</c:v>
                </c:pt>
                <c:pt idx="10">
                  <c:v>2246366.4301829999</c:v>
                </c:pt>
                <c:pt idx="11">
                  <c:v>2042151.3001659999</c:v>
                </c:pt>
                <c:pt idx="12">
                  <c:v>1856501.181969</c:v>
                </c:pt>
                <c:pt idx="13">
                  <c:v>1687728.3472450001</c:v>
                </c:pt>
                <c:pt idx="14">
                  <c:v>1534298.497495</c:v>
                </c:pt>
                <c:pt idx="15">
                  <c:v>1394816.8159050001</c:v>
                </c:pt>
                <c:pt idx="16">
                  <c:v>1268015.287186</c:v>
                </c:pt>
                <c:pt idx="17">
                  <c:v>1152741.170169</c:v>
                </c:pt>
                <c:pt idx="18">
                  <c:v>1047946.518336</c:v>
                </c:pt>
                <c:pt idx="19">
                  <c:v>952678.65303299995</c:v>
                </c:pt>
                <c:pt idx="20">
                  <c:v>866071.50275700004</c:v>
                </c:pt>
                <c:pt idx="21">
                  <c:v>787337.72977900004</c:v>
                </c:pt>
                <c:pt idx="22">
                  <c:v>715761.57252599997</c:v>
                </c:pt>
                <c:pt idx="23">
                  <c:v>650692.33866000001</c:v>
                </c:pt>
                <c:pt idx="24">
                  <c:v>591538.48969099997</c:v>
                </c:pt>
                <c:pt idx="25">
                  <c:v>537762.26335599995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98-CC41-92DA-CA9442CA64FB}"/>
            </c:ext>
          </c:extLst>
        </c:ser>
        <c:ser>
          <c:idx val="3"/>
          <c:order val="3"/>
          <c:tx>
            <c:strRef>
              <c:f>시트1!$E$1</c:f>
              <c:strCache>
                <c:ptCount val="1"/>
                <c:pt idx="0">
                  <c:v>CAN without paint deal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시트1!$A$2:$A$29</c:f>
              <c:numCache>
                <c:formatCode>General</c:formatCode>
                <c:ptCount val="28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시트1!$E$2:$E$29</c:f>
              <c:numCache>
                <c:formatCode>General</c:formatCode>
                <c:ptCount val="28"/>
                <c:pt idx="0">
                  <c:v>4652545.4545449996</c:v>
                </c:pt>
                <c:pt idx="1">
                  <c:v>4229586.7768599996</c:v>
                </c:pt>
                <c:pt idx="2">
                  <c:v>4419652.4042069996</c:v>
                </c:pt>
                <c:pt idx="3">
                  <c:v>4017865.822007</c:v>
                </c:pt>
                <c:pt idx="4">
                  <c:v>3652605.2927330001</c:v>
                </c:pt>
                <c:pt idx="5">
                  <c:v>3320550.2661210001</c:v>
                </c:pt>
                <c:pt idx="6">
                  <c:v>3018682.06011</c:v>
                </c:pt>
                <c:pt idx="7">
                  <c:v>2744256.4182819999</c:v>
                </c:pt>
                <c:pt idx="8">
                  <c:v>2494778.5620749998</c:v>
                </c:pt>
                <c:pt idx="9">
                  <c:v>2267980.510977</c:v>
                </c:pt>
                <c:pt idx="10">
                  <c:v>2061800.464524</c:v>
                </c:pt>
                <c:pt idx="11">
                  <c:v>1874364.0586590001</c:v>
                </c:pt>
                <c:pt idx="12">
                  <c:v>1703967.3260530001</c:v>
                </c:pt>
                <c:pt idx="13">
                  <c:v>1549061.2055029999</c:v>
                </c:pt>
                <c:pt idx="14">
                  <c:v>1408237.459548</c:v>
                </c:pt>
                <c:pt idx="15">
                  <c:v>1280215.8723160001</c:v>
                </c:pt>
                <c:pt idx="16">
                  <c:v>1163832.6111969999</c:v>
                </c:pt>
                <c:pt idx="17">
                  <c:v>1058029.6465429999</c:v>
                </c:pt>
                <c:pt idx="18">
                  <c:v>961845.13322099997</c:v>
                </c:pt>
                <c:pt idx="19">
                  <c:v>874404.66656399996</c:v>
                </c:pt>
                <c:pt idx="20">
                  <c:v>794913.33323999995</c:v>
                </c:pt>
                <c:pt idx="21">
                  <c:v>722648.48476400005</c:v>
                </c:pt>
                <c:pt idx="22">
                  <c:v>656953.16796700004</c:v>
                </c:pt>
                <c:pt idx="23">
                  <c:v>597230.15269699995</c:v>
                </c:pt>
                <c:pt idx="24">
                  <c:v>542936.50245200004</c:v>
                </c:pt>
                <c:pt idx="25">
                  <c:v>493578.63859300001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3B-5644-B3EE-8C5F512C2D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9675168"/>
        <c:axId val="1801871903"/>
      </c:lineChart>
      <c:catAx>
        <c:axId val="1396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1871903"/>
        <c:crosses val="autoZero"/>
        <c:auto val="1"/>
        <c:lblAlgn val="ctr"/>
        <c:lblOffset val="100"/>
        <c:noMultiLvlLbl val="0"/>
      </c:catAx>
      <c:valAx>
        <c:axId val="180187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6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NPV</a:t>
            </a:r>
            <a:r>
              <a:rPr lang="en-US" altLang="ko-KR" baseline="0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시트1!$A$2:$A$7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2024</c:v>
                </c:pt>
                <c:pt idx="2">
                  <c:v>2029</c:v>
                </c:pt>
                <c:pt idx="3">
                  <c:v>2034</c:v>
                </c:pt>
                <c:pt idx="4">
                  <c:v>2039</c:v>
                </c:pt>
                <c:pt idx="5">
                  <c:v>2044</c:v>
                </c:pt>
              </c:numCache>
            </c:numRef>
          </c:cat>
          <c:val>
            <c:numRef>
              <c:f>시트1!$B$2:$B$7</c:f>
              <c:numCache>
                <c:formatCode>General</c:formatCode>
                <c:ptCount val="6"/>
                <c:pt idx="0">
                  <c:v>-15049518.718181999</c:v>
                </c:pt>
                <c:pt idx="1">
                  <c:v>3716700.2271389998</c:v>
                </c:pt>
                <c:pt idx="2">
                  <c:v>15369045.723485</c:v>
                </c:pt>
                <c:pt idx="3">
                  <c:v>22604235.505819</c:v>
                </c:pt>
                <c:pt idx="4">
                  <c:v>27096719.118048999</c:v>
                </c:pt>
                <c:pt idx="5">
                  <c:v>29886197.986377001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D-9B41-B1EF-EDD58BD9B96D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시트1!$A$2:$A$7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2024</c:v>
                </c:pt>
                <c:pt idx="2">
                  <c:v>2029</c:v>
                </c:pt>
                <c:pt idx="3">
                  <c:v>2034</c:v>
                </c:pt>
                <c:pt idx="4">
                  <c:v>2039</c:v>
                </c:pt>
                <c:pt idx="5">
                  <c:v>2044</c:v>
                </c:pt>
              </c:numCache>
            </c:numRef>
          </c:cat>
          <c:val>
            <c:numRef>
              <c:f>시트1!$C$2:$C$7</c:f>
              <c:numCache>
                <c:formatCode>General</c:formatCode>
                <c:ptCount val="6"/>
                <c:pt idx="0">
                  <c:v>-13155267.745455001</c:v>
                </c:pt>
                <c:pt idx="1">
                  <c:v>12791652.72522</c:v>
                </c:pt>
                <c:pt idx="2">
                  <c:v>28902648.913180999</c:v>
                </c:pt>
                <c:pt idx="3">
                  <c:v>38906309.982010998</c:v>
                </c:pt>
                <c:pt idx="4">
                  <c:v>45117796.448305003</c:v>
                </c:pt>
                <c:pt idx="5">
                  <c:v>48974640.843120001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7D-9B41-B1EF-EDD58BD9B96D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시트1!$A$2:$A$7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2024</c:v>
                </c:pt>
                <c:pt idx="2">
                  <c:v>2029</c:v>
                </c:pt>
                <c:pt idx="3">
                  <c:v>2034</c:v>
                </c:pt>
                <c:pt idx="4">
                  <c:v>2039</c:v>
                </c:pt>
                <c:pt idx="5">
                  <c:v>2044</c:v>
                </c:pt>
              </c:numCache>
            </c:numRef>
          </c:cat>
          <c:val>
            <c:numRef>
              <c:f>시트1!$D$2:$D$7</c:f>
              <c:numCache>
                <c:formatCode>General</c:formatCode>
                <c:ptCount val="6"/>
                <c:pt idx="0">
                  <c:v>-14927454.550000001</c:v>
                </c:pt>
                <c:pt idx="1">
                  <c:v>6474139.79</c:v>
                </c:pt>
                <c:pt idx="2">
                  <c:v>20188431.48</c:v>
                </c:pt>
                <c:pt idx="3">
                  <c:v>28703927.620000001</c:v>
                </c:pt>
                <c:pt idx="4">
                  <c:v>33991380.75</c:v>
                </c:pt>
                <c:pt idx="5">
                  <c:v>37274473.140000001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7D-9B41-B1EF-EDD58BD9B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96320"/>
        <c:axId val="133098016"/>
      </c:barChart>
      <c:catAx>
        <c:axId val="13309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098016"/>
        <c:crosses val="autoZero"/>
        <c:auto val="1"/>
        <c:lblAlgn val="ctr"/>
        <c:lblOffset val="100"/>
        <c:noMultiLvlLbl val="0"/>
      </c:catAx>
      <c:valAx>
        <c:axId val="1330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09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NPV at</a:t>
            </a:r>
            <a:r>
              <a:rPr lang="en-US" altLang="ko-KR" baseline="0" dirty="0"/>
              <a:t> each year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시트1!$B$2:$B$27</c:f>
              <c:numCache>
                <c:formatCode>General</c:formatCode>
                <c:ptCount val="26"/>
                <c:pt idx="0">
                  <c:v>-15049518.718181999</c:v>
                </c:pt>
                <c:pt idx="1">
                  <c:v>-10549081.189255999</c:v>
                </c:pt>
                <c:pt idx="2">
                  <c:v>-6457774.3447780004</c:v>
                </c:pt>
                <c:pt idx="3">
                  <c:v>-2738404.4861619999</c:v>
                </c:pt>
                <c:pt idx="4">
                  <c:v>642840.83985300001</c:v>
                </c:pt>
                <c:pt idx="5">
                  <c:v>3716700.2271389998</c:v>
                </c:pt>
                <c:pt idx="6">
                  <c:v>6511117.8519440005</c:v>
                </c:pt>
                <c:pt idx="7">
                  <c:v>9051497.5108579993</c:v>
                </c:pt>
                <c:pt idx="8">
                  <c:v>11360933.564417001</c:v>
                </c:pt>
                <c:pt idx="9">
                  <c:v>13460420.885833001</c:v>
                </c:pt>
                <c:pt idx="10">
                  <c:v>15369045.723485</c:v>
                </c:pt>
                <c:pt idx="11">
                  <c:v>17104159.212258998</c:v>
                </c:pt>
                <c:pt idx="12">
                  <c:v>18681535.111145001</c:v>
                </c:pt>
                <c:pt idx="13">
                  <c:v>20115513.20104</c:v>
                </c:pt>
                <c:pt idx="14">
                  <c:v>21419129.646400001</c:v>
                </c:pt>
                <c:pt idx="15">
                  <c:v>22604235.505819</c:v>
                </c:pt>
                <c:pt idx="16">
                  <c:v>23681604.468926001</c:v>
                </c:pt>
                <c:pt idx="17">
                  <c:v>24661030.799024001</c:v>
                </c:pt>
                <c:pt idx="18">
                  <c:v>25551418.37184</c:v>
                </c:pt>
                <c:pt idx="19">
                  <c:v>26360861.619853999</c:v>
                </c:pt>
                <c:pt idx="20">
                  <c:v>27096719.118048999</c:v>
                </c:pt>
                <c:pt idx="21">
                  <c:v>27765680.480044998</c:v>
                </c:pt>
                <c:pt idx="22">
                  <c:v>28373827.172768001</c:v>
                </c:pt>
                <c:pt idx="23">
                  <c:v>28926687.802515998</c:v>
                </c:pt>
                <c:pt idx="24">
                  <c:v>29429288.375015002</c:v>
                </c:pt>
                <c:pt idx="25">
                  <c:v>29886197.986377001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5-274D-8A48-5A50CC7AB235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시트1!$C$2:$C$27</c:f>
              <c:numCache>
                <c:formatCode>General</c:formatCode>
                <c:ptCount val="26"/>
                <c:pt idx="0">
                  <c:v>-13155267.745455001</c:v>
                </c:pt>
                <c:pt idx="1">
                  <c:v>-6932783.8776860004</c:v>
                </c:pt>
                <c:pt idx="2">
                  <c:v>-1275980.3615329999</c:v>
                </c:pt>
                <c:pt idx="3">
                  <c:v>3866568.2895160001</c:v>
                </c:pt>
                <c:pt idx="4">
                  <c:v>8541612.5177420005</c:v>
                </c:pt>
                <c:pt idx="5">
                  <c:v>12791652.72522</c:v>
                </c:pt>
                <c:pt idx="6">
                  <c:v>16655325.641109001</c:v>
                </c:pt>
                <c:pt idx="7">
                  <c:v>20167755.564644001</c:v>
                </c:pt>
                <c:pt idx="8">
                  <c:v>23360873.676949002</c:v>
                </c:pt>
                <c:pt idx="9">
                  <c:v>26263708.324499</c:v>
                </c:pt>
                <c:pt idx="10">
                  <c:v>28902648.913180999</c:v>
                </c:pt>
                <c:pt idx="11">
                  <c:v>31301685.811983</c:v>
                </c:pt>
                <c:pt idx="12">
                  <c:v>33482628.447257001</c:v>
                </c:pt>
                <c:pt idx="13">
                  <c:v>35465303.570234001</c:v>
                </c:pt>
                <c:pt idx="14">
                  <c:v>37267735.500212997</c:v>
                </c:pt>
                <c:pt idx="15">
                  <c:v>38906309.982010998</c:v>
                </c:pt>
                <c:pt idx="16">
                  <c:v>40395923.147283003</c:v>
                </c:pt>
                <c:pt idx="17">
                  <c:v>41750116.933894001</c:v>
                </c:pt>
                <c:pt idx="18">
                  <c:v>42981202.194449</c:v>
                </c:pt>
                <c:pt idx="19">
                  <c:v>44100370.613135003</c:v>
                </c:pt>
                <c:pt idx="20">
                  <c:v>45117796.448305003</c:v>
                </c:pt>
                <c:pt idx="21">
                  <c:v>46042729.025732003</c:v>
                </c:pt>
                <c:pt idx="22">
                  <c:v>46883576.823391996</c:v>
                </c:pt>
                <c:pt idx="23">
                  <c:v>47647983.912175</c:v>
                </c:pt>
                <c:pt idx="24">
                  <c:v>48342899.447431996</c:v>
                </c:pt>
                <c:pt idx="25">
                  <c:v>48974640.843120001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5-274D-8A48-5A50CC7AB235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시트1!$D$2:$D$27</c:f>
              <c:numCache>
                <c:formatCode>General</c:formatCode>
                <c:ptCount val="26"/>
                <c:pt idx="0">
                  <c:v>-14927454.545454999</c:v>
                </c:pt>
                <c:pt idx="1">
                  <c:v>-10316049.586777</c:v>
                </c:pt>
                <c:pt idx="2">
                  <c:v>-5500763.6438769996</c:v>
                </c:pt>
                <c:pt idx="3">
                  <c:v>-1123230.9685130001</c:v>
                </c:pt>
                <c:pt idx="4">
                  <c:v>2856344.1909079999</c:v>
                </c:pt>
                <c:pt idx="5">
                  <c:v>6474139.7903829999</c:v>
                </c:pt>
                <c:pt idx="6">
                  <c:v>9763044.8808139991</c:v>
                </c:pt>
                <c:pt idx="7">
                  <c:v>12752958.599386999</c:v>
                </c:pt>
                <c:pt idx="8">
                  <c:v>15471061.979909001</c:v>
                </c:pt>
                <c:pt idx="9">
                  <c:v>17942065.05311</c:v>
                </c:pt>
                <c:pt idx="10">
                  <c:v>20188431.483293001</c:v>
                </c:pt>
                <c:pt idx="11">
                  <c:v>22230582.783459999</c:v>
                </c:pt>
                <c:pt idx="12">
                  <c:v>24087083.965429001</c:v>
                </c:pt>
                <c:pt idx="13">
                  <c:v>25774812.312674001</c:v>
                </c:pt>
                <c:pt idx="14">
                  <c:v>27309110.810169999</c:v>
                </c:pt>
                <c:pt idx="15">
                  <c:v>28703927.626075</c:v>
                </c:pt>
                <c:pt idx="16">
                  <c:v>29971942.913261</c:v>
                </c:pt>
                <c:pt idx="17">
                  <c:v>31124684.08343</c:v>
                </c:pt>
                <c:pt idx="18">
                  <c:v>32172630.601766001</c:v>
                </c:pt>
                <c:pt idx="19">
                  <c:v>33125309.254799001</c:v>
                </c:pt>
                <c:pt idx="20">
                  <c:v>33991380.757555</c:v>
                </c:pt>
                <c:pt idx="21">
                  <c:v>34778718.487333998</c:v>
                </c:pt>
                <c:pt idx="22">
                  <c:v>35494480.059860997</c:v>
                </c:pt>
                <c:pt idx="23">
                  <c:v>36145172.398520999</c:v>
                </c:pt>
                <c:pt idx="24">
                  <c:v>36736710.888212003</c:v>
                </c:pt>
                <c:pt idx="25">
                  <c:v>37274473.151568003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35-274D-8A48-5A50CC7AB2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4836479"/>
        <c:axId val="1824838175"/>
      </c:lineChart>
      <c:catAx>
        <c:axId val="182483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4838175"/>
        <c:crosses val="autoZero"/>
        <c:auto val="1"/>
        <c:lblAlgn val="ctr"/>
        <c:lblOffset val="100"/>
        <c:noMultiLvlLbl val="0"/>
      </c:catAx>
      <c:valAx>
        <c:axId val="182483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483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NPV at</a:t>
            </a:r>
            <a:r>
              <a:rPr lang="en-US" altLang="ko-KR" baseline="0" dirty="0"/>
              <a:t> each year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시트1!$B$1</c:f>
              <c:strCache>
                <c:ptCount val="1"/>
                <c:pt idx="0">
                  <c:v>AUS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시트1!$B$2:$B$27</c:f>
              <c:numCache>
                <c:formatCode>General</c:formatCode>
                <c:ptCount val="26"/>
                <c:pt idx="0">
                  <c:v>-15049518.718181999</c:v>
                </c:pt>
                <c:pt idx="1">
                  <c:v>-10549081.189255999</c:v>
                </c:pt>
                <c:pt idx="2">
                  <c:v>-6457774.3447780004</c:v>
                </c:pt>
                <c:pt idx="3">
                  <c:v>-2738404.4861619999</c:v>
                </c:pt>
                <c:pt idx="4">
                  <c:v>642840.83985300001</c:v>
                </c:pt>
                <c:pt idx="5">
                  <c:v>3716700.2271389998</c:v>
                </c:pt>
                <c:pt idx="6">
                  <c:v>6511117.8519440005</c:v>
                </c:pt>
                <c:pt idx="7">
                  <c:v>9051497.5108579993</c:v>
                </c:pt>
                <c:pt idx="8">
                  <c:v>11360933.564417001</c:v>
                </c:pt>
                <c:pt idx="9">
                  <c:v>13460420.885833001</c:v>
                </c:pt>
                <c:pt idx="10">
                  <c:v>15369045.723485</c:v>
                </c:pt>
                <c:pt idx="11">
                  <c:v>17104159.212258998</c:v>
                </c:pt>
                <c:pt idx="12">
                  <c:v>18681535.111145001</c:v>
                </c:pt>
                <c:pt idx="13">
                  <c:v>20115513.20104</c:v>
                </c:pt>
                <c:pt idx="14">
                  <c:v>21419129.646400001</c:v>
                </c:pt>
                <c:pt idx="15">
                  <c:v>22604235.505819</c:v>
                </c:pt>
                <c:pt idx="16">
                  <c:v>23681604.468926001</c:v>
                </c:pt>
                <c:pt idx="17">
                  <c:v>24661030.799024001</c:v>
                </c:pt>
                <c:pt idx="18">
                  <c:v>25551418.37184</c:v>
                </c:pt>
                <c:pt idx="19">
                  <c:v>26360861.619853999</c:v>
                </c:pt>
                <c:pt idx="20">
                  <c:v>27096719.118048999</c:v>
                </c:pt>
                <c:pt idx="21">
                  <c:v>27765680.480044998</c:v>
                </c:pt>
                <c:pt idx="22">
                  <c:v>28373827.172768001</c:v>
                </c:pt>
                <c:pt idx="23">
                  <c:v>28926687.802515998</c:v>
                </c:pt>
                <c:pt idx="24">
                  <c:v>29429288.375015002</c:v>
                </c:pt>
                <c:pt idx="25">
                  <c:v>29886197.986377001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5-274D-8A48-5A50CC7AB235}"/>
            </c:ext>
          </c:extLst>
        </c:ser>
        <c:ser>
          <c:idx val="1"/>
          <c:order val="1"/>
          <c:tx>
            <c:strRef>
              <c:f>시트1!$C$1</c:f>
              <c:strCache>
                <c:ptCount val="1"/>
                <c:pt idx="0">
                  <c:v>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시트1!$C$2:$C$27</c:f>
              <c:numCache>
                <c:formatCode>General</c:formatCode>
                <c:ptCount val="26"/>
                <c:pt idx="0">
                  <c:v>-13155267.745455001</c:v>
                </c:pt>
                <c:pt idx="1">
                  <c:v>-6932783.8776860004</c:v>
                </c:pt>
                <c:pt idx="2">
                  <c:v>-1275980.3615329999</c:v>
                </c:pt>
                <c:pt idx="3">
                  <c:v>3866568.2895160001</c:v>
                </c:pt>
                <c:pt idx="4">
                  <c:v>8541612.5177420005</c:v>
                </c:pt>
                <c:pt idx="5">
                  <c:v>12791652.72522</c:v>
                </c:pt>
                <c:pt idx="6">
                  <c:v>16655325.641109001</c:v>
                </c:pt>
                <c:pt idx="7">
                  <c:v>20167755.564644001</c:v>
                </c:pt>
                <c:pt idx="8">
                  <c:v>23360873.676949002</c:v>
                </c:pt>
                <c:pt idx="9">
                  <c:v>26263708.324499</c:v>
                </c:pt>
                <c:pt idx="10">
                  <c:v>28902648.913180999</c:v>
                </c:pt>
                <c:pt idx="11">
                  <c:v>31301685.811983</c:v>
                </c:pt>
                <c:pt idx="12">
                  <c:v>33482628.447257001</c:v>
                </c:pt>
                <c:pt idx="13">
                  <c:v>35465303.570234001</c:v>
                </c:pt>
                <c:pt idx="14">
                  <c:v>37267735.500212997</c:v>
                </c:pt>
                <c:pt idx="15">
                  <c:v>38906309.982010998</c:v>
                </c:pt>
                <c:pt idx="16">
                  <c:v>40395923.147283003</c:v>
                </c:pt>
                <c:pt idx="17">
                  <c:v>41750116.933894001</c:v>
                </c:pt>
                <c:pt idx="18">
                  <c:v>42981202.194449</c:v>
                </c:pt>
                <c:pt idx="19">
                  <c:v>44100370.613135003</c:v>
                </c:pt>
                <c:pt idx="20">
                  <c:v>45117796.448305003</c:v>
                </c:pt>
                <c:pt idx="21">
                  <c:v>46042729.025732003</c:v>
                </c:pt>
                <c:pt idx="22">
                  <c:v>46883576.823391996</c:v>
                </c:pt>
                <c:pt idx="23">
                  <c:v>47647983.912175</c:v>
                </c:pt>
                <c:pt idx="24">
                  <c:v>48342899.447431996</c:v>
                </c:pt>
                <c:pt idx="25">
                  <c:v>48974640.843120001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5-274D-8A48-5A50CC7AB235}"/>
            </c:ext>
          </c:extLst>
        </c:ser>
        <c:ser>
          <c:idx val="2"/>
          <c:order val="2"/>
          <c:tx>
            <c:strRef>
              <c:f>시트1!$D$1</c:f>
              <c:strCache>
                <c:ptCount val="1"/>
                <c:pt idx="0">
                  <c:v>CAN with paint deal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시트1!$D$2:$D$27</c:f>
              <c:numCache>
                <c:formatCode>General</c:formatCode>
                <c:ptCount val="26"/>
                <c:pt idx="0">
                  <c:v>-14927454.545454999</c:v>
                </c:pt>
                <c:pt idx="1">
                  <c:v>-10316049.586777</c:v>
                </c:pt>
                <c:pt idx="2">
                  <c:v>-5500763.6438769996</c:v>
                </c:pt>
                <c:pt idx="3">
                  <c:v>-1123230.9685130001</c:v>
                </c:pt>
                <c:pt idx="4">
                  <c:v>2856344.1909079999</c:v>
                </c:pt>
                <c:pt idx="5">
                  <c:v>6474139.7903829999</c:v>
                </c:pt>
                <c:pt idx="6">
                  <c:v>9763044.8808139991</c:v>
                </c:pt>
                <c:pt idx="7">
                  <c:v>12752958.599386999</c:v>
                </c:pt>
                <c:pt idx="8">
                  <c:v>15471061.979909001</c:v>
                </c:pt>
                <c:pt idx="9">
                  <c:v>17942065.05311</c:v>
                </c:pt>
                <c:pt idx="10">
                  <c:v>20188431.483293001</c:v>
                </c:pt>
                <c:pt idx="11">
                  <c:v>22230582.783459999</c:v>
                </c:pt>
                <c:pt idx="12">
                  <c:v>24087083.965429001</c:v>
                </c:pt>
                <c:pt idx="13">
                  <c:v>25774812.312674001</c:v>
                </c:pt>
                <c:pt idx="14">
                  <c:v>27309110.810169999</c:v>
                </c:pt>
                <c:pt idx="15">
                  <c:v>28703927.626075</c:v>
                </c:pt>
                <c:pt idx="16">
                  <c:v>29971942.913261</c:v>
                </c:pt>
                <c:pt idx="17">
                  <c:v>31124684.08343</c:v>
                </c:pt>
                <c:pt idx="18">
                  <c:v>32172630.601766001</c:v>
                </c:pt>
                <c:pt idx="19">
                  <c:v>33125309.254799001</c:v>
                </c:pt>
                <c:pt idx="20">
                  <c:v>33991380.757555</c:v>
                </c:pt>
                <c:pt idx="21">
                  <c:v>34778718.487333998</c:v>
                </c:pt>
                <c:pt idx="22">
                  <c:v>35494480.059860997</c:v>
                </c:pt>
                <c:pt idx="23">
                  <c:v>36145172.398520999</c:v>
                </c:pt>
                <c:pt idx="24">
                  <c:v>36736710.888212003</c:v>
                </c:pt>
                <c:pt idx="25">
                  <c:v>37274473.151568003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35-274D-8A48-5A50CC7AB235}"/>
            </c:ext>
          </c:extLst>
        </c:ser>
        <c:ser>
          <c:idx val="3"/>
          <c:order val="3"/>
          <c:tx>
            <c:strRef>
              <c:f>시트1!$E$1</c:f>
              <c:strCache>
                <c:ptCount val="1"/>
                <c:pt idx="0">
                  <c:v>CAN without paint deal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시트1!$A$2:$A$27</c:f>
              <c:numCache>
                <c:formatCode>General</c:formatCode>
                <c:ptCount val="2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  <c:pt idx="12">
                  <c:v>2031</c:v>
                </c:pt>
                <c:pt idx="13">
                  <c:v>2032</c:v>
                </c:pt>
                <c:pt idx="14">
                  <c:v>2033</c:v>
                </c:pt>
                <c:pt idx="15">
                  <c:v>2034</c:v>
                </c:pt>
                <c:pt idx="16">
                  <c:v>2035</c:v>
                </c:pt>
                <c:pt idx="17">
                  <c:v>2036</c:v>
                </c:pt>
                <c:pt idx="18">
                  <c:v>2037</c:v>
                </c:pt>
                <c:pt idx="19">
                  <c:v>2038</c:v>
                </c:pt>
                <c:pt idx="20">
                  <c:v>2039</c:v>
                </c:pt>
                <c:pt idx="21">
                  <c:v>2040</c:v>
                </c:pt>
                <c:pt idx="22">
                  <c:v>2041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</c:numCache>
            </c:numRef>
          </c:cat>
          <c:val>
            <c:numRef>
              <c:f>시트1!$E$2:$E$27</c:f>
              <c:numCache>
                <c:formatCode>General</c:formatCode>
                <c:ptCount val="26"/>
                <c:pt idx="0">
                  <c:v>-15347454.545454999</c:v>
                </c:pt>
                <c:pt idx="1">
                  <c:v>-11117867.768595001</c:v>
                </c:pt>
                <c:pt idx="2">
                  <c:v>-6698215.3643880002</c:v>
                </c:pt>
                <c:pt idx="3">
                  <c:v>-2680349.5423809998</c:v>
                </c:pt>
                <c:pt idx="4">
                  <c:v>972255.750352</c:v>
                </c:pt>
                <c:pt idx="5">
                  <c:v>4292806.0164740002</c:v>
                </c:pt>
                <c:pt idx="6">
                  <c:v>7311488.0765840001</c:v>
                </c:pt>
                <c:pt idx="7">
                  <c:v>10055744.494866</c:v>
                </c:pt>
                <c:pt idx="8">
                  <c:v>12550523.056940001</c:v>
                </c:pt>
                <c:pt idx="9">
                  <c:v>14818503.567917001</c:v>
                </c:pt>
                <c:pt idx="10">
                  <c:v>16880304.032442</c:v>
                </c:pt>
                <c:pt idx="11">
                  <c:v>18754668.0911</c:v>
                </c:pt>
                <c:pt idx="12">
                  <c:v>20458635.417153001</c:v>
                </c:pt>
                <c:pt idx="13">
                  <c:v>22007696.622655999</c:v>
                </c:pt>
                <c:pt idx="14">
                  <c:v>23415934.082205001</c:v>
                </c:pt>
                <c:pt idx="15">
                  <c:v>24696149.954521</c:v>
                </c:pt>
                <c:pt idx="16">
                  <c:v>25859982.565717999</c:v>
                </c:pt>
                <c:pt idx="17">
                  <c:v>26918012.21226</c:v>
                </c:pt>
                <c:pt idx="18">
                  <c:v>27879857.345481001</c:v>
                </c:pt>
                <c:pt idx="19">
                  <c:v>28754262.012045</c:v>
                </c:pt>
                <c:pt idx="20">
                  <c:v>29549175.345284998</c:v>
                </c:pt>
                <c:pt idx="21">
                  <c:v>30271823.830049001</c:v>
                </c:pt>
                <c:pt idx="22">
                  <c:v>30928776.998016</c:v>
                </c:pt>
                <c:pt idx="23">
                  <c:v>31526007.150713</c:v>
                </c:pt>
                <c:pt idx="24">
                  <c:v>32068943.653165001</c:v>
                </c:pt>
                <c:pt idx="25">
                  <c:v>32562522.291758001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7F-8048-9EA5-7BCF72CED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4836479"/>
        <c:axId val="1824838175"/>
      </c:lineChart>
      <c:catAx>
        <c:axId val="182483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4838175"/>
        <c:crosses val="autoZero"/>
        <c:auto val="1"/>
        <c:lblAlgn val="ctr"/>
        <c:lblOffset val="100"/>
        <c:noMultiLvlLbl val="0"/>
      </c:catAx>
      <c:valAx>
        <c:axId val="182483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483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99A63-4018-B042-AF10-F123BA13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F130D-87AB-194E-9159-F4D24094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6594C-7B53-644E-BEBA-91091CF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353E6-8DBF-3A47-8E47-63A6F3DA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E7EAF-D1D2-8448-88F5-DB1DA7B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544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A7496-1108-9546-A2D9-297FA4B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06996-38CC-AB48-9B0C-EDBF92DF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FB171-21F4-D143-8643-D6C97FD5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CFF80-FCDC-574D-9023-0ACE3C6F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6C308-633F-214A-8CB4-2EEB55EC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96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21552-F52D-634E-B066-28223D2D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E1D40-77F2-144A-8984-35E73B9F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AC850-6B4A-7D45-819C-C947918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6F548-00F1-A148-AE00-89ACBA10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7E29E-44FC-0A44-894D-A40DF7B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04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2C346-619D-1F4A-8AC3-C933A672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66062-A836-9C4F-BE7F-4F425883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0D95A-7FC6-BF43-8652-B5703C83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ECA4A-1C0F-2246-B22E-D19218E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F7CAE-01C4-164A-8480-8F729B2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8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7906B-ECCF-894A-BED2-870A2DD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341C1-3EC6-4648-A1C2-774CB419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853F9-19E7-8B40-BEA8-BFFF68A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131D1-87F4-2F43-8666-D671F5B0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566B6-B6DC-6445-908B-CFA6B668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96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7A94-BE9D-3145-913C-42DB1BF4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E54FE-1E6A-8A49-B5D8-AF9A9474E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06BEB-42CD-EF4F-B2D1-324BFB65B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48757-9B29-D344-A52B-FD803C38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0AD94-D0D0-BF47-A960-1DEDD7D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6459E-C1F2-E343-B075-DD7ECEDF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931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5549-CEFD-2248-9F56-276795E8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89F0A-AB9D-5646-A8FB-7CC2CD49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4F8F6-5429-9C42-BA2F-99F1CA5D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A46A3-98A4-FB48-81FE-EF16EB1F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FAD72-28EF-444B-B480-D3CE1C556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1F6E2-6079-8745-BBB3-8F396C56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9389B-EB2E-5841-92EA-3B5973A7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84058-7365-6F43-BAD2-CD4BAAE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0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956F-7F09-1245-859C-4BEFC11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AA59B5-CC7F-0B4C-8A94-B76C7760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3E9229-7EA7-1B4F-BFFB-9946EFCA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1A928-BC82-7A4E-9FFD-35CBF88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39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FB179-BF5D-2B44-9D50-55F8E3C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577879-45EA-304A-B577-49B50FA5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92824-B17E-C846-ADBC-97977AE9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07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BAFE-5DD0-2641-B3EB-6D30A0AA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86445-BB37-4A41-93A9-D435B997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5D2AA-4114-1347-9372-4CA4260B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0C6AB-E5D0-C84F-840C-C8B99C7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214AA-807C-B346-8827-1F563B9B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08B3E-0A41-DA4B-9B01-ADBED2DD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57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34208-E754-704F-AF06-9844CB5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519C5A-F2B5-2F4D-850E-174E0F6E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9A653-CA3D-5548-888D-81FB722F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BF1BA-DEAE-954C-AE03-5D516A0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BC394-8005-4A4E-847E-89BE8062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F5E2E-0CC6-1043-95D3-13B8B8A2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6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4D40AA-AE2C-CB47-B1C9-6E8A0002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F22A6-D767-CA4D-B486-66B2DB59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CBB-B684-C944-A3C9-BA477C3A5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E23D-C84D-E64A-826A-CBC2B24CCB1F}" type="datetimeFigureOut">
              <a:rPr kumimoji="1" lang="ko-KR" altLang="en-US" smtClean="0"/>
              <a:t>2018. 5. 15.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72BBE-EA47-DA49-B922-AE1D13302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3F2A5-843D-8547-B4A4-026E5E572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FF2E-C672-E74C-BB7C-5358C0A1B3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9BF9312-25B9-1C42-92AB-02E10F8BA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1472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1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5270F9E-9F89-4B4B-9562-05EFD2BF9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875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9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16AD10A-81AE-6747-A265-AEF504773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096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45CC5BE-0B3D-1C41-AA7C-5F39E8CB4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51714"/>
              </p:ext>
            </p:extLst>
          </p:nvPr>
        </p:nvGraphicFramePr>
        <p:xfrm>
          <a:off x="232229" y="101601"/>
          <a:ext cx="11800113" cy="663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56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45CC5BE-0B3D-1C41-AA7C-5F39E8CB4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828898"/>
              </p:ext>
            </p:extLst>
          </p:nvPr>
        </p:nvGraphicFramePr>
        <p:xfrm>
          <a:off x="232229" y="101601"/>
          <a:ext cx="11800113" cy="663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91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3FFCAD-68AB-5F48-A557-933495D2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98650BD-FE6E-EF4B-BB0A-C273666F3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760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06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40B5F2D4-8755-C24E-8198-965DBB9E8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2403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18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40B5F2D4-8755-C24E-8198-965DBB9E8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9515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83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</Words>
  <Application>Microsoft Macintosh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Byeongjun An</dc:creator>
  <cp:lastModifiedBy>Byeongjun An</cp:lastModifiedBy>
  <cp:revision>17</cp:revision>
  <dcterms:created xsi:type="dcterms:W3CDTF">2018-05-14T00:33:23Z</dcterms:created>
  <dcterms:modified xsi:type="dcterms:W3CDTF">2018-05-15T12:04:16Z</dcterms:modified>
</cp:coreProperties>
</file>