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ac402a55d328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bac402a55d328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ac402a55d328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bac402a55d328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caf4111414f668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caf4111414f668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caf4111414f668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acaf4111414f668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anmejay-Pandya01/IBM-AI-Cloud-Internship-AICTE-Edunet-Foundation.g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TRAVEL </a:t>
            </a: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PLANNER </a:t>
            </a: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IBM </a:t>
            </a:r>
            <a:r>
              <a:rPr b="1" lang="en-US" sz="36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AICTE PROJECT </a:t>
            </a:r>
            <a:r>
              <a:rPr b="1" i="0" lang="en-US" sz="3600" u="none" cap="none" strike="noStrik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105854" y="4023508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Presented By: Ja</a:t>
            </a:r>
            <a:r>
              <a:rPr b="1" lang="en-US" sz="2000">
                <a:solidFill>
                  <a:srgbClr val="F1C232"/>
                </a:solidFill>
              </a:rPr>
              <a:t>nmejay Yagneshkumar Pandya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Student name : Janmejay Yagneshkumar Pandya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College Name &amp; Department : LDRP-ITR</a:t>
            </a:r>
            <a:r>
              <a:rPr b="1" lang="en-US" sz="2000">
                <a:solidFill>
                  <a:srgbClr val="F1C232"/>
                </a:solidFill>
              </a:rPr>
              <a:t>, Computer Engineering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13482" r="13482" t="0"/>
          <a:stretch/>
        </p:blipFill>
        <p:spPr>
          <a:xfrm>
            <a:off x="2964221" y="702138"/>
            <a:ext cx="6263551" cy="58999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50" y="768681"/>
            <a:ext cx="9296859" cy="532064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2313850" y="768681"/>
            <a:ext cx="9296861" cy="532064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268" r="278" t="0"/>
          <a:stretch/>
        </p:blipFill>
        <p:spPr>
          <a:xfrm>
            <a:off x="2313850" y="768681"/>
            <a:ext cx="9296863" cy="53206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CONCLUSION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 Travel Planner Agent simplifies trip planning using AI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Enhances user experience with personalization and automation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Leverages IBM Cloud and Granite for scalable, intelligent solutions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Demonstrates real-world impact of AI in consumer applications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GITHUB LINK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64"/>
              <a:buChar char="◼"/>
            </a:pPr>
            <a:r>
              <a:rPr lang="en-U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https://github.com/Janmejay-Pandya01/IBM-AI-Cloud-Internship-AICTE-Edunet-Foundation.git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Multilingual Travel Support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Voice-Activated Travel Assistant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Real-Time Group Collaboration Features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19658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Sustainable Travel Recommendations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Integration with Booking &amp; Review Platforms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AI-Assisted Travel Blog Drafting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032701" y="6307790"/>
            <a:ext cx="6126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Getting Started with Artificial Intelligence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88" y="1232450"/>
            <a:ext cx="8267225" cy="523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032701" y="6307790"/>
            <a:ext cx="6126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Journey to Cloud: Envisioning Your Solution </a:t>
            </a: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350" y="1384950"/>
            <a:ext cx="7631300" cy="4770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2482150" y="6307799"/>
            <a:ext cx="7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Lab: Retrieval Augmented Generation with LangChain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950" y="1384950"/>
            <a:ext cx="7656101" cy="47704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 sz="60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>
              <a:solidFill>
                <a:srgbClr val="F1C23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81250" y="1555200"/>
            <a:ext cx="110295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Challenge:  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Travel planning is often fragmented, time-consuming, and stressful. Users struggle to find optimal destinations, accommodations, and transport options that match their preferences and budget.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Proposed Solution:  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AI-powered Travel Planner Agent that: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Understands user preferences, budget, and constraints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Suggests destinations, builds itineraries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Recommends transport and accommodation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Integrates maps, weather updates, and local guides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Manages bookings and alerts users to changes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Optimizes schedules dynamically for a smooth travel experience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TECHNOLOGY  USED</a:t>
            </a:r>
            <a:endParaRPr sz="4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IBM Cloud Lite Services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Natural Language Processing (NLP)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Prompt Engineering with IBM Granite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IBM Cloud Services Used: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Watsonx AI Studio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Watsonx AI Runtime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Cloud Agent Lab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Granite Foundation Model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CLOUD SERVICES USED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6" y="1092300"/>
            <a:ext cx="57534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66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Cloud Watsonx AI Studio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66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Cloud Watsonx AI runtime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66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Cloud Agent Lab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66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Granite foundation model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WOW FACTORS</a:t>
            </a:r>
            <a:endParaRPr sz="32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200" y="1302025"/>
            <a:ext cx="11029500" cy="53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b="1"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Impactful Benefits:</a:t>
            </a:r>
            <a:endParaRPr b="1" sz="1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Transforms complex travel planning into a seamless experience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Saves time and reduces stress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Offers personalized, real-time recommendations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Adapts to changes during travel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b="1"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Unique Features:</a:t>
            </a:r>
            <a:endParaRPr b="1" sz="1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AI-generated itineraries based on user input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Budget-aware planning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Smart alerts and booking management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Integration with weather and location-based services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END USERS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Frequent Travelers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Travel Agencies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Solo and Group Tourists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Corporate Travel Planners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Hospitality Industry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5156" l="0" r="0" t="5165"/>
          <a:stretch/>
        </p:blipFill>
        <p:spPr>
          <a:xfrm>
            <a:off x="2812350" y="629925"/>
            <a:ext cx="6652927" cy="596117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164" l="0" r="0" t="5173"/>
          <a:stretch/>
        </p:blipFill>
        <p:spPr>
          <a:xfrm>
            <a:off x="2758200" y="702150"/>
            <a:ext cx="6675600" cy="60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