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  <p:embeddedFont>
      <p:font typeface="Franklin Gothic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ranklinGothic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bac402a55d3286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6bac402a55d3286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bac402a55d3286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6bac402a55d3286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caf4111414f668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acaf4111414f668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caf4111414f668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acaf4111414f668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Janmejay-Pandya01/IBM-AI-Cloud-Internship-AICTE-Edunet-Foundation.g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US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TRAVEL </a:t>
            </a:r>
            <a:r>
              <a:rPr b="1" lang="en-US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PLANNER </a:t>
            </a:r>
            <a:r>
              <a:rPr b="1" lang="en-US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AGENT</a:t>
            </a:r>
            <a:endParaRPr b="1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IBM HACKATHON PROJECT</a:t>
            </a:r>
            <a:endParaRPr sz="36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105854" y="4023508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Presented By: Ja</a:t>
            </a:r>
            <a:r>
              <a:rPr b="1" lang="en-US" sz="2000">
                <a:solidFill>
                  <a:srgbClr val="F1C232"/>
                </a:solidFill>
              </a:rPr>
              <a:t>nmejay Yagneshkumar Pandya </a:t>
            </a:r>
            <a:endParaRPr>
              <a:solidFill>
                <a:srgbClr val="F1C23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Student name : Janmejay Yagneshkumar Pandya </a:t>
            </a:r>
            <a:endParaRPr>
              <a:solidFill>
                <a:srgbClr val="F1C23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College Name &amp; Department : LDRP-ITR</a:t>
            </a:r>
            <a:r>
              <a:rPr b="1" lang="en-US" sz="2000">
                <a:solidFill>
                  <a:srgbClr val="F1C232"/>
                </a:solidFill>
              </a:rPr>
              <a:t>, Computer Engineering </a:t>
            </a:r>
            <a:endParaRPr>
              <a:solidFill>
                <a:srgbClr val="F1C23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F1C2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b="0" l="13482" r="13482" t="0"/>
          <a:stretch/>
        </p:blipFill>
        <p:spPr>
          <a:xfrm>
            <a:off x="2964221" y="702138"/>
            <a:ext cx="6263551" cy="589997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127402" y="6089336"/>
            <a:ext cx="3937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3850" y="768681"/>
            <a:ext cx="9296859" cy="532064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127402" y="6089336"/>
            <a:ext cx="3937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b="219" l="0" r="0" t="219"/>
          <a:stretch/>
        </p:blipFill>
        <p:spPr>
          <a:xfrm>
            <a:off x="2313850" y="768681"/>
            <a:ext cx="9296861" cy="532064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127402" y="6089336"/>
            <a:ext cx="3937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>
              <a:solidFill>
                <a:srgbClr val="F1C232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268" r="278" t="0"/>
          <a:stretch/>
        </p:blipFill>
        <p:spPr>
          <a:xfrm>
            <a:off x="2313850" y="768681"/>
            <a:ext cx="9296863" cy="532064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CONCLUSION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The Travel Planner Agent simplifies trip planning using AI 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Enhances user experience with personalization and automation 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Leverages IBM Cloud and Granite for scalable, intelligent solutions 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Demonstrates real-world impact of AI in consumer applications 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GITHUB LINK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64"/>
              <a:buChar char="◼"/>
            </a:pPr>
            <a:r>
              <a:rPr lang="en-US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https://github.com/Janmejay-Pandya01/IBM-AI-Cloud-Internship-AICTE-Edunet-Foundation.git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Multilingual Travel Support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Voice-Activated Travel Assistant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Real-Time Group Collaboration Features 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19658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800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Sustainable Travel Recommendations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Integration with Booking &amp; Review Platforms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AI-Assisted Travel Blog Drafting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IBM CERTIFICATIONS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032701" y="6307790"/>
            <a:ext cx="6126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Getting Started with Artificial Intelligence 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388" y="1232450"/>
            <a:ext cx="8267225" cy="5230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IBM CERTIFICATIONS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3032701" y="6307790"/>
            <a:ext cx="6126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Journey to Cloud: Envisioning Your Solution </a:t>
            </a: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350" y="1384950"/>
            <a:ext cx="7631300" cy="4770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IBM CERTIFICATIONS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2482150" y="6307799"/>
            <a:ext cx="72276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Lab: Retrieval Augmented Generation with LangChain </a:t>
            </a:r>
            <a:endParaRPr b="1"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7950" y="1384950"/>
            <a:ext cx="7656101" cy="477044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 sz="60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rgbClr val="F1C232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>
              <a:solidFill>
                <a:srgbClr val="F1C232"/>
              </a:solidFill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581250" y="1555200"/>
            <a:ext cx="110295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Challenge:  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Travel planning is often fragmented, time-consuming, and stressful. Users struggle to find optimal destinations, accommodations, and transport options that match their preferences and budget.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Proposed Solution:  </a:t>
            </a:r>
            <a:endParaRPr b="1" sz="2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AI-powered Travel Planner Agent that: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Understands user preferences, budget, and constraints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Suggests destinations, builds itineraries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Recommends transport and accommodation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Integrates maps, weather updates, and local guides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Manages bookings and alerts users to changes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Optimizes schedules dynamically for a smooth travel experience  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TECHNOLOGY  USED</a:t>
            </a:r>
            <a:endParaRPr sz="44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IBM Cloud Lite Services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Natural Language Processing (NLP)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Prompt Engineering with IBM Granite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IBM Cloud Services Used: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Watsonx AI Studio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Watsonx AI Runtime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Cloud Agent Lab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IBM Granite Foundation Model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IBM CLOUD SERVICES USED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6" y="1092300"/>
            <a:ext cx="57534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66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◼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IBM Cloud Watsonx AI Studio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66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3000"/>
              <a:buFont typeface="Calibri"/>
              <a:buChar char="◼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IBM Cloud Watsonx AI runtime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66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3000"/>
              <a:buFont typeface="Calibri"/>
              <a:buChar char="◼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IBM Cloud Agent Lab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966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3000"/>
              <a:buFont typeface="Calibri"/>
              <a:buChar char="◼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IBM Granite foundation model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WOW FACTORS</a:t>
            </a:r>
            <a:endParaRPr sz="32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200" y="1302025"/>
            <a:ext cx="11029500" cy="53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b="1" lang="en-US" sz="1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Impactful Benefits:</a:t>
            </a:r>
            <a:endParaRPr b="1" sz="1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Transforms complex travel planning into a seamless experience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Saves time and reduces stress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Offers personalized, real-time recommendations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Adapts to changes during travel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b="1" lang="en-US" sz="1800">
                <a:solidFill>
                  <a:srgbClr val="F1C232"/>
                </a:solidFill>
                <a:latin typeface="Calibri"/>
                <a:ea typeface="Calibri"/>
                <a:cs typeface="Calibri"/>
                <a:sym typeface="Calibri"/>
              </a:rPr>
              <a:t>Unique Features:</a:t>
            </a:r>
            <a:endParaRPr b="1" sz="1800">
              <a:solidFill>
                <a:srgbClr val="F1C23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AI-generated itineraries based on user input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Budget-aware planning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Smart alerts and booking management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rPr lang="en-US" sz="1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- Integration with weather and location-based services  </a:t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1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END USERS</a:t>
            </a:r>
            <a:endParaRPr b="1">
              <a:solidFill>
                <a:srgbClr val="F1C232"/>
              </a:solidFill>
            </a:endParaRPr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Frequent Travelers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Travel Agencies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Solo and Group Tourists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Corporate Travel Planners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Hospitality Industry 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5156" l="0" r="0" t="5165"/>
          <a:stretch/>
        </p:blipFill>
        <p:spPr>
          <a:xfrm>
            <a:off x="2812350" y="629925"/>
            <a:ext cx="6652927" cy="5961176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>
                <a:solidFill>
                  <a:srgbClr val="F1C232"/>
                </a:solidFill>
              </a:rPr>
              <a:t>RESULTS</a:t>
            </a:r>
            <a:endParaRPr b="1">
              <a:solidFill>
                <a:srgbClr val="F1C232"/>
              </a:solidFill>
            </a:endParaRPr>
          </a:p>
        </p:txBody>
      </p:sp>
      <p:pic>
        <p:nvPicPr>
          <p:cNvPr id="146" name="Google Shape;14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164" l="0" r="0" t="5173"/>
          <a:stretch/>
        </p:blipFill>
        <p:spPr>
          <a:xfrm>
            <a:off x="2758200" y="702150"/>
            <a:ext cx="6675600" cy="6027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