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6" r:id="rId2"/>
    <p:sldId id="257" r:id="rId3"/>
    <p:sldId id="259" r:id="rId4"/>
    <p:sldId id="292" r:id="rId5"/>
    <p:sldId id="301" r:id="rId6"/>
    <p:sldId id="299" r:id="rId7"/>
    <p:sldId id="298" r:id="rId8"/>
    <p:sldId id="275" r:id="rId9"/>
    <p:sldId id="276" r:id="rId10"/>
    <p:sldId id="277" r:id="rId11"/>
    <p:sldId id="278" r:id="rId12"/>
    <p:sldId id="297" r:id="rId13"/>
    <p:sldId id="286" r:id="rId14"/>
    <p:sldId id="283" r:id="rId15"/>
    <p:sldId id="284" r:id="rId16"/>
    <p:sldId id="291" r:id="rId17"/>
    <p:sldId id="260" r:id="rId18"/>
    <p:sldId id="261" r:id="rId19"/>
    <p:sldId id="262" r:id="rId20"/>
    <p:sldId id="280" r:id="rId21"/>
    <p:sldId id="309" r:id="rId22"/>
    <p:sldId id="308" r:id="rId23"/>
    <p:sldId id="307" r:id="rId24"/>
    <p:sldId id="306" r:id="rId25"/>
    <p:sldId id="305" r:id="rId26"/>
    <p:sldId id="304" r:id="rId27"/>
    <p:sldId id="303" r:id="rId28"/>
    <p:sldId id="302" r:id="rId29"/>
    <p:sldId id="289" r:id="rId30"/>
    <p:sldId id="290" r:id="rId31"/>
    <p:sldId id="263" r:id="rId3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63D45"/>
        </a:solidFill>
        <a:effectLst/>
        <a:uFillTx/>
        <a:latin typeface="+mn-lt"/>
        <a:ea typeface="+mn-ea"/>
        <a:cs typeface="+mn-cs"/>
        <a:sym typeface="Calibri"/>
      </a:defRPr>
    </a:lvl1pPr>
    <a:lvl2pPr marL="0" marR="0" indent="457189"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63D45"/>
        </a:solidFill>
        <a:effectLst/>
        <a:uFillTx/>
        <a:latin typeface="+mn-lt"/>
        <a:ea typeface="+mn-ea"/>
        <a:cs typeface="+mn-cs"/>
        <a:sym typeface="Calibri"/>
      </a:defRPr>
    </a:lvl2pPr>
    <a:lvl3pPr marL="0" marR="0" indent="914377"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63D45"/>
        </a:solidFill>
        <a:effectLst/>
        <a:uFillTx/>
        <a:latin typeface="+mn-lt"/>
        <a:ea typeface="+mn-ea"/>
        <a:cs typeface="+mn-cs"/>
        <a:sym typeface="Calibri"/>
      </a:defRPr>
    </a:lvl3pPr>
    <a:lvl4pPr marL="0" marR="0" indent="1371565"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63D45"/>
        </a:solidFill>
        <a:effectLst/>
        <a:uFillTx/>
        <a:latin typeface="+mn-lt"/>
        <a:ea typeface="+mn-ea"/>
        <a:cs typeface="+mn-cs"/>
        <a:sym typeface="Calibri"/>
      </a:defRPr>
    </a:lvl4pPr>
    <a:lvl5pPr marL="0" marR="0" indent="1828754"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63D45"/>
        </a:solidFill>
        <a:effectLst/>
        <a:uFillTx/>
        <a:latin typeface="+mn-lt"/>
        <a:ea typeface="+mn-ea"/>
        <a:cs typeface="+mn-cs"/>
        <a:sym typeface="Calibri"/>
      </a:defRPr>
    </a:lvl5pPr>
    <a:lvl6pPr marL="0" marR="0" indent="2285943"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63D45"/>
        </a:solidFill>
        <a:effectLst/>
        <a:uFillTx/>
        <a:latin typeface="+mn-lt"/>
        <a:ea typeface="+mn-ea"/>
        <a:cs typeface="+mn-cs"/>
        <a:sym typeface="Calibri"/>
      </a:defRPr>
    </a:lvl6pPr>
    <a:lvl7pPr marL="0" marR="0" indent="2743131"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63D45"/>
        </a:solidFill>
        <a:effectLst/>
        <a:uFillTx/>
        <a:latin typeface="+mn-lt"/>
        <a:ea typeface="+mn-ea"/>
        <a:cs typeface="+mn-cs"/>
        <a:sym typeface="Calibri"/>
      </a:defRPr>
    </a:lvl7pPr>
    <a:lvl8pPr marL="0" marR="0" indent="3200319"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63D45"/>
        </a:solidFill>
        <a:effectLst/>
        <a:uFillTx/>
        <a:latin typeface="+mn-lt"/>
        <a:ea typeface="+mn-ea"/>
        <a:cs typeface="+mn-cs"/>
        <a:sym typeface="Calibri"/>
      </a:defRPr>
    </a:lvl8pPr>
    <a:lvl9pPr marL="0" marR="0" indent="3657508"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63D45"/>
        </a:solidFill>
        <a:effectLst/>
        <a:uFillTx/>
        <a:latin typeface="+mn-lt"/>
        <a:ea typeface="+mn-ea"/>
        <a:cs typeface="+mn-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AF1634-1A83-6376-89AC-33C69D82FE88}" v="1346" dt="2023-05-11T00:18:56.504"/>
    <p1510:client id="{044435E5-8DCF-A99D-9918-C49DE800DECA}" v="3271" dt="2023-05-11T01:37:05.928"/>
    <p1510:client id="{0E3A1392-F4F8-45AA-A13B-430E35944C20}" v="826" dt="2023-05-10T23:18:31.481"/>
    <p1510:client id="{26D5BFB4-0312-FB23-31D3-B6763EFFD4F6}" v="3026" dt="2023-05-11T02:41:08.392"/>
    <p1510:client id="{BE8CBF59-A542-7D34-9F93-57BBBE1FF48D}" v="632" dt="2023-05-11T01:00:55.869"/>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363D45"/>
        </a:fontRef>
        <a:srgbClr val="363D45"/>
      </a:tcTxStyle>
      <a:tcStyle>
        <a:tcBdr>
          <a:left>
            <a:ln w="12700" cap="flat">
              <a:solidFill>
                <a:schemeClr val="accent6">
                  <a:hueOff val="-1565217"/>
                  <a:satOff val="-99999"/>
                  <a:lumOff val="4509"/>
                </a:schemeClr>
              </a:solidFill>
              <a:prstDash val="solid"/>
              <a:round/>
            </a:ln>
          </a:left>
          <a:right>
            <a:ln w="12700" cap="flat">
              <a:solidFill>
                <a:schemeClr val="accent6">
                  <a:hueOff val="-1565217"/>
                  <a:satOff val="-99999"/>
                  <a:lumOff val="4509"/>
                </a:schemeClr>
              </a:solidFill>
              <a:prstDash val="solid"/>
              <a:round/>
            </a:ln>
          </a:right>
          <a:top>
            <a:ln w="12700" cap="flat">
              <a:solidFill>
                <a:schemeClr val="accent6">
                  <a:hueOff val="-1565217"/>
                  <a:satOff val="-99999"/>
                  <a:lumOff val="4509"/>
                </a:schemeClr>
              </a:solidFill>
              <a:prstDash val="solid"/>
              <a:round/>
            </a:ln>
          </a:top>
          <a:bottom>
            <a:ln w="12700" cap="flat">
              <a:solidFill>
                <a:schemeClr val="accent6">
                  <a:hueOff val="-1565217"/>
                  <a:satOff val="-99999"/>
                  <a:lumOff val="4509"/>
                </a:schemeClr>
              </a:solidFill>
              <a:prstDash val="solid"/>
              <a:round/>
            </a:ln>
          </a:bottom>
          <a:insideH>
            <a:ln w="12700" cap="flat">
              <a:solidFill>
                <a:schemeClr val="accent6">
                  <a:hueOff val="-1565217"/>
                  <a:satOff val="-99999"/>
                  <a:lumOff val="4509"/>
                </a:schemeClr>
              </a:solidFill>
              <a:prstDash val="solid"/>
              <a:round/>
            </a:ln>
          </a:insideH>
          <a:insideV>
            <a:ln w="12700" cap="flat">
              <a:solidFill>
                <a:schemeClr val="accent6">
                  <a:hueOff val="-1565217"/>
                  <a:satOff val="-99999"/>
                  <a:lumOff val="4509"/>
                </a:schemeClr>
              </a:solidFill>
              <a:prstDash val="solid"/>
              <a:round/>
            </a:ln>
          </a:insideV>
        </a:tcBdr>
        <a:fill>
          <a:solidFill>
            <a:srgbClr val="E0CBCC"/>
          </a:solidFill>
        </a:fill>
      </a:tcStyle>
    </a:wholeTbl>
    <a:band2H>
      <a:tcTxStyle/>
      <a:tcStyle>
        <a:tcBdr/>
        <a:fill>
          <a:solidFill>
            <a:srgbClr val="F0E7E7"/>
          </a:solidFill>
        </a:fill>
      </a:tcStyle>
    </a:band2H>
    <a:firstCol>
      <a:tcTxStyle b="on" i="off">
        <a:fontRef idx="minor">
          <a:schemeClr val="accent6">
            <a:hueOff val="-1565217"/>
            <a:satOff val="-99999"/>
            <a:lumOff val="4509"/>
          </a:schemeClr>
        </a:fontRef>
        <a:schemeClr val="accent6">
          <a:hueOff val="-1565217"/>
          <a:satOff val="-99999"/>
          <a:lumOff val="4509"/>
        </a:schemeClr>
      </a:tcTxStyle>
      <a:tcStyle>
        <a:tcBdr>
          <a:left>
            <a:ln w="12700" cap="flat">
              <a:solidFill>
                <a:schemeClr val="accent6">
                  <a:hueOff val="-1565217"/>
                  <a:satOff val="-99999"/>
                  <a:lumOff val="4509"/>
                </a:schemeClr>
              </a:solidFill>
              <a:prstDash val="solid"/>
              <a:round/>
            </a:ln>
          </a:left>
          <a:right>
            <a:ln w="12700" cap="flat">
              <a:solidFill>
                <a:schemeClr val="accent6">
                  <a:hueOff val="-1565217"/>
                  <a:satOff val="-99999"/>
                  <a:lumOff val="4509"/>
                </a:schemeClr>
              </a:solidFill>
              <a:prstDash val="solid"/>
              <a:round/>
            </a:ln>
          </a:right>
          <a:top>
            <a:ln w="12700" cap="flat">
              <a:solidFill>
                <a:schemeClr val="accent6">
                  <a:hueOff val="-1565217"/>
                  <a:satOff val="-99999"/>
                  <a:lumOff val="4509"/>
                </a:schemeClr>
              </a:solidFill>
              <a:prstDash val="solid"/>
              <a:round/>
            </a:ln>
          </a:top>
          <a:bottom>
            <a:ln w="12700" cap="flat">
              <a:solidFill>
                <a:schemeClr val="accent6">
                  <a:hueOff val="-1565217"/>
                  <a:satOff val="-99999"/>
                  <a:lumOff val="4509"/>
                </a:schemeClr>
              </a:solidFill>
              <a:prstDash val="solid"/>
              <a:round/>
            </a:ln>
          </a:bottom>
          <a:insideH>
            <a:ln w="12700" cap="flat">
              <a:solidFill>
                <a:schemeClr val="accent6">
                  <a:hueOff val="-1565217"/>
                  <a:satOff val="-99999"/>
                  <a:lumOff val="4509"/>
                </a:schemeClr>
              </a:solidFill>
              <a:prstDash val="solid"/>
              <a:round/>
            </a:ln>
          </a:insideH>
          <a:insideV>
            <a:ln w="12700" cap="flat">
              <a:solidFill>
                <a:schemeClr val="accent6">
                  <a:hueOff val="-1565217"/>
                  <a:satOff val="-99999"/>
                  <a:lumOff val="4509"/>
                </a:schemeClr>
              </a:solidFill>
              <a:prstDash val="solid"/>
              <a:round/>
            </a:ln>
          </a:insideV>
        </a:tcBdr>
        <a:fill>
          <a:solidFill>
            <a:schemeClr val="accent1"/>
          </a:solidFill>
        </a:fill>
      </a:tcStyle>
    </a:firstCol>
    <a:lastRow>
      <a:tcTxStyle b="on" i="off">
        <a:fontRef idx="minor">
          <a:schemeClr val="accent6">
            <a:hueOff val="-1565217"/>
            <a:satOff val="-99999"/>
            <a:lumOff val="4509"/>
          </a:schemeClr>
        </a:fontRef>
        <a:schemeClr val="accent6">
          <a:hueOff val="-1565217"/>
          <a:satOff val="-99999"/>
          <a:lumOff val="4509"/>
        </a:schemeClr>
      </a:tcTxStyle>
      <a:tcStyle>
        <a:tcBdr>
          <a:left>
            <a:ln w="12700" cap="flat">
              <a:solidFill>
                <a:schemeClr val="accent6">
                  <a:hueOff val="-1565217"/>
                  <a:satOff val="-99999"/>
                  <a:lumOff val="4509"/>
                </a:schemeClr>
              </a:solidFill>
              <a:prstDash val="solid"/>
              <a:round/>
            </a:ln>
          </a:left>
          <a:right>
            <a:ln w="12700" cap="flat">
              <a:solidFill>
                <a:schemeClr val="accent6">
                  <a:hueOff val="-1565217"/>
                  <a:satOff val="-99999"/>
                  <a:lumOff val="4509"/>
                </a:schemeClr>
              </a:solidFill>
              <a:prstDash val="solid"/>
              <a:round/>
            </a:ln>
          </a:right>
          <a:top>
            <a:ln w="38100" cap="flat">
              <a:solidFill>
                <a:schemeClr val="accent6">
                  <a:hueOff val="-1565217"/>
                  <a:satOff val="-99999"/>
                  <a:lumOff val="4509"/>
                </a:schemeClr>
              </a:solidFill>
              <a:prstDash val="solid"/>
              <a:round/>
            </a:ln>
          </a:top>
          <a:bottom>
            <a:ln w="12700" cap="flat">
              <a:solidFill>
                <a:schemeClr val="accent6">
                  <a:hueOff val="-1565217"/>
                  <a:satOff val="-99999"/>
                  <a:lumOff val="4509"/>
                </a:schemeClr>
              </a:solidFill>
              <a:prstDash val="solid"/>
              <a:round/>
            </a:ln>
          </a:bottom>
          <a:insideH>
            <a:ln w="12700" cap="flat">
              <a:solidFill>
                <a:schemeClr val="accent6">
                  <a:hueOff val="-1565217"/>
                  <a:satOff val="-99999"/>
                  <a:lumOff val="4509"/>
                </a:schemeClr>
              </a:solidFill>
              <a:prstDash val="solid"/>
              <a:round/>
            </a:ln>
          </a:insideH>
          <a:insideV>
            <a:ln w="12700" cap="flat">
              <a:solidFill>
                <a:schemeClr val="accent6">
                  <a:hueOff val="-1565217"/>
                  <a:satOff val="-99999"/>
                  <a:lumOff val="4509"/>
                </a:schemeClr>
              </a:solidFill>
              <a:prstDash val="solid"/>
              <a:round/>
            </a:ln>
          </a:insideV>
        </a:tcBdr>
        <a:fill>
          <a:solidFill>
            <a:schemeClr val="accent1"/>
          </a:solidFill>
        </a:fill>
      </a:tcStyle>
    </a:lastRow>
    <a:firstRow>
      <a:tcTxStyle b="on" i="off">
        <a:fontRef idx="minor">
          <a:schemeClr val="accent6">
            <a:hueOff val="-1565217"/>
            <a:satOff val="-99999"/>
            <a:lumOff val="4509"/>
          </a:schemeClr>
        </a:fontRef>
        <a:schemeClr val="accent6">
          <a:hueOff val="-1565217"/>
          <a:satOff val="-99999"/>
          <a:lumOff val="4509"/>
        </a:schemeClr>
      </a:tcTxStyle>
      <a:tcStyle>
        <a:tcBdr>
          <a:left>
            <a:ln w="12700" cap="flat">
              <a:solidFill>
                <a:schemeClr val="accent6">
                  <a:hueOff val="-1565217"/>
                  <a:satOff val="-99999"/>
                  <a:lumOff val="4509"/>
                </a:schemeClr>
              </a:solidFill>
              <a:prstDash val="solid"/>
              <a:round/>
            </a:ln>
          </a:left>
          <a:right>
            <a:ln w="12700" cap="flat">
              <a:solidFill>
                <a:schemeClr val="accent6">
                  <a:hueOff val="-1565217"/>
                  <a:satOff val="-99999"/>
                  <a:lumOff val="4509"/>
                </a:schemeClr>
              </a:solidFill>
              <a:prstDash val="solid"/>
              <a:round/>
            </a:ln>
          </a:right>
          <a:top>
            <a:ln w="12700" cap="flat">
              <a:solidFill>
                <a:schemeClr val="accent6">
                  <a:hueOff val="-1565217"/>
                  <a:satOff val="-99999"/>
                  <a:lumOff val="4509"/>
                </a:schemeClr>
              </a:solidFill>
              <a:prstDash val="solid"/>
              <a:round/>
            </a:ln>
          </a:top>
          <a:bottom>
            <a:ln w="38100" cap="flat">
              <a:solidFill>
                <a:schemeClr val="accent6">
                  <a:hueOff val="-1565217"/>
                  <a:satOff val="-99999"/>
                  <a:lumOff val="4509"/>
                </a:schemeClr>
              </a:solidFill>
              <a:prstDash val="solid"/>
              <a:round/>
            </a:ln>
          </a:bottom>
          <a:insideH>
            <a:ln w="12700" cap="flat">
              <a:solidFill>
                <a:schemeClr val="accent6">
                  <a:hueOff val="-1565217"/>
                  <a:satOff val="-99999"/>
                  <a:lumOff val="4509"/>
                </a:schemeClr>
              </a:solidFill>
              <a:prstDash val="solid"/>
              <a:round/>
            </a:ln>
          </a:insideH>
          <a:insideV>
            <a:ln w="12700" cap="flat">
              <a:solidFill>
                <a:schemeClr val="accent6">
                  <a:hueOff val="-1565217"/>
                  <a:satOff val="-99999"/>
                  <a:lumOff val="4509"/>
                </a:schemeClr>
              </a:solidFill>
              <a:prstDash val="solid"/>
              <a:round/>
            </a:ln>
          </a:insideV>
        </a:tcBdr>
        <a:fill>
          <a:solidFill>
            <a:schemeClr val="accent1"/>
          </a:solidFill>
        </a:fill>
      </a:tcStyle>
    </a:firstRow>
  </a:tblStyle>
  <a:tblStyle styleId="{C7B018BB-80A7-4F77-B60F-C8B233D01FF8}" styleName="">
    <a:tblBg/>
    <a:wholeTbl>
      <a:tcTxStyle b="off" i="off">
        <a:fontRef idx="minor">
          <a:srgbClr val="363D45"/>
        </a:fontRef>
        <a:srgbClr val="363D45"/>
      </a:tcTxStyle>
      <a:tcStyle>
        <a:tcBdr>
          <a:left>
            <a:ln w="12700" cap="flat">
              <a:solidFill>
                <a:schemeClr val="accent6">
                  <a:hueOff val="-1565217"/>
                  <a:satOff val="-99999"/>
                  <a:lumOff val="4509"/>
                </a:schemeClr>
              </a:solidFill>
              <a:prstDash val="solid"/>
              <a:round/>
            </a:ln>
          </a:left>
          <a:right>
            <a:ln w="12700" cap="flat">
              <a:solidFill>
                <a:schemeClr val="accent6">
                  <a:hueOff val="-1565217"/>
                  <a:satOff val="-99999"/>
                  <a:lumOff val="4509"/>
                </a:schemeClr>
              </a:solidFill>
              <a:prstDash val="solid"/>
              <a:round/>
            </a:ln>
          </a:right>
          <a:top>
            <a:ln w="12700" cap="flat">
              <a:solidFill>
                <a:schemeClr val="accent6">
                  <a:hueOff val="-1565217"/>
                  <a:satOff val="-99999"/>
                  <a:lumOff val="4509"/>
                </a:schemeClr>
              </a:solidFill>
              <a:prstDash val="solid"/>
              <a:round/>
            </a:ln>
          </a:top>
          <a:bottom>
            <a:ln w="12700" cap="flat">
              <a:solidFill>
                <a:schemeClr val="accent6">
                  <a:hueOff val="-1565217"/>
                  <a:satOff val="-99999"/>
                  <a:lumOff val="4509"/>
                </a:schemeClr>
              </a:solidFill>
              <a:prstDash val="solid"/>
              <a:round/>
            </a:ln>
          </a:bottom>
          <a:insideH>
            <a:ln w="12700" cap="flat">
              <a:solidFill>
                <a:schemeClr val="accent6">
                  <a:hueOff val="-1565217"/>
                  <a:satOff val="-99999"/>
                  <a:lumOff val="4509"/>
                </a:schemeClr>
              </a:solidFill>
              <a:prstDash val="solid"/>
              <a:round/>
            </a:ln>
          </a:insideH>
          <a:insideV>
            <a:ln w="12700" cap="flat">
              <a:solidFill>
                <a:schemeClr val="accent6">
                  <a:hueOff val="-1565217"/>
                  <a:satOff val="-99999"/>
                  <a:lumOff val="4509"/>
                </a:schemeClr>
              </a:solidFill>
              <a:prstDash val="solid"/>
              <a:round/>
            </a:ln>
          </a:insideV>
        </a:tcBdr>
        <a:fill>
          <a:solidFill>
            <a:srgbClr val="F7EBCD"/>
          </a:solidFill>
        </a:fill>
      </a:tcStyle>
    </a:wholeTbl>
    <a:band2H>
      <a:tcTxStyle/>
      <a:tcStyle>
        <a:tcBdr/>
        <a:fill>
          <a:solidFill>
            <a:srgbClr val="FBF5E7"/>
          </a:solidFill>
        </a:fill>
      </a:tcStyle>
    </a:band2H>
    <a:firstCol>
      <a:tcTxStyle b="on" i="off">
        <a:fontRef idx="minor">
          <a:schemeClr val="accent6">
            <a:hueOff val="-1565217"/>
            <a:satOff val="-99999"/>
            <a:lumOff val="4509"/>
          </a:schemeClr>
        </a:fontRef>
        <a:schemeClr val="accent6">
          <a:hueOff val="-1565217"/>
          <a:satOff val="-99999"/>
          <a:lumOff val="4509"/>
        </a:schemeClr>
      </a:tcTxStyle>
      <a:tcStyle>
        <a:tcBdr>
          <a:left>
            <a:ln w="12700" cap="flat">
              <a:solidFill>
                <a:schemeClr val="accent6">
                  <a:hueOff val="-1565217"/>
                  <a:satOff val="-99999"/>
                  <a:lumOff val="4509"/>
                </a:schemeClr>
              </a:solidFill>
              <a:prstDash val="solid"/>
              <a:round/>
            </a:ln>
          </a:left>
          <a:right>
            <a:ln w="12700" cap="flat">
              <a:solidFill>
                <a:schemeClr val="accent6">
                  <a:hueOff val="-1565217"/>
                  <a:satOff val="-99999"/>
                  <a:lumOff val="4509"/>
                </a:schemeClr>
              </a:solidFill>
              <a:prstDash val="solid"/>
              <a:round/>
            </a:ln>
          </a:right>
          <a:top>
            <a:ln w="12700" cap="flat">
              <a:solidFill>
                <a:schemeClr val="accent6">
                  <a:hueOff val="-1565217"/>
                  <a:satOff val="-99999"/>
                  <a:lumOff val="4509"/>
                </a:schemeClr>
              </a:solidFill>
              <a:prstDash val="solid"/>
              <a:round/>
            </a:ln>
          </a:top>
          <a:bottom>
            <a:ln w="12700" cap="flat">
              <a:solidFill>
                <a:schemeClr val="accent6">
                  <a:hueOff val="-1565217"/>
                  <a:satOff val="-99999"/>
                  <a:lumOff val="4509"/>
                </a:schemeClr>
              </a:solidFill>
              <a:prstDash val="solid"/>
              <a:round/>
            </a:ln>
          </a:bottom>
          <a:insideH>
            <a:ln w="12700" cap="flat">
              <a:solidFill>
                <a:schemeClr val="accent6">
                  <a:hueOff val="-1565217"/>
                  <a:satOff val="-99999"/>
                  <a:lumOff val="4509"/>
                </a:schemeClr>
              </a:solidFill>
              <a:prstDash val="solid"/>
              <a:round/>
            </a:ln>
          </a:insideH>
          <a:insideV>
            <a:ln w="12700" cap="flat">
              <a:solidFill>
                <a:schemeClr val="accent6">
                  <a:hueOff val="-1565217"/>
                  <a:satOff val="-99999"/>
                  <a:lumOff val="4509"/>
                </a:schemeClr>
              </a:solidFill>
              <a:prstDash val="solid"/>
              <a:round/>
            </a:ln>
          </a:insideV>
        </a:tcBdr>
        <a:fill>
          <a:solidFill>
            <a:schemeClr val="accent3"/>
          </a:solidFill>
        </a:fill>
      </a:tcStyle>
    </a:firstCol>
    <a:lastRow>
      <a:tcTxStyle b="on" i="off">
        <a:fontRef idx="minor">
          <a:schemeClr val="accent6">
            <a:hueOff val="-1565217"/>
            <a:satOff val="-99999"/>
            <a:lumOff val="4509"/>
          </a:schemeClr>
        </a:fontRef>
        <a:schemeClr val="accent6">
          <a:hueOff val="-1565217"/>
          <a:satOff val="-99999"/>
          <a:lumOff val="4509"/>
        </a:schemeClr>
      </a:tcTxStyle>
      <a:tcStyle>
        <a:tcBdr>
          <a:left>
            <a:ln w="12700" cap="flat">
              <a:solidFill>
                <a:schemeClr val="accent6">
                  <a:hueOff val="-1565217"/>
                  <a:satOff val="-99999"/>
                  <a:lumOff val="4509"/>
                </a:schemeClr>
              </a:solidFill>
              <a:prstDash val="solid"/>
              <a:round/>
            </a:ln>
          </a:left>
          <a:right>
            <a:ln w="12700" cap="flat">
              <a:solidFill>
                <a:schemeClr val="accent6">
                  <a:hueOff val="-1565217"/>
                  <a:satOff val="-99999"/>
                  <a:lumOff val="4509"/>
                </a:schemeClr>
              </a:solidFill>
              <a:prstDash val="solid"/>
              <a:round/>
            </a:ln>
          </a:right>
          <a:top>
            <a:ln w="38100" cap="flat">
              <a:solidFill>
                <a:schemeClr val="accent6">
                  <a:hueOff val="-1565217"/>
                  <a:satOff val="-99999"/>
                  <a:lumOff val="4509"/>
                </a:schemeClr>
              </a:solidFill>
              <a:prstDash val="solid"/>
              <a:round/>
            </a:ln>
          </a:top>
          <a:bottom>
            <a:ln w="12700" cap="flat">
              <a:solidFill>
                <a:schemeClr val="accent6">
                  <a:hueOff val="-1565217"/>
                  <a:satOff val="-99999"/>
                  <a:lumOff val="4509"/>
                </a:schemeClr>
              </a:solidFill>
              <a:prstDash val="solid"/>
              <a:round/>
            </a:ln>
          </a:bottom>
          <a:insideH>
            <a:ln w="12700" cap="flat">
              <a:solidFill>
                <a:schemeClr val="accent6">
                  <a:hueOff val="-1565217"/>
                  <a:satOff val="-99999"/>
                  <a:lumOff val="4509"/>
                </a:schemeClr>
              </a:solidFill>
              <a:prstDash val="solid"/>
              <a:round/>
            </a:ln>
          </a:insideH>
          <a:insideV>
            <a:ln w="12700" cap="flat">
              <a:solidFill>
                <a:schemeClr val="accent6">
                  <a:hueOff val="-1565217"/>
                  <a:satOff val="-99999"/>
                  <a:lumOff val="4509"/>
                </a:schemeClr>
              </a:solidFill>
              <a:prstDash val="solid"/>
              <a:round/>
            </a:ln>
          </a:insideV>
        </a:tcBdr>
        <a:fill>
          <a:solidFill>
            <a:schemeClr val="accent3"/>
          </a:solidFill>
        </a:fill>
      </a:tcStyle>
    </a:lastRow>
    <a:firstRow>
      <a:tcTxStyle b="on" i="off">
        <a:fontRef idx="minor">
          <a:schemeClr val="accent6">
            <a:hueOff val="-1565217"/>
            <a:satOff val="-99999"/>
            <a:lumOff val="4509"/>
          </a:schemeClr>
        </a:fontRef>
        <a:schemeClr val="accent6">
          <a:hueOff val="-1565217"/>
          <a:satOff val="-99999"/>
          <a:lumOff val="4509"/>
        </a:schemeClr>
      </a:tcTxStyle>
      <a:tcStyle>
        <a:tcBdr>
          <a:left>
            <a:ln w="12700" cap="flat">
              <a:solidFill>
                <a:schemeClr val="accent6">
                  <a:hueOff val="-1565217"/>
                  <a:satOff val="-99999"/>
                  <a:lumOff val="4509"/>
                </a:schemeClr>
              </a:solidFill>
              <a:prstDash val="solid"/>
              <a:round/>
            </a:ln>
          </a:left>
          <a:right>
            <a:ln w="12700" cap="flat">
              <a:solidFill>
                <a:schemeClr val="accent6">
                  <a:hueOff val="-1565217"/>
                  <a:satOff val="-99999"/>
                  <a:lumOff val="4509"/>
                </a:schemeClr>
              </a:solidFill>
              <a:prstDash val="solid"/>
              <a:round/>
            </a:ln>
          </a:right>
          <a:top>
            <a:ln w="12700" cap="flat">
              <a:solidFill>
                <a:schemeClr val="accent6">
                  <a:hueOff val="-1565217"/>
                  <a:satOff val="-99999"/>
                  <a:lumOff val="4509"/>
                </a:schemeClr>
              </a:solidFill>
              <a:prstDash val="solid"/>
              <a:round/>
            </a:ln>
          </a:top>
          <a:bottom>
            <a:ln w="38100" cap="flat">
              <a:solidFill>
                <a:schemeClr val="accent6">
                  <a:hueOff val="-1565217"/>
                  <a:satOff val="-99999"/>
                  <a:lumOff val="4509"/>
                </a:schemeClr>
              </a:solidFill>
              <a:prstDash val="solid"/>
              <a:round/>
            </a:ln>
          </a:bottom>
          <a:insideH>
            <a:ln w="12700" cap="flat">
              <a:solidFill>
                <a:schemeClr val="accent6">
                  <a:hueOff val="-1565217"/>
                  <a:satOff val="-99999"/>
                  <a:lumOff val="4509"/>
                </a:schemeClr>
              </a:solidFill>
              <a:prstDash val="solid"/>
              <a:round/>
            </a:ln>
          </a:insideH>
          <a:insideV>
            <a:ln w="12700" cap="flat">
              <a:solidFill>
                <a:schemeClr val="accent6">
                  <a:hueOff val="-1565217"/>
                  <a:satOff val="-99999"/>
                  <a:lumOff val="4509"/>
                </a:schemeClr>
              </a:solidFill>
              <a:prstDash val="solid"/>
              <a:round/>
            </a:ln>
          </a:insideV>
        </a:tcBdr>
        <a:fill>
          <a:solidFill>
            <a:schemeClr val="accent3"/>
          </a:solidFill>
        </a:fill>
      </a:tcStyle>
    </a:firstRow>
  </a:tblStyle>
  <a:tblStyle styleId="{EEE7283C-3CF3-47DC-8721-378D4A62B228}" styleName="">
    <a:tblBg/>
    <a:wholeTbl>
      <a:tcTxStyle b="off" i="off">
        <a:fontRef idx="minor">
          <a:srgbClr val="363D45"/>
        </a:fontRef>
        <a:srgbClr val="363D45"/>
      </a:tcTxStyle>
      <a:tcStyle>
        <a:tcBdr>
          <a:left>
            <a:ln w="12700" cap="flat">
              <a:solidFill>
                <a:schemeClr val="accent6">
                  <a:hueOff val="-1565217"/>
                  <a:satOff val="-99999"/>
                  <a:lumOff val="4509"/>
                </a:schemeClr>
              </a:solidFill>
              <a:prstDash val="solid"/>
              <a:round/>
            </a:ln>
          </a:left>
          <a:right>
            <a:ln w="12700" cap="flat">
              <a:solidFill>
                <a:schemeClr val="accent6">
                  <a:hueOff val="-1565217"/>
                  <a:satOff val="-99999"/>
                  <a:lumOff val="4509"/>
                </a:schemeClr>
              </a:solidFill>
              <a:prstDash val="solid"/>
              <a:round/>
            </a:ln>
          </a:right>
          <a:top>
            <a:ln w="12700" cap="flat">
              <a:solidFill>
                <a:schemeClr val="accent6">
                  <a:hueOff val="-1565217"/>
                  <a:satOff val="-99999"/>
                  <a:lumOff val="4509"/>
                </a:schemeClr>
              </a:solidFill>
              <a:prstDash val="solid"/>
              <a:round/>
            </a:ln>
          </a:top>
          <a:bottom>
            <a:ln w="12700" cap="flat">
              <a:solidFill>
                <a:schemeClr val="accent6">
                  <a:hueOff val="-1565217"/>
                  <a:satOff val="-99999"/>
                  <a:lumOff val="4509"/>
                </a:schemeClr>
              </a:solidFill>
              <a:prstDash val="solid"/>
              <a:round/>
            </a:ln>
          </a:bottom>
          <a:insideH>
            <a:ln w="12700" cap="flat">
              <a:solidFill>
                <a:schemeClr val="accent6">
                  <a:hueOff val="-1565217"/>
                  <a:satOff val="-99999"/>
                  <a:lumOff val="4509"/>
                </a:schemeClr>
              </a:solidFill>
              <a:prstDash val="solid"/>
              <a:round/>
            </a:ln>
          </a:insideH>
          <a:insideV>
            <a:ln w="12700" cap="flat">
              <a:solidFill>
                <a:schemeClr val="accent6">
                  <a:hueOff val="-1565217"/>
                  <a:satOff val="-99999"/>
                  <a:lumOff val="4509"/>
                </a:schemeClr>
              </a:solidFill>
              <a:prstDash val="solid"/>
              <a:round/>
            </a:ln>
          </a:insideV>
        </a:tcBdr>
        <a:fill>
          <a:solidFill>
            <a:srgbClr val="FFFAF6"/>
          </a:solidFill>
        </a:fill>
      </a:tcStyle>
    </a:wholeTbl>
    <a:band2H>
      <a:tcTxStyle/>
      <a:tcStyle>
        <a:tcBdr/>
        <a:fill>
          <a:solidFill>
            <a:srgbClr val="FFFCFB"/>
          </a:solidFill>
        </a:fill>
      </a:tcStyle>
    </a:band2H>
    <a:firstCol>
      <a:tcTxStyle b="on" i="off">
        <a:fontRef idx="minor">
          <a:schemeClr val="accent6">
            <a:hueOff val="-1565217"/>
            <a:satOff val="-99999"/>
            <a:lumOff val="4509"/>
          </a:schemeClr>
        </a:fontRef>
        <a:schemeClr val="accent6">
          <a:hueOff val="-1565217"/>
          <a:satOff val="-99999"/>
          <a:lumOff val="4509"/>
        </a:schemeClr>
      </a:tcTxStyle>
      <a:tcStyle>
        <a:tcBdr>
          <a:left>
            <a:ln w="12700" cap="flat">
              <a:solidFill>
                <a:schemeClr val="accent6">
                  <a:hueOff val="-1565217"/>
                  <a:satOff val="-99999"/>
                  <a:lumOff val="4509"/>
                </a:schemeClr>
              </a:solidFill>
              <a:prstDash val="solid"/>
              <a:round/>
            </a:ln>
          </a:left>
          <a:right>
            <a:ln w="12700" cap="flat">
              <a:solidFill>
                <a:schemeClr val="accent6">
                  <a:hueOff val="-1565217"/>
                  <a:satOff val="-99999"/>
                  <a:lumOff val="4509"/>
                </a:schemeClr>
              </a:solidFill>
              <a:prstDash val="solid"/>
              <a:round/>
            </a:ln>
          </a:right>
          <a:top>
            <a:ln w="12700" cap="flat">
              <a:solidFill>
                <a:schemeClr val="accent6">
                  <a:hueOff val="-1565217"/>
                  <a:satOff val="-99999"/>
                  <a:lumOff val="4509"/>
                </a:schemeClr>
              </a:solidFill>
              <a:prstDash val="solid"/>
              <a:round/>
            </a:ln>
          </a:top>
          <a:bottom>
            <a:ln w="12700" cap="flat">
              <a:solidFill>
                <a:schemeClr val="accent6">
                  <a:hueOff val="-1565217"/>
                  <a:satOff val="-99999"/>
                  <a:lumOff val="4509"/>
                </a:schemeClr>
              </a:solidFill>
              <a:prstDash val="solid"/>
              <a:round/>
            </a:ln>
          </a:bottom>
          <a:insideH>
            <a:ln w="12700" cap="flat">
              <a:solidFill>
                <a:schemeClr val="accent6">
                  <a:hueOff val="-1565217"/>
                  <a:satOff val="-99999"/>
                  <a:lumOff val="4509"/>
                </a:schemeClr>
              </a:solidFill>
              <a:prstDash val="solid"/>
              <a:round/>
            </a:ln>
          </a:insideH>
          <a:insideV>
            <a:ln w="12700" cap="flat">
              <a:solidFill>
                <a:schemeClr val="accent6">
                  <a:hueOff val="-1565217"/>
                  <a:satOff val="-99999"/>
                  <a:lumOff val="4509"/>
                </a:schemeClr>
              </a:solidFill>
              <a:prstDash val="solid"/>
              <a:round/>
            </a:ln>
          </a:insideV>
        </a:tcBdr>
        <a:fill>
          <a:solidFill>
            <a:schemeClr val="accent6"/>
          </a:solidFill>
        </a:fill>
      </a:tcStyle>
    </a:firstCol>
    <a:lastRow>
      <a:tcTxStyle b="on" i="off">
        <a:fontRef idx="minor">
          <a:schemeClr val="accent6">
            <a:hueOff val="-1565217"/>
            <a:satOff val="-99999"/>
            <a:lumOff val="4509"/>
          </a:schemeClr>
        </a:fontRef>
        <a:schemeClr val="accent6">
          <a:hueOff val="-1565217"/>
          <a:satOff val="-99999"/>
          <a:lumOff val="4509"/>
        </a:schemeClr>
      </a:tcTxStyle>
      <a:tcStyle>
        <a:tcBdr>
          <a:left>
            <a:ln w="12700" cap="flat">
              <a:solidFill>
                <a:schemeClr val="accent6">
                  <a:hueOff val="-1565217"/>
                  <a:satOff val="-99999"/>
                  <a:lumOff val="4509"/>
                </a:schemeClr>
              </a:solidFill>
              <a:prstDash val="solid"/>
              <a:round/>
            </a:ln>
          </a:left>
          <a:right>
            <a:ln w="12700" cap="flat">
              <a:solidFill>
                <a:schemeClr val="accent6">
                  <a:hueOff val="-1565217"/>
                  <a:satOff val="-99999"/>
                  <a:lumOff val="4509"/>
                </a:schemeClr>
              </a:solidFill>
              <a:prstDash val="solid"/>
              <a:round/>
            </a:ln>
          </a:right>
          <a:top>
            <a:ln w="38100" cap="flat">
              <a:solidFill>
                <a:schemeClr val="accent6">
                  <a:hueOff val="-1565217"/>
                  <a:satOff val="-99999"/>
                  <a:lumOff val="4509"/>
                </a:schemeClr>
              </a:solidFill>
              <a:prstDash val="solid"/>
              <a:round/>
            </a:ln>
          </a:top>
          <a:bottom>
            <a:ln w="12700" cap="flat">
              <a:solidFill>
                <a:schemeClr val="accent6">
                  <a:hueOff val="-1565217"/>
                  <a:satOff val="-99999"/>
                  <a:lumOff val="4509"/>
                </a:schemeClr>
              </a:solidFill>
              <a:prstDash val="solid"/>
              <a:round/>
            </a:ln>
          </a:bottom>
          <a:insideH>
            <a:ln w="12700" cap="flat">
              <a:solidFill>
                <a:schemeClr val="accent6">
                  <a:hueOff val="-1565217"/>
                  <a:satOff val="-99999"/>
                  <a:lumOff val="4509"/>
                </a:schemeClr>
              </a:solidFill>
              <a:prstDash val="solid"/>
              <a:round/>
            </a:ln>
          </a:insideH>
          <a:insideV>
            <a:ln w="12700" cap="flat">
              <a:solidFill>
                <a:schemeClr val="accent6">
                  <a:hueOff val="-1565217"/>
                  <a:satOff val="-99999"/>
                  <a:lumOff val="4509"/>
                </a:schemeClr>
              </a:solidFill>
              <a:prstDash val="solid"/>
              <a:round/>
            </a:ln>
          </a:insideV>
        </a:tcBdr>
        <a:fill>
          <a:solidFill>
            <a:schemeClr val="accent6"/>
          </a:solidFill>
        </a:fill>
      </a:tcStyle>
    </a:lastRow>
    <a:firstRow>
      <a:tcTxStyle b="on" i="off">
        <a:fontRef idx="minor">
          <a:schemeClr val="accent6">
            <a:hueOff val="-1565217"/>
            <a:satOff val="-99999"/>
            <a:lumOff val="4509"/>
          </a:schemeClr>
        </a:fontRef>
        <a:schemeClr val="accent6">
          <a:hueOff val="-1565217"/>
          <a:satOff val="-99999"/>
          <a:lumOff val="4509"/>
        </a:schemeClr>
      </a:tcTxStyle>
      <a:tcStyle>
        <a:tcBdr>
          <a:left>
            <a:ln w="12700" cap="flat">
              <a:solidFill>
                <a:schemeClr val="accent6">
                  <a:hueOff val="-1565217"/>
                  <a:satOff val="-99999"/>
                  <a:lumOff val="4509"/>
                </a:schemeClr>
              </a:solidFill>
              <a:prstDash val="solid"/>
              <a:round/>
            </a:ln>
          </a:left>
          <a:right>
            <a:ln w="12700" cap="flat">
              <a:solidFill>
                <a:schemeClr val="accent6">
                  <a:hueOff val="-1565217"/>
                  <a:satOff val="-99999"/>
                  <a:lumOff val="4509"/>
                </a:schemeClr>
              </a:solidFill>
              <a:prstDash val="solid"/>
              <a:round/>
            </a:ln>
          </a:right>
          <a:top>
            <a:ln w="12700" cap="flat">
              <a:solidFill>
                <a:schemeClr val="accent6">
                  <a:hueOff val="-1565217"/>
                  <a:satOff val="-99999"/>
                  <a:lumOff val="4509"/>
                </a:schemeClr>
              </a:solidFill>
              <a:prstDash val="solid"/>
              <a:round/>
            </a:ln>
          </a:top>
          <a:bottom>
            <a:ln w="38100" cap="flat">
              <a:solidFill>
                <a:schemeClr val="accent6">
                  <a:hueOff val="-1565217"/>
                  <a:satOff val="-99999"/>
                  <a:lumOff val="4509"/>
                </a:schemeClr>
              </a:solidFill>
              <a:prstDash val="solid"/>
              <a:round/>
            </a:ln>
          </a:bottom>
          <a:insideH>
            <a:ln w="12700" cap="flat">
              <a:solidFill>
                <a:schemeClr val="accent6">
                  <a:hueOff val="-1565217"/>
                  <a:satOff val="-99999"/>
                  <a:lumOff val="4509"/>
                </a:schemeClr>
              </a:solidFill>
              <a:prstDash val="solid"/>
              <a:round/>
            </a:ln>
          </a:insideH>
          <a:insideV>
            <a:ln w="12700" cap="flat">
              <a:solidFill>
                <a:schemeClr val="accent6">
                  <a:hueOff val="-1565217"/>
                  <a:satOff val="-99999"/>
                  <a:lumOff val="4509"/>
                </a:schemeClr>
              </a:solidFill>
              <a:prstDash val="solid"/>
              <a:round/>
            </a:ln>
          </a:insideV>
        </a:tcBdr>
        <a:fill>
          <a:solidFill>
            <a:schemeClr val="accent6"/>
          </a:solidFill>
        </a:fill>
      </a:tcStyle>
    </a:firstRow>
  </a:tblStyle>
  <a:tblStyle styleId="{CF821DB8-F4EB-4A41-A1BA-3FCAFE7338EE}" styleName="">
    <a:tblBg/>
    <a:wholeTbl>
      <a:tcTxStyle b="off" i="off">
        <a:fontRef idx="minor">
          <a:srgbClr val="363D45"/>
        </a:fontRef>
        <a:srgbClr val="363D45"/>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8E8"/>
          </a:solidFill>
        </a:fill>
      </a:tcStyle>
    </a:wholeTbl>
    <a:band2H>
      <a:tcTxStyle/>
      <a:tcStyle>
        <a:tcBdr/>
        <a:fill>
          <a:solidFill>
            <a:schemeClr val="accent6">
              <a:hueOff val="-1565217"/>
              <a:satOff val="-99999"/>
              <a:lumOff val="4509"/>
            </a:schemeClr>
          </a:solidFill>
        </a:fill>
      </a:tcStyle>
    </a:band2H>
    <a:firstCol>
      <a:tcTxStyle b="on" i="off">
        <a:fontRef idx="minor">
          <a:schemeClr val="accent6">
            <a:hueOff val="-1565217"/>
            <a:satOff val="-99999"/>
            <a:lumOff val="4509"/>
          </a:schemeClr>
        </a:fontRef>
        <a:schemeClr val="accent6">
          <a:hueOff val="-1565217"/>
          <a:satOff val="-99999"/>
          <a:lumOff val="4509"/>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363D45"/>
        </a:fontRef>
        <a:srgbClr val="363D45"/>
      </a:tcTxStyle>
      <a:tcStyle>
        <a:tcBdr>
          <a:left>
            <a:ln w="12700" cap="flat">
              <a:noFill/>
              <a:miter lim="400000"/>
            </a:ln>
          </a:left>
          <a:right>
            <a:ln w="12700" cap="flat">
              <a:noFill/>
              <a:miter lim="400000"/>
            </a:ln>
          </a:right>
          <a:top>
            <a:ln w="50800" cap="flat">
              <a:solidFill>
                <a:srgbClr val="363D45"/>
              </a:solidFill>
              <a:prstDash val="solid"/>
              <a:round/>
            </a:ln>
          </a:top>
          <a:bottom>
            <a:ln w="25400" cap="flat">
              <a:solidFill>
                <a:srgbClr val="363D45"/>
              </a:solidFill>
              <a:prstDash val="solid"/>
              <a:round/>
            </a:ln>
          </a:bottom>
          <a:insideH>
            <a:ln w="12700" cap="flat">
              <a:noFill/>
              <a:miter lim="400000"/>
            </a:ln>
          </a:insideH>
          <a:insideV>
            <a:ln w="12700" cap="flat">
              <a:noFill/>
              <a:miter lim="400000"/>
            </a:ln>
          </a:insideV>
        </a:tcBdr>
        <a:fill>
          <a:solidFill>
            <a:schemeClr val="accent6">
              <a:hueOff val="-1565217"/>
              <a:satOff val="-99999"/>
              <a:lumOff val="4509"/>
            </a:schemeClr>
          </a:solidFill>
        </a:fill>
      </a:tcStyle>
    </a:lastRow>
    <a:firstRow>
      <a:tcTxStyle b="on" i="off">
        <a:fontRef idx="minor">
          <a:schemeClr val="accent6">
            <a:hueOff val="-1565217"/>
            <a:satOff val="-99999"/>
            <a:lumOff val="4509"/>
          </a:schemeClr>
        </a:fontRef>
        <a:schemeClr val="accent6">
          <a:hueOff val="-1565217"/>
          <a:satOff val="-99999"/>
          <a:lumOff val="4509"/>
        </a:schemeClr>
      </a:tcTxStyle>
      <a:tcStyle>
        <a:tcBdr>
          <a:left>
            <a:ln w="12700" cap="flat">
              <a:noFill/>
              <a:miter lim="400000"/>
            </a:ln>
          </a:left>
          <a:right>
            <a:ln w="12700" cap="flat">
              <a:noFill/>
              <a:miter lim="400000"/>
            </a:ln>
          </a:right>
          <a:top>
            <a:ln w="25400" cap="flat">
              <a:solidFill>
                <a:srgbClr val="363D45"/>
              </a:solidFill>
              <a:prstDash val="solid"/>
              <a:round/>
            </a:ln>
          </a:top>
          <a:bottom>
            <a:ln w="25400" cap="flat">
              <a:solidFill>
                <a:srgbClr val="363D45"/>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363D45"/>
        </a:fontRef>
        <a:srgbClr val="363D45"/>
      </a:tcTxStyle>
      <a:tcStyle>
        <a:tcBdr>
          <a:left>
            <a:ln w="12700" cap="flat">
              <a:solidFill>
                <a:schemeClr val="accent6">
                  <a:hueOff val="-1565217"/>
                  <a:satOff val="-99999"/>
                  <a:lumOff val="4509"/>
                </a:schemeClr>
              </a:solidFill>
              <a:prstDash val="solid"/>
              <a:round/>
            </a:ln>
          </a:left>
          <a:right>
            <a:ln w="12700" cap="flat">
              <a:solidFill>
                <a:schemeClr val="accent6">
                  <a:hueOff val="-1565217"/>
                  <a:satOff val="-99999"/>
                  <a:lumOff val="4509"/>
                </a:schemeClr>
              </a:solidFill>
              <a:prstDash val="solid"/>
              <a:round/>
            </a:ln>
          </a:right>
          <a:top>
            <a:ln w="12700" cap="flat">
              <a:solidFill>
                <a:schemeClr val="accent6">
                  <a:hueOff val="-1565217"/>
                  <a:satOff val="-99999"/>
                  <a:lumOff val="4509"/>
                </a:schemeClr>
              </a:solidFill>
              <a:prstDash val="solid"/>
              <a:round/>
            </a:ln>
          </a:top>
          <a:bottom>
            <a:ln w="12700" cap="flat">
              <a:solidFill>
                <a:schemeClr val="accent6">
                  <a:hueOff val="-1565217"/>
                  <a:satOff val="-99999"/>
                  <a:lumOff val="4509"/>
                </a:schemeClr>
              </a:solidFill>
              <a:prstDash val="solid"/>
              <a:round/>
            </a:ln>
          </a:bottom>
          <a:insideH>
            <a:ln w="12700" cap="flat">
              <a:solidFill>
                <a:schemeClr val="accent6">
                  <a:hueOff val="-1565217"/>
                  <a:satOff val="-99999"/>
                  <a:lumOff val="4509"/>
                </a:schemeClr>
              </a:solidFill>
              <a:prstDash val="solid"/>
              <a:round/>
            </a:ln>
          </a:insideH>
          <a:insideV>
            <a:ln w="12700" cap="flat">
              <a:solidFill>
                <a:schemeClr val="accent6">
                  <a:hueOff val="-1565217"/>
                  <a:satOff val="-99999"/>
                  <a:lumOff val="4509"/>
                </a:schemeClr>
              </a:solidFill>
              <a:prstDash val="solid"/>
              <a:round/>
            </a:ln>
          </a:insideV>
        </a:tcBdr>
        <a:fill>
          <a:solidFill>
            <a:srgbClr val="CCCDCE"/>
          </a:solidFill>
        </a:fill>
      </a:tcStyle>
    </a:wholeTbl>
    <a:band2H>
      <a:tcTxStyle/>
      <a:tcStyle>
        <a:tcBdr/>
        <a:fill>
          <a:solidFill>
            <a:srgbClr val="E7E8E8"/>
          </a:solidFill>
        </a:fill>
      </a:tcStyle>
    </a:band2H>
    <a:firstCol>
      <a:tcTxStyle b="on" i="off">
        <a:fontRef idx="minor">
          <a:schemeClr val="accent6">
            <a:hueOff val="-1565217"/>
            <a:satOff val="-99999"/>
            <a:lumOff val="4509"/>
          </a:schemeClr>
        </a:fontRef>
        <a:schemeClr val="accent6">
          <a:hueOff val="-1565217"/>
          <a:satOff val="-99999"/>
          <a:lumOff val="4509"/>
        </a:schemeClr>
      </a:tcTxStyle>
      <a:tcStyle>
        <a:tcBdr>
          <a:left>
            <a:ln w="12700" cap="flat">
              <a:solidFill>
                <a:schemeClr val="accent6">
                  <a:hueOff val="-1565217"/>
                  <a:satOff val="-99999"/>
                  <a:lumOff val="4509"/>
                </a:schemeClr>
              </a:solidFill>
              <a:prstDash val="solid"/>
              <a:round/>
            </a:ln>
          </a:left>
          <a:right>
            <a:ln w="12700" cap="flat">
              <a:solidFill>
                <a:schemeClr val="accent6">
                  <a:hueOff val="-1565217"/>
                  <a:satOff val="-99999"/>
                  <a:lumOff val="4509"/>
                </a:schemeClr>
              </a:solidFill>
              <a:prstDash val="solid"/>
              <a:round/>
            </a:ln>
          </a:right>
          <a:top>
            <a:ln w="12700" cap="flat">
              <a:solidFill>
                <a:schemeClr val="accent6">
                  <a:hueOff val="-1565217"/>
                  <a:satOff val="-99999"/>
                  <a:lumOff val="4509"/>
                </a:schemeClr>
              </a:solidFill>
              <a:prstDash val="solid"/>
              <a:round/>
            </a:ln>
          </a:top>
          <a:bottom>
            <a:ln w="12700" cap="flat">
              <a:solidFill>
                <a:schemeClr val="accent6">
                  <a:hueOff val="-1565217"/>
                  <a:satOff val="-99999"/>
                  <a:lumOff val="4509"/>
                </a:schemeClr>
              </a:solidFill>
              <a:prstDash val="solid"/>
              <a:round/>
            </a:ln>
          </a:bottom>
          <a:insideH>
            <a:ln w="12700" cap="flat">
              <a:solidFill>
                <a:schemeClr val="accent6">
                  <a:hueOff val="-1565217"/>
                  <a:satOff val="-99999"/>
                  <a:lumOff val="4509"/>
                </a:schemeClr>
              </a:solidFill>
              <a:prstDash val="solid"/>
              <a:round/>
            </a:ln>
          </a:insideH>
          <a:insideV>
            <a:ln w="12700" cap="flat">
              <a:solidFill>
                <a:schemeClr val="accent6">
                  <a:hueOff val="-1565217"/>
                  <a:satOff val="-99999"/>
                  <a:lumOff val="4509"/>
                </a:schemeClr>
              </a:solidFill>
              <a:prstDash val="solid"/>
              <a:round/>
            </a:ln>
          </a:insideV>
        </a:tcBdr>
        <a:fill>
          <a:solidFill>
            <a:srgbClr val="363D45"/>
          </a:solidFill>
        </a:fill>
      </a:tcStyle>
    </a:firstCol>
    <a:lastRow>
      <a:tcTxStyle b="on" i="off">
        <a:fontRef idx="minor">
          <a:schemeClr val="accent6">
            <a:hueOff val="-1565217"/>
            <a:satOff val="-99999"/>
            <a:lumOff val="4509"/>
          </a:schemeClr>
        </a:fontRef>
        <a:schemeClr val="accent6">
          <a:hueOff val="-1565217"/>
          <a:satOff val="-99999"/>
          <a:lumOff val="4509"/>
        </a:schemeClr>
      </a:tcTxStyle>
      <a:tcStyle>
        <a:tcBdr>
          <a:left>
            <a:ln w="12700" cap="flat">
              <a:solidFill>
                <a:schemeClr val="accent6">
                  <a:hueOff val="-1565217"/>
                  <a:satOff val="-99999"/>
                  <a:lumOff val="4509"/>
                </a:schemeClr>
              </a:solidFill>
              <a:prstDash val="solid"/>
              <a:round/>
            </a:ln>
          </a:left>
          <a:right>
            <a:ln w="12700" cap="flat">
              <a:solidFill>
                <a:schemeClr val="accent6">
                  <a:hueOff val="-1565217"/>
                  <a:satOff val="-99999"/>
                  <a:lumOff val="4509"/>
                </a:schemeClr>
              </a:solidFill>
              <a:prstDash val="solid"/>
              <a:round/>
            </a:ln>
          </a:right>
          <a:top>
            <a:ln w="38100" cap="flat">
              <a:solidFill>
                <a:schemeClr val="accent6">
                  <a:hueOff val="-1565217"/>
                  <a:satOff val="-99999"/>
                  <a:lumOff val="4509"/>
                </a:schemeClr>
              </a:solidFill>
              <a:prstDash val="solid"/>
              <a:round/>
            </a:ln>
          </a:top>
          <a:bottom>
            <a:ln w="12700" cap="flat">
              <a:solidFill>
                <a:schemeClr val="accent6">
                  <a:hueOff val="-1565217"/>
                  <a:satOff val="-99999"/>
                  <a:lumOff val="4509"/>
                </a:schemeClr>
              </a:solidFill>
              <a:prstDash val="solid"/>
              <a:round/>
            </a:ln>
          </a:bottom>
          <a:insideH>
            <a:ln w="12700" cap="flat">
              <a:solidFill>
                <a:schemeClr val="accent6">
                  <a:hueOff val="-1565217"/>
                  <a:satOff val="-99999"/>
                  <a:lumOff val="4509"/>
                </a:schemeClr>
              </a:solidFill>
              <a:prstDash val="solid"/>
              <a:round/>
            </a:ln>
          </a:insideH>
          <a:insideV>
            <a:ln w="12700" cap="flat">
              <a:solidFill>
                <a:schemeClr val="accent6">
                  <a:hueOff val="-1565217"/>
                  <a:satOff val="-99999"/>
                  <a:lumOff val="4509"/>
                </a:schemeClr>
              </a:solidFill>
              <a:prstDash val="solid"/>
              <a:round/>
            </a:ln>
          </a:insideV>
        </a:tcBdr>
        <a:fill>
          <a:solidFill>
            <a:srgbClr val="363D45"/>
          </a:solidFill>
        </a:fill>
      </a:tcStyle>
    </a:lastRow>
    <a:firstRow>
      <a:tcTxStyle b="on" i="off">
        <a:fontRef idx="minor">
          <a:schemeClr val="accent6">
            <a:hueOff val="-1565217"/>
            <a:satOff val="-99999"/>
            <a:lumOff val="4509"/>
          </a:schemeClr>
        </a:fontRef>
        <a:schemeClr val="accent6">
          <a:hueOff val="-1565217"/>
          <a:satOff val="-99999"/>
          <a:lumOff val="4509"/>
        </a:schemeClr>
      </a:tcTxStyle>
      <a:tcStyle>
        <a:tcBdr>
          <a:left>
            <a:ln w="12700" cap="flat">
              <a:solidFill>
                <a:schemeClr val="accent6">
                  <a:hueOff val="-1565217"/>
                  <a:satOff val="-99999"/>
                  <a:lumOff val="4509"/>
                </a:schemeClr>
              </a:solidFill>
              <a:prstDash val="solid"/>
              <a:round/>
            </a:ln>
          </a:left>
          <a:right>
            <a:ln w="12700" cap="flat">
              <a:solidFill>
                <a:schemeClr val="accent6">
                  <a:hueOff val="-1565217"/>
                  <a:satOff val="-99999"/>
                  <a:lumOff val="4509"/>
                </a:schemeClr>
              </a:solidFill>
              <a:prstDash val="solid"/>
              <a:round/>
            </a:ln>
          </a:right>
          <a:top>
            <a:ln w="12700" cap="flat">
              <a:solidFill>
                <a:schemeClr val="accent6">
                  <a:hueOff val="-1565217"/>
                  <a:satOff val="-99999"/>
                  <a:lumOff val="4509"/>
                </a:schemeClr>
              </a:solidFill>
              <a:prstDash val="solid"/>
              <a:round/>
            </a:ln>
          </a:top>
          <a:bottom>
            <a:ln w="38100" cap="flat">
              <a:solidFill>
                <a:schemeClr val="accent6">
                  <a:hueOff val="-1565217"/>
                  <a:satOff val="-99999"/>
                  <a:lumOff val="4509"/>
                </a:schemeClr>
              </a:solidFill>
              <a:prstDash val="solid"/>
              <a:round/>
            </a:ln>
          </a:bottom>
          <a:insideH>
            <a:ln w="12700" cap="flat">
              <a:solidFill>
                <a:schemeClr val="accent6">
                  <a:hueOff val="-1565217"/>
                  <a:satOff val="-99999"/>
                  <a:lumOff val="4509"/>
                </a:schemeClr>
              </a:solidFill>
              <a:prstDash val="solid"/>
              <a:round/>
            </a:ln>
          </a:insideH>
          <a:insideV>
            <a:ln w="12700" cap="flat">
              <a:solidFill>
                <a:schemeClr val="accent6">
                  <a:hueOff val="-1565217"/>
                  <a:satOff val="-99999"/>
                  <a:lumOff val="4509"/>
                </a:schemeClr>
              </a:solidFill>
              <a:prstDash val="solid"/>
              <a:round/>
            </a:ln>
          </a:insideV>
        </a:tcBdr>
        <a:fill>
          <a:solidFill>
            <a:srgbClr val="363D45"/>
          </a:solidFill>
        </a:fill>
      </a:tcStyle>
    </a:firstRow>
  </a:tblStyle>
  <a:tblStyle styleId="{2708684C-4D16-4618-839F-0558EEFCDFE6}" styleName="">
    <a:tblBg/>
    <a:wholeTbl>
      <a:tcTxStyle b="off" i="off">
        <a:fontRef idx="minor">
          <a:srgbClr val="363D45"/>
        </a:fontRef>
        <a:srgbClr val="363D45"/>
      </a:tcTxStyle>
      <a:tcStyle>
        <a:tcBdr>
          <a:left>
            <a:ln w="12700" cap="flat">
              <a:solidFill>
                <a:srgbClr val="363D45"/>
              </a:solidFill>
              <a:prstDash val="solid"/>
              <a:round/>
            </a:ln>
          </a:left>
          <a:right>
            <a:ln w="12700" cap="flat">
              <a:solidFill>
                <a:srgbClr val="363D45"/>
              </a:solidFill>
              <a:prstDash val="solid"/>
              <a:round/>
            </a:ln>
          </a:right>
          <a:top>
            <a:ln w="12700" cap="flat">
              <a:solidFill>
                <a:srgbClr val="363D45"/>
              </a:solidFill>
              <a:prstDash val="solid"/>
              <a:round/>
            </a:ln>
          </a:top>
          <a:bottom>
            <a:ln w="12700" cap="flat">
              <a:solidFill>
                <a:srgbClr val="363D45"/>
              </a:solidFill>
              <a:prstDash val="solid"/>
              <a:round/>
            </a:ln>
          </a:bottom>
          <a:insideH>
            <a:ln w="12700" cap="flat">
              <a:solidFill>
                <a:srgbClr val="363D45"/>
              </a:solidFill>
              <a:prstDash val="solid"/>
              <a:round/>
            </a:ln>
          </a:insideH>
          <a:insideV>
            <a:ln w="12700" cap="flat">
              <a:solidFill>
                <a:srgbClr val="363D45"/>
              </a:solidFill>
              <a:prstDash val="solid"/>
              <a:round/>
            </a:ln>
          </a:insideV>
        </a:tcBdr>
        <a:fill>
          <a:solidFill>
            <a:srgbClr val="363D45">
              <a:alpha val="20000"/>
            </a:srgbClr>
          </a:solidFill>
        </a:fill>
      </a:tcStyle>
    </a:wholeTbl>
    <a:band2H>
      <a:tcTxStyle/>
      <a:tcStyle>
        <a:tcBdr/>
        <a:fill>
          <a:solidFill>
            <a:schemeClr val="accent6">
              <a:hueOff val="-1565217"/>
              <a:satOff val="-99999"/>
              <a:lumOff val="4509"/>
            </a:schemeClr>
          </a:solidFill>
        </a:fill>
      </a:tcStyle>
    </a:band2H>
    <a:firstCol>
      <a:tcTxStyle b="on" i="off">
        <a:fontRef idx="minor">
          <a:srgbClr val="363D45"/>
        </a:fontRef>
        <a:srgbClr val="363D45"/>
      </a:tcTxStyle>
      <a:tcStyle>
        <a:tcBdr>
          <a:left>
            <a:ln w="12700" cap="flat">
              <a:solidFill>
                <a:srgbClr val="363D45"/>
              </a:solidFill>
              <a:prstDash val="solid"/>
              <a:round/>
            </a:ln>
          </a:left>
          <a:right>
            <a:ln w="12700" cap="flat">
              <a:solidFill>
                <a:srgbClr val="363D45"/>
              </a:solidFill>
              <a:prstDash val="solid"/>
              <a:round/>
            </a:ln>
          </a:right>
          <a:top>
            <a:ln w="12700" cap="flat">
              <a:solidFill>
                <a:srgbClr val="363D45"/>
              </a:solidFill>
              <a:prstDash val="solid"/>
              <a:round/>
            </a:ln>
          </a:top>
          <a:bottom>
            <a:ln w="12700" cap="flat">
              <a:solidFill>
                <a:srgbClr val="363D45"/>
              </a:solidFill>
              <a:prstDash val="solid"/>
              <a:round/>
            </a:ln>
          </a:bottom>
          <a:insideH>
            <a:ln w="12700" cap="flat">
              <a:solidFill>
                <a:srgbClr val="363D45"/>
              </a:solidFill>
              <a:prstDash val="solid"/>
              <a:round/>
            </a:ln>
          </a:insideH>
          <a:insideV>
            <a:ln w="12700" cap="flat">
              <a:solidFill>
                <a:srgbClr val="363D45"/>
              </a:solidFill>
              <a:prstDash val="solid"/>
              <a:round/>
            </a:ln>
          </a:insideV>
        </a:tcBdr>
        <a:fill>
          <a:solidFill>
            <a:srgbClr val="363D45">
              <a:alpha val="20000"/>
            </a:srgbClr>
          </a:solidFill>
        </a:fill>
      </a:tcStyle>
    </a:firstCol>
    <a:lastRow>
      <a:tcTxStyle b="on" i="off">
        <a:fontRef idx="minor">
          <a:srgbClr val="363D45"/>
        </a:fontRef>
        <a:srgbClr val="363D45"/>
      </a:tcTxStyle>
      <a:tcStyle>
        <a:tcBdr>
          <a:left>
            <a:ln w="12700" cap="flat">
              <a:solidFill>
                <a:srgbClr val="363D45"/>
              </a:solidFill>
              <a:prstDash val="solid"/>
              <a:round/>
            </a:ln>
          </a:left>
          <a:right>
            <a:ln w="12700" cap="flat">
              <a:solidFill>
                <a:srgbClr val="363D45"/>
              </a:solidFill>
              <a:prstDash val="solid"/>
              <a:round/>
            </a:ln>
          </a:right>
          <a:top>
            <a:ln w="50800" cap="flat">
              <a:solidFill>
                <a:srgbClr val="363D45"/>
              </a:solidFill>
              <a:prstDash val="solid"/>
              <a:round/>
            </a:ln>
          </a:top>
          <a:bottom>
            <a:ln w="12700" cap="flat">
              <a:solidFill>
                <a:srgbClr val="363D45"/>
              </a:solidFill>
              <a:prstDash val="solid"/>
              <a:round/>
            </a:ln>
          </a:bottom>
          <a:insideH>
            <a:ln w="12700" cap="flat">
              <a:solidFill>
                <a:srgbClr val="363D45"/>
              </a:solidFill>
              <a:prstDash val="solid"/>
              <a:round/>
            </a:ln>
          </a:insideH>
          <a:insideV>
            <a:ln w="12700" cap="flat">
              <a:solidFill>
                <a:srgbClr val="363D45"/>
              </a:solidFill>
              <a:prstDash val="solid"/>
              <a:round/>
            </a:ln>
          </a:insideV>
        </a:tcBdr>
        <a:fill>
          <a:noFill/>
        </a:fill>
      </a:tcStyle>
    </a:lastRow>
    <a:firstRow>
      <a:tcTxStyle b="on" i="off">
        <a:fontRef idx="minor">
          <a:srgbClr val="363D45"/>
        </a:fontRef>
        <a:srgbClr val="363D45"/>
      </a:tcTxStyle>
      <a:tcStyle>
        <a:tcBdr>
          <a:left>
            <a:ln w="12700" cap="flat">
              <a:solidFill>
                <a:srgbClr val="363D45"/>
              </a:solidFill>
              <a:prstDash val="solid"/>
              <a:round/>
            </a:ln>
          </a:left>
          <a:right>
            <a:ln w="12700" cap="flat">
              <a:solidFill>
                <a:srgbClr val="363D45"/>
              </a:solidFill>
              <a:prstDash val="solid"/>
              <a:round/>
            </a:ln>
          </a:right>
          <a:top>
            <a:ln w="12700" cap="flat">
              <a:solidFill>
                <a:srgbClr val="363D45"/>
              </a:solidFill>
              <a:prstDash val="solid"/>
              <a:round/>
            </a:ln>
          </a:top>
          <a:bottom>
            <a:ln w="25400" cap="flat">
              <a:solidFill>
                <a:srgbClr val="363D45"/>
              </a:solidFill>
              <a:prstDash val="solid"/>
              <a:round/>
            </a:ln>
          </a:bottom>
          <a:insideH>
            <a:ln w="12700" cap="flat">
              <a:solidFill>
                <a:srgbClr val="363D45"/>
              </a:solidFill>
              <a:prstDash val="solid"/>
              <a:round/>
            </a:ln>
          </a:insideH>
          <a:insideV>
            <a:ln w="12700" cap="flat">
              <a:solidFill>
                <a:srgbClr val="363D45"/>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32" name="Shape 232"/>
          <p:cNvSpPr>
            <a:spLocks noGrp="1" noRot="1" noChangeAspect="1"/>
          </p:cNvSpPr>
          <p:nvPr>
            <p:ph type="sldImg"/>
          </p:nvPr>
        </p:nvSpPr>
        <p:spPr>
          <a:xfrm>
            <a:off x="1143000" y="685800"/>
            <a:ext cx="4572000" cy="3429000"/>
          </a:xfrm>
          <a:prstGeom prst="rect">
            <a:avLst/>
          </a:prstGeom>
        </p:spPr>
        <p:txBody>
          <a:bodyPr/>
          <a:lstStyle/>
          <a:p>
            <a:endParaRPr/>
          </a:p>
        </p:txBody>
      </p:sp>
      <p:sp>
        <p:nvSpPr>
          <p:cNvPr id="233" name="Shape 23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914353" latinLnBrk="0">
      <a:defRPr sz="1200">
        <a:latin typeface="+mn-lt"/>
        <a:ea typeface="+mn-ea"/>
        <a:cs typeface="+mn-cs"/>
        <a:sym typeface="Calibri"/>
      </a:defRPr>
    </a:lvl1pPr>
    <a:lvl2pPr indent="228600" defTabSz="914353" latinLnBrk="0">
      <a:defRPr sz="1200">
        <a:latin typeface="+mn-lt"/>
        <a:ea typeface="+mn-ea"/>
        <a:cs typeface="+mn-cs"/>
        <a:sym typeface="Calibri"/>
      </a:defRPr>
    </a:lvl2pPr>
    <a:lvl3pPr indent="457200" defTabSz="914353" latinLnBrk="0">
      <a:defRPr sz="1200">
        <a:latin typeface="+mn-lt"/>
        <a:ea typeface="+mn-ea"/>
        <a:cs typeface="+mn-cs"/>
        <a:sym typeface="Calibri"/>
      </a:defRPr>
    </a:lvl3pPr>
    <a:lvl4pPr indent="685800" defTabSz="914353" latinLnBrk="0">
      <a:defRPr sz="1200">
        <a:latin typeface="+mn-lt"/>
        <a:ea typeface="+mn-ea"/>
        <a:cs typeface="+mn-cs"/>
        <a:sym typeface="Calibri"/>
      </a:defRPr>
    </a:lvl4pPr>
    <a:lvl5pPr indent="914400" defTabSz="914353" latinLnBrk="0">
      <a:defRPr sz="1200">
        <a:latin typeface="+mn-lt"/>
        <a:ea typeface="+mn-ea"/>
        <a:cs typeface="+mn-cs"/>
        <a:sym typeface="Calibri"/>
      </a:defRPr>
    </a:lvl5pPr>
    <a:lvl6pPr indent="1143000" defTabSz="914353" latinLnBrk="0">
      <a:defRPr sz="1200">
        <a:latin typeface="+mn-lt"/>
        <a:ea typeface="+mn-ea"/>
        <a:cs typeface="+mn-cs"/>
        <a:sym typeface="Calibri"/>
      </a:defRPr>
    </a:lvl6pPr>
    <a:lvl7pPr indent="1371600" defTabSz="914353" latinLnBrk="0">
      <a:defRPr sz="1200">
        <a:latin typeface="+mn-lt"/>
        <a:ea typeface="+mn-ea"/>
        <a:cs typeface="+mn-cs"/>
        <a:sym typeface="Calibri"/>
      </a:defRPr>
    </a:lvl7pPr>
    <a:lvl8pPr indent="1600200" defTabSz="914353" latinLnBrk="0">
      <a:defRPr sz="1200">
        <a:latin typeface="+mn-lt"/>
        <a:ea typeface="+mn-ea"/>
        <a:cs typeface="+mn-cs"/>
        <a:sym typeface="Calibri"/>
      </a:defRPr>
    </a:lvl8pPr>
    <a:lvl9pPr indent="1828800" defTabSz="914353"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12" name="Picture 6" descr="Picture 6"/>
          <p:cNvPicPr>
            <a:picLocks noChangeAspect="1"/>
          </p:cNvPicPr>
          <p:nvPr/>
        </p:nvPicPr>
        <p:blipFill>
          <a:blip r:embed="rId2"/>
          <a:stretch>
            <a:fillRect/>
          </a:stretch>
        </p:blipFill>
        <p:spPr>
          <a:xfrm>
            <a:off x="0" y="0"/>
            <a:ext cx="12192000" cy="6858000"/>
          </a:xfrm>
          <a:prstGeom prst="rect">
            <a:avLst/>
          </a:prstGeom>
          <a:ln w="12700">
            <a:miter lim="400000"/>
          </a:ln>
        </p:spPr>
      </p:pic>
      <p:pic>
        <p:nvPicPr>
          <p:cNvPr id="13" name="Picture 12" descr="Picture 12"/>
          <p:cNvPicPr>
            <a:picLocks noChangeAspect="1"/>
          </p:cNvPicPr>
          <p:nvPr/>
        </p:nvPicPr>
        <p:blipFill>
          <a:blip r:embed="rId3"/>
          <a:stretch>
            <a:fillRect/>
          </a:stretch>
        </p:blipFill>
        <p:spPr>
          <a:xfrm>
            <a:off x="0" y="0"/>
            <a:ext cx="12192000" cy="6858000"/>
          </a:xfrm>
          <a:prstGeom prst="rect">
            <a:avLst/>
          </a:prstGeom>
          <a:ln w="12700">
            <a:miter lim="400000"/>
          </a:ln>
        </p:spPr>
      </p:pic>
      <p:sp>
        <p:nvSpPr>
          <p:cNvPr id="14" name="CLICK TO EDIT TITLE"/>
          <p:cNvSpPr txBox="1">
            <a:spLocks noGrp="1"/>
          </p:cNvSpPr>
          <p:nvPr>
            <p:ph type="title" hasCustomPrompt="1"/>
          </p:nvPr>
        </p:nvSpPr>
        <p:spPr>
          <a:xfrm>
            <a:off x="4249880" y="2504920"/>
            <a:ext cx="7280735" cy="2061532"/>
          </a:xfrm>
          <a:prstGeom prst="rect">
            <a:avLst/>
          </a:prstGeom>
        </p:spPr>
        <p:txBody>
          <a:bodyPr anchor="b"/>
          <a:lstStyle>
            <a:lvl1pPr algn="r">
              <a:defRPr sz="5400" b="0">
                <a:solidFill>
                  <a:schemeClr val="accent6">
                    <a:hueOff val="-1565217"/>
                    <a:satOff val="-99999"/>
                    <a:lumOff val="4509"/>
                  </a:schemeClr>
                </a:solidFill>
                <a:latin typeface="Saira Condensed Condensed Light"/>
                <a:ea typeface="Saira Condensed Condensed Light"/>
                <a:cs typeface="Saira Condensed Condensed Light"/>
                <a:sym typeface="Saira Condensed Condensed Light"/>
              </a:defRPr>
            </a:lvl1pPr>
          </a:lstStyle>
          <a:p>
            <a:r>
              <a:t>CLICK TO EDIT TITLE</a:t>
            </a:r>
          </a:p>
        </p:txBody>
      </p:sp>
      <p:sp>
        <p:nvSpPr>
          <p:cNvPr id="15" name="Body Level One…"/>
          <p:cNvSpPr txBox="1">
            <a:spLocks noGrp="1"/>
          </p:cNvSpPr>
          <p:nvPr>
            <p:ph type="body" sz="quarter" idx="1" hasCustomPrompt="1"/>
          </p:nvPr>
        </p:nvSpPr>
        <p:spPr>
          <a:xfrm>
            <a:off x="4488872" y="4591368"/>
            <a:ext cx="7041744" cy="934636"/>
          </a:xfrm>
          <a:prstGeom prst="rect">
            <a:avLst/>
          </a:prstGeom>
        </p:spPr>
        <p:txBody>
          <a:bodyPr/>
          <a:lstStyle>
            <a:lvl1pPr marL="0" indent="0" algn="r">
              <a:buClrTx/>
              <a:buSzTx/>
              <a:buNone/>
              <a:defRPr sz="2000">
                <a:solidFill>
                  <a:schemeClr val="accent6">
                    <a:hueOff val="-1565217"/>
                    <a:satOff val="-99999"/>
                    <a:lumOff val="4509"/>
                  </a:schemeClr>
                </a:solidFill>
              </a:defRPr>
            </a:lvl1pPr>
            <a:lvl2pPr marL="0" indent="457178" algn="r">
              <a:buClrTx/>
              <a:buSzTx/>
              <a:buNone/>
              <a:defRPr sz="2000">
                <a:solidFill>
                  <a:schemeClr val="accent6">
                    <a:hueOff val="-1565217"/>
                    <a:satOff val="-99999"/>
                    <a:lumOff val="4509"/>
                  </a:schemeClr>
                </a:solidFill>
              </a:defRPr>
            </a:lvl2pPr>
            <a:lvl3pPr marL="0" indent="914353" algn="r">
              <a:buClrTx/>
              <a:buSzTx/>
              <a:buNone/>
              <a:defRPr sz="2000">
                <a:solidFill>
                  <a:schemeClr val="accent6">
                    <a:hueOff val="-1565217"/>
                    <a:satOff val="-99999"/>
                    <a:lumOff val="4509"/>
                  </a:schemeClr>
                </a:solidFill>
              </a:defRPr>
            </a:lvl3pPr>
            <a:lvl4pPr marL="0" indent="1371531" algn="r">
              <a:buClrTx/>
              <a:buSzTx/>
              <a:buNone/>
              <a:defRPr sz="2000">
                <a:solidFill>
                  <a:schemeClr val="accent6">
                    <a:hueOff val="-1565217"/>
                    <a:satOff val="-99999"/>
                    <a:lumOff val="4509"/>
                  </a:schemeClr>
                </a:solidFill>
              </a:defRPr>
            </a:lvl4pPr>
            <a:lvl5pPr marL="0" indent="1828708" algn="r">
              <a:buClrTx/>
              <a:buSzTx/>
              <a:buNone/>
              <a:defRPr sz="2000">
                <a:solidFill>
                  <a:schemeClr val="accent6">
                    <a:hueOff val="-1565217"/>
                    <a:satOff val="-99999"/>
                    <a:lumOff val="4509"/>
                  </a:schemeClr>
                </a:solidFill>
              </a:defRPr>
            </a:lvl5pPr>
          </a:lstStyle>
          <a:p>
            <a:r>
              <a:t>Click to edit subtitle</a:t>
            </a:r>
          </a:p>
          <a:p>
            <a:pPr lvl="1"/>
            <a:endParaRPr/>
          </a:p>
          <a:p>
            <a:pPr lvl="2"/>
            <a:endParaRPr/>
          </a:p>
          <a:p>
            <a:pPr lvl="3"/>
            <a:endParaRPr/>
          </a:p>
          <a:p>
            <a:pPr lvl="4"/>
            <a:endParaRPr/>
          </a:p>
        </p:txBody>
      </p:sp>
      <p:sp>
        <p:nvSpPr>
          <p:cNvPr id="16" name="Text Placeholder 16"/>
          <p:cNvSpPr>
            <a:spLocks noGrp="1"/>
          </p:cNvSpPr>
          <p:nvPr>
            <p:ph type="body" sz="quarter" idx="21" hasCustomPrompt="1"/>
          </p:nvPr>
        </p:nvSpPr>
        <p:spPr>
          <a:xfrm>
            <a:off x="4675909" y="5690084"/>
            <a:ext cx="6854709" cy="422508"/>
          </a:xfrm>
          <a:prstGeom prst="rect">
            <a:avLst/>
          </a:prstGeom>
        </p:spPr>
        <p:txBody>
          <a:bodyPr/>
          <a:lstStyle>
            <a:lvl1pPr marL="0" indent="0" algn="r">
              <a:buClrTx/>
              <a:buSzTx/>
              <a:buNone/>
              <a:defRPr b="1">
                <a:solidFill>
                  <a:schemeClr val="accent6">
                    <a:hueOff val="-1565217"/>
                    <a:satOff val="-99999"/>
                    <a:lumOff val="4509"/>
                  </a:schemeClr>
                </a:solidFill>
                <a:latin typeface="IBM Plex Sans SemiBold"/>
                <a:ea typeface="IBM Plex Sans SemiBold"/>
                <a:cs typeface="IBM Plex Sans SemiBold"/>
                <a:sym typeface="IBM Plex Sans SemiBold"/>
              </a:defRPr>
            </a:lvl1pPr>
          </a:lstStyle>
          <a:p>
            <a:r>
              <a:t>PRESENTER’S NAME</a:t>
            </a:r>
          </a:p>
        </p:txBody>
      </p:sp>
      <p:sp>
        <p:nvSpPr>
          <p:cNvPr id="17" name="Slide Number"/>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Four Content">
    <p:spTree>
      <p:nvGrpSpPr>
        <p:cNvPr id="1" name=""/>
        <p:cNvGrpSpPr/>
        <p:nvPr/>
      </p:nvGrpSpPr>
      <p:grpSpPr>
        <a:xfrm>
          <a:off x="0" y="0"/>
          <a:ext cx="0" cy="0"/>
          <a:chOff x="0" y="0"/>
          <a:chExt cx="0" cy="0"/>
        </a:xfrm>
      </p:grpSpPr>
      <p:sp>
        <p:nvSpPr>
          <p:cNvPr id="109" name="CLICK TO EDIT TITLE"/>
          <p:cNvSpPr txBox="1">
            <a:spLocks noGrp="1"/>
          </p:cNvSpPr>
          <p:nvPr>
            <p:ph type="title" hasCustomPrompt="1"/>
          </p:nvPr>
        </p:nvSpPr>
        <p:spPr>
          <a:prstGeom prst="rect">
            <a:avLst/>
          </a:prstGeom>
        </p:spPr>
        <p:txBody>
          <a:bodyPr/>
          <a:lstStyle/>
          <a:p>
            <a:r>
              <a:t>CLICK TO EDIT TITLE</a:t>
            </a:r>
          </a:p>
        </p:txBody>
      </p:sp>
      <p:sp>
        <p:nvSpPr>
          <p:cNvPr id="110" name="Body Level One…"/>
          <p:cNvSpPr txBox="1">
            <a:spLocks noGrp="1"/>
          </p:cNvSpPr>
          <p:nvPr>
            <p:ph type="body" sz="quarter" idx="1" hasCustomPrompt="1"/>
          </p:nvPr>
        </p:nvSpPr>
        <p:spPr>
          <a:xfrm>
            <a:off x="644526" y="1962351"/>
            <a:ext cx="4954588" cy="1828166"/>
          </a:xfrm>
          <a:prstGeom prst="rect">
            <a:avLst/>
          </a:prstGeom>
        </p:spPr>
        <p:txBody>
          <a:bodyPr/>
          <a:lstStyle>
            <a:lvl1pPr marL="0" indent="0" algn="ctr">
              <a:buClrTx/>
              <a:buSzTx/>
              <a:buNone/>
            </a:lvl1pPr>
            <a:lvl2pPr marL="0" indent="457178" algn="ctr">
              <a:buClrTx/>
              <a:buSzTx/>
              <a:buNone/>
            </a:lvl2pPr>
            <a:lvl3pPr marL="0" indent="914353" algn="ctr">
              <a:buClrTx/>
              <a:buSzTx/>
              <a:buNone/>
            </a:lvl3pPr>
            <a:lvl4pPr marL="0" indent="1371531" algn="ctr">
              <a:buClrTx/>
              <a:buSzTx/>
              <a:buNone/>
            </a:lvl4pPr>
            <a:lvl5pPr marL="0" indent="1828708" algn="ctr">
              <a:buClrTx/>
              <a:buSzTx/>
              <a:buNone/>
            </a:lvl5pPr>
          </a:lstStyle>
          <a:p>
            <a:r>
              <a:t>Click to edit text</a:t>
            </a:r>
          </a:p>
          <a:p>
            <a:pPr lvl="1"/>
            <a:endParaRPr/>
          </a:p>
          <a:p>
            <a:pPr lvl="2"/>
            <a:endParaRPr/>
          </a:p>
          <a:p>
            <a:pPr lvl="3"/>
            <a:endParaRPr/>
          </a:p>
          <a:p>
            <a:pPr lvl="4"/>
            <a:endParaRPr/>
          </a:p>
        </p:txBody>
      </p:sp>
      <p:sp>
        <p:nvSpPr>
          <p:cNvPr id="111" name="Text Placeholder 4"/>
          <p:cNvSpPr>
            <a:spLocks noGrp="1"/>
          </p:cNvSpPr>
          <p:nvPr>
            <p:ph type="body" sz="quarter" idx="21" hasCustomPrompt="1"/>
          </p:nvPr>
        </p:nvSpPr>
        <p:spPr>
          <a:xfrm>
            <a:off x="6400803" y="1962351"/>
            <a:ext cx="4954588" cy="1828166"/>
          </a:xfrm>
          <a:prstGeom prst="rect">
            <a:avLst/>
          </a:prstGeom>
        </p:spPr>
        <p:txBody>
          <a:bodyPr/>
          <a:lstStyle>
            <a:lvl1pPr marL="0" indent="0" algn="ctr">
              <a:buClrTx/>
              <a:buSzTx/>
              <a:buNone/>
            </a:lvl1pPr>
          </a:lstStyle>
          <a:p>
            <a:r>
              <a:t>Click to edit text</a:t>
            </a:r>
          </a:p>
        </p:txBody>
      </p:sp>
      <p:sp>
        <p:nvSpPr>
          <p:cNvPr id="112" name="Text Placeholder 4"/>
          <p:cNvSpPr>
            <a:spLocks noGrp="1"/>
          </p:cNvSpPr>
          <p:nvPr>
            <p:ph type="body" sz="quarter" idx="22" hasCustomPrompt="1"/>
          </p:nvPr>
        </p:nvSpPr>
        <p:spPr>
          <a:xfrm>
            <a:off x="644526" y="4119679"/>
            <a:ext cx="4954588" cy="1828166"/>
          </a:xfrm>
          <a:prstGeom prst="rect">
            <a:avLst/>
          </a:prstGeom>
        </p:spPr>
        <p:txBody>
          <a:bodyPr/>
          <a:lstStyle>
            <a:lvl1pPr marL="0" indent="0" algn="ctr">
              <a:buClrTx/>
              <a:buSzTx/>
              <a:buNone/>
            </a:lvl1pPr>
          </a:lstStyle>
          <a:p>
            <a:r>
              <a:t>Click to edit text</a:t>
            </a:r>
          </a:p>
        </p:txBody>
      </p:sp>
      <p:sp>
        <p:nvSpPr>
          <p:cNvPr id="113" name="Text Placeholder 4"/>
          <p:cNvSpPr>
            <a:spLocks noGrp="1"/>
          </p:cNvSpPr>
          <p:nvPr>
            <p:ph type="body" sz="quarter" idx="23" hasCustomPrompt="1"/>
          </p:nvPr>
        </p:nvSpPr>
        <p:spPr>
          <a:xfrm>
            <a:off x="6400803" y="4119679"/>
            <a:ext cx="4954588" cy="1828166"/>
          </a:xfrm>
          <a:prstGeom prst="rect">
            <a:avLst/>
          </a:prstGeom>
        </p:spPr>
        <p:txBody>
          <a:bodyPr/>
          <a:lstStyle>
            <a:lvl1pPr marL="0" indent="0" algn="ctr">
              <a:buClrTx/>
              <a:buSzTx/>
              <a:buNone/>
            </a:lvl1pPr>
          </a:lstStyle>
          <a:p>
            <a:r>
              <a:t>Click to edit text</a:t>
            </a:r>
          </a:p>
        </p:txBody>
      </p:sp>
      <p:sp>
        <p:nvSpPr>
          <p:cNvPr id="1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Four Content and subhead">
    <p:spTree>
      <p:nvGrpSpPr>
        <p:cNvPr id="1" name=""/>
        <p:cNvGrpSpPr/>
        <p:nvPr/>
      </p:nvGrpSpPr>
      <p:grpSpPr>
        <a:xfrm>
          <a:off x="0" y="0"/>
          <a:ext cx="0" cy="0"/>
          <a:chOff x="0" y="0"/>
          <a:chExt cx="0" cy="0"/>
        </a:xfrm>
      </p:grpSpPr>
      <p:sp>
        <p:nvSpPr>
          <p:cNvPr id="121" name="CLICK TO EDIT TITLE"/>
          <p:cNvSpPr txBox="1">
            <a:spLocks noGrp="1"/>
          </p:cNvSpPr>
          <p:nvPr>
            <p:ph type="title" hasCustomPrompt="1"/>
          </p:nvPr>
        </p:nvSpPr>
        <p:spPr>
          <a:xfrm>
            <a:off x="646358" y="365127"/>
            <a:ext cx="10709032" cy="734622"/>
          </a:xfrm>
          <a:prstGeom prst="rect">
            <a:avLst/>
          </a:prstGeom>
        </p:spPr>
        <p:txBody>
          <a:bodyPr/>
          <a:lstStyle/>
          <a:p>
            <a:r>
              <a:t>CLICK TO EDIT TITLE</a:t>
            </a:r>
          </a:p>
        </p:txBody>
      </p:sp>
      <p:sp>
        <p:nvSpPr>
          <p:cNvPr id="122" name="Body Level One…"/>
          <p:cNvSpPr txBox="1">
            <a:spLocks noGrp="1"/>
          </p:cNvSpPr>
          <p:nvPr>
            <p:ph type="body" sz="quarter" idx="1" hasCustomPrompt="1"/>
          </p:nvPr>
        </p:nvSpPr>
        <p:spPr>
          <a:xfrm>
            <a:off x="644771" y="1345482"/>
            <a:ext cx="10709031" cy="734621"/>
          </a:xfrm>
          <a:prstGeom prst="rect">
            <a:avLst/>
          </a:prstGeom>
        </p:spPr>
        <p:txBody>
          <a:bodyPr/>
          <a:lstStyle>
            <a:lvl1pPr marL="0" indent="0">
              <a:buClrTx/>
              <a:buSzTx/>
              <a:buNone/>
              <a:defRPr sz="2000">
                <a:solidFill>
                  <a:schemeClr val="accent1"/>
                </a:solidFill>
                <a:latin typeface="IBM Plex Sans Light"/>
                <a:ea typeface="IBM Plex Sans Light"/>
                <a:cs typeface="IBM Plex Sans Light"/>
                <a:sym typeface="IBM Plex Sans Light"/>
              </a:defRPr>
            </a:lvl1pPr>
            <a:lvl2pPr marL="0" indent="457178">
              <a:buClrTx/>
              <a:buSzTx/>
              <a:buNone/>
              <a:defRPr sz="2000">
                <a:solidFill>
                  <a:schemeClr val="accent1"/>
                </a:solidFill>
                <a:latin typeface="IBM Plex Sans Light"/>
                <a:ea typeface="IBM Plex Sans Light"/>
                <a:cs typeface="IBM Plex Sans Light"/>
                <a:sym typeface="IBM Plex Sans Light"/>
              </a:defRPr>
            </a:lvl2pPr>
            <a:lvl3pPr marL="0" indent="914353">
              <a:buClrTx/>
              <a:buSzTx/>
              <a:buNone/>
              <a:defRPr sz="2000">
                <a:solidFill>
                  <a:schemeClr val="accent1"/>
                </a:solidFill>
                <a:latin typeface="IBM Plex Sans Light"/>
                <a:ea typeface="IBM Plex Sans Light"/>
                <a:cs typeface="IBM Plex Sans Light"/>
                <a:sym typeface="IBM Plex Sans Light"/>
              </a:defRPr>
            </a:lvl3pPr>
            <a:lvl4pPr marL="0" indent="1371531">
              <a:buClrTx/>
              <a:buSzTx/>
              <a:buNone/>
              <a:defRPr sz="2000">
                <a:solidFill>
                  <a:schemeClr val="accent1"/>
                </a:solidFill>
                <a:latin typeface="IBM Plex Sans Light"/>
                <a:ea typeface="IBM Plex Sans Light"/>
                <a:cs typeface="IBM Plex Sans Light"/>
                <a:sym typeface="IBM Plex Sans Light"/>
              </a:defRPr>
            </a:lvl4pPr>
            <a:lvl5pPr marL="0" indent="1828708">
              <a:buClrTx/>
              <a:buSzTx/>
              <a:buNone/>
              <a:defRPr sz="2000">
                <a:solidFill>
                  <a:schemeClr val="accent1"/>
                </a:solidFill>
                <a:latin typeface="IBM Plex Sans Light"/>
                <a:ea typeface="IBM Plex Sans Light"/>
                <a:cs typeface="IBM Plex Sans Light"/>
                <a:sym typeface="IBM Plex Sans Light"/>
              </a:defRPr>
            </a:lvl5pPr>
          </a:lstStyle>
          <a:p>
            <a:r>
              <a:t>Click to edit subhead</a:t>
            </a:r>
          </a:p>
          <a:p>
            <a:pPr lvl="1"/>
            <a:endParaRPr/>
          </a:p>
          <a:p>
            <a:pPr lvl="2"/>
            <a:endParaRPr/>
          </a:p>
          <a:p>
            <a:pPr lvl="3"/>
            <a:endParaRPr/>
          </a:p>
          <a:p>
            <a:pPr lvl="4"/>
            <a:endParaRPr/>
          </a:p>
        </p:txBody>
      </p:sp>
      <p:sp>
        <p:nvSpPr>
          <p:cNvPr id="123" name="Text Placeholder 4"/>
          <p:cNvSpPr>
            <a:spLocks noGrp="1"/>
          </p:cNvSpPr>
          <p:nvPr>
            <p:ph type="body" sz="quarter" idx="21" hasCustomPrompt="1"/>
          </p:nvPr>
        </p:nvSpPr>
        <p:spPr>
          <a:xfrm>
            <a:off x="644526" y="2233235"/>
            <a:ext cx="4954588" cy="1651806"/>
          </a:xfrm>
          <a:prstGeom prst="rect">
            <a:avLst/>
          </a:prstGeom>
        </p:spPr>
        <p:txBody>
          <a:bodyPr/>
          <a:lstStyle>
            <a:lvl1pPr marL="0" indent="0" algn="ctr">
              <a:buClrTx/>
              <a:buSzTx/>
              <a:buNone/>
            </a:lvl1pPr>
          </a:lstStyle>
          <a:p>
            <a:r>
              <a:t>Click to edit text</a:t>
            </a:r>
          </a:p>
        </p:txBody>
      </p:sp>
      <p:sp>
        <p:nvSpPr>
          <p:cNvPr id="124" name="Text Placeholder 4"/>
          <p:cNvSpPr>
            <a:spLocks noGrp="1"/>
          </p:cNvSpPr>
          <p:nvPr>
            <p:ph type="body" sz="quarter" idx="22" hasCustomPrompt="1"/>
          </p:nvPr>
        </p:nvSpPr>
        <p:spPr>
          <a:xfrm>
            <a:off x="6400803" y="2233235"/>
            <a:ext cx="4954588" cy="1651806"/>
          </a:xfrm>
          <a:prstGeom prst="rect">
            <a:avLst/>
          </a:prstGeom>
        </p:spPr>
        <p:txBody>
          <a:bodyPr/>
          <a:lstStyle>
            <a:lvl1pPr marL="0" indent="0" algn="ctr">
              <a:buClrTx/>
              <a:buSzTx/>
              <a:buNone/>
            </a:lvl1pPr>
          </a:lstStyle>
          <a:p>
            <a:r>
              <a:t>Click to edit text</a:t>
            </a:r>
          </a:p>
        </p:txBody>
      </p:sp>
      <p:sp>
        <p:nvSpPr>
          <p:cNvPr id="125" name="Text Placeholder 4"/>
          <p:cNvSpPr>
            <a:spLocks noGrp="1"/>
          </p:cNvSpPr>
          <p:nvPr>
            <p:ph type="body" sz="quarter" idx="23" hasCustomPrompt="1"/>
          </p:nvPr>
        </p:nvSpPr>
        <p:spPr>
          <a:xfrm>
            <a:off x="644526" y="4448440"/>
            <a:ext cx="4954588" cy="1651807"/>
          </a:xfrm>
          <a:prstGeom prst="rect">
            <a:avLst/>
          </a:prstGeom>
        </p:spPr>
        <p:txBody>
          <a:bodyPr/>
          <a:lstStyle>
            <a:lvl1pPr marL="0" indent="0" algn="ctr">
              <a:buClrTx/>
              <a:buSzTx/>
              <a:buNone/>
            </a:lvl1pPr>
          </a:lstStyle>
          <a:p>
            <a:r>
              <a:t>Click to edit text</a:t>
            </a:r>
          </a:p>
        </p:txBody>
      </p:sp>
      <p:sp>
        <p:nvSpPr>
          <p:cNvPr id="126" name="Text Placeholder 4"/>
          <p:cNvSpPr>
            <a:spLocks noGrp="1"/>
          </p:cNvSpPr>
          <p:nvPr>
            <p:ph type="body" sz="quarter" idx="24" hasCustomPrompt="1"/>
          </p:nvPr>
        </p:nvSpPr>
        <p:spPr>
          <a:xfrm>
            <a:off x="6400803" y="4448440"/>
            <a:ext cx="4954588" cy="1651807"/>
          </a:xfrm>
          <a:prstGeom prst="rect">
            <a:avLst/>
          </a:prstGeom>
        </p:spPr>
        <p:txBody>
          <a:bodyPr/>
          <a:lstStyle>
            <a:lvl1pPr marL="0" indent="0" algn="ctr">
              <a:buClrTx/>
              <a:buSzTx/>
              <a:buNone/>
            </a:lvl1pPr>
          </a:lstStyle>
          <a:p>
            <a:r>
              <a:t>Click to edit text</a:t>
            </a: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Five Content">
    <p:spTree>
      <p:nvGrpSpPr>
        <p:cNvPr id="1" name=""/>
        <p:cNvGrpSpPr/>
        <p:nvPr/>
      </p:nvGrpSpPr>
      <p:grpSpPr>
        <a:xfrm>
          <a:off x="0" y="0"/>
          <a:ext cx="0" cy="0"/>
          <a:chOff x="0" y="0"/>
          <a:chExt cx="0" cy="0"/>
        </a:xfrm>
      </p:grpSpPr>
      <p:sp>
        <p:nvSpPr>
          <p:cNvPr id="134" name="CLICK TO EDIT TITLE"/>
          <p:cNvSpPr txBox="1">
            <a:spLocks noGrp="1"/>
          </p:cNvSpPr>
          <p:nvPr>
            <p:ph type="title" hasCustomPrompt="1"/>
          </p:nvPr>
        </p:nvSpPr>
        <p:spPr>
          <a:prstGeom prst="rect">
            <a:avLst/>
          </a:prstGeom>
        </p:spPr>
        <p:txBody>
          <a:bodyPr/>
          <a:lstStyle/>
          <a:p>
            <a:r>
              <a:t>CLICK TO EDIT TITLE</a:t>
            </a:r>
          </a:p>
        </p:txBody>
      </p:sp>
      <p:sp>
        <p:nvSpPr>
          <p:cNvPr id="135" name="Body Level One…"/>
          <p:cNvSpPr txBox="1">
            <a:spLocks noGrp="1"/>
          </p:cNvSpPr>
          <p:nvPr>
            <p:ph type="body" sz="half" idx="1" hasCustomPrompt="1"/>
          </p:nvPr>
        </p:nvSpPr>
        <p:spPr>
          <a:xfrm>
            <a:off x="644771" y="2210081"/>
            <a:ext cx="4572001" cy="3890164"/>
          </a:xfrm>
          <a:prstGeom prst="rect">
            <a:avLst/>
          </a:prstGeom>
        </p:spPr>
        <p:txBody>
          <a:bodyPr/>
          <a:lstStyle>
            <a:lvl2pPr indent="-228600"/>
            <a:lvl3pPr marL="805815" indent="-257175"/>
            <a:lvl4pPr marL="1034414" indent="-257175"/>
            <a:lvl5pPr marL="1345474" indent="-293914"/>
          </a:lstStyle>
          <a:p>
            <a:r>
              <a:t>Click to edit text</a:t>
            </a:r>
          </a:p>
          <a:p>
            <a:pPr lvl="1"/>
            <a:endParaRPr/>
          </a:p>
          <a:p>
            <a:pPr lvl="2"/>
            <a:endParaRPr/>
          </a:p>
          <a:p>
            <a:pPr lvl="3"/>
            <a:endParaRPr/>
          </a:p>
          <a:p>
            <a:pPr lvl="4"/>
            <a:endParaRPr/>
          </a:p>
        </p:txBody>
      </p:sp>
      <p:sp>
        <p:nvSpPr>
          <p:cNvPr id="136" name="Text Placeholder 4"/>
          <p:cNvSpPr>
            <a:spLocks noGrp="1"/>
          </p:cNvSpPr>
          <p:nvPr>
            <p:ph type="body" sz="quarter" idx="21" hasCustomPrompt="1"/>
          </p:nvPr>
        </p:nvSpPr>
        <p:spPr>
          <a:xfrm>
            <a:off x="5359999" y="2210085"/>
            <a:ext cx="2926081" cy="1651807"/>
          </a:xfrm>
          <a:prstGeom prst="rect">
            <a:avLst/>
          </a:prstGeom>
        </p:spPr>
        <p:txBody>
          <a:bodyPr/>
          <a:lstStyle>
            <a:lvl1pPr marL="0" indent="0" algn="ctr">
              <a:buClrTx/>
              <a:buSzTx/>
              <a:buNone/>
            </a:lvl1pPr>
          </a:lstStyle>
          <a:p>
            <a:r>
              <a:t>Click to edit text</a:t>
            </a:r>
          </a:p>
        </p:txBody>
      </p:sp>
      <p:sp>
        <p:nvSpPr>
          <p:cNvPr id="137" name="Text Placeholder 4"/>
          <p:cNvSpPr>
            <a:spLocks noGrp="1"/>
          </p:cNvSpPr>
          <p:nvPr>
            <p:ph type="body" sz="quarter" idx="22" hasCustomPrompt="1"/>
          </p:nvPr>
        </p:nvSpPr>
        <p:spPr>
          <a:xfrm>
            <a:off x="8429307" y="2210086"/>
            <a:ext cx="2926082" cy="1651806"/>
          </a:xfrm>
          <a:prstGeom prst="rect">
            <a:avLst/>
          </a:prstGeom>
        </p:spPr>
        <p:txBody>
          <a:bodyPr/>
          <a:lstStyle>
            <a:lvl1pPr marL="0" indent="0" algn="ctr">
              <a:buClrTx/>
              <a:buSzTx/>
              <a:buNone/>
            </a:lvl1pPr>
          </a:lstStyle>
          <a:p>
            <a:r>
              <a:t>Click to edit text</a:t>
            </a:r>
          </a:p>
        </p:txBody>
      </p:sp>
      <p:sp>
        <p:nvSpPr>
          <p:cNvPr id="138" name="Text Placeholder 4"/>
          <p:cNvSpPr>
            <a:spLocks noGrp="1"/>
          </p:cNvSpPr>
          <p:nvPr>
            <p:ph type="body" sz="quarter" idx="23" hasCustomPrompt="1"/>
          </p:nvPr>
        </p:nvSpPr>
        <p:spPr>
          <a:xfrm>
            <a:off x="5359999" y="4448438"/>
            <a:ext cx="2926081" cy="1651807"/>
          </a:xfrm>
          <a:prstGeom prst="rect">
            <a:avLst/>
          </a:prstGeom>
        </p:spPr>
        <p:txBody>
          <a:bodyPr/>
          <a:lstStyle>
            <a:lvl1pPr marL="0" indent="0" algn="ctr">
              <a:buClrTx/>
              <a:buSzTx/>
              <a:buNone/>
            </a:lvl1pPr>
          </a:lstStyle>
          <a:p>
            <a:r>
              <a:t>Click to edit text</a:t>
            </a:r>
          </a:p>
        </p:txBody>
      </p:sp>
      <p:sp>
        <p:nvSpPr>
          <p:cNvPr id="139" name="Text Placeholder 4"/>
          <p:cNvSpPr>
            <a:spLocks noGrp="1"/>
          </p:cNvSpPr>
          <p:nvPr>
            <p:ph type="body" sz="quarter" idx="24" hasCustomPrompt="1"/>
          </p:nvPr>
        </p:nvSpPr>
        <p:spPr>
          <a:xfrm>
            <a:off x="8429307" y="4448440"/>
            <a:ext cx="2926082" cy="1651807"/>
          </a:xfrm>
          <a:prstGeom prst="rect">
            <a:avLst/>
          </a:prstGeom>
        </p:spPr>
        <p:txBody>
          <a:bodyPr/>
          <a:lstStyle>
            <a:lvl1pPr marL="0" indent="0" algn="ctr">
              <a:buClrTx/>
              <a:buSzTx/>
              <a:buNone/>
            </a:lvl1pPr>
          </a:lstStyle>
          <a:p>
            <a:r>
              <a:t>Click to edit text</a:t>
            </a:r>
          </a:p>
        </p:txBody>
      </p:sp>
      <p:sp>
        <p:nvSpPr>
          <p:cNvPr id="1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Five Content and subhead">
    <p:spTree>
      <p:nvGrpSpPr>
        <p:cNvPr id="1" name=""/>
        <p:cNvGrpSpPr/>
        <p:nvPr/>
      </p:nvGrpSpPr>
      <p:grpSpPr>
        <a:xfrm>
          <a:off x="0" y="0"/>
          <a:ext cx="0" cy="0"/>
          <a:chOff x="0" y="0"/>
          <a:chExt cx="0" cy="0"/>
        </a:xfrm>
      </p:grpSpPr>
      <p:sp>
        <p:nvSpPr>
          <p:cNvPr id="147" name="CLICK TO EDIT TITLE"/>
          <p:cNvSpPr txBox="1">
            <a:spLocks noGrp="1"/>
          </p:cNvSpPr>
          <p:nvPr>
            <p:ph type="title" hasCustomPrompt="1"/>
          </p:nvPr>
        </p:nvSpPr>
        <p:spPr>
          <a:xfrm>
            <a:off x="646358" y="365127"/>
            <a:ext cx="10709032" cy="734622"/>
          </a:xfrm>
          <a:prstGeom prst="rect">
            <a:avLst/>
          </a:prstGeom>
        </p:spPr>
        <p:txBody>
          <a:bodyPr/>
          <a:lstStyle/>
          <a:p>
            <a:r>
              <a:t>CLICK TO EDIT TITLE</a:t>
            </a:r>
          </a:p>
        </p:txBody>
      </p:sp>
      <p:sp>
        <p:nvSpPr>
          <p:cNvPr id="148" name="Body Level One…"/>
          <p:cNvSpPr txBox="1">
            <a:spLocks noGrp="1"/>
          </p:cNvSpPr>
          <p:nvPr>
            <p:ph type="body" sz="quarter" idx="1" hasCustomPrompt="1"/>
          </p:nvPr>
        </p:nvSpPr>
        <p:spPr>
          <a:xfrm>
            <a:off x="644771" y="1345482"/>
            <a:ext cx="10709031" cy="734621"/>
          </a:xfrm>
          <a:prstGeom prst="rect">
            <a:avLst/>
          </a:prstGeom>
        </p:spPr>
        <p:txBody>
          <a:bodyPr/>
          <a:lstStyle>
            <a:lvl1pPr marL="0" indent="0">
              <a:buClrTx/>
              <a:buSzTx/>
              <a:buNone/>
              <a:defRPr sz="2000">
                <a:solidFill>
                  <a:schemeClr val="accent1"/>
                </a:solidFill>
                <a:latin typeface="IBM Plex Sans Light"/>
                <a:ea typeface="IBM Plex Sans Light"/>
                <a:cs typeface="IBM Plex Sans Light"/>
                <a:sym typeface="IBM Plex Sans Light"/>
              </a:defRPr>
            </a:lvl1pPr>
            <a:lvl2pPr marL="0" indent="457178">
              <a:buClrTx/>
              <a:buSzTx/>
              <a:buNone/>
              <a:defRPr sz="2000">
                <a:solidFill>
                  <a:schemeClr val="accent1"/>
                </a:solidFill>
                <a:latin typeface="IBM Plex Sans Light"/>
                <a:ea typeface="IBM Plex Sans Light"/>
                <a:cs typeface="IBM Plex Sans Light"/>
                <a:sym typeface="IBM Plex Sans Light"/>
              </a:defRPr>
            </a:lvl2pPr>
            <a:lvl3pPr marL="0" indent="914353">
              <a:buClrTx/>
              <a:buSzTx/>
              <a:buNone/>
              <a:defRPr sz="2000">
                <a:solidFill>
                  <a:schemeClr val="accent1"/>
                </a:solidFill>
                <a:latin typeface="IBM Plex Sans Light"/>
                <a:ea typeface="IBM Plex Sans Light"/>
                <a:cs typeface="IBM Plex Sans Light"/>
                <a:sym typeface="IBM Plex Sans Light"/>
              </a:defRPr>
            </a:lvl3pPr>
            <a:lvl4pPr marL="0" indent="1371531">
              <a:buClrTx/>
              <a:buSzTx/>
              <a:buNone/>
              <a:defRPr sz="2000">
                <a:solidFill>
                  <a:schemeClr val="accent1"/>
                </a:solidFill>
                <a:latin typeface="IBM Plex Sans Light"/>
                <a:ea typeface="IBM Plex Sans Light"/>
                <a:cs typeface="IBM Plex Sans Light"/>
                <a:sym typeface="IBM Plex Sans Light"/>
              </a:defRPr>
            </a:lvl4pPr>
            <a:lvl5pPr marL="0" indent="1828708">
              <a:buClrTx/>
              <a:buSzTx/>
              <a:buNone/>
              <a:defRPr sz="2000">
                <a:solidFill>
                  <a:schemeClr val="accent1"/>
                </a:solidFill>
                <a:latin typeface="IBM Plex Sans Light"/>
                <a:ea typeface="IBM Plex Sans Light"/>
                <a:cs typeface="IBM Plex Sans Light"/>
                <a:sym typeface="IBM Plex Sans Light"/>
              </a:defRPr>
            </a:lvl5pPr>
          </a:lstStyle>
          <a:p>
            <a:r>
              <a:t>Click to edit subhead</a:t>
            </a:r>
          </a:p>
          <a:p>
            <a:pPr lvl="1"/>
            <a:endParaRPr/>
          </a:p>
          <a:p>
            <a:pPr lvl="2"/>
            <a:endParaRPr/>
          </a:p>
          <a:p>
            <a:pPr lvl="3"/>
            <a:endParaRPr/>
          </a:p>
          <a:p>
            <a:pPr lvl="4"/>
            <a:endParaRPr/>
          </a:p>
        </p:txBody>
      </p:sp>
      <p:sp>
        <p:nvSpPr>
          <p:cNvPr id="149" name="Text Placeholder 4"/>
          <p:cNvSpPr>
            <a:spLocks noGrp="1"/>
          </p:cNvSpPr>
          <p:nvPr>
            <p:ph type="body" sz="quarter" idx="21" hasCustomPrompt="1"/>
          </p:nvPr>
        </p:nvSpPr>
        <p:spPr>
          <a:xfrm>
            <a:off x="5359205" y="2210086"/>
            <a:ext cx="2926081" cy="1651806"/>
          </a:xfrm>
          <a:prstGeom prst="rect">
            <a:avLst/>
          </a:prstGeom>
        </p:spPr>
        <p:txBody>
          <a:bodyPr/>
          <a:lstStyle>
            <a:lvl1pPr marL="0" indent="0" algn="ctr">
              <a:buClrTx/>
              <a:buSzTx/>
              <a:buNone/>
            </a:lvl1pPr>
          </a:lstStyle>
          <a:p>
            <a:r>
              <a:t>Click to edit text</a:t>
            </a:r>
          </a:p>
        </p:txBody>
      </p:sp>
      <p:sp>
        <p:nvSpPr>
          <p:cNvPr id="150" name="Text Placeholder 4"/>
          <p:cNvSpPr>
            <a:spLocks noGrp="1"/>
          </p:cNvSpPr>
          <p:nvPr>
            <p:ph type="body" sz="quarter" idx="22" hasCustomPrompt="1"/>
          </p:nvPr>
        </p:nvSpPr>
        <p:spPr>
          <a:xfrm>
            <a:off x="8427719" y="2210086"/>
            <a:ext cx="2926081" cy="1651806"/>
          </a:xfrm>
          <a:prstGeom prst="rect">
            <a:avLst/>
          </a:prstGeom>
        </p:spPr>
        <p:txBody>
          <a:bodyPr/>
          <a:lstStyle>
            <a:lvl1pPr marL="0" indent="0" algn="ctr">
              <a:buClrTx/>
              <a:buSzTx/>
              <a:buNone/>
            </a:lvl1pPr>
          </a:lstStyle>
          <a:p>
            <a:r>
              <a:t>Click to edit text</a:t>
            </a:r>
          </a:p>
        </p:txBody>
      </p:sp>
      <p:sp>
        <p:nvSpPr>
          <p:cNvPr id="151" name="Text Placeholder 4"/>
          <p:cNvSpPr>
            <a:spLocks noGrp="1"/>
          </p:cNvSpPr>
          <p:nvPr>
            <p:ph type="body" sz="quarter" idx="23" hasCustomPrompt="1"/>
          </p:nvPr>
        </p:nvSpPr>
        <p:spPr>
          <a:xfrm>
            <a:off x="5359205" y="4448440"/>
            <a:ext cx="2926081" cy="1651807"/>
          </a:xfrm>
          <a:prstGeom prst="rect">
            <a:avLst/>
          </a:prstGeom>
        </p:spPr>
        <p:txBody>
          <a:bodyPr/>
          <a:lstStyle>
            <a:lvl1pPr marL="0" indent="0" algn="ctr">
              <a:buClrTx/>
              <a:buSzTx/>
              <a:buNone/>
            </a:lvl1pPr>
          </a:lstStyle>
          <a:p>
            <a:r>
              <a:t>Click to edit text</a:t>
            </a:r>
          </a:p>
        </p:txBody>
      </p:sp>
      <p:sp>
        <p:nvSpPr>
          <p:cNvPr id="152" name="Text Placeholder 4"/>
          <p:cNvSpPr>
            <a:spLocks noGrp="1"/>
          </p:cNvSpPr>
          <p:nvPr>
            <p:ph type="body" sz="quarter" idx="24" hasCustomPrompt="1"/>
          </p:nvPr>
        </p:nvSpPr>
        <p:spPr>
          <a:xfrm>
            <a:off x="8427719" y="4448440"/>
            <a:ext cx="2926081" cy="1651807"/>
          </a:xfrm>
          <a:prstGeom prst="rect">
            <a:avLst/>
          </a:prstGeom>
        </p:spPr>
        <p:txBody>
          <a:bodyPr/>
          <a:lstStyle>
            <a:lvl1pPr marL="0" indent="0" algn="ctr">
              <a:buClrTx/>
              <a:buSzTx/>
              <a:buNone/>
            </a:lvl1pPr>
          </a:lstStyle>
          <a:p>
            <a:r>
              <a:t>Click to edit text</a:t>
            </a:r>
          </a:p>
        </p:txBody>
      </p:sp>
      <p:sp>
        <p:nvSpPr>
          <p:cNvPr id="1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wo Content, Subhead">
    <p:spTree>
      <p:nvGrpSpPr>
        <p:cNvPr id="1" name=""/>
        <p:cNvGrpSpPr/>
        <p:nvPr/>
      </p:nvGrpSpPr>
      <p:grpSpPr>
        <a:xfrm>
          <a:off x="0" y="0"/>
          <a:ext cx="0" cy="0"/>
          <a:chOff x="0" y="0"/>
          <a:chExt cx="0" cy="0"/>
        </a:xfrm>
      </p:grpSpPr>
      <p:sp>
        <p:nvSpPr>
          <p:cNvPr id="160" name="CLICK TO EDIT TITLE"/>
          <p:cNvSpPr txBox="1">
            <a:spLocks noGrp="1"/>
          </p:cNvSpPr>
          <p:nvPr>
            <p:ph type="title" hasCustomPrompt="1"/>
          </p:nvPr>
        </p:nvSpPr>
        <p:spPr>
          <a:xfrm>
            <a:off x="646358" y="365127"/>
            <a:ext cx="10709032" cy="734622"/>
          </a:xfrm>
          <a:prstGeom prst="rect">
            <a:avLst/>
          </a:prstGeom>
        </p:spPr>
        <p:txBody>
          <a:bodyPr/>
          <a:lstStyle/>
          <a:p>
            <a:r>
              <a:t>CLICK TO EDIT TITLE</a:t>
            </a:r>
          </a:p>
        </p:txBody>
      </p:sp>
      <p:sp>
        <p:nvSpPr>
          <p:cNvPr id="161" name="Body Level One…"/>
          <p:cNvSpPr txBox="1">
            <a:spLocks noGrp="1"/>
          </p:cNvSpPr>
          <p:nvPr>
            <p:ph type="body" sz="quarter" idx="1" hasCustomPrompt="1"/>
          </p:nvPr>
        </p:nvSpPr>
        <p:spPr>
          <a:xfrm>
            <a:off x="644771" y="1345482"/>
            <a:ext cx="10709031" cy="734621"/>
          </a:xfrm>
          <a:prstGeom prst="rect">
            <a:avLst/>
          </a:prstGeom>
        </p:spPr>
        <p:txBody>
          <a:bodyPr/>
          <a:lstStyle>
            <a:lvl1pPr marL="0" indent="0">
              <a:buClrTx/>
              <a:buSzTx/>
              <a:buNone/>
              <a:defRPr sz="2000">
                <a:solidFill>
                  <a:schemeClr val="accent1"/>
                </a:solidFill>
                <a:latin typeface="IBM Plex Sans Light"/>
                <a:ea typeface="IBM Plex Sans Light"/>
                <a:cs typeface="IBM Plex Sans Light"/>
                <a:sym typeface="IBM Plex Sans Light"/>
              </a:defRPr>
            </a:lvl1pPr>
            <a:lvl2pPr marL="0" indent="457178">
              <a:buClrTx/>
              <a:buSzTx/>
              <a:buNone/>
              <a:defRPr sz="2000">
                <a:solidFill>
                  <a:schemeClr val="accent1"/>
                </a:solidFill>
                <a:latin typeface="IBM Plex Sans Light"/>
                <a:ea typeface="IBM Plex Sans Light"/>
                <a:cs typeface="IBM Plex Sans Light"/>
                <a:sym typeface="IBM Plex Sans Light"/>
              </a:defRPr>
            </a:lvl2pPr>
            <a:lvl3pPr marL="0" indent="914353">
              <a:buClrTx/>
              <a:buSzTx/>
              <a:buNone/>
              <a:defRPr sz="2000">
                <a:solidFill>
                  <a:schemeClr val="accent1"/>
                </a:solidFill>
                <a:latin typeface="IBM Plex Sans Light"/>
                <a:ea typeface="IBM Plex Sans Light"/>
                <a:cs typeface="IBM Plex Sans Light"/>
                <a:sym typeface="IBM Plex Sans Light"/>
              </a:defRPr>
            </a:lvl3pPr>
            <a:lvl4pPr marL="0" indent="1371531">
              <a:buClrTx/>
              <a:buSzTx/>
              <a:buNone/>
              <a:defRPr sz="2000">
                <a:solidFill>
                  <a:schemeClr val="accent1"/>
                </a:solidFill>
                <a:latin typeface="IBM Plex Sans Light"/>
                <a:ea typeface="IBM Plex Sans Light"/>
                <a:cs typeface="IBM Plex Sans Light"/>
                <a:sym typeface="IBM Plex Sans Light"/>
              </a:defRPr>
            </a:lvl4pPr>
            <a:lvl5pPr marL="0" indent="1828708">
              <a:buClrTx/>
              <a:buSzTx/>
              <a:buNone/>
              <a:defRPr sz="2000">
                <a:solidFill>
                  <a:schemeClr val="accent1"/>
                </a:solidFill>
                <a:latin typeface="IBM Plex Sans Light"/>
                <a:ea typeface="IBM Plex Sans Light"/>
                <a:cs typeface="IBM Plex Sans Light"/>
                <a:sym typeface="IBM Plex Sans Light"/>
              </a:defRPr>
            </a:lvl5pPr>
          </a:lstStyle>
          <a:p>
            <a:r>
              <a:t>Click to edit subhead</a:t>
            </a:r>
          </a:p>
          <a:p>
            <a:pPr lvl="1"/>
            <a:endParaRPr/>
          </a:p>
          <a:p>
            <a:pPr lvl="2"/>
            <a:endParaRPr/>
          </a:p>
          <a:p>
            <a:pPr lvl="3"/>
            <a:endParaRPr/>
          </a:p>
          <a:p>
            <a:pPr lvl="4"/>
            <a:endParaRPr/>
          </a:p>
        </p:txBody>
      </p:sp>
      <p:sp>
        <p:nvSpPr>
          <p:cNvPr id="16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169" name="CLICK TO EDIT TITLE"/>
          <p:cNvSpPr txBox="1">
            <a:spLocks noGrp="1"/>
          </p:cNvSpPr>
          <p:nvPr>
            <p:ph type="title" hasCustomPrompt="1"/>
          </p:nvPr>
        </p:nvSpPr>
        <p:spPr>
          <a:prstGeom prst="rect">
            <a:avLst/>
          </a:prstGeom>
        </p:spPr>
        <p:txBody>
          <a:bodyPr/>
          <a:lstStyle/>
          <a:p>
            <a:r>
              <a:t>CLICK TO EDIT TITLE</a:t>
            </a:r>
          </a:p>
        </p:txBody>
      </p:sp>
      <p:sp>
        <p:nvSpPr>
          <p:cNvPr id="170" name="Body Level One…"/>
          <p:cNvSpPr txBox="1">
            <a:spLocks noGrp="1"/>
          </p:cNvSpPr>
          <p:nvPr>
            <p:ph type="body" sz="quarter" idx="1" hasCustomPrompt="1"/>
          </p:nvPr>
        </p:nvSpPr>
        <p:spPr>
          <a:xfrm>
            <a:off x="644771" y="1681163"/>
            <a:ext cx="5157789" cy="823913"/>
          </a:xfrm>
          <a:prstGeom prst="rect">
            <a:avLst/>
          </a:prstGeom>
        </p:spPr>
        <p:txBody>
          <a:bodyPr anchor="b"/>
          <a:lstStyle>
            <a:lvl1pPr marL="0" indent="0">
              <a:buClrTx/>
              <a:buSzTx/>
              <a:buNone/>
              <a:defRPr sz="2400" b="1"/>
            </a:lvl1pPr>
            <a:lvl2pPr marL="0" indent="457178">
              <a:buClrTx/>
              <a:buSzTx/>
              <a:buNone/>
              <a:defRPr sz="2400" b="1"/>
            </a:lvl2pPr>
            <a:lvl3pPr marL="0" indent="914353">
              <a:buClrTx/>
              <a:buSzTx/>
              <a:buNone/>
              <a:defRPr sz="2400" b="1"/>
            </a:lvl3pPr>
            <a:lvl4pPr marL="0" indent="1371531">
              <a:buClrTx/>
              <a:buSzTx/>
              <a:buNone/>
              <a:defRPr sz="2400" b="1"/>
            </a:lvl4pPr>
            <a:lvl5pPr marL="0" indent="1828708">
              <a:buClrTx/>
              <a:buSzTx/>
              <a:buNone/>
              <a:defRPr sz="2400" b="1"/>
            </a:lvl5pPr>
          </a:lstStyle>
          <a:p>
            <a:r>
              <a:t>Click to edit text</a:t>
            </a:r>
          </a:p>
          <a:p>
            <a:pPr lvl="1"/>
            <a:endParaRPr/>
          </a:p>
          <a:p>
            <a:pPr lvl="2"/>
            <a:endParaRPr/>
          </a:p>
          <a:p>
            <a:pPr lvl="3"/>
            <a:endParaRPr/>
          </a:p>
          <a:p>
            <a:pPr lvl="4"/>
            <a:endParaRPr/>
          </a:p>
        </p:txBody>
      </p:sp>
      <p:sp>
        <p:nvSpPr>
          <p:cNvPr id="171" name="Text Placeholder 4"/>
          <p:cNvSpPr>
            <a:spLocks noGrp="1"/>
          </p:cNvSpPr>
          <p:nvPr>
            <p:ph type="body" sz="quarter" idx="21" hasCustomPrompt="1"/>
          </p:nvPr>
        </p:nvSpPr>
        <p:spPr>
          <a:xfrm>
            <a:off x="6172201" y="1681163"/>
            <a:ext cx="5183189" cy="823913"/>
          </a:xfrm>
          <a:prstGeom prst="rect">
            <a:avLst/>
          </a:prstGeom>
        </p:spPr>
        <p:txBody>
          <a:bodyPr anchor="b"/>
          <a:lstStyle>
            <a:lvl1pPr marL="0" indent="0">
              <a:buClrTx/>
              <a:buSzTx/>
              <a:buNone/>
              <a:defRPr sz="2400" b="1"/>
            </a:lvl1pPr>
          </a:lstStyle>
          <a:p>
            <a:r>
              <a:t>Click to edit text</a:t>
            </a:r>
          </a:p>
        </p:txBody>
      </p:sp>
      <p:sp>
        <p:nvSpPr>
          <p:cNvPr id="17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179" name="CLICK TO EDIT TITLE"/>
          <p:cNvSpPr txBox="1">
            <a:spLocks noGrp="1"/>
          </p:cNvSpPr>
          <p:nvPr>
            <p:ph type="title" hasCustomPrompt="1"/>
          </p:nvPr>
        </p:nvSpPr>
        <p:spPr>
          <a:xfrm>
            <a:off x="644771" y="365125"/>
            <a:ext cx="10709031" cy="1325563"/>
          </a:xfrm>
          <a:prstGeom prst="rect">
            <a:avLst/>
          </a:prstGeom>
        </p:spPr>
        <p:txBody>
          <a:bodyPr/>
          <a:lstStyle/>
          <a:p>
            <a:r>
              <a:t>CLICK TO EDIT TITLE</a:t>
            </a:r>
          </a:p>
        </p:txBody>
      </p:sp>
      <p:sp>
        <p:nvSpPr>
          <p:cNvPr id="18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8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1_Blank">
    <p:spTree>
      <p:nvGrpSpPr>
        <p:cNvPr id="1" name=""/>
        <p:cNvGrpSpPr/>
        <p:nvPr/>
      </p:nvGrpSpPr>
      <p:grpSpPr>
        <a:xfrm>
          <a:off x="0" y="0"/>
          <a:ext cx="0" cy="0"/>
          <a:chOff x="0" y="0"/>
          <a:chExt cx="0" cy="0"/>
        </a:xfrm>
      </p:grpSpPr>
      <p:sp>
        <p:nvSpPr>
          <p:cNvPr id="194" name="Rectangle 1"/>
          <p:cNvSpPr/>
          <p:nvPr/>
        </p:nvSpPr>
        <p:spPr>
          <a:xfrm>
            <a:off x="0" y="0"/>
            <a:ext cx="12192000" cy="6858000"/>
          </a:xfrm>
          <a:prstGeom prst="rect">
            <a:avLst/>
          </a:prstGeom>
          <a:solidFill>
            <a:schemeClr val="accent6">
              <a:hueOff val="-1565217"/>
              <a:satOff val="-99999"/>
              <a:lumOff val="4509"/>
            </a:schemeClr>
          </a:solidFill>
          <a:ln w="12700">
            <a:miter lim="400000"/>
          </a:ln>
        </p:spPr>
        <p:txBody>
          <a:bodyPr lIns="45719" rIns="45719" anchor="ctr"/>
          <a:lstStyle/>
          <a:p>
            <a:pPr algn="ctr">
              <a:defRPr sz="1300">
                <a:solidFill>
                  <a:schemeClr val="accent6">
                    <a:hueOff val="-1565217"/>
                    <a:satOff val="-99999"/>
                    <a:lumOff val="4509"/>
                  </a:schemeClr>
                </a:solidFill>
              </a:defRPr>
            </a:pPr>
            <a:endParaRPr/>
          </a:p>
        </p:txBody>
      </p:sp>
      <p:sp>
        <p:nvSpPr>
          <p:cNvPr id="195" name="Slide Number"/>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20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03" name="Body Level One…"/>
          <p:cNvSpPr txBox="1">
            <a:spLocks noGrp="1"/>
          </p:cNvSpPr>
          <p:nvPr>
            <p:ph type="body" sz="half" idx="1" hasCustomPrompt="1"/>
          </p:nvPr>
        </p:nvSpPr>
        <p:spPr>
          <a:xfrm>
            <a:off x="5183187" y="987428"/>
            <a:ext cx="6172201" cy="4873626"/>
          </a:xfrm>
          <a:prstGeom prst="rect">
            <a:avLst/>
          </a:prstGeom>
        </p:spPr>
        <p:txBody>
          <a:bodyPr/>
          <a:lstStyle>
            <a:lvl1pPr>
              <a:defRPr sz="3200"/>
            </a:lvl1pPr>
            <a:lvl2pPr marL="535577" indent="-261257">
              <a:defRPr sz="3200"/>
            </a:lvl2pPr>
            <a:lvl3pPr marL="853439" indent="-304799">
              <a:defRPr sz="3200"/>
            </a:lvl3pPr>
            <a:lvl4pPr marL="1143000" indent="-365760">
              <a:defRPr sz="3200"/>
            </a:lvl4pPr>
            <a:lvl5pPr marL="1417320" indent="-365760">
              <a:defRPr sz="3200"/>
            </a:lvl5pPr>
          </a:lstStyle>
          <a:p>
            <a:r>
              <a:t>Click to edit text</a:t>
            </a:r>
          </a:p>
          <a:p>
            <a:pPr lvl="1"/>
            <a:endParaRPr/>
          </a:p>
          <a:p>
            <a:pPr lvl="2"/>
            <a:endParaRPr/>
          </a:p>
          <a:p>
            <a:pPr lvl="3"/>
            <a:endParaRPr/>
          </a:p>
          <a:p>
            <a:pPr lvl="4"/>
            <a:endParaRPr/>
          </a:p>
        </p:txBody>
      </p:sp>
      <p:sp>
        <p:nvSpPr>
          <p:cNvPr id="204" name="Text Placeholder 3"/>
          <p:cNvSpPr>
            <a:spLocks noGrp="1"/>
          </p:cNvSpPr>
          <p:nvPr>
            <p:ph type="body" sz="quarter" idx="21" hasCustomPrompt="1"/>
          </p:nvPr>
        </p:nvSpPr>
        <p:spPr>
          <a:xfrm>
            <a:off x="644772" y="2057401"/>
            <a:ext cx="4127257" cy="3811589"/>
          </a:xfrm>
          <a:prstGeom prst="rect">
            <a:avLst/>
          </a:prstGeom>
        </p:spPr>
        <p:txBody>
          <a:bodyPr/>
          <a:lstStyle>
            <a:lvl1pPr marL="0" indent="0">
              <a:buClrTx/>
              <a:buSzTx/>
              <a:buNone/>
              <a:defRPr sz="1600"/>
            </a:lvl1pPr>
          </a:lstStyle>
          <a:p>
            <a:r>
              <a:t>Click to edit text</a:t>
            </a:r>
          </a:p>
        </p:txBody>
      </p:sp>
      <p:sp>
        <p:nvSpPr>
          <p:cNvPr id="205" name="CLICK TO EDIT TITLE"/>
          <p:cNvSpPr txBox="1">
            <a:spLocks noGrp="1"/>
          </p:cNvSpPr>
          <p:nvPr>
            <p:ph type="title" hasCustomPrompt="1"/>
          </p:nvPr>
        </p:nvSpPr>
        <p:spPr>
          <a:xfrm>
            <a:off x="644772" y="457200"/>
            <a:ext cx="4127257" cy="1600200"/>
          </a:xfrm>
          <a:prstGeom prst="rect">
            <a:avLst/>
          </a:prstGeom>
        </p:spPr>
        <p:txBody>
          <a:bodyPr anchor="b"/>
          <a:lstStyle>
            <a:lvl1pPr>
              <a:defRPr sz="3200"/>
            </a:lvl1pPr>
          </a:lstStyle>
          <a:p>
            <a:r>
              <a:t>CLICK TO EDIT TITLE</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1_Title Slide">
    <p:spTree>
      <p:nvGrpSpPr>
        <p:cNvPr id="1" name=""/>
        <p:cNvGrpSpPr/>
        <p:nvPr/>
      </p:nvGrpSpPr>
      <p:grpSpPr>
        <a:xfrm>
          <a:off x="0" y="0"/>
          <a:ext cx="0" cy="0"/>
          <a:chOff x="0" y="0"/>
          <a:chExt cx="0" cy="0"/>
        </a:xfrm>
      </p:grpSpPr>
      <p:pic>
        <p:nvPicPr>
          <p:cNvPr id="24" name="Picture 6" descr="Picture 6"/>
          <p:cNvPicPr>
            <a:picLocks noChangeAspect="1"/>
          </p:cNvPicPr>
          <p:nvPr/>
        </p:nvPicPr>
        <p:blipFill>
          <a:blip r:embed="rId2"/>
          <a:stretch>
            <a:fillRect/>
          </a:stretch>
        </p:blipFill>
        <p:spPr>
          <a:xfrm>
            <a:off x="0" y="0"/>
            <a:ext cx="12192000" cy="6858000"/>
          </a:xfrm>
          <a:prstGeom prst="rect">
            <a:avLst/>
          </a:prstGeom>
          <a:ln w="12700">
            <a:miter lim="400000"/>
          </a:ln>
        </p:spPr>
      </p:pic>
      <p:pic>
        <p:nvPicPr>
          <p:cNvPr id="25" name="Picture 6" descr="Picture 6"/>
          <p:cNvPicPr>
            <a:picLocks noChangeAspect="1"/>
          </p:cNvPicPr>
          <p:nvPr/>
        </p:nvPicPr>
        <p:blipFill>
          <a:blip r:embed="rId3"/>
          <a:srcRect l="16253"/>
          <a:stretch>
            <a:fillRect/>
          </a:stretch>
        </p:blipFill>
        <p:spPr>
          <a:xfrm>
            <a:off x="1" y="0"/>
            <a:ext cx="8636342" cy="6858000"/>
          </a:xfrm>
          <a:prstGeom prst="rect">
            <a:avLst/>
          </a:prstGeom>
          <a:ln w="12700">
            <a:miter lim="400000"/>
          </a:ln>
        </p:spPr>
      </p:pic>
      <p:pic>
        <p:nvPicPr>
          <p:cNvPr id="26" name="Picture 5" descr="Picture 5"/>
          <p:cNvPicPr>
            <a:picLocks noChangeAspect="1"/>
          </p:cNvPicPr>
          <p:nvPr/>
        </p:nvPicPr>
        <p:blipFill>
          <a:blip r:embed="rId4"/>
          <a:stretch>
            <a:fillRect/>
          </a:stretch>
        </p:blipFill>
        <p:spPr>
          <a:xfrm>
            <a:off x="298450" y="0"/>
            <a:ext cx="11893552" cy="6858000"/>
          </a:xfrm>
          <a:prstGeom prst="rect">
            <a:avLst/>
          </a:prstGeom>
          <a:ln w="12700">
            <a:miter lim="400000"/>
          </a:ln>
        </p:spPr>
      </p:pic>
      <p:sp>
        <p:nvSpPr>
          <p:cNvPr id="27" name="CLICK TO EDIT TITLE"/>
          <p:cNvSpPr txBox="1">
            <a:spLocks noGrp="1"/>
          </p:cNvSpPr>
          <p:nvPr>
            <p:ph type="title" hasCustomPrompt="1"/>
          </p:nvPr>
        </p:nvSpPr>
        <p:spPr>
          <a:xfrm>
            <a:off x="6324601" y="2504920"/>
            <a:ext cx="5206017" cy="2061532"/>
          </a:xfrm>
          <a:prstGeom prst="rect">
            <a:avLst/>
          </a:prstGeom>
        </p:spPr>
        <p:txBody>
          <a:bodyPr anchor="b"/>
          <a:lstStyle>
            <a:lvl1pPr algn="r">
              <a:defRPr sz="5400" b="0">
                <a:solidFill>
                  <a:schemeClr val="accent6">
                    <a:hueOff val="-1565217"/>
                    <a:satOff val="-99999"/>
                    <a:lumOff val="4509"/>
                  </a:schemeClr>
                </a:solidFill>
                <a:latin typeface="Saira Condensed Condensed Light"/>
                <a:ea typeface="Saira Condensed Condensed Light"/>
                <a:cs typeface="Saira Condensed Condensed Light"/>
                <a:sym typeface="Saira Condensed Condensed Light"/>
              </a:defRPr>
            </a:lvl1pPr>
          </a:lstStyle>
          <a:p>
            <a:r>
              <a:t>CLICK TO EDIT TITLE</a:t>
            </a:r>
          </a:p>
        </p:txBody>
      </p:sp>
      <p:sp>
        <p:nvSpPr>
          <p:cNvPr id="28" name="Body Level One…"/>
          <p:cNvSpPr txBox="1">
            <a:spLocks noGrp="1"/>
          </p:cNvSpPr>
          <p:nvPr>
            <p:ph type="body" sz="quarter" idx="1" hasCustomPrompt="1"/>
          </p:nvPr>
        </p:nvSpPr>
        <p:spPr>
          <a:xfrm>
            <a:off x="6616700" y="4591368"/>
            <a:ext cx="4913916" cy="934636"/>
          </a:xfrm>
          <a:prstGeom prst="rect">
            <a:avLst/>
          </a:prstGeom>
        </p:spPr>
        <p:txBody>
          <a:bodyPr/>
          <a:lstStyle>
            <a:lvl1pPr marL="0" indent="0" algn="r">
              <a:buClrTx/>
              <a:buSzTx/>
              <a:buNone/>
              <a:defRPr sz="2000">
                <a:solidFill>
                  <a:schemeClr val="accent6">
                    <a:hueOff val="-1565217"/>
                    <a:satOff val="-99999"/>
                    <a:lumOff val="4509"/>
                  </a:schemeClr>
                </a:solidFill>
              </a:defRPr>
            </a:lvl1pPr>
            <a:lvl2pPr marL="0" indent="457178" algn="r">
              <a:buClrTx/>
              <a:buSzTx/>
              <a:buNone/>
              <a:defRPr sz="2000">
                <a:solidFill>
                  <a:schemeClr val="accent6">
                    <a:hueOff val="-1565217"/>
                    <a:satOff val="-99999"/>
                    <a:lumOff val="4509"/>
                  </a:schemeClr>
                </a:solidFill>
              </a:defRPr>
            </a:lvl2pPr>
            <a:lvl3pPr marL="0" indent="914353" algn="r">
              <a:buClrTx/>
              <a:buSzTx/>
              <a:buNone/>
              <a:defRPr sz="2000">
                <a:solidFill>
                  <a:schemeClr val="accent6">
                    <a:hueOff val="-1565217"/>
                    <a:satOff val="-99999"/>
                    <a:lumOff val="4509"/>
                  </a:schemeClr>
                </a:solidFill>
              </a:defRPr>
            </a:lvl3pPr>
            <a:lvl4pPr marL="0" indent="1371531" algn="r">
              <a:buClrTx/>
              <a:buSzTx/>
              <a:buNone/>
              <a:defRPr sz="2000">
                <a:solidFill>
                  <a:schemeClr val="accent6">
                    <a:hueOff val="-1565217"/>
                    <a:satOff val="-99999"/>
                    <a:lumOff val="4509"/>
                  </a:schemeClr>
                </a:solidFill>
              </a:defRPr>
            </a:lvl4pPr>
            <a:lvl5pPr marL="0" indent="1828708" algn="r">
              <a:buClrTx/>
              <a:buSzTx/>
              <a:buNone/>
              <a:defRPr sz="2000">
                <a:solidFill>
                  <a:schemeClr val="accent6">
                    <a:hueOff val="-1565217"/>
                    <a:satOff val="-99999"/>
                    <a:lumOff val="4509"/>
                  </a:schemeClr>
                </a:solidFill>
              </a:defRPr>
            </a:lvl5pPr>
          </a:lstStyle>
          <a:p>
            <a:r>
              <a:t>Click to edit subtitle</a:t>
            </a:r>
          </a:p>
          <a:p>
            <a:pPr lvl="1"/>
            <a:endParaRPr/>
          </a:p>
          <a:p>
            <a:pPr lvl="2"/>
            <a:endParaRPr/>
          </a:p>
          <a:p>
            <a:pPr lvl="3"/>
            <a:endParaRPr/>
          </a:p>
          <a:p>
            <a:pPr lvl="4"/>
            <a:endParaRPr/>
          </a:p>
        </p:txBody>
      </p:sp>
      <p:sp>
        <p:nvSpPr>
          <p:cNvPr id="29" name="Text Placeholder 16"/>
          <p:cNvSpPr>
            <a:spLocks noGrp="1"/>
          </p:cNvSpPr>
          <p:nvPr>
            <p:ph type="body" sz="quarter" idx="21" hasCustomPrompt="1"/>
          </p:nvPr>
        </p:nvSpPr>
        <p:spPr>
          <a:xfrm>
            <a:off x="6794500" y="5690084"/>
            <a:ext cx="4736116" cy="422508"/>
          </a:xfrm>
          <a:prstGeom prst="rect">
            <a:avLst/>
          </a:prstGeom>
        </p:spPr>
        <p:txBody>
          <a:bodyPr/>
          <a:lstStyle>
            <a:lvl1pPr marL="0" indent="0" algn="r">
              <a:buClrTx/>
              <a:buSzTx/>
              <a:buNone/>
              <a:defRPr b="1">
                <a:solidFill>
                  <a:schemeClr val="accent6">
                    <a:hueOff val="-1565217"/>
                    <a:satOff val="-99999"/>
                    <a:lumOff val="4509"/>
                  </a:schemeClr>
                </a:solidFill>
                <a:latin typeface="IBM Plex Sans SemiBold"/>
                <a:ea typeface="IBM Plex Sans SemiBold"/>
                <a:cs typeface="IBM Plex Sans SemiBold"/>
                <a:sym typeface="IBM Plex Sans SemiBold"/>
              </a:defRPr>
            </a:lvl1pPr>
          </a:lstStyle>
          <a:p>
            <a:r>
              <a:t>PRESENTER’S NAME</a:t>
            </a:r>
          </a:p>
        </p:txBody>
      </p:sp>
      <p:sp>
        <p:nvSpPr>
          <p:cNvPr id="30" name="Slide Number"/>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212" name="Click to edit title"/>
          <p:cNvSpPr txBox="1">
            <a:spLocks noGrp="1"/>
          </p:cNvSpPr>
          <p:nvPr>
            <p:ph type="title" hasCustomPrompt="1"/>
          </p:nvPr>
        </p:nvSpPr>
        <p:spPr>
          <a:xfrm>
            <a:off x="644772" y="457200"/>
            <a:ext cx="4127257" cy="1600200"/>
          </a:xfrm>
          <a:prstGeom prst="rect">
            <a:avLst/>
          </a:prstGeom>
        </p:spPr>
        <p:txBody>
          <a:bodyPr anchor="b"/>
          <a:lstStyle>
            <a:lvl1pPr>
              <a:defRPr sz="3200"/>
            </a:lvl1pPr>
          </a:lstStyle>
          <a:p>
            <a:r>
              <a:t>Click to edit title</a:t>
            </a:r>
          </a:p>
        </p:txBody>
      </p:sp>
      <p:sp>
        <p:nvSpPr>
          <p:cNvPr id="213" name="Body Level One…"/>
          <p:cNvSpPr txBox="1">
            <a:spLocks noGrp="1"/>
          </p:cNvSpPr>
          <p:nvPr>
            <p:ph type="body" sz="quarter" idx="1" hasCustomPrompt="1"/>
          </p:nvPr>
        </p:nvSpPr>
        <p:spPr>
          <a:xfrm>
            <a:off x="644772" y="2057401"/>
            <a:ext cx="4127257" cy="3811589"/>
          </a:xfrm>
          <a:prstGeom prst="rect">
            <a:avLst/>
          </a:prstGeom>
        </p:spPr>
        <p:txBody>
          <a:bodyPr/>
          <a:lstStyle>
            <a:lvl1pPr marL="0" indent="0">
              <a:buClrTx/>
              <a:buSzTx/>
              <a:buNone/>
              <a:defRPr sz="1600"/>
            </a:lvl1pPr>
            <a:lvl2pPr marL="0" indent="457178">
              <a:buClrTx/>
              <a:buSzTx/>
              <a:buNone/>
              <a:defRPr sz="1600"/>
            </a:lvl2pPr>
            <a:lvl3pPr marL="0" indent="914353">
              <a:buClrTx/>
              <a:buSzTx/>
              <a:buNone/>
              <a:defRPr sz="1600"/>
            </a:lvl3pPr>
            <a:lvl4pPr marL="0" indent="1371531">
              <a:buClrTx/>
              <a:buSzTx/>
              <a:buNone/>
              <a:defRPr sz="1600"/>
            </a:lvl4pPr>
            <a:lvl5pPr marL="0" indent="1828708">
              <a:buClrTx/>
              <a:buSzTx/>
              <a:buNone/>
              <a:defRPr sz="1600"/>
            </a:lvl5pPr>
          </a:lstStyle>
          <a:p>
            <a:r>
              <a:t>Click to edit text</a:t>
            </a:r>
          </a:p>
          <a:p>
            <a:pPr lvl="1"/>
            <a:endParaRPr/>
          </a:p>
          <a:p>
            <a:pPr lvl="2"/>
            <a:endParaRPr/>
          </a:p>
          <a:p>
            <a:pPr lvl="3"/>
            <a:endParaRPr/>
          </a:p>
          <a:p>
            <a:pPr lvl="4"/>
            <a:endParaRPr/>
          </a:p>
        </p:txBody>
      </p:sp>
      <p:sp>
        <p:nvSpPr>
          <p:cNvPr id="214" name="Picture Placeholder 2"/>
          <p:cNvSpPr>
            <a:spLocks noGrp="1"/>
          </p:cNvSpPr>
          <p:nvPr>
            <p:ph type="pic" sz="half" idx="21"/>
          </p:nvPr>
        </p:nvSpPr>
        <p:spPr>
          <a:xfrm>
            <a:off x="5183187" y="987428"/>
            <a:ext cx="6172201" cy="4873626"/>
          </a:xfrm>
          <a:prstGeom prst="rect">
            <a:avLst/>
          </a:prstGeom>
        </p:spPr>
        <p:txBody>
          <a:bodyPr lIns="91439" rIns="91439">
            <a:noAutofit/>
          </a:bodyPr>
          <a:lstStyle/>
          <a:p>
            <a:endParaRPr/>
          </a:p>
        </p:txBody>
      </p:sp>
      <p:sp>
        <p:nvSpPr>
          <p:cNvPr id="21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Thank You Slide">
    <p:spTree>
      <p:nvGrpSpPr>
        <p:cNvPr id="1" name=""/>
        <p:cNvGrpSpPr/>
        <p:nvPr/>
      </p:nvGrpSpPr>
      <p:grpSpPr>
        <a:xfrm>
          <a:off x="0" y="0"/>
          <a:ext cx="0" cy="0"/>
          <a:chOff x="0" y="0"/>
          <a:chExt cx="0" cy="0"/>
        </a:xfrm>
      </p:grpSpPr>
      <p:pic>
        <p:nvPicPr>
          <p:cNvPr id="222" name="Picture 5" descr="Picture 5"/>
          <p:cNvPicPr>
            <a:picLocks noChangeAspect="1"/>
          </p:cNvPicPr>
          <p:nvPr/>
        </p:nvPicPr>
        <p:blipFill>
          <a:blip r:embed="rId2"/>
          <a:srcRect l="28985"/>
          <a:stretch>
            <a:fillRect/>
          </a:stretch>
        </p:blipFill>
        <p:spPr>
          <a:xfrm>
            <a:off x="1" y="0"/>
            <a:ext cx="7305262" cy="6858000"/>
          </a:xfrm>
          <a:prstGeom prst="rect">
            <a:avLst/>
          </a:prstGeom>
          <a:ln w="12700">
            <a:miter lim="400000"/>
          </a:ln>
        </p:spPr>
      </p:pic>
      <p:pic>
        <p:nvPicPr>
          <p:cNvPr id="223" name="Picture 2" descr="Picture 2"/>
          <p:cNvPicPr>
            <a:picLocks noChangeAspect="1"/>
          </p:cNvPicPr>
          <p:nvPr/>
        </p:nvPicPr>
        <p:blipFill>
          <a:blip r:embed="rId3"/>
          <a:stretch>
            <a:fillRect/>
          </a:stretch>
        </p:blipFill>
        <p:spPr>
          <a:xfrm>
            <a:off x="0" y="0"/>
            <a:ext cx="12192000" cy="6858000"/>
          </a:xfrm>
          <a:prstGeom prst="rect">
            <a:avLst/>
          </a:prstGeom>
          <a:ln w="12700">
            <a:miter lim="400000"/>
          </a:ln>
        </p:spPr>
      </p:pic>
      <p:sp>
        <p:nvSpPr>
          <p:cNvPr id="224" name="TextBox 4"/>
          <p:cNvSpPr txBox="1"/>
          <p:nvPr/>
        </p:nvSpPr>
        <p:spPr>
          <a:xfrm>
            <a:off x="7330441" y="3144277"/>
            <a:ext cx="4154456" cy="9169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r">
              <a:defRPr sz="5400">
                <a:solidFill>
                  <a:schemeClr val="accent6">
                    <a:hueOff val="-1565217"/>
                    <a:satOff val="-99999"/>
                    <a:lumOff val="4509"/>
                  </a:schemeClr>
                </a:solidFill>
                <a:latin typeface="Saira Condensed Condensed Light"/>
                <a:ea typeface="Saira Condensed Condensed Light"/>
                <a:cs typeface="Saira Condensed Condensed Light"/>
                <a:sym typeface="Saira Condensed Condensed Light"/>
              </a:defRPr>
            </a:pPr>
            <a:r>
              <a:t>THANK </a:t>
            </a:r>
            <a:r>
              <a:rPr b="1"/>
              <a:t>YOU</a:t>
            </a:r>
          </a:p>
        </p:txBody>
      </p:sp>
      <p:sp>
        <p:nvSpPr>
          <p:cNvPr id="225" name="TextBox 8"/>
          <p:cNvSpPr txBox="1"/>
          <p:nvPr/>
        </p:nvSpPr>
        <p:spPr>
          <a:xfrm>
            <a:off x="6141722" y="5170418"/>
            <a:ext cx="5343176" cy="574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r">
              <a:defRPr sz="1600" b="1">
                <a:solidFill>
                  <a:schemeClr val="accent6">
                    <a:hueOff val="-1565217"/>
                    <a:satOff val="-99999"/>
                    <a:lumOff val="4509"/>
                  </a:schemeClr>
                </a:solidFill>
                <a:latin typeface="IBM Plex Sans"/>
                <a:ea typeface="IBM Plex Sans"/>
                <a:cs typeface="IBM Plex Sans"/>
                <a:sym typeface="IBM Plex Sans"/>
              </a:defRPr>
            </a:pPr>
            <a:r>
              <a:t>Stevens Institute of Technology</a:t>
            </a:r>
            <a:br/>
            <a:r>
              <a:rPr b="0"/>
              <a:t>1 Castle Point Terrace, Hoboken, NJ 07030</a:t>
            </a:r>
          </a:p>
        </p:txBody>
      </p:sp>
      <p:sp>
        <p:nvSpPr>
          <p:cNvPr id="226" name="Slide Number"/>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Slide - Custom Image">
    <p:spTree>
      <p:nvGrpSpPr>
        <p:cNvPr id="1" name=""/>
        <p:cNvGrpSpPr/>
        <p:nvPr/>
      </p:nvGrpSpPr>
      <p:grpSpPr>
        <a:xfrm>
          <a:off x="0" y="0"/>
          <a:ext cx="0" cy="0"/>
          <a:chOff x="0" y="0"/>
          <a:chExt cx="0" cy="0"/>
        </a:xfrm>
      </p:grpSpPr>
      <p:pic>
        <p:nvPicPr>
          <p:cNvPr id="37" name="Picture 6" descr="Picture 6"/>
          <p:cNvPicPr>
            <a:picLocks noChangeAspect="1"/>
          </p:cNvPicPr>
          <p:nvPr/>
        </p:nvPicPr>
        <p:blipFill>
          <a:blip r:embed="rId2"/>
          <a:stretch>
            <a:fillRect/>
          </a:stretch>
        </p:blipFill>
        <p:spPr>
          <a:xfrm>
            <a:off x="0" y="0"/>
            <a:ext cx="12192000" cy="6858000"/>
          </a:xfrm>
          <a:prstGeom prst="rect">
            <a:avLst/>
          </a:prstGeom>
          <a:ln w="12700">
            <a:miter lim="400000"/>
          </a:ln>
        </p:spPr>
      </p:pic>
      <p:pic>
        <p:nvPicPr>
          <p:cNvPr id="38" name="Picture 7" descr="Picture 7"/>
          <p:cNvPicPr>
            <a:picLocks noChangeAspect="1"/>
          </p:cNvPicPr>
          <p:nvPr/>
        </p:nvPicPr>
        <p:blipFill>
          <a:blip r:embed="rId3"/>
          <a:srcRect l="103" r="14568"/>
          <a:stretch>
            <a:fillRect/>
          </a:stretch>
        </p:blipFill>
        <p:spPr>
          <a:xfrm>
            <a:off x="-2033457" y="0"/>
            <a:ext cx="10392407" cy="6858000"/>
          </a:xfrm>
          <a:prstGeom prst="rect">
            <a:avLst/>
          </a:prstGeom>
          <a:ln w="12700">
            <a:miter lim="400000"/>
          </a:ln>
        </p:spPr>
      </p:pic>
      <p:pic>
        <p:nvPicPr>
          <p:cNvPr id="39" name="Picture 8" descr="Picture 8"/>
          <p:cNvPicPr>
            <a:picLocks noChangeAspect="1"/>
          </p:cNvPicPr>
          <p:nvPr/>
        </p:nvPicPr>
        <p:blipFill>
          <a:blip r:embed="rId4"/>
          <a:stretch>
            <a:fillRect/>
          </a:stretch>
        </p:blipFill>
        <p:spPr>
          <a:xfrm>
            <a:off x="298449" y="0"/>
            <a:ext cx="11893551" cy="6858000"/>
          </a:xfrm>
          <a:prstGeom prst="rect">
            <a:avLst/>
          </a:prstGeom>
          <a:ln w="12700">
            <a:miter lim="400000"/>
          </a:ln>
        </p:spPr>
      </p:pic>
      <p:sp>
        <p:nvSpPr>
          <p:cNvPr id="40" name="CLICK TO EDIT TITLE"/>
          <p:cNvSpPr txBox="1">
            <a:spLocks noGrp="1"/>
          </p:cNvSpPr>
          <p:nvPr>
            <p:ph type="title" hasCustomPrompt="1"/>
          </p:nvPr>
        </p:nvSpPr>
        <p:spPr>
          <a:xfrm>
            <a:off x="6324601" y="2504920"/>
            <a:ext cx="5206017" cy="2061532"/>
          </a:xfrm>
          <a:prstGeom prst="rect">
            <a:avLst/>
          </a:prstGeom>
        </p:spPr>
        <p:txBody>
          <a:bodyPr anchor="b"/>
          <a:lstStyle>
            <a:lvl1pPr algn="r">
              <a:defRPr sz="5400" b="0">
                <a:solidFill>
                  <a:schemeClr val="accent6">
                    <a:hueOff val="-1565217"/>
                    <a:satOff val="-99999"/>
                    <a:lumOff val="4509"/>
                  </a:schemeClr>
                </a:solidFill>
                <a:latin typeface="Saira Condensed Condensed Light"/>
                <a:ea typeface="Saira Condensed Condensed Light"/>
                <a:cs typeface="Saira Condensed Condensed Light"/>
                <a:sym typeface="Saira Condensed Condensed Light"/>
              </a:defRPr>
            </a:lvl1pPr>
          </a:lstStyle>
          <a:p>
            <a:r>
              <a:t>CLICK TO EDIT TITLE</a:t>
            </a:r>
          </a:p>
        </p:txBody>
      </p:sp>
      <p:sp>
        <p:nvSpPr>
          <p:cNvPr id="41" name="Body Level One…"/>
          <p:cNvSpPr txBox="1">
            <a:spLocks noGrp="1"/>
          </p:cNvSpPr>
          <p:nvPr>
            <p:ph type="body" sz="quarter" idx="1" hasCustomPrompt="1"/>
          </p:nvPr>
        </p:nvSpPr>
        <p:spPr>
          <a:xfrm>
            <a:off x="6616700" y="4591368"/>
            <a:ext cx="4913916" cy="934636"/>
          </a:xfrm>
          <a:prstGeom prst="rect">
            <a:avLst/>
          </a:prstGeom>
        </p:spPr>
        <p:txBody>
          <a:bodyPr/>
          <a:lstStyle>
            <a:lvl1pPr marL="0" indent="0" algn="r">
              <a:buClrTx/>
              <a:buSzTx/>
              <a:buNone/>
              <a:defRPr sz="2000">
                <a:solidFill>
                  <a:schemeClr val="accent6">
                    <a:hueOff val="-1565217"/>
                    <a:satOff val="-99999"/>
                    <a:lumOff val="4509"/>
                  </a:schemeClr>
                </a:solidFill>
              </a:defRPr>
            </a:lvl1pPr>
            <a:lvl2pPr marL="0" indent="457178" algn="r">
              <a:buClrTx/>
              <a:buSzTx/>
              <a:buNone/>
              <a:defRPr sz="2000">
                <a:solidFill>
                  <a:schemeClr val="accent6">
                    <a:hueOff val="-1565217"/>
                    <a:satOff val="-99999"/>
                    <a:lumOff val="4509"/>
                  </a:schemeClr>
                </a:solidFill>
              </a:defRPr>
            </a:lvl2pPr>
            <a:lvl3pPr marL="0" indent="914353" algn="r">
              <a:buClrTx/>
              <a:buSzTx/>
              <a:buNone/>
              <a:defRPr sz="2000">
                <a:solidFill>
                  <a:schemeClr val="accent6">
                    <a:hueOff val="-1565217"/>
                    <a:satOff val="-99999"/>
                    <a:lumOff val="4509"/>
                  </a:schemeClr>
                </a:solidFill>
              </a:defRPr>
            </a:lvl3pPr>
            <a:lvl4pPr marL="0" indent="1371531" algn="r">
              <a:buClrTx/>
              <a:buSzTx/>
              <a:buNone/>
              <a:defRPr sz="2000">
                <a:solidFill>
                  <a:schemeClr val="accent6">
                    <a:hueOff val="-1565217"/>
                    <a:satOff val="-99999"/>
                    <a:lumOff val="4509"/>
                  </a:schemeClr>
                </a:solidFill>
              </a:defRPr>
            </a:lvl4pPr>
            <a:lvl5pPr marL="0" indent="1828708" algn="r">
              <a:buClrTx/>
              <a:buSzTx/>
              <a:buNone/>
              <a:defRPr sz="2000">
                <a:solidFill>
                  <a:schemeClr val="accent6">
                    <a:hueOff val="-1565217"/>
                    <a:satOff val="-99999"/>
                    <a:lumOff val="4509"/>
                  </a:schemeClr>
                </a:solidFill>
              </a:defRPr>
            </a:lvl5pPr>
          </a:lstStyle>
          <a:p>
            <a:r>
              <a:t>Click to edit subtitle</a:t>
            </a:r>
          </a:p>
          <a:p>
            <a:pPr lvl="1"/>
            <a:endParaRPr/>
          </a:p>
          <a:p>
            <a:pPr lvl="2"/>
            <a:endParaRPr/>
          </a:p>
          <a:p>
            <a:pPr lvl="3"/>
            <a:endParaRPr/>
          </a:p>
          <a:p>
            <a:pPr lvl="4"/>
            <a:endParaRPr/>
          </a:p>
        </p:txBody>
      </p:sp>
      <p:sp>
        <p:nvSpPr>
          <p:cNvPr id="42" name="Text Placeholder 16"/>
          <p:cNvSpPr>
            <a:spLocks noGrp="1"/>
          </p:cNvSpPr>
          <p:nvPr>
            <p:ph type="body" sz="quarter" idx="21" hasCustomPrompt="1"/>
          </p:nvPr>
        </p:nvSpPr>
        <p:spPr>
          <a:xfrm>
            <a:off x="6794500" y="5690084"/>
            <a:ext cx="4736116" cy="422508"/>
          </a:xfrm>
          <a:prstGeom prst="rect">
            <a:avLst/>
          </a:prstGeom>
        </p:spPr>
        <p:txBody>
          <a:bodyPr/>
          <a:lstStyle>
            <a:lvl1pPr marL="0" indent="0" algn="r">
              <a:buClrTx/>
              <a:buSzTx/>
              <a:buNone/>
              <a:defRPr b="1">
                <a:solidFill>
                  <a:schemeClr val="accent6">
                    <a:hueOff val="-1565217"/>
                    <a:satOff val="-99999"/>
                    <a:lumOff val="4509"/>
                  </a:schemeClr>
                </a:solidFill>
                <a:latin typeface="IBM Plex Sans SemiBold"/>
                <a:ea typeface="IBM Plex Sans SemiBold"/>
                <a:cs typeface="IBM Plex Sans SemiBold"/>
                <a:sym typeface="IBM Plex Sans SemiBold"/>
              </a:defRPr>
            </a:lvl1pPr>
          </a:lstStyle>
          <a:p>
            <a:r>
              <a:t>PRESENTER’S NAME</a:t>
            </a:r>
          </a:p>
        </p:txBody>
      </p:sp>
      <p:sp>
        <p:nvSpPr>
          <p:cNvPr id="43" name="TextBox 14"/>
          <p:cNvSpPr txBox="1"/>
          <p:nvPr/>
        </p:nvSpPr>
        <p:spPr>
          <a:xfrm>
            <a:off x="958535" y="1325689"/>
            <a:ext cx="4124337" cy="53555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b="1">
                <a:latin typeface="IBM Plex Sans"/>
                <a:ea typeface="IBM Plex Sans"/>
                <a:cs typeface="IBM Plex Sans"/>
                <a:sym typeface="IBM Plex Sans"/>
              </a:defRPr>
            </a:pPr>
            <a:r>
              <a:t>INSTRUCTIONS TO REPLACE IMAGE:</a:t>
            </a:r>
          </a:p>
          <a:p>
            <a:pPr>
              <a:defRPr b="1">
                <a:latin typeface="IBM Plex Sans"/>
                <a:ea typeface="IBM Plex Sans"/>
                <a:cs typeface="IBM Plex Sans"/>
                <a:sym typeface="IBM Plex Sans"/>
              </a:defRPr>
            </a:pPr>
            <a:endParaRPr/>
          </a:p>
          <a:p>
            <a:pPr marL="342900" indent="-342900">
              <a:lnSpc>
                <a:spcPct val="150000"/>
              </a:lnSpc>
              <a:buSzPct val="100000"/>
              <a:buAutoNum type="arabicPeriod"/>
              <a:defRPr sz="1400">
                <a:latin typeface="IBM Plex Sans"/>
                <a:ea typeface="IBM Plex Sans"/>
                <a:cs typeface="IBM Plex Sans"/>
                <a:sym typeface="IBM Plex Sans"/>
              </a:defRPr>
            </a:pPr>
            <a:r>
              <a:t>Go to View&gt;Slide Master</a:t>
            </a:r>
          </a:p>
          <a:p>
            <a:pPr marL="342900" indent="-342900">
              <a:lnSpc>
                <a:spcPct val="150000"/>
              </a:lnSpc>
              <a:buSzPct val="100000"/>
              <a:buAutoNum type="arabicPeriod"/>
              <a:defRPr sz="1400">
                <a:latin typeface="IBM Plex Sans"/>
                <a:ea typeface="IBM Plex Sans"/>
                <a:cs typeface="IBM Plex Sans"/>
                <a:sym typeface="IBM Plex Sans"/>
              </a:defRPr>
            </a:pPr>
            <a:r>
              <a:t>Locate this layout and duplicate it</a:t>
            </a:r>
          </a:p>
          <a:p>
            <a:pPr marL="342900" indent="-342900">
              <a:lnSpc>
                <a:spcPct val="150000"/>
              </a:lnSpc>
              <a:buSzPct val="100000"/>
              <a:buAutoNum type="arabicPeriod"/>
              <a:defRPr sz="1400">
                <a:latin typeface="IBM Plex Sans"/>
                <a:ea typeface="IBM Plex Sans"/>
                <a:cs typeface="IBM Plex Sans"/>
                <a:sym typeface="IBM Plex Sans"/>
              </a:defRPr>
            </a:pPr>
            <a:r>
              <a:t>Right-click the orange circle on the far-left side of this image</a:t>
            </a:r>
          </a:p>
          <a:p>
            <a:pPr marL="342900" indent="-342900">
              <a:lnSpc>
                <a:spcPct val="150000"/>
              </a:lnSpc>
              <a:buSzPct val="100000"/>
              <a:buAutoNum type="arabicPeriod"/>
              <a:defRPr sz="1400">
                <a:latin typeface="IBM Plex Sans"/>
                <a:ea typeface="IBM Plex Sans"/>
                <a:cs typeface="IBM Plex Sans"/>
                <a:sym typeface="IBM Plex Sans"/>
              </a:defRPr>
            </a:pPr>
            <a:r>
              <a:t>Scroll to “Change Picture”</a:t>
            </a:r>
          </a:p>
          <a:p>
            <a:pPr marL="342900" indent="-342900">
              <a:lnSpc>
                <a:spcPct val="150000"/>
              </a:lnSpc>
              <a:buSzPct val="100000"/>
              <a:buAutoNum type="arabicPeriod"/>
              <a:defRPr sz="1400">
                <a:latin typeface="IBM Plex Sans"/>
                <a:ea typeface="IBM Plex Sans"/>
                <a:cs typeface="IBM Plex Sans"/>
                <a:sym typeface="IBM Plex Sans"/>
              </a:defRPr>
            </a:pPr>
            <a:r>
              <a:t>Select “From File” (note that your version of PowerPoint may use different menu language)</a:t>
            </a:r>
          </a:p>
          <a:p>
            <a:pPr marL="342900" indent="-342900">
              <a:lnSpc>
                <a:spcPct val="150000"/>
              </a:lnSpc>
              <a:buSzPct val="100000"/>
              <a:buAutoNum type="arabicPeriod"/>
              <a:defRPr sz="1400">
                <a:latin typeface="IBM Plex Sans"/>
                <a:ea typeface="IBM Plex Sans"/>
                <a:cs typeface="IBM Plex Sans"/>
                <a:sym typeface="IBM Plex Sans"/>
              </a:defRPr>
            </a:pPr>
            <a:r>
              <a:t>Select desired image</a:t>
            </a:r>
          </a:p>
          <a:p>
            <a:pPr marL="342900" indent="-342900">
              <a:lnSpc>
                <a:spcPct val="150000"/>
              </a:lnSpc>
              <a:buSzPct val="100000"/>
              <a:buAutoNum type="arabicPeriod"/>
              <a:defRPr sz="1400">
                <a:latin typeface="IBM Plex Sans"/>
                <a:ea typeface="IBM Plex Sans"/>
                <a:cs typeface="IBM Plex Sans"/>
                <a:sym typeface="IBM Plex Sans"/>
              </a:defRPr>
            </a:pPr>
            <a:r>
              <a:t>Resize and crop image as necessary</a:t>
            </a:r>
          </a:p>
          <a:p>
            <a:pPr marL="342900" indent="-342900">
              <a:lnSpc>
                <a:spcPct val="150000"/>
              </a:lnSpc>
              <a:buSzPct val="100000"/>
              <a:buAutoNum type="arabicPeriod"/>
              <a:defRPr sz="1400">
                <a:latin typeface="IBM Plex Sans"/>
                <a:ea typeface="IBM Plex Sans"/>
                <a:cs typeface="IBM Plex Sans"/>
                <a:sym typeface="IBM Plex Sans"/>
              </a:defRPr>
            </a:pPr>
            <a:r>
              <a:t>Make sure image is sent to back (right click on image)</a:t>
            </a:r>
          </a:p>
          <a:p>
            <a:pPr marL="342900" indent="-342900">
              <a:lnSpc>
                <a:spcPct val="150000"/>
              </a:lnSpc>
              <a:buSzPct val="100000"/>
              <a:buAutoNum type="arabicPeriod"/>
              <a:defRPr sz="1400">
                <a:latin typeface="IBM Plex Sans"/>
                <a:ea typeface="IBM Plex Sans"/>
                <a:cs typeface="IBM Plex Sans"/>
                <a:sym typeface="IBM Plex Sans"/>
              </a:defRPr>
            </a:pPr>
            <a:r>
              <a:t>Close slide master and insert a new slide using the new, then delete this text box from your presentation slide.</a:t>
            </a:r>
          </a:p>
        </p:txBody>
      </p:sp>
      <p:sp>
        <p:nvSpPr>
          <p:cNvPr id="44" name="Slide Number"/>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pic>
        <p:nvPicPr>
          <p:cNvPr id="51" name="Picture 6" descr="Picture 6"/>
          <p:cNvPicPr>
            <a:picLocks noChangeAspect="1"/>
          </p:cNvPicPr>
          <p:nvPr/>
        </p:nvPicPr>
        <p:blipFill>
          <a:blip r:embed="rId2"/>
          <a:stretch>
            <a:fillRect/>
          </a:stretch>
        </p:blipFill>
        <p:spPr>
          <a:xfrm>
            <a:off x="0" y="0"/>
            <a:ext cx="12192000" cy="6858000"/>
          </a:xfrm>
          <a:prstGeom prst="rect">
            <a:avLst/>
          </a:prstGeom>
          <a:ln w="12700">
            <a:miter lim="400000"/>
          </a:ln>
        </p:spPr>
      </p:pic>
      <p:pic>
        <p:nvPicPr>
          <p:cNvPr id="52" name="Picture 4" descr="Picture 4"/>
          <p:cNvPicPr>
            <a:picLocks noChangeAspect="1"/>
          </p:cNvPicPr>
          <p:nvPr/>
        </p:nvPicPr>
        <p:blipFill>
          <a:blip r:embed="rId3"/>
          <a:stretch>
            <a:fillRect/>
          </a:stretch>
        </p:blipFill>
        <p:spPr>
          <a:xfrm>
            <a:off x="0" y="0"/>
            <a:ext cx="12090400" cy="6858000"/>
          </a:xfrm>
          <a:prstGeom prst="rect">
            <a:avLst/>
          </a:prstGeom>
          <a:ln w="12700">
            <a:miter lim="400000"/>
          </a:ln>
        </p:spPr>
      </p:pic>
      <p:pic>
        <p:nvPicPr>
          <p:cNvPr id="53" name="Picture 6" descr="Picture 6"/>
          <p:cNvPicPr>
            <a:picLocks noChangeAspect="1"/>
          </p:cNvPicPr>
          <p:nvPr/>
        </p:nvPicPr>
        <p:blipFill>
          <a:blip r:embed="rId4"/>
          <a:stretch>
            <a:fillRect/>
          </a:stretch>
        </p:blipFill>
        <p:spPr>
          <a:xfrm>
            <a:off x="298450" y="0"/>
            <a:ext cx="11893552" cy="6858000"/>
          </a:xfrm>
          <a:prstGeom prst="rect">
            <a:avLst/>
          </a:prstGeom>
          <a:ln w="12700">
            <a:miter lim="400000"/>
          </a:ln>
        </p:spPr>
      </p:pic>
      <p:sp>
        <p:nvSpPr>
          <p:cNvPr id="54" name="CLICK TO EDIT TITLE"/>
          <p:cNvSpPr txBox="1">
            <a:spLocks noGrp="1"/>
          </p:cNvSpPr>
          <p:nvPr>
            <p:ph type="title" hasCustomPrompt="1"/>
          </p:nvPr>
        </p:nvSpPr>
        <p:spPr>
          <a:xfrm>
            <a:off x="6617372" y="974036"/>
            <a:ext cx="4913244" cy="4254365"/>
          </a:xfrm>
          <a:prstGeom prst="rect">
            <a:avLst/>
          </a:prstGeom>
        </p:spPr>
        <p:txBody>
          <a:bodyPr anchor="b"/>
          <a:lstStyle>
            <a:lvl1pPr algn="r">
              <a:defRPr sz="5400"/>
            </a:lvl1pPr>
          </a:lstStyle>
          <a:p>
            <a:r>
              <a:t>CLICK TO EDIT TITLE</a:t>
            </a:r>
          </a:p>
        </p:txBody>
      </p:sp>
      <p:sp>
        <p:nvSpPr>
          <p:cNvPr id="55" name="Body Level One…"/>
          <p:cNvSpPr txBox="1">
            <a:spLocks noGrp="1"/>
          </p:cNvSpPr>
          <p:nvPr>
            <p:ph type="body" sz="quarter" idx="1" hasCustomPrompt="1"/>
          </p:nvPr>
        </p:nvSpPr>
        <p:spPr>
          <a:xfrm>
            <a:off x="6858002" y="5394964"/>
            <a:ext cx="4672616" cy="931500"/>
          </a:xfrm>
          <a:prstGeom prst="rect">
            <a:avLst/>
          </a:prstGeom>
        </p:spPr>
        <p:txBody>
          <a:bodyPr/>
          <a:lstStyle>
            <a:lvl1pPr marL="0" indent="0" algn="r">
              <a:buClrTx/>
              <a:buSzTx/>
              <a:buNone/>
              <a:defRPr sz="2000"/>
            </a:lvl1pPr>
            <a:lvl2pPr marL="0" indent="457178" algn="r">
              <a:buClrTx/>
              <a:buSzTx/>
              <a:buNone/>
              <a:defRPr sz="2000"/>
            </a:lvl2pPr>
            <a:lvl3pPr marL="0" indent="914353" algn="r">
              <a:buClrTx/>
              <a:buSzTx/>
              <a:buNone/>
              <a:defRPr sz="2000"/>
            </a:lvl3pPr>
            <a:lvl4pPr marL="0" indent="1371531" algn="r">
              <a:buClrTx/>
              <a:buSzTx/>
              <a:buNone/>
              <a:defRPr sz="2000"/>
            </a:lvl4pPr>
            <a:lvl5pPr marL="0" indent="1828708" algn="r">
              <a:buClrTx/>
              <a:buSzTx/>
              <a:buNone/>
              <a:defRPr sz="2000"/>
            </a:lvl5pPr>
          </a:lstStyle>
          <a:p>
            <a:r>
              <a:t>Click to edit text</a:t>
            </a:r>
          </a:p>
          <a:p>
            <a:pPr lvl="1"/>
            <a:endParaRPr/>
          </a:p>
          <a:p>
            <a:pPr lvl="2"/>
            <a:endParaRPr/>
          </a:p>
          <a:p>
            <a:pPr lvl="3"/>
            <a:endParaRPr/>
          </a:p>
          <a:p>
            <a:pPr lvl="4"/>
            <a:endParaRPr/>
          </a:p>
        </p:txBody>
      </p:sp>
      <p:sp>
        <p:nvSpPr>
          <p:cNvPr id="56" name="Slide Number"/>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63" name="CLICK TO EDIT TITLE"/>
          <p:cNvSpPr txBox="1">
            <a:spLocks noGrp="1"/>
          </p:cNvSpPr>
          <p:nvPr>
            <p:ph type="title" hasCustomPrompt="1"/>
          </p:nvPr>
        </p:nvSpPr>
        <p:spPr>
          <a:prstGeom prst="rect">
            <a:avLst/>
          </a:prstGeom>
        </p:spPr>
        <p:txBody>
          <a:bodyPr/>
          <a:lstStyle/>
          <a:p>
            <a:r>
              <a:t>CLICK TO EDIT TITLE</a:t>
            </a:r>
          </a:p>
        </p:txBody>
      </p:sp>
      <p:sp>
        <p:nvSpPr>
          <p:cNvPr id="64" name="Body Level One…"/>
          <p:cNvSpPr txBox="1">
            <a:spLocks noGrp="1"/>
          </p:cNvSpPr>
          <p:nvPr>
            <p:ph type="body" idx="1" hasCustomPrompt="1"/>
          </p:nvPr>
        </p:nvSpPr>
        <p:spPr>
          <a:prstGeom prst="rect">
            <a:avLst/>
          </a:prstGeom>
        </p:spPr>
        <p:txBody>
          <a:bodyPr/>
          <a:lstStyle/>
          <a:p>
            <a:r>
              <a:t>Click to edit text</a:t>
            </a:r>
          </a:p>
          <a:p>
            <a:pPr lvl="1"/>
            <a:endParaRPr/>
          </a:p>
          <a:p>
            <a:pPr lvl="2"/>
            <a:endParaRPr/>
          </a:p>
          <a:p>
            <a:pPr lvl="3"/>
            <a:endParaRPr/>
          </a:p>
          <a:p>
            <a:pPr lvl="4"/>
            <a:endParaRPr/>
          </a:p>
        </p:txBody>
      </p:sp>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Subhead and Content">
    <p:spTree>
      <p:nvGrpSpPr>
        <p:cNvPr id="1" name=""/>
        <p:cNvGrpSpPr/>
        <p:nvPr/>
      </p:nvGrpSpPr>
      <p:grpSpPr>
        <a:xfrm>
          <a:off x="0" y="0"/>
          <a:ext cx="0" cy="0"/>
          <a:chOff x="0" y="0"/>
          <a:chExt cx="0" cy="0"/>
        </a:xfrm>
      </p:grpSpPr>
      <p:pic>
        <p:nvPicPr>
          <p:cNvPr id="72" name="Picture 6" descr="Picture 6"/>
          <p:cNvPicPr>
            <a:picLocks noChangeAspect="1"/>
          </p:cNvPicPr>
          <p:nvPr/>
        </p:nvPicPr>
        <p:blipFill>
          <a:blip r:embed="rId2"/>
          <a:stretch>
            <a:fillRect/>
          </a:stretch>
        </p:blipFill>
        <p:spPr>
          <a:xfrm>
            <a:off x="0" y="0"/>
            <a:ext cx="12192000" cy="6858000"/>
          </a:xfrm>
          <a:prstGeom prst="rect">
            <a:avLst/>
          </a:prstGeom>
          <a:ln w="12700">
            <a:miter lim="400000"/>
          </a:ln>
        </p:spPr>
      </p:pic>
      <p:sp>
        <p:nvSpPr>
          <p:cNvPr id="73" name="CLICK TO EDIT TITLE"/>
          <p:cNvSpPr txBox="1">
            <a:spLocks noGrp="1"/>
          </p:cNvSpPr>
          <p:nvPr>
            <p:ph type="title" hasCustomPrompt="1"/>
          </p:nvPr>
        </p:nvSpPr>
        <p:spPr>
          <a:xfrm>
            <a:off x="646358" y="365127"/>
            <a:ext cx="10709032" cy="734622"/>
          </a:xfrm>
          <a:prstGeom prst="rect">
            <a:avLst/>
          </a:prstGeom>
        </p:spPr>
        <p:txBody>
          <a:bodyPr/>
          <a:lstStyle/>
          <a:p>
            <a:r>
              <a:t>CLICK TO EDIT TITLE</a:t>
            </a:r>
          </a:p>
        </p:txBody>
      </p:sp>
      <p:sp>
        <p:nvSpPr>
          <p:cNvPr id="74" name="Body Level One…"/>
          <p:cNvSpPr txBox="1">
            <a:spLocks noGrp="1"/>
          </p:cNvSpPr>
          <p:nvPr>
            <p:ph type="body" sz="quarter" idx="1" hasCustomPrompt="1"/>
          </p:nvPr>
        </p:nvSpPr>
        <p:spPr>
          <a:xfrm>
            <a:off x="644771" y="1345482"/>
            <a:ext cx="10709031" cy="734621"/>
          </a:xfrm>
          <a:prstGeom prst="rect">
            <a:avLst/>
          </a:prstGeom>
        </p:spPr>
        <p:txBody>
          <a:bodyPr/>
          <a:lstStyle>
            <a:lvl1pPr marL="0" indent="0">
              <a:buClrTx/>
              <a:buSzTx/>
              <a:buNone/>
              <a:defRPr sz="2000">
                <a:solidFill>
                  <a:schemeClr val="accent1"/>
                </a:solidFill>
                <a:latin typeface="IBM Plex Sans Light"/>
                <a:ea typeface="IBM Plex Sans Light"/>
                <a:cs typeface="IBM Plex Sans Light"/>
                <a:sym typeface="IBM Plex Sans Light"/>
              </a:defRPr>
            </a:lvl1pPr>
            <a:lvl2pPr marL="0" indent="457178">
              <a:buClrTx/>
              <a:buSzTx/>
              <a:buNone/>
              <a:defRPr sz="2000">
                <a:solidFill>
                  <a:schemeClr val="accent1"/>
                </a:solidFill>
                <a:latin typeface="IBM Plex Sans Light"/>
                <a:ea typeface="IBM Plex Sans Light"/>
                <a:cs typeface="IBM Plex Sans Light"/>
                <a:sym typeface="IBM Plex Sans Light"/>
              </a:defRPr>
            </a:lvl2pPr>
            <a:lvl3pPr marL="0" indent="914353">
              <a:buClrTx/>
              <a:buSzTx/>
              <a:buNone/>
              <a:defRPr sz="2000">
                <a:solidFill>
                  <a:schemeClr val="accent1"/>
                </a:solidFill>
                <a:latin typeface="IBM Plex Sans Light"/>
                <a:ea typeface="IBM Plex Sans Light"/>
                <a:cs typeface="IBM Plex Sans Light"/>
                <a:sym typeface="IBM Plex Sans Light"/>
              </a:defRPr>
            </a:lvl3pPr>
            <a:lvl4pPr marL="0" indent="1371531">
              <a:buClrTx/>
              <a:buSzTx/>
              <a:buNone/>
              <a:defRPr sz="2000">
                <a:solidFill>
                  <a:schemeClr val="accent1"/>
                </a:solidFill>
                <a:latin typeface="IBM Plex Sans Light"/>
                <a:ea typeface="IBM Plex Sans Light"/>
                <a:cs typeface="IBM Plex Sans Light"/>
                <a:sym typeface="IBM Plex Sans Light"/>
              </a:defRPr>
            </a:lvl4pPr>
            <a:lvl5pPr marL="0" indent="1828708">
              <a:buClrTx/>
              <a:buSzTx/>
              <a:buNone/>
              <a:defRPr sz="2000">
                <a:solidFill>
                  <a:schemeClr val="accent1"/>
                </a:solidFill>
                <a:latin typeface="IBM Plex Sans Light"/>
                <a:ea typeface="IBM Plex Sans Light"/>
                <a:cs typeface="IBM Plex Sans Light"/>
                <a:sym typeface="IBM Plex Sans Light"/>
              </a:defRPr>
            </a:lvl5pPr>
          </a:lstStyle>
          <a:p>
            <a:r>
              <a:t>Make sure to use brand colors when creating tables and graphs. If graphs are placed from an outside source, please reformat to use the Stevens Theme Colors set in this template.</a:t>
            </a:r>
          </a:p>
          <a:p>
            <a:pPr lvl="1"/>
            <a:endParaRPr/>
          </a:p>
          <a:p>
            <a:pPr lvl="2"/>
            <a:endParaRPr/>
          </a:p>
          <a:p>
            <a:pPr lvl="3"/>
            <a:endParaRPr/>
          </a:p>
          <a:p>
            <a:pPr lvl="4"/>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82" name="CLICK TO EDIT TITLE"/>
          <p:cNvSpPr txBox="1">
            <a:spLocks noGrp="1"/>
          </p:cNvSpPr>
          <p:nvPr>
            <p:ph type="title" hasCustomPrompt="1"/>
          </p:nvPr>
        </p:nvSpPr>
        <p:spPr>
          <a:prstGeom prst="rect">
            <a:avLst/>
          </a:prstGeom>
        </p:spPr>
        <p:txBody>
          <a:bodyPr/>
          <a:lstStyle/>
          <a:p>
            <a:r>
              <a:t>CLICK TO EDIT TITLE</a:t>
            </a:r>
          </a:p>
        </p:txBody>
      </p:sp>
      <p:sp>
        <p:nvSpPr>
          <p:cNvPr id="83" name="Body Level One…"/>
          <p:cNvSpPr txBox="1">
            <a:spLocks noGrp="1"/>
          </p:cNvSpPr>
          <p:nvPr>
            <p:ph type="body" sz="half" idx="1" hasCustomPrompt="1"/>
          </p:nvPr>
        </p:nvSpPr>
        <p:spPr>
          <a:xfrm>
            <a:off x="644768" y="1825625"/>
            <a:ext cx="5181601" cy="4351340"/>
          </a:xfrm>
          <a:prstGeom prst="rect">
            <a:avLst/>
          </a:prstGeom>
        </p:spPr>
        <p:txBody>
          <a:bodyPr/>
          <a:lstStyle>
            <a:lvl2pPr indent="-228600"/>
            <a:lvl3pPr marL="805815" indent="-257175"/>
            <a:lvl4pPr marL="1034414" indent="-257175"/>
            <a:lvl5pPr marL="1345474" indent="-293914"/>
          </a:lstStyle>
          <a:p>
            <a:r>
              <a:t>Click to edit text</a:t>
            </a:r>
          </a:p>
          <a:p>
            <a:pPr lvl="1"/>
            <a:endParaRPr/>
          </a:p>
          <a:p>
            <a:pPr lvl="2"/>
            <a:endParaRPr/>
          </a:p>
          <a:p>
            <a:pPr lvl="3"/>
            <a:endParaRPr/>
          </a:p>
          <a:p>
            <a:pPr lvl="4"/>
            <a:endParaRP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hree Content">
    <p:spTree>
      <p:nvGrpSpPr>
        <p:cNvPr id="1" name=""/>
        <p:cNvGrpSpPr/>
        <p:nvPr/>
      </p:nvGrpSpPr>
      <p:grpSpPr>
        <a:xfrm>
          <a:off x="0" y="0"/>
          <a:ext cx="0" cy="0"/>
          <a:chOff x="0" y="0"/>
          <a:chExt cx="0" cy="0"/>
        </a:xfrm>
      </p:grpSpPr>
      <p:sp>
        <p:nvSpPr>
          <p:cNvPr id="91" name="CLICK TO EDIT TITLE"/>
          <p:cNvSpPr txBox="1">
            <a:spLocks noGrp="1"/>
          </p:cNvSpPr>
          <p:nvPr>
            <p:ph type="title" hasCustomPrompt="1"/>
          </p:nvPr>
        </p:nvSpPr>
        <p:spPr>
          <a:prstGeom prst="rect">
            <a:avLst/>
          </a:prstGeom>
        </p:spPr>
        <p:txBody>
          <a:bodyPr/>
          <a:lstStyle/>
          <a:p>
            <a:r>
              <a:t>CLICK TO EDIT TITLE</a:t>
            </a:r>
          </a:p>
        </p:txBody>
      </p:sp>
      <p:sp>
        <p:nvSpPr>
          <p:cNvPr id="92" name="Body Level One…"/>
          <p:cNvSpPr txBox="1">
            <a:spLocks noGrp="1"/>
          </p:cNvSpPr>
          <p:nvPr>
            <p:ph type="body" sz="quarter" idx="1" hasCustomPrompt="1"/>
          </p:nvPr>
        </p:nvSpPr>
        <p:spPr>
          <a:xfrm>
            <a:off x="644772" y="1825625"/>
            <a:ext cx="3296920" cy="4351340"/>
          </a:xfrm>
          <a:prstGeom prst="rect">
            <a:avLst/>
          </a:prstGeom>
        </p:spPr>
        <p:txBody>
          <a:bodyPr/>
          <a:lstStyle>
            <a:lvl2pPr indent="-228600"/>
            <a:lvl3pPr marL="805815" indent="-257175"/>
            <a:lvl4pPr marL="1034414" indent="-257175"/>
            <a:lvl5pPr marL="1345474" indent="-293914"/>
          </a:lstStyle>
          <a:p>
            <a:r>
              <a:t>Click to edit text</a:t>
            </a:r>
          </a:p>
          <a:p>
            <a:pPr lvl="1"/>
            <a:endParaRPr/>
          </a:p>
          <a:p>
            <a:pPr lvl="2"/>
            <a:endParaRPr/>
          </a:p>
          <a:p>
            <a:pPr lvl="3"/>
            <a:endParaRPr/>
          </a:p>
          <a:p>
            <a:pPr lvl="4"/>
            <a:endParaRPr/>
          </a:p>
        </p:txBody>
      </p:sp>
      <p:sp>
        <p:nvSpPr>
          <p:cNvPr id="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hree Content and Subhead">
    <p:spTree>
      <p:nvGrpSpPr>
        <p:cNvPr id="1" name=""/>
        <p:cNvGrpSpPr/>
        <p:nvPr/>
      </p:nvGrpSpPr>
      <p:grpSpPr>
        <a:xfrm>
          <a:off x="0" y="0"/>
          <a:ext cx="0" cy="0"/>
          <a:chOff x="0" y="0"/>
          <a:chExt cx="0" cy="0"/>
        </a:xfrm>
      </p:grpSpPr>
      <p:sp>
        <p:nvSpPr>
          <p:cNvPr id="100" name="CLICK TO EDIT TITLE"/>
          <p:cNvSpPr txBox="1">
            <a:spLocks noGrp="1"/>
          </p:cNvSpPr>
          <p:nvPr>
            <p:ph type="title" hasCustomPrompt="1"/>
          </p:nvPr>
        </p:nvSpPr>
        <p:spPr>
          <a:xfrm>
            <a:off x="646358" y="365127"/>
            <a:ext cx="10709032" cy="734622"/>
          </a:xfrm>
          <a:prstGeom prst="rect">
            <a:avLst/>
          </a:prstGeom>
        </p:spPr>
        <p:txBody>
          <a:bodyPr/>
          <a:lstStyle/>
          <a:p>
            <a:r>
              <a:t>CLICK TO EDIT TITLE</a:t>
            </a:r>
          </a:p>
        </p:txBody>
      </p:sp>
      <p:sp>
        <p:nvSpPr>
          <p:cNvPr id="101" name="Body Level One…"/>
          <p:cNvSpPr txBox="1">
            <a:spLocks noGrp="1"/>
          </p:cNvSpPr>
          <p:nvPr>
            <p:ph type="body" sz="quarter" idx="1"/>
          </p:nvPr>
        </p:nvSpPr>
        <p:spPr>
          <a:xfrm>
            <a:off x="644771" y="1345482"/>
            <a:ext cx="10709031" cy="734621"/>
          </a:xfrm>
          <a:prstGeom prst="rect">
            <a:avLst/>
          </a:prstGeom>
        </p:spPr>
        <p:txBody>
          <a:bodyPr/>
          <a:lstStyle>
            <a:lvl1pPr marL="0" indent="0">
              <a:buClrTx/>
              <a:buSzTx/>
              <a:buNone/>
              <a:defRPr sz="2000">
                <a:solidFill>
                  <a:schemeClr val="accent1"/>
                </a:solidFill>
                <a:latin typeface="IBM Plex Sans Light"/>
                <a:ea typeface="IBM Plex Sans Light"/>
                <a:cs typeface="IBM Plex Sans Light"/>
                <a:sym typeface="IBM Plex Sans Light"/>
              </a:defRPr>
            </a:lvl1pPr>
            <a:lvl2pPr marL="0" indent="457178">
              <a:buClrTx/>
              <a:buSzTx/>
              <a:buNone/>
              <a:defRPr sz="2000">
                <a:solidFill>
                  <a:schemeClr val="accent1"/>
                </a:solidFill>
                <a:latin typeface="IBM Plex Sans Light"/>
                <a:ea typeface="IBM Plex Sans Light"/>
                <a:cs typeface="IBM Plex Sans Light"/>
                <a:sym typeface="IBM Plex Sans Light"/>
              </a:defRPr>
            </a:lvl2pPr>
            <a:lvl3pPr marL="0" indent="914353">
              <a:buClrTx/>
              <a:buSzTx/>
              <a:buNone/>
              <a:defRPr sz="2000">
                <a:solidFill>
                  <a:schemeClr val="accent1"/>
                </a:solidFill>
                <a:latin typeface="IBM Plex Sans Light"/>
                <a:ea typeface="IBM Plex Sans Light"/>
                <a:cs typeface="IBM Plex Sans Light"/>
                <a:sym typeface="IBM Plex Sans Light"/>
              </a:defRPr>
            </a:lvl3pPr>
            <a:lvl4pPr marL="0" indent="1371531">
              <a:buClrTx/>
              <a:buSzTx/>
              <a:buNone/>
              <a:defRPr sz="2000">
                <a:solidFill>
                  <a:schemeClr val="accent1"/>
                </a:solidFill>
                <a:latin typeface="IBM Plex Sans Light"/>
                <a:ea typeface="IBM Plex Sans Light"/>
                <a:cs typeface="IBM Plex Sans Light"/>
                <a:sym typeface="IBM Plex Sans Light"/>
              </a:defRPr>
            </a:lvl4pPr>
            <a:lvl5pPr marL="0" indent="1828708">
              <a:buClrTx/>
              <a:buSzTx/>
              <a:buNone/>
              <a:defRPr sz="2000">
                <a:solidFill>
                  <a:schemeClr val="accent1"/>
                </a:solidFill>
                <a:latin typeface="IBM Plex Sans Light"/>
                <a:ea typeface="IBM Plex Sans Light"/>
                <a:cs typeface="IBM Plex Sans Light"/>
                <a:sym typeface="IBM Plex Sans Light"/>
              </a:defRPr>
            </a:lvl5pPr>
          </a:lstStyle>
          <a:p>
            <a:r>
              <a:t>Body Level One</a:t>
            </a:r>
          </a:p>
          <a:p>
            <a:pPr lvl="1"/>
            <a:r>
              <a:t>Body Level Two</a:t>
            </a:r>
          </a:p>
          <a:p>
            <a:pPr lvl="2"/>
            <a:r>
              <a:t>Body Level Three</a:t>
            </a:r>
          </a:p>
          <a:p>
            <a:pPr lvl="3"/>
            <a:r>
              <a:t>Body Level Four</a:t>
            </a:r>
          </a:p>
          <a:p>
            <a:pPr lvl="4"/>
            <a:r>
              <a:t>Body Level Five</a:t>
            </a:r>
          </a:p>
        </p:txBody>
      </p:sp>
      <p:sp>
        <p:nvSpPr>
          <p:cNvPr id="10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hueOff val="-1565217"/>
            <a:satOff val="-99999"/>
            <a:lumOff val="4509"/>
          </a:schemeClr>
        </a:solidFill>
        <a:effectLst/>
      </p:bgPr>
    </p:bg>
    <p:spTree>
      <p:nvGrpSpPr>
        <p:cNvPr id="1" name=""/>
        <p:cNvGrpSpPr/>
        <p:nvPr/>
      </p:nvGrpSpPr>
      <p:grpSpPr>
        <a:xfrm>
          <a:off x="0" y="0"/>
          <a:ext cx="0" cy="0"/>
          <a:chOff x="0" y="0"/>
          <a:chExt cx="0" cy="0"/>
        </a:xfrm>
      </p:grpSpPr>
      <p:pic>
        <p:nvPicPr>
          <p:cNvPr id="2" name="Picture 6" descr="Picture 6"/>
          <p:cNvPicPr>
            <a:picLocks noChangeAspect="1"/>
          </p:cNvPicPr>
          <p:nvPr/>
        </p:nvPicPr>
        <p:blipFill>
          <a:blip r:embed="rId23"/>
          <a:stretch>
            <a:fillRect/>
          </a:stretch>
        </p:blipFill>
        <p:spPr>
          <a:xfrm>
            <a:off x="0" y="0"/>
            <a:ext cx="12192000" cy="6858000"/>
          </a:xfrm>
          <a:prstGeom prst="rect">
            <a:avLst/>
          </a:prstGeom>
          <a:ln w="12700">
            <a:miter lim="400000"/>
          </a:ln>
        </p:spPr>
      </p:pic>
      <p:sp>
        <p:nvSpPr>
          <p:cNvPr id="3" name="CLICK TO EDIT TITLE"/>
          <p:cNvSpPr txBox="1">
            <a:spLocks noGrp="1"/>
          </p:cNvSpPr>
          <p:nvPr>
            <p:ph type="title" hasCustomPrompt="1"/>
          </p:nvPr>
        </p:nvSpPr>
        <p:spPr>
          <a:xfrm>
            <a:off x="644768" y="365125"/>
            <a:ext cx="10710621"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CLICK TO EDIT TITLE</a:t>
            </a:r>
          </a:p>
        </p:txBody>
      </p:sp>
      <p:sp>
        <p:nvSpPr>
          <p:cNvPr id="4" name="Body Level One…"/>
          <p:cNvSpPr txBox="1">
            <a:spLocks noGrp="1"/>
          </p:cNvSpPr>
          <p:nvPr>
            <p:ph type="body" idx="1" hasCustomPrompt="1"/>
          </p:nvPr>
        </p:nvSpPr>
        <p:spPr>
          <a:xfrm>
            <a:off x="644771" y="1825625"/>
            <a:ext cx="10709031" cy="42351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Click to edit text</a:t>
            </a:r>
          </a:p>
          <a:p>
            <a:pPr lvl="1"/>
            <a:endParaRPr/>
          </a:p>
          <a:p>
            <a:pPr lvl="2"/>
            <a:endParaRPr/>
          </a:p>
          <a:p>
            <a:pPr lvl="3"/>
            <a:endParaRPr/>
          </a:p>
          <a:p>
            <a:pPr lvl="4"/>
            <a:endParaRPr/>
          </a:p>
        </p:txBody>
      </p:sp>
      <p:sp>
        <p:nvSpPr>
          <p:cNvPr id="5" name="Slide Number"/>
          <p:cNvSpPr txBox="1">
            <a:spLocks noGrp="1"/>
          </p:cNvSpPr>
          <p:nvPr>
            <p:ph type="sldNum" sz="quarter" idx="2"/>
          </p:nvPr>
        </p:nvSpPr>
        <p:spPr>
          <a:xfrm>
            <a:off x="11845457" y="6324782"/>
            <a:ext cx="273656" cy="269241"/>
          </a:xfrm>
          <a:prstGeom prst="rect">
            <a:avLst/>
          </a:prstGeom>
          <a:ln w="12700">
            <a:miter lim="400000"/>
          </a:ln>
        </p:spPr>
        <p:txBody>
          <a:bodyPr wrap="none" lIns="45719" rIns="45719" anchor="ctr">
            <a:spAutoFit/>
          </a:bodyPr>
          <a:lstStyle>
            <a:lvl1pPr algn="r">
              <a:defRPr sz="1200" b="1">
                <a:solidFill>
                  <a:schemeClr val="accent1"/>
                </a:solidFill>
                <a:latin typeface="IBM Plex Sans"/>
                <a:ea typeface="IBM Plex Sans"/>
                <a:cs typeface="IBM Plex Sans"/>
                <a:sym typeface="IBM Plex Sans"/>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transition spd="med"/>
  <p:txStyles>
    <p:titleStyle>
      <a:lvl1pPr marL="0" marR="0" indent="0" algn="l" defTabSz="914353" rtl="0" latinLnBrk="0">
        <a:lnSpc>
          <a:spcPct val="90000"/>
        </a:lnSpc>
        <a:spcBef>
          <a:spcPts val="0"/>
        </a:spcBef>
        <a:spcAft>
          <a:spcPts val="0"/>
        </a:spcAft>
        <a:buClrTx/>
        <a:buSzTx/>
        <a:buFontTx/>
        <a:buNone/>
        <a:tabLst/>
        <a:defRPr sz="4000" b="1" i="0" u="none" strike="noStrike" cap="none" spc="0" baseline="0">
          <a:solidFill>
            <a:srgbClr val="363D45"/>
          </a:solidFill>
          <a:uFillTx/>
          <a:latin typeface="Saira Condensed Condensed SemiBold"/>
          <a:ea typeface="Saira Condensed Condensed SemiBold"/>
          <a:cs typeface="Saira Condensed Condensed SemiBold"/>
          <a:sym typeface="Saira Condensed Condensed SemiBold"/>
        </a:defRPr>
      </a:lvl1pPr>
      <a:lvl2pPr marL="0" marR="0" indent="0" algn="l" defTabSz="914353" rtl="0" latinLnBrk="0">
        <a:lnSpc>
          <a:spcPct val="90000"/>
        </a:lnSpc>
        <a:spcBef>
          <a:spcPts val="0"/>
        </a:spcBef>
        <a:spcAft>
          <a:spcPts val="0"/>
        </a:spcAft>
        <a:buClrTx/>
        <a:buSzTx/>
        <a:buFontTx/>
        <a:buNone/>
        <a:tabLst/>
        <a:defRPr sz="4000" b="1" i="0" u="none" strike="noStrike" cap="none" spc="0" baseline="0">
          <a:solidFill>
            <a:srgbClr val="363D45"/>
          </a:solidFill>
          <a:uFillTx/>
          <a:latin typeface="Saira Condensed Condensed SemiBold"/>
          <a:ea typeface="Saira Condensed Condensed SemiBold"/>
          <a:cs typeface="Saira Condensed Condensed SemiBold"/>
          <a:sym typeface="Saira Condensed Condensed SemiBold"/>
        </a:defRPr>
      </a:lvl2pPr>
      <a:lvl3pPr marL="0" marR="0" indent="0" algn="l" defTabSz="914353" rtl="0" latinLnBrk="0">
        <a:lnSpc>
          <a:spcPct val="90000"/>
        </a:lnSpc>
        <a:spcBef>
          <a:spcPts val="0"/>
        </a:spcBef>
        <a:spcAft>
          <a:spcPts val="0"/>
        </a:spcAft>
        <a:buClrTx/>
        <a:buSzTx/>
        <a:buFontTx/>
        <a:buNone/>
        <a:tabLst/>
        <a:defRPr sz="4000" b="1" i="0" u="none" strike="noStrike" cap="none" spc="0" baseline="0">
          <a:solidFill>
            <a:srgbClr val="363D45"/>
          </a:solidFill>
          <a:uFillTx/>
          <a:latin typeface="Saira Condensed Condensed SemiBold"/>
          <a:ea typeface="Saira Condensed Condensed SemiBold"/>
          <a:cs typeface="Saira Condensed Condensed SemiBold"/>
          <a:sym typeface="Saira Condensed Condensed SemiBold"/>
        </a:defRPr>
      </a:lvl3pPr>
      <a:lvl4pPr marL="0" marR="0" indent="0" algn="l" defTabSz="914353" rtl="0" latinLnBrk="0">
        <a:lnSpc>
          <a:spcPct val="90000"/>
        </a:lnSpc>
        <a:spcBef>
          <a:spcPts val="0"/>
        </a:spcBef>
        <a:spcAft>
          <a:spcPts val="0"/>
        </a:spcAft>
        <a:buClrTx/>
        <a:buSzTx/>
        <a:buFontTx/>
        <a:buNone/>
        <a:tabLst/>
        <a:defRPr sz="4000" b="1" i="0" u="none" strike="noStrike" cap="none" spc="0" baseline="0">
          <a:solidFill>
            <a:srgbClr val="363D45"/>
          </a:solidFill>
          <a:uFillTx/>
          <a:latin typeface="Saira Condensed Condensed SemiBold"/>
          <a:ea typeface="Saira Condensed Condensed SemiBold"/>
          <a:cs typeface="Saira Condensed Condensed SemiBold"/>
          <a:sym typeface="Saira Condensed Condensed SemiBold"/>
        </a:defRPr>
      </a:lvl4pPr>
      <a:lvl5pPr marL="0" marR="0" indent="0" algn="l" defTabSz="914353" rtl="0" latinLnBrk="0">
        <a:lnSpc>
          <a:spcPct val="90000"/>
        </a:lnSpc>
        <a:spcBef>
          <a:spcPts val="0"/>
        </a:spcBef>
        <a:spcAft>
          <a:spcPts val="0"/>
        </a:spcAft>
        <a:buClrTx/>
        <a:buSzTx/>
        <a:buFontTx/>
        <a:buNone/>
        <a:tabLst/>
        <a:defRPr sz="4000" b="1" i="0" u="none" strike="noStrike" cap="none" spc="0" baseline="0">
          <a:solidFill>
            <a:srgbClr val="363D45"/>
          </a:solidFill>
          <a:uFillTx/>
          <a:latin typeface="Saira Condensed Condensed SemiBold"/>
          <a:ea typeface="Saira Condensed Condensed SemiBold"/>
          <a:cs typeface="Saira Condensed Condensed SemiBold"/>
          <a:sym typeface="Saira Condensed Condensed SemiBold"/>
        </a:defRPr>
      </a:lvl5pPr>
      <a:lvl6pPr marL="0" marR="0" indent="0" algn="l" defTabSz="914353" rtl="0" latinLnBrk="0">
        <a:lnSpc>
          <a:spcPct val="90000"/>
        </a:lnSpc>
        <a:spcBef>
          <a:spcPts val="0"/>
        </a:spcBef>
        <a:spcAft>
          <a:spcPts val="0"/>
        </a:spcAft>
        <a:buClrTx/>
        <a:buSzTx/>
        <a:buFontTx/>
        <a:buNone/>
        <a:tabLst/>
        <a:defRPr sz="4000" b="1" i="0" u="none" strike="noStrike" cap="none" spc="0" baseline="0">
          <a:solidFill>
            <a:srgbClr val="363D45"/>
          </a:solidFill>
          <a:uFillTx/>
          <a:latin typeface="Saira Condensed Condensed SemiBold"/>
          <a:ea typeface="Saira Condensed Condensed SemiBold"/>
          <a:cs typeface="Saira Condensed Condensed SemiBold"/>
          <a:sym typeface="Saira Condensed Condensed SemiBold"/>
        </a:defRPr>
      </a:lvl6pPr>
      <a:lvl7pPr marL="0" marR="0" indent="0" algn="l" defTabSz="914353" rtl="0" latinLnBrk="0">
        <a:lnSpc>
          <a:spcPct val="90000"/>
        </a:lnSpc>
        <a:spcBef>
          <a:spcPts val="0"/>
        </a:spcBef>
        <a:spcAft>
          <a:spcPts val="0"/>
        </a:spcAft>
        <a:buClrTx/>
        <a:buSzTx/>
        <a:buFontTx/>
        <a:buNone/>
        <a:tabLst/>
        <a:defRPr sz="4000" b="1" i="0" u="none" strike="noStrike" cap="none" spc="0" baseline="0">
          <a:solidFill>
            <a:srgbClr val="363D45"/>
          </a:solidFill>
          <a:uFillTx/>
          <a:latin typeface="Saira Condensed Condensed SemiBold"/>
          <a:ea typeface="Saira Condensed Condensed SemiBold"/>
          <a:cs typeface="Saira Condensed Condensed SemiBold"/>
          <a:sym typeface="Saira Condensed Condensed SemiBold"/>
        </a:defRPr>
      </a:lvl7pPr>
      <a:lvl8pPr marL="0" marR="0" indent="0" algn="l" defTabSz="914353" rtl="0" latinLnBrk="0">
        <a:lnSpc>
          <a:spcPct val="90000"/>
        </a:lnSpc>
        <a:spcBef>
          <a:spcPts val="0"/>
        </a:spcBef>
        <a:spcAft>
          <a:spcPts val="0"/>
        </a:spcAft>
        <a:buClrTx/>
        <a:buSzTx/>
        <a:buFontTx/>
        <a:buNone/>
        <a:tabLst/>
        <a:defRPr sz="4000" b="1" i="0" u="none" strike="noStrike" cap="none" spc="0" baseline="0">
          <a:solidFill>
            <a:srgbClr val="363D45"/>
          </a:solidFill>
          <a:uFillTx/>
          <a:latin typeface="Saira Condensed Condensed SemiBold"/>
          <a:ea typeface="Saira Condensed Condensed SemiBold"/>
          <a:cs typeface="Saira Condensed Condensed SemiBold"/>
          <a:sym typeface="Saira Condensed Condensed SemiBold"/>
        </a:defRPr>
      </a:lvl8pPr>
      <a:lvl9pPr marL="0" marR="0" indent="0" algn="l" defTabSz="914353" rtl="0" latinLnBrk="0">
        <a:lnSpc>
          <a:spcPct val="90000"/>
        </a:lnSpc>
        <a:spcBef>
          <a:spcPts val="0"/>
        </a:spcBef>
        <a:spcAft>
          <a:spcPts val="0"/>
        </a:spcAft>
        <a:buClrTx/>
        <a:buSzTx/>
        <a:buFontTx/>
        <a:buNone/>
        <a:tabLst/>
        <a:defRPr sz="4000" b="1" i="0" u="none" strike="noStrike" cap="none" spc="0" baseline="0">
          <a:solidFill>
            <a:srgbClr val="363D45"/>
          </a:solidFill>
          <a:uFillTx/>
          <a:latin typeface="Saira Condensed Condensed SemiBold"/>
          <a:ea typeface="Saira Condensed Condensed SemiBold"/>
          <a:cs typeface="Saira Condensed Condensed SemiBold"/>
          <a:sym typeface="Saira Condensed Condensed SemiBold"/>
        </a:defRPr>
      </a:lvl9pPr>
    </p:titleStyle>
    <p:bodyStyle>
      <a:lvl1pPr marL="228600" marR="0" indent="-228600" algn="l" defTabSz="914353" rtl="0" latinLnBrk="0">
        <a:lnSpc>
          <a:spcPct val="90000"/>
        </a:lnSpc>
        <a:spcBef>
          <a:spcPts val="1000"/>
        </a:spcBef>
        <a:spcAft>
          <a:spcPts val="0"/>
        </a:spcAft>
        <a:buClr>
          <a:schemeClr val="accent4"/>
        </a:buClr>
        <a:buSzPct val="100000"/>
        <a:buFontTx/>
        <a:buChar char="▪"/>
        <a:tabLst/>
        <a:defRPr sz="1800" b="0" i="0" u="none" strike="noStrike" cap="none" spc="0" baseline="0">
          <a:solidFill>
            <a:srgbClr val="363D45"/>
          </a:solidFill>
          <a:uFillTx/>
          <a:latin typeface="IBM Plex Sans"/>
          <a:ea typeface="IBM Plex Sans"/>
          <a:cs typeface="IBM Plex Sans"/>
          <a:sym typeface="IBM Plex Sans"/>
        </a:defRPr>
      </a:lvl1pPr>
      <a:lvl2pPr marL="502919" marR="0" indent="-228589" algn="l" defTabSz="914353" rtl="0" latinLnBrk="0">
        <a:lnSpc>
          <a:spcPct val="90000"/>
        </a:lnSpc>
        <a:spcBef>
          <a:spcPts val="1000"/>
        </a:spcBef>
        <a:spcAft>
          <a:spcPts val="0"/>
        </a:spcAft>
        <a:buClr>
          <a:schemeClr val="accent4"/>
        </a:buClr>
        <a:buSzPct val="100000"/>
        <a:buFontTx/>
        <a:buChar char="-"/>
        <a:tabLst/>
        <a:defRPr sz="1800" b="0" i="0" u="none" strike="noStrike" cap="none" spc="0" baseline="0">
          <a:solidFill>
            <a:srgbClr val="363D45"/>
          </a:solidFill>
          <a:uFillTx/>
          <a:latin typeface="IBM Plex Sans"/>
          <a:ea typeface="IBM Plex Sans"/>
          <a:cs typeface="IBM Plex Sans"/>
          <a:sym typeface="IBM Plex Sans"/>
        </a:defRPr>
      </a:lvl2pPr>
      <a:lvl3pPr marL="805813" marR="0" indent="-257162" algn="l" defTabSz="914353" rtl="0" latinLnBrk="0">
        <a:lnSpc>
          <a:spcPct val="90000"/>
        </a:lnSpc>
        <a:spcBef>
          <a:spcPts val="1000"/>
        </a:spcBef>
        <a:spcAft>
          <a:spcPts val="0"/>
        </a:spcAft>
        <a:buClr>
          <a:schemeClr val="accent4"/>
        </a:buClr>
        <a:buSzPct val="100000"/>
        <a:buFontTx/>
        <a:buChar char="-"/>
        <a:tabLst/>
        <a:defRPr sz="1800" b="0" i="0" u="none" strike="noStrike" cap="none" spc="0" baseline="0">
          <a:solidFill>
            <a:srgbClr val="363D45"/>
          </a:solidFill>
          <a:uFillTx/>
          <a:latin typeface="IBM Plex Sans"/>
          <a:ea typeface="IBM Plex Sans"/>
          <a:cs typeface="IBM Plex Sans"/>
          <a:sym typeface="IBM Plex Sans"/>
        </a:defRPr>
      </a:lvl3pPr>
      <a:lvl4pPr marL="1034413" marR="0" indent="-257162" algn="l" defTabSz="914353" rtl="0" latinLnBrk="0">
        <a:lnSpc>
          <a:spcPct val="90000"/>
        </a:lnSpc>
        <a:spcBef>
          <a:spcPts val="1000"/>
        </a:spcBef>
        <a:spcAft>
          <a:spcPts val="0"/>
        </a:spcAft>
        <a:buClr>
          <a:schemeClr val="accent4"/>
        </a:buClr>
        <a:buSzPct val="100000"/>
        <a:buFontTx/>
        <a:buChar char="-"/>
        <a:tabLst/>
        <a:defRPr sz="1800" b="0" i="0" u="none" strike="noStrike" cap="none" spc="0" baseline="0">
          <a:solidFill>
            <a:srgbClr val="363D45"/>
          </a:solidFill>
          <a:uFillTx/>
          <a:latin typeface="IBM Plex Sans"/>
          <a:ea typeface="IBM Plex Sans"/>
          <a:cs typeface="IBM Plex Sans"/>
          <a:sym typeface="IBM Plex Sans"/>
        </a:defRPr>
      </a:lvl4pPr>
      <a:lvl5pPr marL="1345471" marR="0" indent="-293900" algn="l" defTabSz="914353" rtl="0" latinLnBrk="0">
        <a:lnSpc>
          <a:spcPct val="90000"/>
        </a:lnSpc>
        <a:spcBef>
          <a:spcPts val="1000"/>
        </a:spcBef>
        <a:spcAft>
          <a:spcPts val="0"/>
        </a:spcAft>
        <a:buClr>
          <a:schemeClr val="accent4"/>
        </a:buClr>
        <a:buSzPct val="100000"/>
        <a:buFontTx/>
        <a:buChar char="-"/>
        <a:tabLst/>
        <a:defRPr sz="1800" b="0" i="0" u="none" strike="noStrike" cap="none" spc="0" baseline="0">
          <a:solidFill>
            <a:srgbClr val="363D45"/>
          </a:solidFill>
          <a:uFillTx/>
          <a:latin typeface="IBM Plex Sans"/>
          <a:ea typeface="IBM Plex Sans"/>
          <a:cs typeface="IBM Plex Sans"/>
          <a:sym typeface="IBM Plex Sans"/>
        </a:defRPr>
      </a:lvl5pPr>
      <a:lvl6pPr marL="2514474" marR="0" indent="-228588" algn="l" defTabSz="914353" rtl="0" latinLnBrk="0">
        <a:lnSpc>
          <a:spcPct val="90000"/>
        </a:lnSpc>
        <a:spcBef>
          <a:spcPts val="1000"/>
        </a:spcBef>
        <a:spcAft>
          <a:spcPts val="0"/>
        </a:spcAft>
        <a:buClr>
          <a:schemeClr val="accent4"/>
        </a:buClr>
        <a:buSzPct val="100000"/>
        <a:buFontTx/>
        <a:buChar char="•"/>
        <a:tabLst/>
        <a:defRPr sz="1800" b="0" i="0" u="none" strike="noStrike" cap="none" spc="0" baseline="0">
          <a:solidFill>
            <a:srgbClr val="363D45"/>
          </a:solidFill>
          <a:uFillTx/>
          <a:latin typeface="IBM Plex Sans"/>
          <a:ea typeface="IBM Plex Sans"/>
          <a:cs typeface="IBM Plex Sans"/>
          <a:sym typeface="IBM Plex Sans"/>
        </a:defRPr>
      </a:lvl6pPr>
      <a:lvl7pPr marL="2971651" marR="0" indent="-228588" algn="l" defTabSz="914353" rtl="0" latinLnBrk="0">
        <a:lnSpc>
          <a:spcPct val="90000"/>
        </a:lnSpc>
        <a:spcBef>
          <a:spcPts val="1000"/>
        </a:spcBef>
        <a:spcAft>
          <a:spcPts val="0"/>
        </a:spcAft>
        <a:buClr>
          <a:schemeClr val="accent4"/>
        </a:buClr>
        <a:buSzPct val="100000"/>
        <a:buFontTx/>
        <a:buChar char="•"/>
        <a:tabLst/>
        <a:defRPr sz="1800" b="0" i="0" u="none" strike="noStrike" cap="none" spc="0" baseline="0">
          <a:solidFill>
            <a:srgbClr val="363D45"/>
          </a:solidFill>
          <a:uFillTx/>
          <a:latin typeface="IBM Plex Sans"/>
          <a:ea typeface="IBM Plex Sans"/>
          <a:cs typeface="IBM Plex Sans"/>
          <a:sym typeface="IBM Plex Sans"/>
        </a:defRPr>
      </a:lvl7pPr>
      <a:lvl8pPr marL="3428829" marR="0" indent="-228588" algn="l" defTabSz="914353" rtl="0" latinLnBrk="0">
        <a:lnSpc>
          <a:spcPct val="90000"/>
        </a:lnSpc>
        <a:spcBef>
          <a:spcPts val="1000"/>
        </a:spcBef>
        <a:spcAft>
          <a:spcPts val="0"/>
        </a:spcAft>
        <a:buClr>
          <a:schemeClr val="accent4"/>
        </a:buClr>
        <a:buSzPct val="100000"/>
        <a:buFontTx/>
        <a:buChar char="•"/>
        <a:tabLst/>
        <a:defRPr sz="1800" b="0" i="0" u="none" strike="noStrike" cap="none" spc="0" baseline="0">
          <a:solidFill>
            <a:srgbClr val="363D45"/>
          </a:solidFill>
          <a:uFillTx/>
          <a:latin typeface="IBM Plex Sans"/>
          <a:ea typeface="IBM Plex Sans"/>
          <a:cs typeface="IBM Plex Sans"/>
          <a:sym typeface="IBM Plex Sans"/>
        </a:defRPr>
      </a:lvl8pPr>
      <a:lvl9pPr marL="3886005" marR="0" indent="-228589" algn="l" defTabSz="914353" rtl="0" latinLnBrk="0">
        <a:lnSpc>
          <a:spcPct val="90000"/>
        </a:lnSpc>
        <a:spcBef>
          <a:spcPts val="1000"/>
        </a:spcBef>
        <a:spcAft>
          <a:spcPts val="0"/>
        </a:spcAft>
        <a:buClr>
          <a:schemeClr val="accent4"/>
        </a:buClr>
        <a:buSzPct val="100000"/>
        <a:buFontTx/>
        <a:buChar char="•"/>
        <a:tabLst/>
        <a:defRPr sz="1800" b="0" i="0" u="none" strike="noStrike" cap="none" spc="0" baseline="0">
          <a:solidFill>
            <a:srgbClr val="363D45"/>
          </a:solidFill>
          <a:uFillTx/>
          <a:latin typeface="IBM Plex Sans"/>
          <a:ea typeface="IBM Plex Sans"/>
          <a:cs typeface="IBM Plex Sans"/>
          <a:sym typeface="IBM Plex Sans"/>
        </a:defRPr>
      </a:lvl9pPr>
    </p:bodyStyle>
    <p:otherStyle>
      <a:lvl1pPr marL="0" marR="0" indent="0" algn="r" defTabSz="914377" rtl="0" latinLnBrk="0">
        <a:lnSpc>
          <a:spcPct val="100000"/>
        </a:lnSpc>
        <a:spcBef>
          <a:spcPts val="0"/>
        </a:spcBef>
        <a:spcAft>
          <a:spcPts val="0"/>
        </a:spcAft>
        <a:buClrTx/>
        <a:buSzTx/>
        <a:buFontTx/>
        <a:buNone/>
        <a:tabLst/>
        <a:defRPr sz="1200" b="1" i="0" u="none" strike="noStrike" cap="none" spc="0" baseline="0">
          <a:solidFill>
            <a:schemeClr val="tx1"/>
          </a:solidFill>
          <a:uFillTx/>
          <a:latin typeface="+mn-lt"/>
          <a:ea typeface="+mn-ea"/>
          <a:cs typeface="+mn-cs"/>
          <a:sym typeface="IBM Plex Sans"/>
        </a:defRPr>
      </a:lvl1pPr>
      <a:lvl2pPr marL="0" marR="0" indent="457189" algn="r" defTabSz="914377" rtl="0" latinLnBrk="0">
        <a:lnSpc>
          <a:spcPct val="100000"/>
        </a:lnSpc>
        <a:spcBef>
          <a:spcPts val="0"/>
        </a:spcBef>
        <a:spcAft>
          <a:spcPts val="0"/>
        </a:spcAft>
        <a:buClrTx/>
        <a:buSzTx/>
        <a:buFontTx/>
        <a:buNone/>
        <a:tabLst/>
        <a:defRPr sz="1200" b="1" i="0" u="none" strike="noStrike" cap="none" spc="0" baseline="0">
          <a:solidFill>
            <a:schemeClr val="tx1"/>
          </a:solidFill>
          <a:uFillTx/>
          <a:latin typeface="+mn-lt"/>
          <a:ea typeface="+mn-ea"/>
          <a:cs typeface="+mn-cs"/>
          <a:sym typeface="IBM Plex Sans"/>
        </a:defRPr>
      </a:lvl2pPr>
      <a:lvl3pPr marL="0" marR="0" indent="914377" algn="r" defTabSz="914377" rtl="0" latinLnBrk="0">
        <a:lnSpc>
          <a:spcPct val="100000"/>
        </a:lnSpc>
        <a:spcBef>
          <a:spcPts val="0"/>
        </a:spcBef>
        <a:spcAft>
          <a:spcPts val="0"/>
        </a:spcAft>
        <a:buClrTx/>
        <a:buSzTx/>
        <a:buFontTx/>
        <a:buNone/>
        <a:tabLst/>
        <a:defRPr sz="1200" b="1" i="0" u="none" strike="noStrike" cap="none" spc="0" baseline="0">
          <a:solidFill>
            <a:schemeClr val="tx1"/>
          </a:solidFill>
          <a:uFillTx/>
          <a:latin typeface="+mn-lt"/>
          <a:ea typeface="+mn-ea"/>
          <a:cs typeface="+mn-cs"/>
          <a:sym typeface="IBM Plex Sans"/>
        </a:defRPr>
      </a:lvl3pPr>
      <a:lvl4pPr marL="0" marR="0" indent="1371565" algn="r" defTabSz="914377" rtl="0" latinLnBrk="0">
        <a:lnSpc>
          <a:spcPct val="100000"/>
        </a:lnSpc>
        <a:spcBef>
          <a:spcPts val="0"/>
        </a:spcBef>
        <a:spcAft>
          <a:spcPts val="0"/>
        </a:spcAft>
        <a:buClrTx/>
        <a:buSzTx/>
        <a:buFontTx/>
        <a:buNone/>
        <a:tabLst/>
        <a:defRPr sz="1200" b="1" i="0" u="none" strike="noStrike" cap="none" spc="0" baseline="0">
          <a:solidFill>
            <a:schemeClr val="tx1"/>
          </a:solidFill>
          <a:uFillTx/>
          <a:latin typeface="+mn-lt"/>
          <a:ea typeface="+mn-ea"/>
          <a:cs typeface="+mn-cs"/>
          <a:sym typeface="IBM Plex Sans"/>
        </a:defRPr>
      </a:lvl4pPr>
      <a:lvl5pPr marL="0" marR="0" indent="1828754" algn="r" defTabSz="914377" rtl="0" latinLnBrk="0">
        <a:lnSpc>
          <a:spcPct val="100000"/>
        </a:lnSpc>
        <a:spcBef>
          <a:spcPts val="0"/>
        </a:spcBef>
        <a:spcAft>
          <a:spcPts val="0"/>
        </a:spcAft>
        <a:buClrTx/>
        <a:buSzTx/>
        <a:buFontTx/>
        <a:buNone/>
        <a:tabLst/>
        <a:defRPr sz="1200" b="1" i="0" u="none" strike="noStrike" cap="none" spc="0" baseline="0">
          <a:solidFill>
            <a:schemeClr val="tx1"/>
          </a:solidFill>
          <a:uFillTx/>
          <a:latin typeface="+mn-lt"/>
          <a:ea typeface="+mn-ea"/>
          <a:cs typeface="+mn-cs"/>
          <a:sym typeface="IBM Plex Sans"/>
        </a:defRPr>
      </a:lvl5pPr>
      <a:lvl6pPr marL="0" marR="0" indent="2285943" algn="r" defTabSz="914377" rtl="0" latinLnBrk="0">
        <a:lnSpc>
          <a:spcPct val="100000"/>
        </a:lnSpc>
        <a:spcBef>
          <a:spcPts val="0"/>
        </a:spcBef>
        <a:spcAft>
          <a:spcPts val="0"/>
        </a:spcAft>
        <a:buClrTx/>
        <a:buSzTx/>
        <a:buFontTx/>
        <a:buNone/>
        <a:tabLst/>
        <a:defRPr sz="1200" b="1" i="0" u="none" strike="noStrike" cap="none" spc="0" baseline="0">
          <a:solidFill>
            <a:schemeClr val="tx1"/>
          </a:solidFill>
          <a:uFillTx/>
          <a:latin typeface="+mn-lt"/>
          <a:ea typeface="+mn-ea"/>
          <a:cs typeface="+mn-cs"/>
          <a:sym typeface="IBM Plex Sans"/>
        </a:defRPr>
      </a:lvl6pPr>
      <a:lvl7pPr marL="0" marR="0" indent="2743131" algn="r" defTabSz="914377" rtl="0" latinLnBrk="0">
        <a:lnSpc>
          <a:spcPct val="100000"/>
        </a:lnSpc>
        <a:spcBef>
          <a:spcPts val="0"/>
        </a:spcBef>
        <a:spcAft>
          <a:spcPts val="0"/>
        </a:spcAft>
        <a:buClrTx/>
        <a:buSzTx/>
        <a:buFontTx/>
        <a:buNone/>
        <a:tabLst/>
        <a:defRPr sz="1200" b="1" i="0" u="none" strike="noStrike" cap="none" spc="0" baseline="0">
          <a:solidFill>
            <a:schemeClr val="tx1"/>
          </a:solidFill>
          <a:uFillTx/>
          <a:latin typeface="+mn-lt"/>
          <a:ea typeface="+mn-ea"/>
          <a:cs typeface="+mn-cs"/>
          <a:sym typeface="IBM Plex Sans"/>
        </a:defRPr>
      </a:lvl7pPr>
      <a:lvl8pPr marL="0" marR="0" indent="3200319" algn="r" defTabSz="914377" rtl="0" latinLnBrk="0">
        <a:lnSpc>
          <a:spcPct val="100000"/>
        </a:lnSpc>
        <a:spcBef>
          <a:spcPts val="0"/>
        </a:spcBef>
        <a:spcAft>
          <a:spcPts val="0"/>
        </a:spcAft>
        <a:buClrTx/>
        <a:buSzTx/>
        <a:buFontTx/>
        <a:buNone/>
        <a:tabLst/>
        <a:defRPr sz="1200" b="1" i="0" u="none" strike="noStrike" cap="none" spc="0" baseline="0">
          <a:solidFill>
            <a:schemeClr val="tx1"/>
          </a:solidFill>
          <a:uFillTx/>
          <a:latin typeface="+mn-lt"/>
          <a:ea typeface="+mn-ea"/>
          <a:cs typeface="+mn-cs"/>
          <a:sym typeface="IBM Plex Sans"/>
        </a:defRPr>
      </a:lvl8pPr>
      <a:lvl9pPr marL="0" marR="0" indent="3657508" algn="r" defTabSz="914377" rtl="0" latinLnBrk="0">
        <a:lnSpc>
          <a:spcPct val="100000"/>
        </a:lnSpc>
        <a:spcBef>
          <a:spcPts val="0"/>
        </a:spcBef>
        <a:spcAft>
          <a:spcPts val="0"/>
        </a:spcAft>
        <a:buClrTx/>
        <a:buSzTx/>
        <a:buFontTx/>
        <a:buNone/>
        <a:tabLst/>
        <a:defRPr sz="1200" b="1" i="0" u="none" strike="noStrike" cap="none" spc="0" baseline="0">
          <a:solidFill>
            <a:schemeClr val="tx1"/>
          </a:solidFill>
          <a:uFillTx/>
          <a:latin typeface="+mn-lt"/>
          <a:ea typeface="+mn-ea"/>
          <a:cs typeface="+mn-cs"/>
          <a:sym typeface="IBM Plex San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archive.ics.uci.edu/ml/datasets/adult" TargetMode="Externa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Title 1"/>
          <p:cNvSpPr txBox="1">
            <a:spLocks noGrp="1"/>
          </p:cNvSpPr>
          <p:nvPr>
            <p:ph type="ctrTitle"/>
          </p:nvPr>
        </p:nvSpPr>
        <p:spPr>
          <a:xfrm>
            <a:off x="2901208" y="1951964"/>
            <a:ext cx="8561973" cy="2075018"/>
          </a:xfrm>
          <a:prstGeom prst="rect">
            <a:avLst/>
          </a:prstGeom>
        </p:spPr>
        <p:txBody>
          <a:bodyPr lIns="45719" tIns="45720" rIns="45719" bIns="45720" anchor="b">
            <a:normAutofit/>
          </a:bodyPr>
          <a:lstStyle>
            <a:lvl1pPr defTabSz="457200">
              <a:lnSpc>
                <a:spcPct val="100000"/>
              </a:lnSpc>
              <a:spcBef>
                <a:spcPts val="1200"/>
              </a:spcBef>
              <a:defRPr sz="3200">
                <a:latin typeface="Times Roman"/>
                <a:ea typeface="Times Roman"/>
                <a:cs typeface="Times Roman"/>
                <a:sym typeface="Times Roman"/>
              </a:defRPr>
            </a:lvl1pPr>
          </a:lstStyle>
          <a:p>
            <a:r>
              <a:rPr dirty="0"/>
              <a:t>Predicting Annual </a:t>
            </a:r>
            <a:r>
              <a:rPr lang="en-US" dirty="0"/>
              <a:t>Income of Individual </a:t>
            </a:r>
            <a:r>
              <a:rPr dirty="0"/>
              <a:t>using </a:t>
            </a:r>
            <a:r>
              <a:rPr lang="en-US" dirty="0"/>
              <a:t>Classification Techniques </a:t>
            </a:r>
            <a:endParaRPr sz="1200" dirty="0"/>
          </a:p>
        </p:txBody>
      </p:sp>
      <p:sp>
        <p:nvSpPr>
          <p:cNvPr id="236" name="Subtitle 2"/>
          <p:cNvSpPr txBox="1">
            <a:spLocks noGrp="1"/>
          </p:cNvSpPr>
          <p:nvPr>
            <p:ph type="subTitle" sz="quarter" idx="1"/>
          </p:nvPr>
        </p:nvSpPr>
        <p:spPr>
          <a:xfrm>
            <a:off x="4488873" y="4591368"/>
            <a:ext cx="7041742" cy="934636"/>
          </a:xfrm>
          <a:prstGeom prst="rect">
            <a:avLst/>
          </a:prstGeom>
        </p:spPr>
        <p:txBody>
          <a:bodyPr/>
          <a:lstStyle/>
          <a:p>
            <a:r>
              <a:t>2023S-AAI - 695-WS2</a:t>
            </a:r>
          </a:p>
        </p:txBody>
      </p:sp>
      <p:sp>
        <p:nvSpPr>
          <p:cNvPr id="237" name="Text Placeholder 4"/>
          <p:cNvSpPr>
            <a:spLocks noGrp="1"/>
          </p:cNvSpPr>
          <p:nvPr>
            <p:ph type="body" idx="21"/>
          </p:nvPr>
        </p:nvSpPr>
        <p:spPr>
          <a:xfrm>
            <a:off x="4675909" y="5690084"/>
            <a:ext cx="6854709" cy="42250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Team   6</a:t>
            </a:r>
          </a:p>
        </p:txBody>
      </p:sp>
      <p:sp>
        <p:nvSpPr>
          <p:cNvPr id="238" name="Date Placeholder 3"/>
          <p:cNvSpPr/>
          <p:nvPr/>
        </p:nvSpPr>
        <p:spPr>
          <a:xfrm>
            <a:off x="10019969" y="6342033"/>
            <a:ext cx="1510647" cy="400110"/>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20" rIns="45719" bIns="45720" anchor="t">
            <a:spAutoFit/>
          </a:bodyPr>
          <a:lstStyle>
            <a:lvl1pPr algn="r">
              <a:defRPr sz="1000" b="1">
                <a:solidFill>
                  <a:schemeClr val="accent6">
                    <a:hueOff val="-1565217"/>
                    <a:satOff val="-99999"/>
                    <a:lumOff val="4509"/>
                  </a:schemeClr>
                </a:solidFill>
                <a:latin typeface="IBM Plex Sans"/>
                <a:ea typeface="IBM Plex Sans"/>
                <a:cs typeface="IBM Plex Sans"/>
                <a:sym typeface="IBM Plex Sans"/>
              </a:defRPr>
            </a:lvl1pPr>
          </a:lstStyle>
          <a:p>
            <a:r>
              <a:rPr lang="en-US" dirty="0"/>
              <a:t>Date: 05/10/2023</a:t>
            </a:r>
            <a:endParaRPr lang="en-US" b="0" dirty="0"/>
          </a:p>
          <a:p>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D1459-3E59-E2FB-4C8C-D95039D44DB3}"/>
              </a:ext>
            </a:extLst>
          </p:cNvPr>
          <p:cNvSpPr>
            <a:spLocks noGrp="1"/>
          </p:cNvSpPr>
          <p:nvPr>
            <p:ph type="title"/>
          </p:nvPr>
        </p:nvSpPr>
        <p:spPr/>
        <p:txBody>
          <a:bodyPr lIns="45719" tIns="45720" rIns="45719" bIns="45720" anchor="t">
            <a:normAutofit/>
          </a:bodyPr>
          <a:lstStyle/>
          <a:p>
            <a:r>
              <a:rPr lang="en-US"/>
              <a:t>SVM</a:t>
            </a:r>
          </a:p>
        </p:txBody>
      </p:sp>
      <p:sp>
        <p:nvSpPr>
          <p:cNvPr id="3" name="TextBox 2">
            <a:extLst>
              <a:ext uri="{FF2B5EF4-FFF2-40B4-BE49-F238E27FC236}">
                <a16:creationId xmlns:a16="http://schemas.microsoft.com/office/drawing/2014/main" id="{083A5923-47D4-F6D4-8E1B-B7DB9537F5CE}"/>
              </a:ext>
            </a:extLst>
          </p:cNvPr>
          <p:cNvSpPr txBox="1"/>
          <p:nvPr/>
        </p:nvSpPr>
        <p:spPr>
          <a:xfrm>
            <a:off x="782229" y="1240779"/>
            <a:ext cx="8928211" cy="440120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r>
              <a:rPr lang="en-US" sz="2000">
                <a:solidFill>
                  <a:srgbClr val="A32537"/>
                </a:solidFill>
                <a:latin typeface="IBM Plex Sans Light"/>
                <a:ea typeface="+mn-lt"/>
                <a:cs typeface="+mn-lt"/>
              </a:rPr>
              <a:t>Support Vector Machine is a supervised learning algorithm that works by finding a hyperplane in a high- dimensional space that best separates the data into different classes.</a:t>
            </a:r>
            <a:endParaRPr lang="en-US"/>
          </a:p>
          <a:p>
            <a:endParaRPr lang="en-US" sz="2000">
              <a:solidFill>
                <a:schemeClr val="accent1"/>
              </a:solidFill>
              <a:latin typeface="IBM Plex Sans Light"/>
            </a:endParaRPr>
          </a:p>
          <a:p>
            <a:pPr marL="285750" indent="-285750">
              <a:buFont typeface="Arial"/>
              <a:buChar char="•"/>
            </a:pPr>
            <a:r>
              <a:rPr lang="en-US" sz="2000">
                <a:solidFill>
                  <a:schemeClr val="accent1"/>
                </a:solidFill>
                <a:latin typeface="IBM Plex Sans Light"/>
                <a:ea typeface="+mn-lt"/>
                <a:cs typeface="+mn-lt"/>
              </a:rPr>
              <a:t>Effective with more features</a:t>
            </a:r>
          </a:p>
          <a:p>
            <a:pPr marL="342900" indent="-342900">
              <a:buFont typeface="Arial"/>
              <a:buChar char="•"/>
            </a:pPr>
            <a:r>
              <a:rPr lang="en-US" sz="2000">
                <a:solidFill>
                  <a:schemeClr val="accent1"/>
                </a:solidFill>
                <a:latin typeface="IBM Plex Sans Light"/>
                <a:ea typeface="+mn-lt"/>
                <a:cs typeface="+mn-lt"/>
              </a:rPr>
              <a:t>Highly dependent on Hyperparameters , such as kernel function </a:t>
            </a:r>
          </a:p>
          <a:p>
            <a:pPr marL="285750" indent="-285750">
              <a:buFont typeface="Arial"/>
              <a:buChar char="•"/>
            </a:pPr>
            <a:r>
              <a:rPr lang="en-US" sz="2000">
                <a:solidFill>
                  <a:schemeClr val="accent1"/>
                </a:solidFill>
                <a:latin typeface="IBM Plex Sans Light"/>
                <a:ea typeface="+mn-lt"/>
                <a:cs typeface="+mn-lt"/>
              </a:rPr>
              <a:t>Computationally Expensive</a:t>
            </a:r>
          </a:p>
          <a:p>
            <a:endParaRPr lang="en-US" sz="2000">
              <a:solidFill>
                <a:schemeClr val="accent1"/>
              </a:solidFill>
              <a:latin typeface="IBM Plex Sans Light"/>
            </a:endParaRPr>
          </a:p>
          <a:p>
            <a:r>
              <a:rPr lang="en-US" sz="2000">
                <a:solidFill>
                  <a:schemeClr val="accent1"/>
                </a:solidFill>
                <a:latin typeface="IBM Plex Sans Light"/>
              </a:rPr>
              <a:t>We used SVM using linear and </a:t>
            </a:r>
            <a:r>
              <a:rPr lang="en-US" sz="2000" err="1">
                <a:solidFill>
                  <a:schemeClr val="accent1"/>
                </a:solidFill>
                <a:latin typeface="IBM Plex Sans Light"/>
              </a:rPr>
              <a:t>rbf</a:t>
            </a:r>
            <a:r>
              <a:rPr lang="en-US" sz="2000">
                <a:solidFill>
                  <a:schemeClr val="accent1"/>
                </a:solidFill>
                <a:latin typeface="IBM Plex Sans Light"/>
              </a:rPr>
              <a:t> kernels. The accuracy and</a:t>
            </a:r>
          </a:p>
          <a:p>
            <a:r>
              <a:rPr lang="en-US" sz="2000">
                <a:solidFill>
                  <a:schemeClr val="accent1"/>
                </a:solidFill>
                <a:latin typeface="IBM Plex Sans Light"/>
              </a:rPr>
              <a:t>F-1 score in SVM was not good. The probable reason can be</a:t>
            </a:r>
          </a:p>
          <a:p>
            <a:r>
              <a:rPr lang="en-US" sz="2000">
                <a:solidFill>
                  <a:schemeClr val="accent1"/>
                </a:solidFill>
                <a:latin typeface="IBM Plex Sans Light"/>
              </a:rPr>
              <a:t>the features are more overlapping and hugely unbalanced</a:t>
            </a:r>
          </a:p>
          <a:p>
            <a:r>
              <a:rPr lang="en-US" sz="2000">
                <a:solidFill>
                  <a:schemeClr val="accent1"/>
                </a:solidFill>
                <a:latin typeface="IBM Plex Sans Light"/>
              </a:rPr>
              <a:t>Dataset.</a:t>
            </a:r>
          </a:p>
          <a:p>
            <a:endParaRPr lang="en-US" sz="2000">
              <a:solidFill>
                <a:schemeClr val="accent1"/>
              </a:solidFill>
              <a:latin typeface="IBM Plex Sans Light"/>
            </a:endParaRPr>
          </a:p>
          <a:p>
            <a:endParaRPr lang="en-US" sz="2000">
              <a:solidFill>
                <a:schemeClr val="accent1"/>
              </a:solidFill>
              <a:latin typeface="IBM Plex Sans Light"/>
            </a:endParaRPr>
          </a:p>
        </p:txBody>
      </p:sp>
      <p:pic>
        <p:nvPicPr>
          <p:cNvPr id="5" name="Picture 5" descr="Diagram, schematic&#10;&#10;Description automatically generated">
            <a:extLst>
              <a:ext uri="{FF2B5EF4-FFF2-40B4-BE49-F238E27FC236}">
                <a16:creationId xmlns:a16="http://schemas.microsoft.com/office/drawing/2014/main" id="{F2D636AC-32C9-F4CD-D111-FD999FDB62D9}"/>
              </a:ext>
            </a:extLst>
          </p:cNvPr>
          <p:cNvPicPr>
            <a:picLocks noChangeAspect="1"/>
          </p:cNvPicPr>
          <p:nvPr/>
        </p:nvPicPr>
        <p:blipFill>
          <a:blip r:embed="rId2"/>
          <a:stretch>
            <a:fillRect/>
          </a:stretch>
        </p:blipFill>
        <p:spPr>
          <a:xfrm>
            <a:off x="7415002" y="3620511"/>
            <a:ext cx="4725748" cy="3150499"/>
          </a:xfrm>
          <a:prstGeom prst="rect">
            <a:avLst/>
          </a:prstGeom>
        </p:spPr>
      </p:pic>
    </p:spTree>
    <p:extLst>
      <p:ext uri="{BB962C8B-B14F-4D97-AF65-F5344CB8AC3E}">
        <p14:creationId xmlns:p14="http://schemas.microsoft.com/office/powerpoint/2010/main" val="293935378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D1459-3E59-E2FB-4C8C-D95039D44DB3}"/>
              </a:ext>
            </a:extLst>
          </p:cNvPr>
          <p:cNvSpPr>
            <a:spLocks noGrp="1"/>
          </p:cNvSpPr>
          <p:nvPr>
            <p:ph type="title"/>
          </p:nvPr>
        </p:nvSpPr>
        <p:spPr/>
        <p:txBody>
          <a:bodyPr lIns="45719" tIns="45720" rIns="45719" bIns="45720" anchor="t">
            <a:normAutofit/>
          </a:bodyPr>
          <a:lstStyle/>
          <a:p>
            <a:r>
              <a:rPr lang="en-US"/>
              <a:t>Feature Engineering</a:t>
            </a:r>
          </a:p>
        </p:txBody>
      </p:sp>
      <p:sp>
        <p:nvSpPr>
          <p:cNvPr id="3" name="TextBox 2">
            <a:extLst>
              <a:ext uri="{FF2B5EF4-FFF2-40B4-BE49-F238E27FC236}">
                <a16:creationId xmlns:a16="http://schemas.microsoft.com/office/drawing/2014/main" id="{083A5923-47D4-F6D4-8E1B-B7DB9537F5CE}"/>
              </a:ext>
            </a:extLst>
          </p:cNvPr>
          <p:cNvSpPr txBox="1"/>
          <p:nvPr/>
        </p:nvSpPr>
        <p:spPr>
          <a:xfrm>
            <a:off x="782229" y="1240779"/>
            <a:ext cx="8928211" cy="50167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r>
              <a:rPr lang="en-US" sz="2000">
                <a:solidFill>
                  <a:schemeClr val="accent1"/>
                </a:solidFill>
                <a:latin typeface="IBM Plex Sans Light"/>
              </a:rPr>
              <a:t>Feature Engineering is not any ML Algorithm, rather than it is a data processing technique, where we use these processed data to train established ML models.</a:t>
            </a:r>
          </a:p>
          <a:p>
            <a:endParaRPr lang="en-US" sz="2000">
              <a:solidFill>
                <a:schemeClr val="accent1"/>
              </a:solidFill>
              <a:latin typeface="IBM Plex Sans Light"/>
            </a:endParaRPr>
          </a:p>
          <a:p>
            <a:pPr marL="342900" indent="-342900">
              <a:buFont typeface="Arial"/>
              <a:buChar char="•"/>
            </a:pPr>
            <a:r>
              <a:rPr lang="en-US" sz="2000">
                <a:solidFill>
                  <a:schemeClr val="accent1"/>
                </a:solidFill>
                <a:latin typeface="IBM Plex Sans Light"/>
              </a:rPr>
              <a:t>Used to extract important features</a:t>
            </a:r>
          </a:p>
          <a:p>
            <a:pPr marL="342900" indent="-342900">
              <a:buFont typeface="Arial"/>
              <a:buChar char="•"/>
            </a:pPr>
            <a:r>
              <a:rPr lang="en-US" sz="2000">
                <a:solidFill>
                  <a:schemeClr val="accent1"/>
                </a:solidFill>
                <a:latin typeface="IBM Plex Sans Light"/>
              </a:rPr>
              <a:t>Can reduce the error due to imbalanced dataset</a:t>
            </a:r>
          </a:p>
          <a:p>
            <a:pPr marL="342900" indent="-342900">
              <a:buFont typeface="Arial"/>
              <a:buChar char="•"/>
            </a:pPr>
            <a:r>
              <a:rPr lang="en-US" sz="2000">
                <a:solidFill>
                  <a:schemeClr val="accent1"/>
                </a:solidFill>
                <a:latin typeface="IBM Plex Sans Light"/>
              </a:rPr>
              <a:t>Can be computationally Expensive</a:t>
            </a:r>
          </a:p>
          <a:p>
            <a:endParaRPr lang="en-US" sz="2000">
              <a:solidFill>
                <a:schemeClr val="accent1"/>
              </a:solidFill>
              <a:latin typeface="IBM Plex Sans Light"/>
            </a:endParaRPr>
          </a:p>
          <a:p>
            <a:r>
              <a:rPr lang="en-US" sz="2000">
                <a:solidFill>
                  <a:schemeClr val="accent1"/>
                </a:solidFill>
                <a:latin typeface="IBM Plex Sans Light"/>
              </a:rPr>
              <a:t>There are many Feature Engineering Techniques:</a:t>
            </a:r>
          </a:p>
          <a:p>
            <a:pPr marL="342900" indent="-342900">
              <a:buFont typeface="Arial"/>
              <a:buChar char="•"/>
            </a:pPr>
            <a:r>
              <a:rPr lang="en-US" sz="2000">
                <a:solidFill>
                  <a:schemeClr val="accent1"/>
                </a:solidFill>
                <a:latin typeface="IBM Plex Sans Light"/>
              </a:rPr>
              <a:t>Imputation.</a:t>
            </a:r>
            <a:endParaRPr lang="en-US"/>
          </a:p>
          <a:p>
            <a:pPr marL="342900" indent="-342900">
              <a:buFont typeface="Arial"/>
              <a:buChar char="•"/>
            </a:pPr>
            <a:r>
              <a:rPr lang="en-US" sz="2000">
                <a:solidFill>
                  <a:schemeClr val="accent1"/>
                </a:solidFill>
                <a:latin typeface="IBM Plex Sans Light"/>
              </a:rPr>
              <a:t>Discretization.</a:t>
            </a:r>
            <a:endParaRPr lang="en-US">
              <a:solidFill>
                <a:schemeClr val="accent1"/>
              </a:solidFill>
            </a:endParaRPr>
          </a:p>
          <a:p>
            <a:pPr marL="342900" indent="-342900">
              <a:buFont typeface="Arial"/>
              <a:buChar char="•"/>
            </a:pPr>
            <a:r>
              <a:rPr lang="en-US" sz="2000">
                <a:solidFill>
                  <a:schemeClr val="accent1"/>
                </a:solidFill>
                <a:latin typeface="IBM Plex Sans Light"/>
              </a:rPr>
              <a:t>Categorical Encoding.</a:t>
            </a:r>
            <a:endParaRPr lang="en-US">
              <a:solidFill>
                <a:schemeClr val="accent1"/>
              </a:solidFill>
            </a:endParaRPr>
          </a:p>
          <a:p>
            <a:pPr marL="342900" indent="-342900">
              <a:buFont typeface="Arial"/>
              <a:buChar char="•"/>
            </a:pPr>
            <a:r>
              <a:rPr lang="en-US" sz="2000">
                <a:solidFill>
                  <a:schemeClr val="accent1"/>
                </a:solidFill>
                <a:latin typeface="IBM Plex Sans Light"/>
              </a:rPr>
              <a:t>Feature Splitting.</a:t>
            </a:r>
            <a:endParaRPr lang="en-US">
              <a:solidFill>
                <a:schemeClr val="accent1"/>
              </a:solidFill>
            </a:endParaRPr>
          </a:p>
          <a:p>
            <a:pPr marL="342900" indent="-342900">
              <a:buFont typeface="Arial"/>
              <a:buChar char="•"/>
            </a:pPr>
            <a:r>
              <a:rPr lang="en-US" sz="2000">
                <a:solidFill>
                  <a:schemeClr val="accent1"/>
                </a:solidFill>
                <a:latin typeface="IBM Plex Sans Light"/>
              </a:rPr>
              <a:t>Handling Outliers.</a:t>
            </a:r>
            <a:endParaRPr lang="en-US">
              <a:solidFill>
                <a:schemeClr val="accent1"/>
              </a:solidFill>
            </a:endParaRPr>
          </a:p>
          <a:p>
            <a:pPr marL="342900" indent="-342900">
              <a:buFont typeface="Arial"/>
              <a:buChar char="•"/>
            </a:pPr>
            <a:r>
              <a:rPr lang="en-US" sz="2000">
                <a:solidFill>
                  <a:schemeClr val="accent1"/>
                </a:solidFill>
                <a:latin typeface="IBM Plex Sans Light"/>
              </a:rPr>
              <a:t>Variable Transformations.</a:t>
            </a:r>
          </a:p>
          <a:p>
            <a:pPr marL="342900" indent="-342900">
              <a:buFont typeface="Arial"/>
              <a:buChar char="•"/>
            </a:pPr>
            <a:r>
              <a:rPr lang="en-US" sz="2000">
                <a:solidFill>
                  <a:srgbClr val="A32537"/>
                </a:solidFill>
                <a:latin typeface="IBM Plex Sans Light"/>
                <a:ea typeface="+mn-lt"/>
                <a:cs typeface="+mn-lt"/>
              </a:rPr>
              <a:t>Creating Features.</a:t>
            </a:r>
            <a:endParaRPr lang="en-US"/>
          </a:p>
        </p:txBody>
      </p:sp>
      <p:pic>
        <p:nvPicPr>
          <p:cNvPr id="5" name="Picture 5" descr="Shape, table&#10;&#10;Description automatically generated">
            <a:extLst>
              <a:ext uri="{FF2B5EF4-FFF2-40B4-BE49-F238E27FC236}">
                <a16:creationId xmlns:a16="http://schemas.microsoft.com/office/drawing/2014/main" id="{3C5FD8E1-2285-1C2D-C626-8C81C936810F}"/>
              </a:ext>
            </a:extLst>
          </p:cNvPr>
          <p:cNvPicPr>
            <a:picLocks noChangeAspect="1"/>
          </p:cNvPicPr>
          <p:nvPr/>
        </p:nvPicPr>
        <p:blipFill>
          <a:blip r:embed="rId2"/>
          <a:stretch>
            <a:fillRect/>
          </a:stretch>
        </p:blipFill>
        <p:spPr>
          <a:xfrm>
            <a:off x="6740665" y="3287003"/>
            <a:ext cx="5312421" cy="1497798"/>
          </a:xfrm>
          <a:prstGeom prst="rect">
            <a:avLst/>
          </a:prstGeom>
        </p:spPr>
      </p:pic>
    </p:spTree>
    <p:extLst>
      <p:ext uri="{BB962C8B-B14F-4D97-AF65-F5344CB8AC3E}">
        <p14:creationId xmlns:p14="http://schemas.microsoft.com/office/powerpoint/2010/main" val="414382777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D1459-3E59-E2FB-4C8C-D95039D44DB3}"/>
              </a:ext>
            </a:extLst>
          </p:cNvPr>
          <p:cNvSpPr>
            <a:spLocks noGrp="1"/>
          </p:cNvSpPr>
          <p:nvPr>
            <p:ph type="title"/>
          </p:nvPr>
        </p:nvSpPr>
        <p:spPr/>
        <p:txBody>
          <a:bodyPr lIns="45719" tIns="45720" rIns="45719" bIns="45720" anchor="t">
            <a:normAutofit/>
          </a:bodyPr>
          <a:lstStyle/>
          <a:p>
            <a:r>
              <a:rPr lang="en-US"/>
              <a:t>Feature Engineering</a:t>
            </a:r>
          </a:p>
        </p:txBody>
      </p:sp>
      <p:sp>
        <p:nvSpPr>
          <p:cNvPr id="3" name="TextBox 2">
            <a:extLst>
              <a:ext uri="{FF2B5EF4-FFF2-40B4-BE49-F238E27FC236}">
                <a16:creationId xmlns:a16="http://schemas.microsoft.com/office/drawing/2014/main" id="{083A5923-47D4-F6D4-8E1B-B7DB9537F5CE}"/>
              </a:ext>
            </a:extLst>
          </p:cNvPr>
          <p:cNvSpPr txBox="1"/>
          <p:nvPr/>
        </p:nvSpPr>
        <p:spPr>
          <a:xfrm>
            <a:off x="782229" y="1065452"/>
            <a:ext cx="10330830" cy="22467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r>
              <a:rPr lang="en-US" sz="2000" b="1" dirty="0">
                <a:solidFill>
                  <a:schemeClr val="accent1"/>
                </a:solidFill>
                <a:latin typeface="IBM Plex Sans Light"/>
                <a:ea typeface="+mn-lt"/>
                <a:cs typeface="+mn-lt"/>
              </a:rPr>
              <a:t>Categorical Encoding</a:t>
            </a:r>
            <a:r>
              <a:rPr lang="en-US" sz="2000" dirty="0">
                <a:solidFill>
                  <a:schemeClr val="accent1"/>
                </a:solidFill>
                <a:latin typeface="IBM Plex Sans Light"/>
                <a:ea typeface="+mn-lt"/>
                <a:cs typeface="+mn-lt"/>
              </a:rPr>
              <a:t>: Used to encode categorical features into numerical values which are usually simpler for an Machine Learning algorithm.</a:t>
            </a:r>
            <a:endParaRPr lang="en-US" dirty="0">
              <a:solidFill>
                <a:schemeClr val="accent1"/>
              </a:solidFill>
              <a:latin typeface="Calibri"/>
              <a:ea typeface="+mn-lt"/>
              <a:cs typeface="+mn-lt"/>
            </a:endParaRPr>
          </a:p>
          <a:p>
            <a:r>
              <a:rPr lang="en-US" sz="2000" dirty="0">
                <a:solidFill>
                  <a:schemeClr val="accent1"/>
                </a:solidFill>
                <a:latin typeface="IBM Plex Sans Light"/>
                <a:ea typeface="+mn-lt"/>
                <a:cs typeface="+mn-lt"/>
              </a:rPr>
              <a:t>We</a:t>
            </a:r>
            <a:r>
              <a:rPr lang="en-US" sz="2000" dirty="0">
                <a:solidFill>
                  <a:schemeClr val="accent1"/>
                </a:solidFill>
                <a:latin typeface="IBM Plex Sans Light"/>
              </a:rPr>
              <a:t> used One-hot Encoding as Feature Engineering Method. Then used that data in Decision Tree and Random Forest to perform the Classification.</a:t>
            </a:r>
          </a:p>
          <a:p>
            <a:endParaRPr lang="en-US" sz="2000" dirty="0">
              <a:solidFill>
                <a:schemeClr val="accent1"/>
              </a:solidFill>
              <a:latin typeface="IBM Plex Sans Light"/>
              <a:ea typeface="+mn-lt"/>
              <a:cs typeface="+mn-lt"/>
            </a:endParaRPr>
          </a:p>
          <a:p>
            <a:r>
              <a:rPr lang="en-US" sz="2000" dirty="0">
                <a:solidFill>
                  <a:schemeClr val="accent1"/>
                </a:solidFill>
                <a:latin typeface="IBM Plex Sans Light"/>
                <a:ea typeface="+mn-lt"/>
                <a:cs typeface="+mn-lt"/>
              </a:rPr>
              <a:t>Discretization: Takes a set of values of data and groups the sets of them together in some logical criteria.</a:t>
            </a:r>
            <a:endParaRPr lang="en-US" dirty="0">
              <a:solidFill>
                <a:schemeClr val="accent1"/>
              </a:solidFill>
            </a:endParaRPr>
          </a:p>
        </p:txBody>
      </p:sp>
      <p:pic>
        <p:nvPicPr>
          <p:cNvPr id="6" name="Picture 5" descr="Chart, bar chart&#10;&#10;Description automatically generated">
            <a:extLst>
              <a:ext uri="{FF2B5EF4-FFF2-40B4-BE49-F238E27FC236}">
                <a16:creationId xmlns:a16="http://schemas.microsoft.com/office/drawing/2014/main" id="{2760BB02-AD82-B817-0468-BA5F8072D496}"/>
              </a:ext>
            </a:extLst>
          </p:cNvPr>
          <p:cNvPicPr>
            <a:picLocks noChangeAspect="1"/>
          </p:cNvPicPr>
          <p:nvPr/>
        </p:nvPicPr>
        <p:blipFill>
          <a:blip r:embed="rId2"/>
          <a:stretch>
            <a:fillRect/>
          </a:stretch>
        </p:blipFill>
        <p:spPr>
          <a:xfrm>
            <a:off x="739072" y="3426769"/>
            <a:ext cx="2743200" cy="2782727"/>
          </a:xfrm>
          <a:prstGeom prst="rect">
            <a:avLst/>
          </a:prstGeom>
        </p:spPr>
      </p:pic>
      <p:pic>
        <p:nvPicPr>
          <p:cNvPr id="10" name="Picture 9" descr="Chart, bar chart&#10;&#10;Description automatically generated">
            <a:extLst>
              <a:ext uri="{FF2B5EF4-FFF2-40B4-BE49-F238E27FC236}">
                <a16:creationId xmlns:a16="http://schemas.microsoft.com/office/drawing/2014/main" id="{5E53B6E3-B9E6-C8C6-187D-DB5B085081A1}"/>
              </a:ext>
            </a:extLst>
          </p:cNvPr>
          <p:cNvPicPr>
            <a:picLocks noChangeAspect="1"/>
          </p:cNvPicPr>
          <p:nvPr/>
        </p:nvPicPr>
        <p:blipFill>
          <a:blip r:embed="rId3"/>
          <a:stretch>
            <a:fillRect/>
          </a:stretch>
        </p:blipFill>
        <p:spPr>
          <a:xfrm>
            <a:off x="3564542" y="3138140"/>
            <a:ext cx="2743200" cy="3629722"/>
          </a:xfrm>
          <a:prstGeom prst="rect">
            <a:avLst/>
          </a:prstGeom>
        </p:spPr>
      </p:pic>
      <p:sp>
        <p:nvSpPr>
          <p:cNvPr id="11" name="TextBox 3">
            <a:extLst>
              <a:ext uri="{FF2B5EF4-FFF2-40B4-BE49-F238E27FC236}">
                <a16:creationId xmlns:a16="http://schemas.microsoft.com/office/drawing/2014/main" id="{0E36E336-480D-AB48-64D6-40EB61221AD7}"/>
              </a:ext>
            </a:extLst>
          </p:cNvPr>
          <p:cNvSpPr txBox="1"/>
          <p:nvPr/>
        </p:nvSpPr>
        <p:spPr>
          <a:xfrm>
            <a:off x="6716387" y="4066247"/>
            <a:ext cx="4693381" cy="16312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fromWordArt="0" anchor="t" anchorCtr="0" forceAA="0" compatLnSpc="1">
            <a:prstTxWarp prst="textNoShape">
              <a:avLst/>
            </a:prstTxWarp>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63D45"/>
                </a:solidFill>
                <a:effectLst/>
                <a:uFillTx/>
                <a:latin typeface="+mn-lt"/>
                <a:ea typeface="+mn-ea"/>
                <a:cs typeface="+mn-cs"/>
                <a:sym typeface="Calibri"/>
              </a:defRPr>
            </a:lvl1pPr>
            <a:lvl2pPr marL="0" marR="0" indent="457189"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63D45"/>
                </a:solidFill>
                <a:effectLst/>
                <a:uFillTx/>
                <a:latin typeface="+mn-lt"/>
                <a:ea typeface="+mn-ea"/>
                <a:cs typeface="+mn-cs"/>
                <a:sym typeface="Calibri"/>
              </a:defRPr>
            </a:lvl2pPr>
            <a:lvl3pPr marL="0" marR="0" indent="914377"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63D45"/>
                </a:solidFill>
                <a:effectLst/>
                <a:uFillTx/>
                <a:latin typeface="+mn-lt"/>
                <a:ea typeface="+mn-ea"/>
                <a:cs typeface="+mn-cs"/>
                <a:sym typeface="Calibri"/>
              </a:defRPr>
            </a:lvl3pPr>
            <a:lvl4pPr marL="0" marR="0" indent="1371565"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63D45"/>
                </a:solidFill>
                <a:effectLst/>
                <a:uFillTx/>
                <a:latin typeface="+mn-lt"/>
                <a:ea typeface="+mn-ea"/>
                <a:cs typeface="+mn-cs"/>
                <a:sym typeface="Calibri"/>
              </a:defRPr>
            </a:lvl4pPr>
            <a:lvl5pPr marL="0" marR="0" indent="1828754"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63D45"/>
                </a:solidFill>
                <a:effectLst/>
                <a:uFillTx/>
                <a:latin typeface="+mn-lt"/>
                <a:ea typeface="+mn-ea"/>
                <a:cs typeface="+mn-cs"/>
                <a:sym typeface="Calibri"/>
              </a:defRPr>
            </a:lvl5pPr>
            <a:lvl6pPr marL="0" marR="0" indent="2285943"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63D45"/>
                </a:solidFill>
                <a:effectLst/>
                <a:uFillTx/>
                <a:latin typeface="+mn-lt"/>
                <a:ea typeface="+mn-ea"/>
                <a:cs typeface="+mn-cs"/>
                <a:sym typeface="Calibri"/>
              </a:defRPr>
            </a:lvl6pPr>
            <a:lvl7pPr marL="0" marR="0" indent="2743131"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63D45"/>
                </a:solidFill>
                <a:effectLst/>
                <a:uFillTx/>
                <a:latin typeface="+mn-lt"/>
                <a:ea typeface="+mn-ea"/>
                <a:cs typeface="+mn-cs"/>
                <a:sym typeface="Calibri"/>
              </a:defRPr>
            </a:lvl7pPr>
            <a:lvl8pPr marL="0" marR="0" indent="3200319"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63D45"/>
                </a:solidFill>
                <a:effectLst/>
                <a:uFillTx/>
                <a:latin typeface="+mn-lt"/>
                <a:ea typeface="+mn-ea"/>
                <a:cs typeface="+mn-cs"/>
                <a:sym typeface="Calibri"/>
              </a:defRPr>
            </a:lvl8pPr>
            <a:lvl9pPr marL="0" marR="0" indent="3657508"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63D45"/>
                </a:solidFill>
                <a:effectLst/>
                <a:uFillTx/>
                <a:latin typeface="+mn-lt"/>
                <a:ea typeface="+mn-ea"/>
                <a:cs typeface="+mn-cs"/>
                <a:sym typeface="Calibri"/>
              </a:defRPr>
            </a:lvl9pPr>
          </a:lstStyle>
          <a:p>
            <a:r>
              <a:rPr lang="en-US" sz="2000">
                <a:solidFill>
                  <a:schemeClr val="accent1"/>
                </a:solidFill>
                <a:latin typeface="IBM Plex Sans Light"/>
              </a:rPr>
              <a:t>Here we can see some values have very high probability of earning more than 50k, an others</a:t>
            </a:r>
          </a:p>
          <a:p>
            <a:r>
              <a:rPr lang="en-US" sz="2000">
                <a:solidFill>
                  <a:schemeClr val="accent1"/>
                </a:solidFill>
                <a:latin typeface="IBM Plex Sans Light"/>
              </a:rPr>
              <a:t>Have very less. We can merge them to make new features.</a:t>
            </a:r>
          </a:p>
        </p:txBody>
      </p:sp>
    </p:spTree>
    <p:extLst>
      <p:ext uri="{BB962C8B-B14F-4D97-AF65-F5344CB8AC3E}">
        <p14:creationId xmlns:p14="http://schemas.microsoft.com/office/powerpoint/2010/main" val="1140396646"/>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D1459-3E59-E2FB-4C8C-D95039D44DB3}"/>
              </a:ext>
            </a:extLst>
          </p:cNvPr>
          <p:cNvSpPr>
            <a:spLocks noGrp="1"/>
          </p:cNvSpPr>
          <p:nvPr>
            <p:ph type="title"/>
          </p:nvPr>
        </p:nvSpPr>
        <p:spPr/>
        <p:txBody>
          <a:bodyPr lIns="45719" tIns="45720" rIns="45719" bIns="45720" anchor="t">
            <a:normAutofit/>
          </a:bodyPr>
          <a:lstStyle/>
          <a:p>
            <a:r>
              <a:rPr lang="en-US"/>
              <a:t>Feature Engineering</a:t>
            </a:r>
          </a:p>
        </p:txBody>
      </p:sp>
      <p:pic>
        <p:nvPicPr>
          <p:cNvPr id="4" name="Picture 3" descr="Chart, bar chart&#10;&#10;Description automatically generated">
            <a:extLst>
              <a:ext uri="{FF2B5EF4-FFF2-40B4-BE49-F238E27FC236}">
                <a16:creationId xmlns:a16="http://schemas.microsoft.com/office/drawing/2014/main" id="{A2377A4A-DDF8-5DDE-A88A-2BEEC261FED0}"/>
              </a:ext>
            </a:extLst>
          </p:cNvPr>
          <p:cNvPicPr>
            <a:picLocks noChangeAspect="1"/>
          </p:cNvPicPr>
          <p:nvPr/>
        </p:nvPicPr>
        <p:blipFill>
          <a:blip r:embed="rId2"/>
          <a:stretch>
            <a:fillRect/>
          </a:stretch>
        </p:blipFill>
        <p:spPr>
          <a:xfrm>
            <a:off x="2290046" y="1688316"/>
            <a:ext cx="2473466" cy="3285811"/>
          </a:xfrm>
          <a:prstGeom prst="rect">
            <a:avLst/>
          </a:prstGeom>
        </p:spPr>
      </p:pic>
      <p:sp>
        <p:nvSpPr>
          <p:cNvPr id="5" name="Arrow: Right 4">
            <a:extLst>
              <a:ext uri="{FF2B5EF4-FFF2-40B4-BE49-F238E27FC236}">
                <a16:creationId xmlns:a16="http://schemas.microsoft.com/office/drawing/2014/main" id="{C09830E9-2001-434F-4611-268CCC15BB2A}"/>
              </a:ext>
            </a:extLst>
          </p:cNvPr>
          <p:cNvSpPr/>
          <p:nvPr/>
        </p:nvSpPr>
        <p:spPr>
          <a:xfrm>
            <a:off x="5337061" y="3166453"/>
            <a:ext cx="978408" cy="484631"/>
          </a:xfrm>
          <a:prstGeom prst="rightArrow">
            <a:avLst/>
          </a:prstGeom>
          <a:solidFill>
            <a:schemeClr val="accent6">
              <a:hueOff val="-1565217"/>
              <a:satOff val="-99999"/>
              <a:lumOff val="4509"/>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63D45"/>
                </a:solidFill>
                <a:effectLst/>
                <a:uFillTx/>
                <a:latin typeface="+mn-lt"/>
                <a:ea typeface="+mn-ea"/>
                <a:cs typeface="+mn-cs"/>
                <a:sym typeface="Calibri"/>
              </a:defRPr>
            </a:lvl1pPr>
            <a:lvl2pPr marL="0" marR="0" indent="457189"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63D45"/>
                </a:solidFill>
                <a:effectLst/>
                <a:uFillTx/>
                <a:latin typeface="+mn-lt"/>
                <a:ea typeface="+mn-ea"/>
                <a:cs typeface="+mn-cs"/>
                <a:sym typeface="Calibri"/>
              </a:defRPr>
            </a:lvl2pPr>
            <a:lvl3pPr marL="0" marR="0" indent="914377"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63D45"/>
                </a:solidFill>
                <a:effectLst/>
                <a:uFillTx/>
                <a:latin typeface="+mn-lt"/>
                <a:ea typeface="+mn-ea"/>
                <a:cs typeface="+mn-cs"/>
                <a:sym typeface="Calibri"/>
              </a:defRPr>
            </a:lvl3pPr>
            <a:lvl4pPr marL="0" marR="0" indent="1371565"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63D45"/>
                </a:solidFill>
                <a:effectLst/>
                <a:uFillTx/>
                <a:latin typeface="+mn-lt"/>
                <a:ea typeface="+mn-ea"/>
                <a:cs typeface="+mn-cs"/>
                <a:sym typeface="Calibri"/>
              </a:defRPr>
            </a:lvl4pPr>
            <a:lvl5pPr marL="0" marR="0" indent="1828754"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63D45"/>
                </a:solidFill>
                <a:effectLst/>
                <a:uFillTx/>
                <a:latin typeface="+mn-lt"/>
                <a:ea typeface="+mn-ea"/>
                <a:cs typeface="+mn-cs"/>
                <a:sym typeface="Calibri"/>
              </a:defRPr>
            </a:lvl5pPr>
            <a:lvl6pPr marL="0" marR="0" indent="2285943"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63D45"/>
                </a:solidFill>
                <a:effectLst/>
                <a:uFillTx/>
                <a:latin typeface="+mn-lt"/>
                <a:ea typeface="+mn-ea"/>
                <a:cs typeface="+mn-cs"/>
                <a:sym typeface="Calibri"/>
              </a:defRPr>
            </a:lvl6pPr>
            <a:lvl7pPr marL="0" marR="0" indent="2743131"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63D45"/>
                </a:solidFill>
                <a:effectLst/>
                <a:uFillTx/>
                <a:latin typeface="+mn-lt"/>
                <a:ea typeface="+mn-ea"/>
                <a:cs typeface="+mn-cs"/>
                <a:sym typeface="Calibri"/>
              </a:defRPr>
            </a:lvl7pPr>
            <a:lvl8pPr marL="0" marR="0" indent="3200319"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63D45"/>
                </a:solidFill>
                <a:effectLst/>
                <a:uFillTx/>
                <a:latin typeface="+mn-lt"/>
                <a:ea typeface="+mn-ea"/>
                <a:cs typeface="+mn-cs"/>
                <a:sym typeface="Calibri"/>
              </a:defRPr>
            </a:lvl8pPr>
            <a:lvl9pPr marL="0" marR="0" indent="3657508"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63D45"/>
                </a:solidFill>
                <a:effectLst/>
                <a:uFillTx/>
                <a:latin typeface="+mn-lt"/>
                <a:ea typeface="+mn-ea"/>
                <a:cs typeface="+mn-cs"/>
                <a:sym typeface="Calibri"/>
              </a:defRPr>
            </a:lvl9pPr>
          </a:lstStyle>
          <a:p>
            <a:pPr marL="0" marR="0" indent="0" algn="l" defTabSz="914377"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363D45"/>
              </a:solidFill>
              <a:effectLst/>
              <a:uFillTx/>
              <a:latin typeface="+mn-lt"/>
              <a:ea typeface="+mn-ea"/>
              <a:cs typeface="+mn-cs"/>
              <a:sym typeface="Calibri"/>
            </a:endParaRPr>
          </a:p>
        </p:txBody>
      </p:sp>
      <p:pic>
        <p:nvPicPr>
          <p:cNvPr id="7" name="Picture 6" descr="Chart, histogram&#10;&#10;Description automatically generated">
            <a:extLst>
              <a:ext uri="{FF2B5EF4-FFF2-40B4-BE49-F238E27FC236}">
                <a16:creationId xmlns:a16="http://schemas.microsoft.com/office/drawing/2014/main" id="{E8A9AC3A-D11A-D5DA-5775-58BC1775EBCF}"/>
              </a:ext>
            </a:extLst>
          </p:cNvPr>
          <p:cNvPicPr>
            <a:picLocks noChangeAspect="1"/>
          </p:cNvPicPr>
          <p:nvPr/>
        </p:nvPicPr>
        <p:blipFill>
          <a:blip r:embed="rId3"/>
          <a:stretch>
            <a:fillRect/>
          </a:stretch>
        </p:blipFill>
        <p:spPr>
          <a:xfrm>
            <a:off x="7421744" y="1934647"/>
            <a:ext cx="2635307" cy="3042652"/>
          </a:xfrm>
          <a:prstGeom prst="rect">
            <a:avLst/>
          </a:prstGeom>
        </p:spPr>
      </p:pic>
    </p:spTree>
    <p:extLst>
      <p:ext uri="{BB962C8B-B14F-4D97-AF65-F5344CB8AC3E}">
        <p14:creationId xmlns:p14="http://schemas.microsoft.com/office/powerpoint/2010/main" val="3588717736"/>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76349-F71B-1364-A6D8-CCD042BC2A0B}"/>
              </a:ext>
            </a:extLst>
          </p:cNvPr>
          <p:cNvSpPr>
            <a:spLocks noGrp="1"/>
          </p:cNvSpPr>
          <p:nvPr>
            <p:ph type="title"/>
          </p:nvPr>
        </p:nvSpPr>
        <p:spPr/>
        <p:txBody>
          <a:bodyPr lIns="45719" tIns="45720" rIns="45719" bIns="45720" anchor="t">
            <a:normAutofit/>
          </a:bodyPr>
          <a:lstStyle/>
          <a:p>
            <a:r>
              <a:rPr lang="en-US"/>
              <a:t>Naive Bayes Algorithm</a:t>
            </a:r>
          </a:p>
        </p:txBody>
      </p:sp>
      <p:sp>
        <p:nvSpPr>
          <p:cNvPr id="3" name="Text Placeholder 2">
            <a:extLst>
              <a:ext uri="{FF2B5EF4-FFF2-40B4-BE49-F238E27FC236}">
                <a16:creationId xmlns:a16="http://schemas.microsoft.com/office/drawing/2014/main" id="{84C8021B-5514-DB39-D8F0-1EC8A36D8A7A}"/>
              </a:ext>
            </a:extLst>
          </p:cNvPr>
          <p:cNvSpPr>
            <a:spLocks noGrp="1"/>
          </p:cNvSpPr>
          <p:nvPr>
            <p:ph type="body" sz="quarter" idx="1"/>
          </p:nvPr>
        </p:nvSpPr>
        <p:spPr>
          <a:xfrm>
            <a:off x="644771" y="1345482"/>
            <a:ext cx="6105281" cy="4851537"/>
          </a:xfrm>
        </p:spPr>
        <p:txBody>
          <a:bodyPr lIns="45719" tIns="45720" rIns="45719" bIns="45720" anchor="t">
            <a:normAutofit/>
          </a:bodyPr>
          <a:lstStyle/>
          <a:p>
            <a:r>
              <a:rPr lang="en-US" dirty="0"/>
              <a:t>What is Naïve bayes algorithm?</a:t>
            </a:r>
          </a:p>
          <a:p>
            <a:pPr marL="342900" indent="-342900">
              <a:buFont typeface="Arial"/>
              <a:buChar char="•"/>
            </a:pPr>
            <a:r>
              <a:rPr lang="en-US" dirty="0"/>
              <a:t>Probabilistic machine learning algorithm</a:t>
            </a:r>
            <a:endParaRPr lang="en-US" dirty="0" err="1"/>
          </a:p>
          <a:p>
            <a:pPr marL="342900" indent="-342900">
              <a:buFont typeface="Arial"/>
              <a:buChar char="•"/>
            </a:pPr>
            <a:r>
              <a:rPr lang="en-US" dirty="0"/>
              <a:t>It calculates the probability of a data point belonging to a certain class by assuming the independence between its features.</a:t>
            </a:r>
          </a:p>
          <a:p>
            <a:pPr marL="342900" indent="-342900">
              <a:buFont typeface="Arial"/>
              <a:buChar char="•"/>
            </a:pPr>
            <a:r>
              <a:rPr lang="en-US" dirty="0"/>
              <a:t>It uses bayes theorem </a:t>
            </a:r>
          </a:p>
          <a:p>
            <a:pPr marL="342900" indent="-342900">
              <a:buFont typeface="Arial"/>
              <a:buChar char="•"/>
            </a:pPr>
            <a:endParaRPr lang="en-US" sz="1200">
              <a:solidFill>
                <a:srgbClr val="D1D5DB"/>
              </a:solidFill>
            </a:endParaRPr>
          </a:p>
          <a:p>
            <a:endParaRPr lang="en-US"/>
          </a:p>
        </p:txBody>
      </p:sp>
      <p:pic>
        <p:nvPicPr>
          <p:cNvPr id="4" name="Picture 4" descr="Chart, bubble chart&#10;&#10;Description automatically generated">
            <a:extLst>
              <a:ext uri="{FF2B5EF4-FFF2-40B4-BE49-F238E27FC236}">
                <a16:creationId xmlns:a16="http://schemas.microsoft.com/office/drawing/2014/main" id="{574B645B-A1B5-47A6-AA62-EF154BF2AFCE}"/>
              </a:ext>
            </a:extLst>
          </p:cNvPr>
          <p:cNvPicPr>
            <a:picLocks noChangeAspect="1"/>
          </p:cNvPicPr>
          <p:nvPr/>
        </p:nvPicPr>
        <p:blipFill>
          <a:blip r:embed="rId2"/>
          <a:stretch>
            <a:fillRect/>
          </a:stretch>
        </p:blipFill>
        <p:spPr>
          <a:xfrm>
            <a:off x="6756400" y="1889973"/>
            <a:ext cx="4859866" cy="3956469"/>
          </a:xfrm>
          <a:prstGeom prst="rect">
            <a:avLst/>
          </a:prstGeom>
        </p:spPr>
      </p:pic>
      <p:pic>
        <p:nvPicPr>
          <p:cNvPr id="5" name="Picture 5">
            <a:extLst>
              <a:ext uri="{FF2B5EF4-FFF2-40B4-BE49-F238E27FC236}">
                <a16:creationId xmlns:a16="http://schemas.microsoft.com/office/drawing/2014/main" id="{B50FF95E-37BE-E57F-D630-0BA694CA029D}"/>
              </a:ext>
            </a:extLst>
          </p:cNvPr>
          <p:cNvPicPr>
            <a:picLocks noChangeAspect="1"/>
          </p:cNvPicPr>
          <p:nvPr/>
        </p:nvPicPr>
        <p:blipFill>
          <a:blip r:embed="rId3"/>
          <a:stretch>
            <a:fillRect/>
          </a:stretch>
        </p:blipFill>
        <p:spPr>
          <a:xfrm>
            <a:off x="522817" y="3772589"/>
            <a:ext cx="6357408" cy="1080238"/>
          </a:xfrm>
          <a:prstGeom prst="rect">
            <a:avLst/>
          </a:prstGeom>
        </p:spPr>
      </p:pic>
      <p:pic>
        <p:nvPicPr>
          <p:cNvPr id="6" name="Picture 6">
            <a:extLst>
              <a:ext uri="{FF2B5EF4-FFF2-40B4-BE49-F238E27FC236}">
                <a16:creationId xmlns:a16="http://schemas.microsoft.com/office/drawing/2014/main" id="{622555DF-FCF8-9ECC-024C-918FE6A83AB7}"/>
              </a:ext>
            </a:extLst>
          </p:cNvPr>
          <p:cNvPicPr>
            <a:picLocks noChangeAspect="1"/>
          </p:cNvPicPr>
          <p:nvPr/>
        </p:nvPicPr>
        <p:blipFill>
          <a:blip r:embed="rId4"/>
          <a:stretch>
            <a:fillRect/>
          </a:stretch>
        </p:blipFill>
        <p:spPr>
          <a:xfrm>
            <a:off x="575733" y="5095334"/>
            <a:ext cx="5918200" cy="625496"/>
          </a:xfrm>
          <a:prstGeom prst="rect">
            <a:avLst/>
          </a:prstGeom>
        </p:spPr>
      </p:pic>
    </p:spTree>
    <p:extLst>
      <p:ext uri="{BB962C8B-B14F-4D97-AF65-F5344CB8AC3E}">
        <p14:creationId xmlns:p14="http://schemas.microsoft.com/office/powerpoint/2010/main" val="425272438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92A2D-2F51-CFF1-3F8A-89098E9117E5}"/>
              </a:ext>
            </a:extLst>
          </p:cNvPr>
          <p:cNvSpPr>
            <a:spLocks noGrp="1"/>
          </p:cNvSpPr>
          <p:nvPr>
            <p:ph type="title"/>
          </p:nvPr>
        </p:nvSpPr>
        <p:spPr>
          <a:xfrm>
            <a:off x="646358" y="365127"/>
            <a:ext cx="11227615" cy="734622"/>
          </a:xfrm>
        </p:spPr>
        <p:txBody>
          <a:bodyPr lIns="45719" tIns="45720" rIns="45719" bIns="45720" anchor="t">
            <a:normAutofit/>
          </a:bodyPr>
          <a:lstStyle/>
          <a:p>
            <a:r>
              <a:rPr lang="en-US"/>
              <a:t>Implementation and results </a:t>
            </a:r>
          </a:p>
        </p:txBody>
      </p:sp>
      <p:sp>
        <p:nvSpPr>
          <p:cNvPr id="3" name="Text Placeholder 2">
            <a:extLst>
              <a:ext uri="{FF2B5EF4-FFF2-40B4-BE49-F238E27FC236}">
                <a16:creationId xmlns:a16="http://schemas.microsoft.com/office/drawing/2014/main" id="{3778C5AA-2FBD-80AE-8117-DFD6CC67739D}"/>
              </a:ext>
            </a:extLst>
          </p:cNvPr>
          <p:cNvSpPr>
            <a:spLocks noGrp="1"/>
          </p:cNvSpPr>
          <p:nvPr>
            <p:ph type="body" sz="quarter" idx="1"/>
          </p:nvPr>
        </p:nvSpPr>
        <p:spPr>
          <a:xfrm>
            <a:off x="644771" y="1345482"/>
            <a:ext cx="5195115" cy="4586954"/>
          </a:xfrm>
        </p:spPr>
        <p:txBody>
          <a:bodyPr lIns="45719" tIns="45720" rIns="45719" bIns="45720" anchor="t">
            <a:normAutofit/>
          </a:bodyPr>
          <a:lstStyle/>
          <a:p>
            <a:pPr marL="342900" indent="-342900">
              <a:buFont typeface="Arial"/>
              <a:buChar char="•"/>
            </a:pPr>
            <a:r>
              <a:rPr lang="en-US"/>
              <a:t>Divided our training data into 80-20 split</a:t>
            </a:r>
          </a:p>
          <a:p>
            <a:pPr marL="342900" indent="-342900">
              <a:buFont typeface="Arial"/>
              <a:buChar char="•"/>
            </a:pPr>
            <a:r>
              <a:rPr lang="en-US"/>
              <a:t>80% training and 20% testing </a:t>
            </a:r>
          </a:p>
          <a:p>
            <a:pPr marL="342900" indent="-342900">
              <a:buFont typeface="Arial"/>
              <a:buChar char="•"/>
            </a:pPr>
            <a:r>
              <a:rPr lang="en-US" err="1"/>
              <a:t>GaussianNB</a:t>
            </a:r>
            <a:r>
              <a:rPr lang="en-US"/>
              <a:t>()</a:t>
            </a:r>
            <a:endParaRPr lang="en-US" sz="900">
              <a:solidFill>
                <a:srgbClr val="4EC9B0"/>
              </a:solidFill>
              <a:latin typeface="Menlo"/>
            </a:endParaRPr>
          </a:p>
          <a:p>
            <a:pPr marL="342900" indent="-342900">
              <a:buFont typeface="Arial"/>
              <a:buChar char="•"/>
            </a:pPr>
            <a:r>
              <a:rPr lang="en-US"/>
              <a:t>Accuracy : 79.9%</a:t>
            </a:r>
          </a:p>
          <a:p>
            <a:pPr marL="342900" indent="-342900">
              <a:buFont typeface="Arial"/>
              <a:buChar char="•"/>
            </a:pPr>
            <a:r>
              <a:rPr lang="en-US">
                <a:solidFill>
                  <a:srgbClr val="A32537"/>
                </a:solidFill>
              </a:rPr>
              <a:t>Precision: 64.95 %</a:t>
            </a:r>
          </a:p>
          <a:p>
            <a:pPr marL="342900" indent="-342900">
              <a:buFont typeface="Arial"/>
              <a:buChar char="•"/>
            </a:pPr>
            <a:r>
              <a:rPr lang="en-US">
                <a:solidFill>
                  <a:srgbClr val="A32537"/>
                </a:solidFill>
              </a:rPr>
              <a:t>Recall: 31 %</a:t>
            </a:r>
          </a:p>
          <a:p>
            <a:pPr marL="342900" indent="-342900">
              <a:buFont typeface="Arial"/>
              <a:buChar char="•"/>
            </a:pPr>
            <a:r>
              <a:rPr lang="en-US">
                <a:solidFill>
                  <a:srgbClr val="A32537"/>
                </a:solidFill>
              </a:rPr>
              <a:t>F1 score: 41.97 %</a:t>
            </a:r>
          </a:p>
          <a:p>
            <a:pPr marL="342900" indent="-342900">
              <a:buFont typeface="Arial"/>
              <a:buChar char="•"/>
            </a:pPr>
            <a:endParaRPr lang="en-US" sz="1100">
              <a:solidFill>
                <a:srgbClr val="D5D5D5"/>
              </a:solidFill>
            </a:endParaRPr>
          </a:p>
          <a:p>
            <a:pPr marL="342900" indent="-342900">
              <a:buFont typeface="Arial"/>
              <a:buChar char="•"/>
            </a:pPr>
            <a:endParaRPr lang="en-US"/>
          </a:p>
          <a:p>
            <a:pPr marL="342900" indent="-342900">
              <a:buFont typeface="Arial"/>
              <a:buChar char="•"/>
            </a:pPr>
            <a:endParaRPr lang="en-US"/>
          </a:p>
          <a:p>
            <a:pPr marL="342900" indent="-342900">
              <a:buFont typeface="Arial"/>
              <a:buChar char="•"/>
            </a:pPr>
            <a:endParaRPr lang="en-US"/>
          </a:p>
          <a:p>
            <a:pPr marL="342900" indent="-342900">
              <a:buFont typeface="Arial"/>
              <a:buChar char="•"/>
            </a:pPr>
            <a:endParaRPr lang="en-US"/>
          </a:p>
        </p:txBody>
      </p:sp>
    </p:spTree>
    <p:extLst>
      <p:ext uri="{BB962C8B-B14F-4D97-AF65-F5344CB8AC3E}">
        <p14:creationId xmlns:p14="http://schemas.microsoft.com/office/powerpoint/2010/main" val="4209397808"/>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CCDC1-4F7E-BED4-E0DD-41BFB3C68C6A}"/>
              </a:ext>
            </a:extLst>
          </p:cNvPr>
          <p:cNvSpPr>
            <a:spLocks noGrp="1"/>
          </p:cNvSpPr>
          <p:nvPr>
            <p:ph type="title"/>
          </p:nvPr>
        </p:nvSpPr>
        <p:spPr/>
        <p:txBody>
          <a:bodyPr lIns="45719" tIns="45720" rIns="45719" bIns="45720" anchor="t">
            <a:normAutofit/>
          </a:bodyPr>
          <a:lstStyle/>
          <a:p>
            <a:r>
              <a:rPr lang="en-US"/>
              <a:t>Hyperparameter Tunning</a:t>
            </a:r>
          </a:p>
        </p:txBody>
      </p:sp>
      <p:sp>
        <p:nvSpPr>
          <p:cNvPr id="3" name="Text Placeholder 2">
            <a:extLst>
              <a:ext uri="{FF2B5EF4-FFF2-40B4-BE49-F238E27FC236}">
                <a16:creationId xmlns:a16="http://schemas.microsoft.com/office/drawing/2014/main" id="{533D55C8-BFF2-811F-0E7D-DC348026A5BB}"/>
              </a:ext>
            </a:extLst>
          </p:cNvPr>
          <p:cNvSpPr>
            <a:spLocks noGrp="1"/>
          </p:cNvSpPr>
          <p:nvPr>
            <p:ph type="body" sz="quarter" idx="1"/>
          </p:nvPr>
        </p:nvSpPr>
        <p:spPr>
          <a:xfrm>
            <a:off x="644771" y="1345482"/>
            <a:ext cx="4740032" cy="4766870"/>
          </a:xfrm>
        </p:spPr>
        <p:txBody>
          <a:bodyPr lIns="45719" tIns="45720" rIns="45719" bIns="45720" anchor="t">
            <a:normAutofit fontScale="92500" lnSpcReduction="20000"/>
          </a:bodyPr>
          <a:lstStyle/>
          <a:p>
            <a:pPr marL="342900" indent="-342900">
              <a:buFont typeface="Arial"/>
              <a:buChar char="•"/>
            </a:pPr>
            <a:r>
              <a:rPr lang="en-US"/>
              <a:t>Grid Search</a:t>
            </a:r>
          </a:p>
          <a:p>
            <a:pPr marL="342900" indent="-342900">
              <a:buFont typeface="Arial"/>
              <a:buChar char="•"/>
            </a:pPr>
            <a:r>
              <a:rPr lang="en-US"/>
              <a:t>Var smoothing: [1e-9, 1e-8, 1e-7, 1e-6, 1e-5, 1e-4, 1e-3]</a:t>
            </a:r>
          </a:p>
          <a:p>
            <a:pPr marL="342900" indent="-342900">
              <a:buFont typeface="Arial"/>
              <a:buChar char="•"/>
            </a:pPr>
            <a:r>
              <a:rPr lang="en-US"/>
              <a:t>CV = 5</a:t>
            </a:r>
            <a:endParaRPr lang="en-US">
              <a:latin typeface="Arial"/>
              <a:cs typeface="Arial"/>
            </a:endParaRPr>
          </a:p>
          <a:p>
            <a:pPr marL="342900" indent="-342900">
              <a:buFont typeface="Arial"/>
              <a:buChar char="•"/>
            </a:pPr>
            <a:r>
              <a:rPr lang="en-US">
                <a:cs typeface="Arial"/>
              </a:rPr>
              <a:t>Total fit= 7*5 = 35 fits</a:t>
            </a:r>
          </a:p>
          <a:p>
            <a:pPr marL="342900" indent="-342900">
              <a:buFont typeface="Arial"/>
              <a:buChar char="•"/>
            </a:pPr>
            <a:endParaRPr lang="en-US">
              <a:cs typeface="Arial"/>
            </a:endParaRPr>
          </a:p>
          <a:p>
            <a:pPr marL="342900" indent="-342900">
              <a:buFont typeface="Arial"/>
              <a:buChar char="•"/>
            </a:pPr>
            <a:endParaRPr lang="en-US">
              <a:cs typeface="Arial"/>
            </a:endParaRPr>
          </a:p>
          <a:p>
            <a:pPr marL="342900" indent="-342900">
              <a:buFont typeface="Arial"/>
              <a:buChar char="•"/>
            </a:pPr>
            <a:endParaRPr lang="en-US">
              <a:cs typeface="Arial"/>
            </a:endParaRPr>
          </a:p>
          <a:p>
            <a:r>
              <a:rPr lang="en-US">
                <a:cs typeface="Arial"/>
              </a:rPr>
              <a:t>Best performance </a:t>
            </a:r>
          </a:p>
          <a:p>
            <a:pPr marL="342900" indent="-342900">
              <a:buFont typeface="Arial"/>
              <a:buChar char="•"/>
            </a:pPr>
            <a:r>
              <a:rPr lang="en-US">
                <a:cs typeface="Arial"/>
              </a:rPr>
              <a:t>Var smoothing = 1e-5</a:t>
            </a:r>
          </a:p>
          <a:p>
            <a:pPr marL="342900" indent="-342900">
              <a:buFont typeface="Arial"/>
              <a:buChar char="•"/>
            </a:pPr>
            <a:r>
              <a:rPr lang="en-US">
                <a:cs typeface="Arial"/>
              </a:rPr>
              <a:t>Accuracy : 80.3%</a:t>
            </a:r>
            <a:endParaRPr lang="en-US">
              <a:latin typeface="Arial"/>
              <a:cs typeface="Arial"/>
            </a:endParaRPr>
          </a:p>
          <a:p>
            <a:pPr marL="342900" indent="-342900">
              <a:buFont typeface="Arial,Sans-Serif"/>
              <a:buChar char="•"/>
            </a:pPr>
            <a:r>
              <a:rPr lang="en-US">
                <a:cs typeface="Arial"/>
              </a:rPr>
              <a:t>Precision: 72.54 %</a:t>
            </a:r>
          </a:p>
          <a:p>
            <a:pPr marL="342900" indent="-342900">
              <a:buFont typeface="Arial,Sans-Serif"/>
              <a:buChar char="•"/>
            </a:pPr>
            <a:r>
              <a:rPr lang="en-US">
                <a:cs typeface="Arial"/>
              </a:rPr>
              <a:t>Recall: 30.34 %</a:t>
            </a:r>
          </a:p>
          <a:p>
            <a:pPr marL="342900" indent="-342900">
              <a:buFont typeface="Arial,Sans-Serif"/>
              <a:buChar char="•"/>
            </a:pPr>
            <a:r>
              <a:rPr lang="en-US">
                <a:cs typeface="Arial"/>
              </a:rPr>
              <a:t>F1 score: 42.8 %</a:t>
            </a:r>
          </a:p>
          <a:p>
            <a:pPr marL="342900" indent="-342900">
              <a:buFont typeface="Arial,Sans-Serif"/>
              <a:buChar char="•"/>
            </a:pPr>
            <a:endParaRPr lang="en-US">
              <a:latin typeface="Arial"/>
              <a:cs typeface="Arial"/>
            </a:endParaRPr>
          </a:p>
          <a:p>
            <a:pPr marL="342900" indent="-342900">
              <a:buFont typeface="Arial"/>
              <a:buChar char="•"/>
            </a:pPr>
            <a:endParaRPr lang="en-US"/>
          </a:p>
        </p:txBody>
      </p:sp>
      <p:pic>
        <p:nvPicPr>
          <p:cNvPr id="4" name="Picture 4" descr="Table&#10;&#10;Description automatically generated">
            <a:extLst>
              <a:ext uri="{FF2B5EF4-FFF2-40B4-BE49-F238E27FC236}">
                <a16:creationId xmlns:a16="http://schemas.microsoft.com/office/drawing/2014/main" id="{459BC44B-13DF-71BF-2D1A-A8236615F16A}"/>
              </a:ext>
            </a:extLst>
          </p:cNvPr>
          <p:cNvPicPr>
            <a:picLocks noChangeAspect="1"/>
          </p:cNvPicPr>
          <p:nvPr/>
        </p:nvPicPr>
        <p:blipFill>
          <a:blip r:embed="rId2"/>
          <a:stretch>
            <a:fillRect/>
          </a:stretch>
        </p:blipFill>
        <p:spPr>
          <a:xfrm>
            <a:off x="5449358" y="2622550"/>
            <a:ext cx="6304492" cy="2221442"/>
          </a:xfrm>
          <a:prstGeom prst="rect">
            <a:avLst/>
          </a:prstGeom>
        </p:spPr>
      </p:pic>
    </p:spTree>
    <p:extLst>
      <p:ext uri="{BB962C8B-B14F-4D97-AF65-F5344CB8AC3E}">
        <p14:creationId xmlns:p14="http://schemas.microsoft.com/office/powerpoint/2010/main" val="3735005850"/>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Title 3"/>
          <p:cNvSpPr txBox="1">
            <a:spLocks noGrp="1"/>
          </p:cNvSpPr>
          <p:nvPr>
            <p:ph type="title"/>
          </p:nvPr>
        </p:nvSpPr>
        <p:spPr>
          <a:xfrm>
            <a:off x="646359" y="365127"/>
            <a:ext cx="10709031" cy="734622"/>
          </a:xfrm>
          <a:prstGeom prst="rect">
            <a:avLst/>
          </a:prstGeom>
        </p:spPr>
        <p:txBody>
          <a:bodyPr/>
          <a:lstStyle/>
          <a:p>
            <a:r>
              <a:t>Artificial neural network</a:t>
            </a:r>
          </a:p>
        </p:txBody>
      </p:sp>
      <p:sp>
        <p:nvSpPr>
          <p:cNvPr id="254" name="Text Placeholder 4"/>
          <p:cNvSpPr txBox="1">
            <a:spLocks noGrp="1"/>
          </p:cNvSpPr>
          <p:nvPr>
            <p:ph type="body" sz="quarter" idx="1"/>
          </p:nvPr>
        </p:nvSpPr>
        <p:spPr>
          <a:xfrm>
            <a:off x="646359" y="1259473"/>
            <a:ext cx="10709031" cy="734621"/>
          </a:xfrm>
          <a:prstGeom prst="rect">
            <a:avLst/>
          </a:prstGeom>
        </p:spPr>
        <p:txBody>
          <a:bodyPr/>
          <a:lstStyle/>
          <a:p>
            <a:pPr defTabSz="859492">
              <a:spcBef>
                <a:spcPts val="900"/>
              </a:spcBef>
              <a:defRPr sz="1879"/>
            </a:pPr>
            <a:r>
              <a:t>What is ANN?</a:t>
            </a:r>
          </a:p>
          <a:p>
            <a:pPr marL="188494" indent="-188494" defTabSz="859492">
              <a:spcBef>
                <a:spcPts val="900"/>
              </a:spcBef>
              <a:buSzPct val="100000"/>
              <a:buChar char="•"/>
              <a:defRPr sz="1879"/>
            </a:pPr>
            <a:r>
              <a:t>It is a computational model that mimics the way nerve cells work in the human brain</a:t>
            </a:r>
          </a:p>
        </p:txBody>
      </p:sp>
      <p:pic>
        <p:nvPicPr>
          <p:cNvPr id="256" name="Screenshot 2023-05-10 at 1.09.55 PM.png" descr="Screenshot 2023-05-10 at 1.09.55 PM.png"/>
          <p:cNvPicPr>
            <a:picLocks noChangeAspect="1"/>
          </p:cNvPicPr>
          <p:nvPr/>
        </p:nvPicPr>
        <p:blipFill>
          <a:blip r:embed="rId2"/>
          <a:stretch>
            <a:fillRect/>
          </a:stretch>
        </p:blipFill>
        <p:spPr>
          <a:xfrm>
            <a:off x="5478565" y="2153818"/>
            <a:ext cx="6196995" cy="4147116"/>
          </a:xfrm>
          <a:prstGeom prst="rect">
            <a:avLst/>
          </a:prstGeom>
          <a:ln w="12700">
            <a:miter lim="400000"/>
          </a:ln>
        </p:spPr>
      </p:pic>
      <p:sp>
        <p:nvSpPr>
          <p:cNvPr id="257" name="Text Placeholder 4"/>
          <p:cNvSpPr txBox="1"/>
          <p:nvPr/>
        </p:nvSpPr>
        <p:spPr>
          <a:xfrm>
            <a:off x="646359" y="2153818"/>
            <a:ext cx="10709031" cy="314226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tIns="45720" rIns="45719" bIns="45720" anchor="t">
            <a:normAutofit/>
          </a:bodyPr>
          <a:lstStyle/>
          <a:p>
            <a:pPr defTabSz="914353">
              <a:lnSpc>
                <a:spcPct val="90000"/>
              </a:lnSpc>
              <a:spcBef>
                <a:spcPts val="1000"/>
              </a:spcBef>
              <a:defRPr sz="2000">
                <a:solidFill>
                  <a:schemeClr val="accent1"/>
                </a:solidFill>
                <a:latin typeface="IBM Plex Sans Light"/>
                <a:ea typeface="IBM Plex Sans Light"/>
                <a:cs typeface="IBM Plex Sans Light"/>
                <a:sym typeface="IBM Plex Sans Light"/>
              </a:defRPr>
            </a:pPr>
            <a:r>
              <a:t>Architecture of ANN</a:t>
            </a:r>
          </a:p>
          <a:p>
            <a:pPr marL="200025" indent="-200025" defTabSz="914353">
              <a:lnSpc>
                <a:spcPct val="90000"/>
              </a:lnSpc>
              <a:spcBef>
                <a:spcPts val="1000"/>
              </a:spcBef>
              <a:buSzPct val="100000"/>
              <a:buChar char="•"/>
              <a:defRPr sz="2000">
                <a:solidFill>
                  <a:schemeClr val="accent1"/>
                </a:solidFill>
                <a:latin typeface="IBM Plex Sans Light"/>
                <a:ea typeface="IBM Plex Sans Light"/>
                <a:cs typeface="IBM Plex Sans Light"/>
                <a:sym typeface="IBM Plex Sans Light"/>
              </a:defRPr>
            </a:pPr>
            <a:r>
              <a:t>Input Layer</a:t>
            </a:r>
          </a:p>
          <a:p>
            <a:pPr marL="200025" indent="-200025" defTabSz="914353">
              <a:lnSpc>
                <a:spcPct val="90000"/>
              </a:lnSpc>
              <a:spcBef>
                <a:spcPts val="1000"/>
              </a:spcBef>
              <a:buSzPct val="100000"/>
              <a:buChar char="•"/>
              <a:defRPr sz="2000">
                <a:solidFill>
                  <a:schemeClr val="accent1"/>
                </a:solidFill>
                <a:latin typeface="IBM Plex Sans Light"/>
                <a:ea typeface="IBM Plex Sans Light"/>
                <a:cs typeface="IBM Plex Sans Light"/>
                <a:sym typeface="IBM Plex Sans Light"/>
              </a:defRPr>
            </a:pPr>
            <a:r>
              <a:rPr>
                <a:solidFill>
                  <a:srgbClr val="A32537"/>
                </a:solidFill>
              </a:rPr>
              <a:t>Output</a:t>
            </a:r>
            <a:r>
              <a:t> Layer</a:t>
            </a:r>
          </a:p>
          <a:p>
            <a:pPr marL="200025" indent="-200025" defTabSz="914353">
              <a:lnSpc>
                <a:spcPct val="90000"/>
              </a:lnSpc>
              <a:spcBef>
                <a:spcPts val="1000"/>
              </a:spcBef>
              <a:buSzPct val="100000"/>
              <a:buChar char="•"/>
              <a:defRPr sz="2000">
                <a:solidFill>
                  <a:schemeClr val="accent1"/>
                </a:solidFill>
                <a:latin typeface="IBM Plex Sans Light"/>
                <a:ea typeface="IBM Plex Sans Light"/>
                <a:cs typeface="IBM Plex Sans Light"/>
                <a:sym typeface="IBM Plex Sans Light"/>
              </a:defRPr>
            </a:pPr>
            <a:r>
              <a:t>Hidden Layer</a:t>
            </a:r>
          </a:p>
          <a:p>
            <a:pPr marL="200025" indent="-200025" defTabSz="914353">
              <a:lnSpc>
                <a:spcPct val="90000"/>
              </a:lnSpc>
              <a:spcBef>
                <a:spcPts val="1000"/>
              </a:spcBef>
              <a:buSzPct val="100000"/>
              <a:buChar char="•"/>
              <a:defRPr sz="2000">
                <a:solidFill>
                  <a:schemeClr val="accent1"/>
                </a:solidFill>
                <a:latin typeface="IBM Plex Sans Light"/>
                <a:ea typeface="IBM Plex Sans Light"/>
                <a:cs typeface="IBM Plex Sans Light"/>
                <a:sym typeface="IBM Plex Sans Light"/>
              </a:defRPr>
            </a:pPr>
            <a:r>
              <a:t>Neurons</a:t>
            </a:r>
          </a:p>
          <a:p>
            <a:pPr marL="200025" indent="-200025" defTabSz="914353">
              <a:lnSpc>
                <a:spcPct val="90000"/>
              </a:lnSpc>
              <a:spcBef>
                <a:spcPts val="1000"/>
              </a:spcBef>
              <a:buSzPct val="100000"/>
              <a:buChar char="•"/>
              <a:defRPr sz="2000">
                <a:solidFill>
                  <a:schemeClr val="accent1"/>
                </a:solidFill>
                <a:latin typeface="IBM Plex Sans Light"/>
                <a:ea typeface="IBM Plex Sans Light"/>
                <a:cs typeface="IBM Plex Sans Light"/>
                <a:sym typeface="IBM Plex Sans Light"/>
              </a:defRPr>
            </a:pPr>
            <a:r>
              <a:t>Weights</a:t>
            </a:r>
            <a:r>
              <a:rPr lang="en-US"/>
              <a:t> </a:t>
            </a:r>
            <a:endParaRPr/>
          </a:p>
          <a:p>
            <a:pPr marL="200025" indent="-200025" defTabSz="914353">
              <a:lnSpc>
                <a:spcPct val="90000"/>
              </a:lnSpc>
              <a:spcBef>
                <a:spcPts val="1000"/>
              </a:spcBef>
              <a:buSzPct val="100000"/>
              <a:buChar char="•"/>
              <a:defRPr sz="2000">
                <a:solidFill>
                  <a:schemeClr val="accent1"/>
                </a:solidFill>
                <a:latin typeface="IBM Plex Sans Light"/>
                <a:ea typeface="IBM Plex Sans Light"/>
                <a:cs typeface="IBM Plex Sans Light"/>
                <a:sym typeface="IBM Plex Sans Light"/>
              </a:defRPr>
            </a:pPr>
            <a:r>
              <a:t>Biases</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Our model Architecture and training parameters"/>
          <p:cNvSpPr txBox="1">
            <a:spLocks noGrp="1"/>
          </p:cNvSpPr>
          <p:nvPr>
            <p:ph type="title"/>
          </p:nvPr>
        </p:nvSpPr>
        <p:spPr>
          <a:prstGeom prst="rect">
            <a:avLst/>
          </a:prstGeom>
        </p:spPr>
        <p:txBody>
          <a:bodyPr/>
          <a:lstStyle>
            <a:lvl1pPr defTabSz="832062">
              <a:defRPr sz="3640"/>
            </a:lvl1pPr>
          </a:lstStyle>
          <a:p>
            <a:r>
              <a:t>Our model Architecture and training parameters</a:t>
            </a:r>
          </a:p>
        </p:txBody>
      </p:sp>
      <p:sp>
        <p:nvSpPr>
          <p:cNvPr id="260" name="Input layer:  neurons = 64, activation = Relu…"/>
          <p:cNvSpPr txBox="1">
            <a:spLocks noGrp="1"/>
          </p:cNvSpPr>
          <p:nvPr>
            <p:ph type="body" sz="half" idx="1"/>
          </p:nvPr>
        </p:nvSpPr>
        <p:spPr>
          <a:xfrm>
            <a:off x="646358" y="1184303"/>
            <a:ext cx="5998295" cy="4792460"/>
          </a:xfrm>
          <a:prstGeom prst="rect">
            <a:avLst/>
          </a:prstGeom>
        </p:spPr>
        <p:txBody>
          <a:bodyPr/>
          <a:lstStyle/>
          <a:p>
            <a:pPr marL="188494" indent="-188494" defTabSz="859492">
              <a:spcBef>
                <a:spcPts val="900"/>
              </a:spcBef>
              <a:buSzPct val="100000"/>
              <a:buChar char="•"/>
              <a:defRPr sz="1879"/>
            </a:pPr>
            <a:r>
              <a:t>Input layer:  neurons = 64, activation = Relu</a:t>
            </a:r>
          </a:p>
          <a:p>
            <a:pPr marL="188494" indent="-188494" defTabSz="859492">
              <a:spcBef>
                <a:spcPts val="900"/>
              </a:spcBef>
              <a:buSzPct val="100000"/>
              <a:buChar char="•"/>
              <a:defRPr sz="1879"/>
            </a:pPr>
            <a:r>
              <a:t>Dropout = 0.5</a:t>
            </a:r>
          </a:p>
          <a:p>
            <a:pPr marL="188494" indent="-188494" defTabSz="859492">
              <a:spcBef>
                <a:spcPts val="900"/>
              </a:spcBef>
              <a:buSzPct val="100000"/>
              <a:buChar char="•"/>
              <a:defRPr sz="1879"/>
            </a:pPr>
            <a:r>
              <a:t>Hidden layer : neurons = 32, activation = Relu</a:t>
            </a:r>
          </a:p>
          <a:p>
            <a:pPr marL="188494" indent="-188494" defTabSz="859492">
              <a:spcBef>
                <a:spcPts val="900"/>
              </a:spcBef>
              <a:buSzPct val="100000"/>
              <a:buChar char="•"/>
              <a:defRPr sz="1879"/>
            </a:pPr>
            <a:r>
              <a:t>Dropout = 0.5</a:t>
            </a:r>
          </a:p>
          <a:p>
            <a:pPr marL="188494" indent="-188494" defTabSz="859492">
              <a:spcBef>
                <a:spcPts val="900"/>
              </a:spcBef>
              <a:buSzPct val="100000"/>
              <a:buChar char="•"/>
              <a:defRPr sz="1879"/>
            </a:pPr>
            <a:r>
              <a:t>Output layer: neurons=1, activation = sigmoid</a:t>
            </a:r>
          </a:p>
          <a:p>
            <a:pPr defTabSz="859492">
              <a:spcBef>
                <a:spcPts val="900"/>
              </a:spcBef>
              <a:defRPr sz="1879"/>
            </a:pPr>
            <a:endParaRPr/>
          </a:p>
          <a:p>
            <a:pPr marL="188494" indent="-188494" defTabSz="859492">
              <a:spcBef>
                <a:spcPts val="900"/>
              </a:spcBef>
              <a:buSzPct val="100000"/>
              <a:buChar char="•"/>
              <a:defRPr sz="1879"/>
            </a:pPr>
            <a:r>
              <a:t>Optimizers used are Adam and Stochastic Gradient Descent </a:t>
            </a:r>
          </a:p>
          <a:p>
            <a:pPr marL="188494" indent="-188494" defTabSz="859492">
              <a:spcBef>
                <a:spcPts val="900"/>
              </a:spcBef>
              <a:buSzPct val="100000"/>
              <a:buChar char="•"/>
              <a:defRPr sz="1879"/>
            </a:pPr>
            <a:r>
              <a:t>Learning rate = 0.01</a:t>
            </a:r>
          </a:p>
          <a:p>
            <a:pPr marL="188494" indent="-188494" defTabSz="859492">
              <a:spcBef>
                <a:spcPts val="900"/>
              </a:spcBef>
              <a:buSzPct val="100000"/>
              <a:buChar char="•"/>
              <a:defRPr sz="1879"/>
            </a:pPr>
            <a:r>
              <a:t>Loss = Binary cross entropy </a:t>
            </a:r>
          </a:p>
          <a:p>
            <a:pPr marL="188494" indent="-188494" defTabSz="859492">
              <a:spcBef>
                <a:spcPts val="900"/>
              </a:spcBef>
              <a:buSzPct val="100000"/>
              <a:buChar char="•"/>
              <a:defRPr sz="1879"/>
            </a:pPr>
            <a:r>
              <a:t>Epochs = 20</a:t>
            </a:r>
          </a:p>
          <a:p>
            <a:pPr marL="188494" indent="-188494" defTabSz="859492">
              <a:spcBef>
                <a:spcPts val="900"/>
              </a:spcBef>
              <a:buSzPct val="100000"/>
              <a:buChar char="•"/>
              <a:defRPr sz="1879"/>
            </a:pPr>
            <a:r>
              <a:t>Batch size = 128</a:t>
            </a:r>
          </a:p>
          <a:p>
            <a:pPr marL="188494" indent="-188494" defTabSz="859492">
              <a:spcBef>
                <a:spcPts val="900"/>
              </a:spcBef>
              <a:buSzPct val="100000"/>
              <a:buChar char="•"/>
              <a:defRPr sz="1879"/>
            </a:pPr>
            <a:r>
              <a:t>Validation split = 0.1</a:t>
            </a:r>
          </a:p>
        </p:txBody>
      </p:sp>
      <p:pic>
        <p:nvPicPr>
          <p:cNvPr id="262" name="Screenshot 2023-04-12 at 10.22.46 PM.png" descr="Screenshot 2023-04-12 at 10.22.46 PM.png"/>
          <p:cNvPicPr>
            <a:picLocks noChangeAspect="1"/>
          </p:cNvPicPr>
          <p:nvPr/>
        </p:nvPicPr>
        <p:blipFill>
          <a:blip r:embed="rId2"/>
          <a:stretch>
            <a:fillRect/>
          </a:stretch>
        </p:blipFill>
        <p:spPr>
          <a:xfrm>
            <a:off x="7174488" y="992735"/>
            <a:ext cx="3602217" cy="2704891"/>
          </a:xfrm>
          <a:prstGeom prst="rect">
            <a:avLst/>
          </a:prstGeom>
          <a:ln w="12700">
            <a:miter lim="400000"/>
          </a:ln>
        </p:spPr>
      </p:pic>
      <p:pic>
        <p:nvPicPr>
          <p:cNvPr id="263" name="Screenshot 2023-04-12 at 10.23.01 PM.png" descr="Screenshot 2023-04-12 at 10.23.01 PM.png"/>
          <p:cNvPicPr>
            <a:picLocks noChangeAspect="1"/>
          </p:cNvPicPr>
          <p:nvPr/>
        </p:nvPicPr>
        <p:blipFill>
          <a:blip r:embed="rId3"/>
          <a:stretch>
            <a:fillRect/>
          </a:stretch>
        </p:blipFill>
        <p:spPr>
          <a:xfrm>
            <a:off x="7099496" y="3713486"/>
            <a:ext cx="3752202" cy="2774516"/>
          </a:xfrm>
          <a:prstGeom prst="rect">
            <a:avLst/>
          </a:prstGeom>
          <a:ln w="12700">
            <a:miter lim="400000"/>
          </a:ln>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Evaluation matrix"/>
          <p:cNvSpPr txBox="1">
            <a:spLocks noGrp="1"/>
          </p:cNvSpPr>
          <p:nvPr>
            <p:ph type="title"/>
          </p:nvPr>
        </p:nvSpPr>
        <p:spPr>
          <a:prstGeom prst="rect">
            <a:avLst/>
          </a:prstGeom>
        </p:spPr>
        <p:txBody>
          <a:bodyPr/>
          <a:lstStyle/>
          <a:p>
            <a:r>
              <a:t>Evaluation matrix</a:t>
            </a:r>
          </a:p>
        </p:txBody>
      </p:sp>
      <p:sp>
        <p:nvSpPr>
          <p:cNvPr id="266" name="Make sure to use brand colors when creating tables and graphs. If graphs are placed from an outside source, please reformat to use the Stevens Theme Colors set in this template."/>
          <p:cNvSpPr txBox="1">
            <a:spLocks noGrp="1"/>
          </p:cNvSpPr>
          <p:nvPr>
            <p:ph type="body" sz="quarter" idx="1"/>
          </p:nvPr>
        </p:nvSpPr>
        <p:spPr>
          <a:xfrm>
            <a:off x="644771" y="1345482"/>
            <a:ext cx="5713698" cy="4973246"/>
          </a:xfrm>
          <a:prstGeom prst="rect">
            <a:avLst/>
          </a:prstGeom>
        </p:spPr>
        <p:txBody>
          <a:bodyPr lIns="45719" tIns="45720" rIns="45719" bIns="45720" anchor="t">
            <a:normAutofit/>
          </a:bodyPr>
          <a:lstStyle/>
          <a:p>
            <a:r>
              <a:rPr lang="en-US"/>
              <a:t>Key Things to Notice:</a:t>
            </a:r>
          </a:p>
          <a:p>
            <a:pPr marL="342900" indent="-342900">
              <a:buFont typeface="Arial"/>
              <a:buChar char="•"/>
            </a:pPr>
            <a:r>
              <a:rPr lang="en-US"/>
              <a:t>Accuracy of Adam optimizer is more</a:t>
            </a:r>
          </a:p>
          <a:p>
            <a:pPr marL="342900" indent="-342900">
              <a:buFont typeface="Arial"/>
              <a:buChar char="•"/>
            </a:pPr>
            <a:r>
              <a:rPr lang="en-US"/>
              <a:t>Precision of SGD optimizer is more but not significantly more</a:t>
            </a:r>
          </a:p>
          <a:p>
            <a:pPr marL="342900" indent="-342900">
              <a:buFont typeface="Arial"/>
              <a:buChar char="•"/>
            </a:pPr>
            <a:r>
              <a:rPr lang="en-US"/>
              <a:t>Recall of Adam optimizer is more than that of  SGD </a:t>
            </a:r>
          </a:p>
          <a:p>
            <a:pPr marL="342900" indent="-342900">
              <a:buFont typeface="Arial"/>
              <a:buChar char="•"/>
            </a:pPr>
            <a:r>
              <a:rPr lang="en-US"/>
              <a:t>F1 score of Adam optimizer is more </a:t>
            </a:r>
          </a:p>
          <a:p>
            <a:pPr marL="342900" indent="-342900">
              <a:buFont typeface="Arial"/>
              <a:buChar char="•"/>
            </a:pPr>
            <a:r>
              <a:rPr lang="en-US"/>
              <a:t>Bad F1 and Recall score shows that SGD optimizer is not good for our model</a:t>
            </a:r>
          </a:p>
        </p:txBody>
      </p:sp>
      <p:pic>
        <p:nvPicPr>
          <p:cNvPr id="2" name="Picture 2" descr="Table&#10;&#10;Description automatically generated">
            <a:extLst>
              <a:ext uri="{FF2B5EF4-FFF2-40B4-BE49-F238E27FC236}">
                <a16:creationId xmlns:a16="http://schemas.microsoft.com/office/drawing/2014/main" id="{F99C281F-41F7-AEC7-66C9-84D061028AE5}"/>
              </a:ext>
            </a:extLst>
          </p:cNvPr>
          <p:cNvPicPr>
            <a:picLocks noChangeAspect="1"/>
          </p:cNvPicPr>
          <p:nvPr/>
        </p:nvPicPr>
        <p:blipFill>
          <a:blip r:embed="rId2"/>
          <a:stretch>
            <a:fillRect/>
          </a:stretch>
        </p:blipFill>
        <p:spPr>
          <a:xfrm>
            <a:off x="6094941" y="1100559"/>
            <a:ext cx="5685367" cy="2582547"/>
          </a:xfrm>
          <a:prstGeom prst="rect">
            <a:avLst/>
          </a:prstGeom>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itle 1"/>
          <p:cNvSpPr txBox="1">
            <a:spLocks noGrp="1"/>
          </p:cNvSpPr>
          <p:nvPr>
            <p:ph type="title"/>
          </p:nvPr>
        </p:nvSpPr>
        <p:spPr>
          <a:xfrm>
            <a:off x="6324601" y="2504920"/>
            <a:ext cx="5206017" cy="934636"/>
          </a:xfrm>
          <a:prstGeom prst="rect">
            <a:avLst/>
          </a:prstGeom>
        </p:spPr>
        <p:txBody>
          <a:bodyPr/>
          <a:lstStyle/>
          <a:p>
            <a:r>
              <a:t>Team members</a:t>
            </a:r>
          </a:p>
        </p:txBody>
      </p:sp>
      <p:sp>
        <p:nvSpPr>
          <p:cNvPr id="241" name="Subtitle 2"/>
          <p:cNvSpPr txBox="1">
            <a:spLocks noGrp="1"/>
          </p:cNvSpPr>
          <p:nvPr>
            <p:ph type="body" sz="quarter" idx="1"/>
          </p:nvPr>
        </p:nvSpPr>
        <p:spPr>
          <a:xfrm>
            <a:off x="6616700" y="3603636"/>
            <a:ext cx="4913916" cy="1922368"/>
          </a:xfrm>
          <a:prstGeom prst="rect">
            <a:avLst/>
          </a:prstGeom>
        </p:spPr>
        <p:txBody>
          <a:bodyPr lIns="45719" tIns="45720" rIns="45719" bIns="45720" anchor="t">
            <a:normAutofit/>
          </a:bodyPr>
          <a:lstStyle/>
          <a:p>
            <a:r>
              <a:t>Darsh Patel(20012159)</a:t>
            </a:r>
          </a:p>
          <a:p>
            <a:r>
              <a:t>Janmejay Mohanty(20009315)</a:t>
            </a:r>
          </a:p>
          <a:p>
            <a:r>
              <a:t>Soumen </a:t>
            </a:r>
            <a:r>
              <a:rPr lang="en-US"/>
              <a:t>Sikder </a:t>
            </a:r>
            <a:r>
              <a:t>Shuvo(20011273)</a:t>
            </a:r>
            <a:endParaRPr sz="1200"/>
          </a:p>
        </p:txBody>
      </p:sp>
      <p:sp>
        <p:nvSpPr>
          <p:cNvPr id="242" name="Text Placeholder 4"/>
          <p:cNvSpPr>
            <a:spLocks noGrp="1"/>
          </p:cNvSpPr>
          <p:nvPr>
            <p:ph type="body" idx="21"/>
          </p:nvPr>
        </p:nvSpPr>
        <p:spPr>
          <a:xfrm>
            <a:off x="6794500" y="5690084"/>
            <a:ext cx="4736116" cy="42250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 </a:t>
            </a:r>
          </a:p>
        </p:txBody>
      </p:sp>
      <p:sp>
        <p:nvSpPr>
          <p:cNvPr id="243" name="Date Placeholder 3"/>
          <p:cNvSpPr/>
          <p:nvPr/>
        </p:nvSpPr>
        <p:spPr>
          <a:xfrm>
            <a:off x="10413133" y="6335168"/>
            <a:ext cx="1213589" cy="246221"/>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20" rIns="45719" bIns="45720" anchor="t">
            <a:spAutoFit/>
          </a:bodyPr>
          <a:lstStyle>
            <a:lvl1pPr algn="r">
              <a:defRPr sz="1000" b="1">
                <a:solidFill>
                  <a:schemeClr val="accent6">
                    <a:hueOff val="-1565217"/>
                    <a:satOff val="-99999"/>
                    <a:lumOff val="4509"/>
                  </a:schemeClr>
                </a:solidFill>
                <a:latin typeface="IBM Plex Sans"/>
                <a:ea typeface="IBM Plex Sans"/>
                <a:cs typeface="IBM Plex Sans"/>
                <a:sym typeface="IBM Plex Sans"/>
              </a:defRPr>
            </a:lvl1pPr>
          </a:lstStyle>
          <a:p>
            <a:endParaRPr lang="en-US"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9D1C0-FEC8-9C62-E0DD-737E2852F50C}"/>
              </a:ext>
            </a:extLst>
          </p:cNvPr>
          <p:cNvSpPr>
            <a:spLocks noGrp="1"/>
          </p:cNvSpPr>
          <p:nvPr>
            <p:ph type="title"/>
          </p:nvPr>
        </p:nvSpPr>
        <p:spPr/>
        <p:txBody>
          <a:bodyPr lIns="45719" tIns="45720" rIns="45719" bIns="45720" anchor="t">
            <a:normAutofit/>
          </a:bodyPr>
          <a:lstStyle/>
          <a:p>
            <a:r>
              <a:rPr lang="en-US"/>
              <a:t>Hyper Parameter tunning</a:t>
            </a:r>
          </a:p>
        </p:txBody>
      </p:sp>
      <p:sp>
        <p:nvSpPr>
          <p:cNvPr id="3" name="Text Placeholder 2">
            <a:extLst>
              <a:ext uri="{FF2B5EF4-FFF2-40B4-BE49-F238E27FC236}">
                <a16:creationId xmlns:a16="http://schemas.microsoft.com/office/drawing/2014/main" id="{7FF8D390-E1C6-A786-301E-6C0469F511C1}"/>
              </a:ext>
            </a:extLst>
          </p:cNvPr>
          <p:cNvSpPr>
            <a:spLocks noGrp="1"/>
          </p:cNvSpPr>
          <p:nvPr>
            <p:ph type="body" sz="quarter" idx="1"/>
          </p:nvPr>
        </p:nvSpPr>
        <p:spPr>
          <a:xfrm>
            <a:off x="644771" y="1345482"/>
            <a:ext cx="5348573" cy="4153037"/>
          </a:xfrm>
        </p:spPr>
        <p:txBody>
          <a:bodyPr lIns="45719" tIns="45720" rIns="45719" bIns="45720" anchor="t">
            <a:normAutofit/>
          </a:bodyPr>
          <a:lstStyle/>
          <a:p>
            <a:pPr marL="342900" indent="-342900">
              <a:buFont typeface="Arial"/>
              <a:buChar char="•"/>
            </a:pPr>
            <a:r>
              <a:rPr lang="en-US" err="1"/>
              <a:t>GridSearch</a:t>
            </a:r>
            <a:r>
              <a:rPr lang="en-US"/>
              <a:t> </a:t>
            </a:r>
          </a:p>
          <a:p>
            <a:pPr marL="342900" indent="-342900">
              <a:buFont typeface="Arial"/>
              <a:buChar char="•"/>
            </a:pPr>
            <a:r>
              <a:rPr lang="en-US">
                <a:solidFill>
                  <a:srgbClr val="A32537"/>
                </a:solidFill>
              </a:rPr>
              <a:t>Batch Size:  32, 64, 128</a:t>
            </a:r>
          </a:p>
          <a:p>
            <a:pPr marL="342900" indent="-342900">
              <a:buFont typeface="Arial"/>
              <a:buChar char="•"/>
            </a:pPr>
            <a:r>
              <a:rPr lang="en-US">
                <a:solidFill>
                  <a:srgbClr val="A32537"/>
                </a:solidFill>
              </a:rPr>
              <a:t>Epochs: 10, 20, 30 </a:t>
            </a:r>
          </a:p>
          <a:p>
            <a:pPr marL="342900" indent="-342900">
              <a:buFont typeface="Arial"/>
              <a:buChar char="•"/>
            </a:pPr>
            <a:r>
              <a:rPr lang="en-US">
                <a:solidFill>
                  <a:srgbClr val="A32537"/>
                </a:solidFill>
              </a:rPr>
              <a:t>Optimizer: Adam(Learning rate=0.001), Adam(Learning rate= 0.01)</a:t>
            </a:r>
          </a:p>
          <a:p>
            <a:pPr marL="342900" indent="-342900">
              <a:buFont typeface="Arial"/>
              <a:buChar char="•"/>
            </a:pPr>
            <a:r>
              <a:rPr lang="en-US">
                <a:solidFill>
                  <a:srgbClr val="A32537"/>
                </a:solidFill>
              </a:rPr>
              <a:t>Dropout rate: 0.2, 0.3, 0.5</a:t>
            </a:r>
          </a:p>
          <a:p>
            <a:pPr marL="342900" indent="-342900">
              <a:buFont typeface="Arial"/>
              <a:buChar char="•"/>
            </a:pPr>
            <a:r>
              <a:rPr lang="en-US">
                <a:solidFill>
                  <a:srgbClr val="A32537"/>
                </a:solidFill>
              </a:rPr>
              <a:t>CV = 3</a:t>
            </a:r>
          </a:p>
          <a:p>
            <a:pPr marL="342900" indent="-342900">
              <a:buFont typeface="Arial"/>
              <a:buChar char="•"/>
            </a:pPr>
            <a:r>
              <a:rPr lang="en-US">
                <a:solidFill>
                  <a:srgbClr val="A32537"/>
                </a:solidFill>
              </a:rPr>
              <a:t>Total fit = 3 * 3 * 2 * 3 * 3 = 162 fits</a:t>
            </a:r>
          </a:p>
          <a:p>
            <a:pPr marL="342900" indent="-342900">
              <a:buFont typeface="Arial"/>
              <a:buChar char="•"/>
            </a:pPr>
            <a:r>
              <a:rPr lang="en-US">
                <a:solidFill>
                  <a:srgbClr val="A32537"/>
                </a:solidFill>
              </a:rPr>
              <a:t>Best Test score : batch size = 128, Dropout = 0.3, epochs 20, learning rate = 0.001</a:t>
            </a:r>
            <a:endParaRPr lang="en-US"/>
          </a:p>
          <a:p>
            <a:pPr marL="342900" indent="-342900">
              <a:buFont typeface="Arial"/>
              <a:buChar char="•"/>
            </a:pPr>
            <a:endParaRPr lang="en-US">
              <a:solidFill>
                <a:srgbClr val="A32537"/>
              </a:solidFill>
            </a:endParaRPr>
          </a:p>
          <a:p>
            <a:pPr>
              <a:buFont typeface="Arial"/>
              <a:buChar char="•"/>
            </a:pPr>
            <a:endParaRPr lang="en-US" sz="900">
              <a:solidFill>
                <a:srgbClr val="D4D4D4"/>
              </a:solidFill>
              <a:latin typeface="Menlo"/>
            </a:endParaRPr>
          </a:p>
          <a:p>
            <a:pPr marL="342900" indent="-342900">
              <a:buFont typeface="Arial"/>
              <a:buChar char="•"/>
            </a:pPr>
            <a:endParaRPr lang="en-US">
              <a:solidFill>
                <a:srgbClr val="A32537"/>
              </a:solidFill>
            </a:endParaRPr>
          </a:p>
        </p:txBody>
      </p:sp>
      <p:pic>
        <p:nvPicPr>
          <p:cNvPr id="4" name="Picture 4" descr="Chart, line chart&#10;&#10;Description automatically generated">
            <a:extLst>
              <a:ext uri="{FF2B5EF4-FFF2-40B4-BE49-F238E27FC236}">
                <a16:creationId xmlns:a16="http://schemas.microsoft.com/office/drawing/2014/main" id="{EB3E42C4-D7EA-20CD-0949-A69DB2196946}"/>
              </a:ext>
            </a:extLst>
          </p:cNvPr>
          <p:cNvPicPr>
            <a:picLocks noChangeAspect="1"/>
          </p:cNvPicPr>
          <p:nvPr/>
        </p:nvPicPr>
        <p:blipFill>
          <a:blip r:embed="rId2"/>
          <a:stretch>
            <a:fillRect/>
          </a:stretch>
        </p:blipFill>
        <p:spPr>
          <a:xfrm>
            <a:off x="5999692" y="1343595"/>
            <a:ext cx="5748866" cy="4139060"/>
          </a:xfrm>
          <a:prstGeom prst="rect">
            <a:avLst/>
          </a:prstGeom>
        </p:spPr>
      </p:pic>
    </p:spTree>
    <p:extLst>
      <p:ext uri="{BB962C8B-B14F-4D97-AF65-F5344CB8AC3E}">
        <p14:creationId xmlns:p14="http://schemas.microsoft.com/office/powerpoint/2010/main" val="1873318102"/>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1988B-F52E-B080-9DA1-F8A7E9E9B0F7}"/>
              </a:ext>
            </a:extLst>
          </p:cNvPr>
          <p:cNvSpPr>
            <a:spLocks noGrp="1"/>
          </p:cNvSpPr>
          <p:nvPr>
            <p:ph type="title"/>
          </p:nvPr>
        </p:nvSpPr>
        <p:spPr/>
        <p:txBody>
          <a:bodyPr lIns="45719" tIns="45720" rIns="45719" bIns="45720" anchor="t">
            <a:normAutofit/>
          </a:bodyPr>
          <a:lstStyle/>
          <a:p>
            <a:r>
              <a:rPr lang="en-US"/>
              <a:t>Logistic Regression</a:t>
            </a:r>
            <a:endParaRPr lang="en-US" b="0"/>
          </a:p>
          <a:p>
            <a:endParaRPr lang="en-US"/>
          </a:p>
        </p:txBody>
      </p:sp>
      <p:sp>
        <p:nvSpPr>
          <p:cNvPr id="3" name="Text Placeholder 2">
            <a:extLst>
              <a:ext uri="{FF2B5EF4-FFF2-40B4-BE49-F238E27FC236}">
                <a16:creationId xmlns:a16="http://schemas.microsoft.com/office/drawing/2014/main" id="{ED2BDB4E-C085-7A1D-06A1-1072385EC345}"/>
              </a:ext>
            </a:extLst>
          </p:cNvPr>
          <p:cNvSpPr>
            <a:spLocks noGrp="1"/>
          </p:cNvSpPr>
          <p:nvPr>
            <p:ph type="body" idx="1"/>
          </p:nvPr>
        </p:nvSpPr>
        <p:spPr>
          <a:xfrm>
            <a:off x="644771" y="1308040"/>
            <a:ext cx="10709031" cy="4235176"/>
          </a:xfrm>
        </p:spPr>
        <p:txBody>
          <a:bodyPr lIns="45719" tIns="45720" rIns="45719" bIns="45720" anchor="t">
            <a:normAutofit/>
          </a:bodyPr>
          <a:lstStyle/>
          <a:p>
            <a:r>
              <a:rPr lang="en-US"/>
              <a:t>The logistic model is a statistical model that models the probability of an event taking place by</a:t>
            </a:r>
            <a:br>
              <a:rPr lang="en-US"/>
            </a:br>
            <a:r>
              <a:rPr lang="en-US"/>
              <a:t>having the log-odds for the event be a linear combination of one or more independent variables</a:t>
            </a:r>
          </a:p>
          <a:p>
            <a:r>
              <a:rPr lang="en-US"/>
              <a:t>Logistic regression estimates the parameters of a logistic model</a:t>
            </a:r>
          </a:p>
          <a:p>
            <a:r>
              <a:rPr lang="en-US"/>
              <a:t>General Logistic Regression expression:</a:t>
            </a:r>
          </a:p>
          <a:p>
            <a:pPr marL="0" indent="0">
              <a:buNone/>
            </a:pPr>
            <a:r>
              <a:rPr lang="en-US"/>
              <a:t>     </a:t>
            </a:r>
          </a:p>
          <a:p>
            <a:pPr marL="0" indent="0">
              <a:buNone/>
            </a:pPr>
            <a:endParaRPr lang="en-US"/>
          </a:p>
          <a:p>
            <a:pPr marL="0" indent="0">
              <a:buNone/>
            </a:pPr>
            <a:endParaRPr lang="en-US"/>
          </a:p>
          <a:p>
            <a:pPr marL="285750" indent="-285750">
              <a:buFont typeface="Arial"/>
              <a:buChar char="▪"/>
            </a:pPr>
            <a:r>
              <a:rPr lang="en-US"/>
              <a:t>Logistic Regression helps us to identify the data anomalies</a:t>
            </a:r>
          </a:p>
          <a:p>
            <a:pPr marL="285750" indent="-285750">
              <a:buFont typeface="Arial"/>
              <a:buChar char="▪"/>
            </a:pPr>
            <a:endParaRPr lang="en-US"/>
          </a:p>
          <a:p>
            <a:pPr marL="0" indent="0">
              <a:buNone/>
            </a:pPr>
            <a:endParaRPr lang="en-US"/>
          </a:p>
          <a:p>
            <a:pPr marL="0" indent="0">
              <a:buNone/>
            </a:pPr>
            <a:endParaRPr lang="en-US"/>
          </a:p>
        </p:txBody>
      </p:sp>
      <p:pic>
        <p:nvPicPr>
          <p:cNvPr id="4" name="Picture 4" descr="A picture containing diagram&#10;&#10;Description automatically generated">
            <a:extLst>
              <a:ext uri="{FF2B5EF4-FFF2-40B4-BE49-F238E27FC236}">
                <a16:creationId xmlns:a16="http://schemas.microsoft.com/office/drawing/2014/main" id="{C0ADDA55-8137-AEAE-7E53-279971B8A8DB}"/>
              </a:ext>
            </a:extLst>
          </p:cNvPr>
          <p:cNvPicPr>
            <a:picLocks noChangeAspect="1"/>
          </p:cNvPicPr>
          <p:nvPr/>
        </p:nvPicPr>
        <p:blipFill>
          <a:blip r:embed="rId2"/>
          <a:stretch>
            <a:fillRect/>
          </a:stretch>
        </p:blipFill>
        <p:spPr>
          <a:xfrm>
            <a:off x="3919237" y="2897659"/>
            <a:ext cx="2609850" cy="609600"/>
          </a:xfrm>
          <a:prstGeom prst="rect">
            <a:avLst/>
          </a:prstGeom>
        </p:spPr>
      </p:pic>
      <p:pic>
        <p:nvPicPr>
          <p:cNvPr id="5" name="Picture 5" descr="Diagram&#10;&#10;Description automatically generated">
            <a:extLst>
              <a:ext uri="{FF2B5EF4-FFF2-40B4-BE49-F238E27FC236}">
                <a16:creationId xmlns:a16="http://schemas.microsoft.com/office/drawing/2014/main" id="{72FDB13D-1979-C160-57E8-1C8C03916018}"/>
              </a:ext>
            </a:extLst>
          </p:cNvPr>
          <p:cNvPicPr>
            <a:picLocks noChangeAspect="1"/>
          </p:cNvPicPr>
          <p:nvPr/>
        </p:nvPicPr>
        <p:blipFill>
          <a:blip r:embed="rId3"/>
          <a:stretch>
            <a:fillRect/>
          </a:stretch>
        </p:blipFill>
        <p:spPr>
          <a:xfrm>
            <a:off x="7421283" y="2662369"/>
            <a:ext cx="3960905" cy="2885440"/>
          </a:xfrm>
          <a:prstGeom prst="rect">
            <a:avLst/>
          </a:prstGeom>
        </p:spPr>
      </p:pic>
    </p:spTree>
    <p:extLst>
      <p:ext uri="{BB962C8B-B14F-4D97-AF65-F5344CB8AC3E}">
        <p14:creationId xmlns:p14="http://schemas.microsoft.com/office/powerpoint/2010/main" val="4168150297"/>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E8BE23E-95CA-6668-0FB9-18E19D7E4D36}"/>
              </a:ext>
            </a:extLst>
          </p:cNvPr>
          <p:cNvSpPr>
            <a:spLocks noGrp="1"/>
          </p:cNvSpPr>
          <p:nvPr>
            <p:ph type="title"/>
          </p:nvPr>
        </p:nvSpPr>
        <p:spPr>
          <a:xfrm>
            <a:off x="644768" y="365125"/>
            <a:ext cx="10710621" cy="845023"/>
          </a:xfrm>
        </p:spPr>
        <p:txBody>
          <a:bodyPr lIns="45719" tIns="45720" rIns="45719" bIns="45720" anchor="t">
            <a:normAutofit/>
          </a:bodyPr>
          <a:lstStyle/>
          <a:p>
            <a:r>
              <a:rPr lang="en-US"/>
              <a:t>Results Of Hyperparameter Logistic Regression</a:t>
            </a:r>
          </a:p>
        </p:txBody>
      </p:sp>
      <p:sp>
        <p:nvSpPr>
          <p:cNvPr id="7" name="Rectangle 6">
            <a:extLst>
              <a:ext uri="{FF2B5EF4-FFF2-40B4-BE49-F238E27FC236}">
                <a16:creationId xmlns:a16="http://schemas.microsoft.com/office/drawing/2014/main" id="{1734F58B-12AD-96A9-CB3C-D2D4048B6FFA}"/>
              </a:ext>
            </a:extLst>
          </p:cNvPr>
          <p:cNvSpPr/>
          <p:nvPr/>
        </p:nvSpPr>
        <p:spPr>
          <a:xfrm>
            <a:off x="984422" y="1507524"/>
            <a:ext cx="3962400" cy="369330"/>
          </a:xfrm>
          <a:prstGeom prst="rect">
            <a:avLst/>
          </a:prstGeom>
          <a:solidFill>
            <a:schemeClr val="accent6">
              <a:hueOff val="-1565217"/>
              <a:satOff val="-99999"/>
              <a:lumOff val="4509"/>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lang="en-US"/>
              <a:t>Performed Hyperparameter tuning </a:t>
            </a:r>
          </a:p>
        </p:txBody>
      </p:sp>
      <p:sp>
        <p:nvSpPr>
          <p:cNvPr id="9" name="Rectangle: Rounded Corners 8">
            <a:extLst>
              <a:ext uri="{FF2B5EF4-FFF2-40B4-BE49-F238E27FC236}">
                <a16:creationId xmlns:a16="http://schemas.microsoft.com/office/drawing/2014/main" id="{552FF981-0DFA-319A-9C9F-047A60D7D18D}"/>
              </a:ext>
            </a:extLst>
          </p:cNvPr>
          <p:cNvSpPr/>
          <p:nvPr/>
        </p:nvSpPr>
        <p:spPr>
          <a:xfrm>
            <a:off x="4086054" y="3078620"/>
            <a:ext cx="4085967" cy="1021554"/>
          </a:xfrm>
          <a:prstGeom prst="roundRect">
            <a:avLst/>
          </a:prstGeom>
          <a:solidFill>
            <a:schemeClr val="accent6">
              <a:hueOff val="-1565217"/>
              <a:satOff val="-99999"/>
              <a:lumOff val="4509"/>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lang="en-US"/>
              <a:t>Regularization -&gt; 'L1'</a:t>
            </a:r>
          </a:p>
          <a:p>
            <a:r>
              <a:rPr lang="en-US"/>
              <a:t>Optimizer -&gt; '</a:t>
            </a:r>
            <a:r>
              <a:rPr lang="en-US" err="1"/>
              <a:t>liblinear</a:t>
            </a:r>
            <a:r>
              <a:rPr lang="en-US"/>
              <a:t>'</a:t>
            </a:r>
          </a:p>
          <a:p>
            <a:r>
              <a:rPr lang="en-US"/>
              <a:t>Inverse Regularization Strength -&gt; '10'</a:t>
            </a:r>
          </a:p>
        </p:txBody>
      </p:sp>
      <p:sp>
        <p:nvSpPr>
          <p:cNvPr id="11" name="Flowchart: Data 10">
            <a:extLst>
              <a:ext uri="{FF2B5EF4-FFF2-40B4-BE49-F238E27FC236}">
                <a16:creationId xmlns:a16="http://schemas.microsoft.com/office/drawing/2014/main" id="{1DAB979F-8A8D-B41A-C976-E26267B2EE73}"/>
              </a:ext>
            </a:extLst>
          </p:cNvPr>
          <p:cNvSpPr/>
          <p:nvPr/>
        </p:nvSpPr>
        <p:spPr>
          <a:xfrm>
            <a:off x="913198" y="5112438"/>
            <a:ext cx="4271319" cy="369330"/>
          </a:xfrm>
          <a:prstGeom prst="flowChartInputOutput">
            <a:avLst/>
          </a:prstGeom>
          <a:solidFill>
            <a:schemeClr val="accent6">
              <a:hueOff val="-1565217"/>
              <a:satOff val="-99999"/>
              <a:lumOff val="4509"/>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lang="en-US"/>
              <a:t>Accuracy Rate -&gt; 83%</a:t>
            </a:r>
            <a:endParaRPr lang="en-US" sz="1800" b="0" i="0" u="none" strike="noStrike" cap="none" spc="0" normalizeH="0" baseline="0">
              <a:ln>
                <a:noFill/>
              </a:ln>
              <a:solidFill>
                <a:srgbClr val="363D45"/>
              </a:solidFill>
              <a:effectLst/>
              <a:uFillTx/>
              <a:latin typeface="+mn-lt"/>
              <a:ea typeface="+mn-ea"/>
              <a:cs typeface="+mn-cs"/>
            </a:endParaRPr>
          </a:p>
        </p:txBody>
      </p:sp>
      <p:pic>
        <p:nvPicPr>
          <p:cNvPr id="13" name="Graphic 8" descr="Back with solid fill">
            <a:extLst>
              <a:ext uri="{FF2B5EF4-FFF2-40B4-BE49-F238E27FC236}">
                <a16:creationId xmlns:a16="http://schemas.microsoft.com/office/drawing/2014/main" id="{66DEC8B2-5F8B-7211-D4F3-534364D5F7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4920000">
            <a:off x="5014097" y="1928340"/>
            <a:ext cx="914400" cy="914400"/>
          </a:xfrm>
          <a:prstGeom prst="rect">
            <a:avLst/>
          </a:prstGeom>
        </p:spPr>
      </p:pic>
      <p:pic>
        <p:nvPicPr>
          <p:cNvPr id="15" name="Graphic 14" descr="Back with solid fill">
            <a:extLst>
              <a:ext uri="{FF2B5EF4-FFF2-40B4-BE49-F238E27FC236}">
                <a16:creationId xmlns:a16="http://schemas.microsoft.com/office/drawing/2014/main" id="{CF4DD261-7E95-596A-5C9B-A3DA9E568FF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9660000">
            <a:off x="5014097" y="4159421"/>
            <a:ext cx="914400" cy="914400"/>
          </a:xfrm>
          <a:prstGeom prst="rect">
            <a:avLst/>
          </a:prstGeom>
        </p:spPr>
      </p:pic>
    </p:spTree>
    <p:extLst>
      <p:ext uri="{BB962C8B-B14F-4D97-AF65-F5344CB8AC3E}">
        <p14:creationId xmlns:p14="http://schemas.microsoft.com/office/powerpoint/2010/main" val="33092056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42BF875-A997-FA76-4BF5-80AE8D8192F8}"/>
              </a:ext>
            </a:extLst>
          </p:cNvPr>
          <p:cNvSpPr txBox="1">
            <a:spLocks/>
          </p:cNvSpPr>
          <p:nvPr/>
        </p:nvSpPr>
        <p:spPr>
          <a:xfrm>
            <a:off x="644768" y="365125"/>
            <a:ext cx="10710621" cy="1112753"/>
          </a:xfrm>
          <a:prstGeom prst="rect">
            <a:avLst/>
          </a:prstGeom>
        </p:spPr>
        <p:txBody>
          <a:bodyPr lIns="45719" tIns="45720" rIns="45719" bIns="45720" anchor="t">
            <a:normAutofit lnSpcReduction="10000"/>
          </a:bodyPr>
          <a:lstStyle>
            <a:lvl1pPr marL="0" marR="0" indent="0" algn="l" defTabSz="914353" rtl="0" latinLnBrk="0">
              <a:lnSpc>
                <a:spcPct val="90000"/>
              </a:lnSpc>
              <a:spcBef>
                <a:spcPts val="0"/>
              </a:spcBef>
              <a:spcAft>
                <a:spcPts val="0"/>
              </a:spcAft>
              <a:buClrTx/>
              <a:buSzTx/>
              <a:buFontTx/>
              <a:buNone/>
              <a:tabLst/>
              <a:defRPr sz="4000" b="1" i="0" u="none" strike="noStrike" cap="none" spc="0" baseline="0">
                <a:solidFill>
                  <a:srgbClr val="363D45"/>
                </a:solidFill>
                <a:uFillTx/>
                <a:latin typeface="Saira Condensed Condensed SemiBold"/>
                <a:ea typeface="Saira Condensed Condensed SemiBold"/>
                <a:cs typeface="Saira Condensed Condensed SemiBold"/>
                <a:sym typeface="Saira Condensed Condensed SemiBold"/>
              </a:defRPr>
            </a:lvl1pPr>
            <a:lvl2pPr marL="0" marR="0" indent="0" algn="l" defTabSz="914353" rtl="0" latinLnBrk="0">
              <a:lnSpc>
                <a:spcPct val="90000"/>
              </a:lnSpc>
              <a:spcBef>
                <a:spcPts val="0"/>
              </a:spcBef>
              <a:spcAft>
                <a:spcPts val="0"/>
              </a:spcAft>
              <a:buClrTx/>
              <a:buSzTx/>
              <a:buFontTx/>
              <a:buNone/>
              <a:tabLst/>
              <a:defRPr sz="4000" b="1" i="0" u="none" strike="noStrike" cap="none" spc="0" baseline="0">
                <a:solidFill>
                  <a:srgbClr val="363D45"/>
                </a:solidFill>
                <a:uFillTx/>
                <a:latin typeface="Saira Condensed Condensed SemiBold"/>
                <a:ea typeface="Saira Condensed Condensed SemiBold"/>
                <a:cs typeface="Saira Condensed Condensed SemiBold"/>
                <a:sym typeface="Saira Condensed Condensed SemiBold"/>
              </a:defRPr>
            </a:lvl2pPr>
            <a:lvl3pPr marL="0" marR="0" indent="0" algn="l" defTabSz="914353" rtl="0" latinLnBrk="0">
              <a:lnSpc>
                <a:spcPct val="90000"/>
              </a:lnSpc>
              <a:spcBef>
                <a:spcPts val="0"/>
              </a:spcBef>
              <a:spcAft>
                <a:spcPts val="0"/>
              </a:spcAft>
              <a:buClrTx/>
              <a:buSzTx/>
              <a:buFontTx/>
              <a:buNone/>
              <a:tabLst/>
              <a:defRPr sz="4000" b="1" i="0" u="none" strike="noStrike" cap="none" spc="0" baseline="0">
                <a:solidFill>
                  <a:srgbClr val="363D45"/>
                </a:solidFill>
                <a:uFillTx/>
                <a:latin typeface="Saira Condensed Condensed SemiBold"/>
                <a:ea typeface="Saira Condensed Condensed SemiBold"/>
                <a:cs typeface="Saira Condensed Condensed SemiBold"/>
                <a:sym typeface="Saira Condensed Condensed SemiBold"/>
              </a:defRPr>
            </a:lvl3pPr>
            <a:lvl4pPr marL="0" marR="0" indent="0" algn="l" defTabSz="914353" rtl="0" latinLnBrk="0">
              <a:lnSpc>
                <a:spcPct val="90000"/>
              </a:lnSpc>
              <a:spcBef>
                <a:spcPts val="0"/>
              </a:spcBef>
              <a:spcAft>
                <a:spcPts val="0"/>
              </a:spcAft>
              <a:buClrTx/>
              <a:buSzTx/>
              <a:buFontTx/>
              <a:buNone/>
              <a:tabLst/>
              <a:defRPr sz="4000" b="1" i="0" u="none" strike="noStrike" cap="none" spc="0" baseline="0">
                <a:solidFill>
                  <a:srgbClr val="363D45"/>
                </a:solidFill>
                <a:uFillTx/>
                <a:latin typeface="Saira Condensed Condensed SemiBold"/>
                <a:ea typeface="Saira Condensed Condensed SemiBold"/>
                <a:cs typeface="Saira Condensed Condensed SemiBold"/>
                <a:sym typeface="Saira Condensed Condensed SemiBold"/>
              </a:defRPr>
            </a:lvl4pPr>
            <a:lvl5pPr marL="0" marR="0" indent="0" algn="l" defTabSz="914353" rtl="0" latinLnBrk="0">
              <a:lnSpc>
                <a:spcPct val="90000"/>
              </a:lnSpc>
              <a:spcBef>
                <a:spcPts val="0"/>
              </a:spcBef>
              <a:spcAft>
                <a:spcPts val="0"/>
              </a:spcAft>
              <a:buClrTx/>
              <a:buSzTx/>
              <a:buFontTx/>
              <a:buNone/>
              <a:tabLst/>
              <a:defRPr sz="4000" b="1" i="0" u="none" strike="noStrike" cap="none" spc="0" baseline="0">
                <a:solidFill>
                  <a:srgbClr val="363D45"/>
                </a:solidFill>
                <a:uFillTx/>
                <a:latin typeface="Saira Condensed Condensed SemiBold"/>
                <a:ea typeface="Saira Condensed Condensed SemiBold"/>
                <a:cs typeface="Saira Condensed Condensed SemiBold"/>
                <a:sym typeface="Saira Condensed Condensed SemiBold"/>
              </a:defRPr>
            </a:lvl5pPr>
            <a:lvl6pPr marL="0" marR="0" indent="0" algn="l" defTabSz="914353" rtl="0" latinLnBrk="0">
              <a:lnSpc>
                <a:spcPct val="90000"/>
              </a:lnSpc>
              <a:spcBef>
                <a:spcPts val="0"/>
              </a:spcBef>
              <a:spcAft>
                <a:spcPts val="0"/>
              </a:spcAft>
              <a:buClrTx/>
              <a:buSzTx/>
              <a:buFontTx/>
              <a:buNone/>
              <a:tabLst/>
              <a:defRPr sz="4000" b="1" i="0" u="none" strike="noStrike" cap="none" spc="0" baseline="0">
                <a:solidFill>
                  <a:srgbClr val="363D45"/>
                </a:solidFill>
                <a:uFillTx/>
                <a:latin typeface="Saira Condensed Condensed SemiBold"/>
                <a:ea typeface="Saira Condensed Condensed SemiBold"/>
                <a:cs typeface="Saira Condensed Condensed SemiBold"/>
                <a:sym typeface="Saira Condensed Condensed SemiBold"/>
              </a:defRPr>
            </a:lvl6pPr>
            <a:lvl7pPr marL="0" marR="0" indent="0" algn="l" defTabSz="914353" rtl="0" latinLnBrk="0">
              <a:lnSpc>
                <a:spcPct val="90000"/>
              </a:lnSpc>
              <a:spcBef>
                <a:spcPts val="0"/>
              </a:spcBef>
              <a:spcAft>
                <a:spcPts val="0"/>
              </a:spcAft>
              <a:buClrTx/>
              <a:buSzTx/>
              <a:buFontTx/>
              <a:buNone/>
              <a:tabLst/>
              <a:defRPr sz="4000" b="1" i="0" u="none" strike="noStrike" cap="none" spc="0" baseline="0">
                <a:solidFill>
                  <a:srgbClr val="363D45"/>
                </a:solidFill>
                <a:uFillTx/>
                <a:latin typeface="Saira Condensed Condensed SemiBold"/>
                <a:ea typeface="Saira Condensed Condensed SemiBold"/>
                <a:cs typeface="Saira Condensed Condensed SemiBold"/>
                <a:sym typeface="Saira Condensed Condensed SemiBold"/>
              </a:defRPr>
            </a:lvl7pPr>
            <a:lvl8pPr marL="0" marR="0" indent="0" algn="l" defTabSz="914353" rtl="0" latinLnBrk="0">
              <a:lnSpc>
                <a:spcPct val="90000"/>
              </a:lnSpc>
              <a:spcBef>
                <a:spcPts val="0"/>
              </a:spcBef>
              <a:spcAft>
                <a:spcPts val="0"/>
              </a:spcAft>
              <a:buClrTx/>
              <a:buSzTx/>
              <a:buFontTx/>
              <a:buNone/>
              <a:tabLst/>
              <a:defRPr sz="4000" b="1" i="0" u="none" strike="noStrike" cap="none" spc="0" baseline="0">
                <a:solidFill>
                  <a:srgbClr val="363D45"/>
                </a:solidFill>
                <a:uFillTx/>
                <a:latin typeface="Saira Condensed Condensed SemiBold"/>
                <a:ea typeface="Saira Condensed Condensed SemiBold"/>
                <a:cs typeface="Saira Condensed Condensed SemiBold"/>
                <a:sym typeface="Saira Condensed Condensed SemiBold"/>
              </a:defRPr>
            </a:lvl8pPr>
            <a:lvl9pPr marL="0" marR="0" indent="0" algn="l" defTabSz="914353" rtl="0" latinLnBrk="0">
              <a:lnSpc>
                <a:spcPct val="90000"/>
              </a:lnSpc>
              <a:spcBef>
                <a:spcPts val="0"/>
              </a:spcBef>
              <a:spcAft>
                <a:spcPts val="0"/>
              </a:spcAft>
              <a:buClrTx/>
              <a:buSzTx/>
              <a:buFontTx/>
              <a:buNone/>
              <a:tabLst/>
              <a:defRPr sz="4000" b="1" i="0" u="none" strike="noStrike" cap="none" spc="0" baseline="0">
                <a:solidFill>
                  <a:srgbClr val="363D45"/>
                </a:solidFill>
                <a:uFillTx/>
                <a:latin typeface="Saira Condensed Condensed SemiBold"/>
                <a:ea typeface="Saira Condensed Condensed SemiBold"/>
                <a:cs typeface="Saira Condensed Condensed SemiBold"/>
                <a:sym typeface="Saira Condensed Condensed SemiBold"/>
              </a:defRPr>
            </a:lvl9pPr>
          </a:lstStyle>
          <a:p>
            <a:pPr hangingPunct="1"/>
            <a:r>
              <a:rPr lang="en-US"/>
              <a:t>Comparing Logistic Regression Results Between Hyperparameter and Without Hyperparameter</a:t>
            </a:r>
          </a:p>
        </p:txBody>
      </p:sp>
      <p:graphicFrame>
        <p:nvGraphicFramePr>
          <p:cNvPr id="5" name="Table 5">
            <a:extLst>
              <a:ext uri="{FF2B5EF4-FFF2-40B4-BE49-F238E27FC236}">
                <a16:creationId xmlns:a16="http://schemas.microsoft.com/office/drawing/2014/main" id="{2CD6E0B0-1875-1D1E-B57D-F4F0D5553F7E}"/>
              </a:ext>
            </a:extLst>
          </p:cNvPr>
          <p:cNvGraphicFramePr>
            <a:graphicFrameLocks noGrp="1"/>
          </p:cNvGraphicFramePr>
          <p:nvPr/>
        </p:nvGraphicFramePr>
        <p:xfrm>
          <a:off x="1242816" y="1594214"/>
          <a:ext cx="2875720" cy="1782105"/>
        </p:xfrm>
        <a:graphic>
          <a:graphicData uri="http://schemas.openxmlformats.org/drawingml/2006/table">
            <a:tbl>
              <a:tblPr firstRow="1" bandRow="1">
                <a:tableStyleId>{5940675A-B579-460E-94D1-54222C63F5DA}</a:tableStyleId>
              </a:tblPr>
              <a:tblGrid>
                <a:gridCol w="718930">
                  <a:extLst>
                    <a:ext uri="{9D8B030D-6E8A-4147-A177-3AD203B41FA5}">
                      <a16:colId xmlns:a16="http://schemas.microsoft.com/office/drawing/2014/main" val="634921999"/>
                    </a:ext>
                  </a:extLst>
                </a:gridCol>
                <a:gridCol w="718930">
                  <a:extLst>
                    <a:ext uri="{9D8B030D-6E8A-4147-A177-3AD203B41FA5}">
                      <a16:colId xmlns:a16="http://schemas.microsoft.com/office/drawing/2014/main" val="2432913589"/>
                    </a:ext>
                  </a:extLst>
                </a:gridCol>
                <a:gridCol w="718930">
                  <a:extLst>
                    <a:ext uri="{9D8B030D-6E8A-4147-A177-3AD203B41FA5}">
                      <a16:colId xmlns:a16="http://schemas.microsoft.com/office/drawing/2014/main" val="2817214988"/>
                    </a:ext>
                  </a:extLst>
                </a:gridCol>
                <a:gridCol w="718930">
                  <a:extLst>
                    <a:ext uri="{9D8B030D-6E8A-4147-A177-3AD203B41FA5}">
                      <a16:colId xmlns:a16="http://schemas.microsoft.com/office/drawing/2014/main" val="1874057647"/>
                    </a:ext>
                  </a:extLst>
                </a:gridCol>
              </a:tblGrid>
              <a:tr h="575757">
                <a:tc>
                  <a:txBody>
                    <a:bodyPr/>
                    <a:lstStyle/>
                    <a:p>
                      <a:pPr lvl="0" algn="ctr">
                        <a:buNone/>
                      </a:pPr>
                      <a:endParaRPr lang="en-US" b="0"/>
                    </a:p>
                  </a:txBody>
                  <a:tcPr>
                    <a:lnL w="12700">
                      <a:solidFill>
                        <a:schemeClr val="tx1"/>
                      </a:solidFill>
                    </a:lnL>
                    <a:lnR w="12700">
                      <a:solidFill>
                        <a:schemeClr val="tx1"/>
                      </a:solidFill>
                    </a:lnR>
                    <a:lnT w="12700">
                      <a:solidFill>
                        <a:schemeClr val="tx1"/>
                      </a:solidFill>
                    </a:lnT>
                    <a:lnB w="12700">
                      <a:solidFill>
                        <a:schemeClr val="tx1"/>
                      </a:solidFill>
                    </a:lnB>
                  </a:tcPr>
                </a:tc>
                <a:tc gridSpan="3">
                  <a:txBody>
                    <a:bodyPr/>
                    <a:lstStyle/>
                    <a:p>
                      <a:pPr algn="ctr"/>
                      <a:r>
                        <a:rPr lang="en-US" b="0"/>
                        <a:t>Confusion Matrix Without Hyperparameter Tuning</a:t>
                      </a:r>
                    </a:p>
                  </a:txBody>
                  <a:tcPr>
                    <a:lnL w="12700">
                      <a:solidFill>
                        <a:schemeClr val="tx1"/>
                      </a:solidFill>
                    </a:lnL>
                    <a:lnR w="12700">
                      <a:solidFill>
                        <a:schemeClr val="tx1"/>
                      </a:solidFill>
                    </a:lnR>
                    <a:lnT w="12700">
                      <a:solidFill>
                        <a:schemeClr val="tx1"/>
                      </a:solidFill>
                    </a:lnT>
                    <a:lnB w="12700">
                      <a:solidFill>
                        <a:schemeClr val="tx1"/>
                      </a:solid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22470739"/>
                  </a:ext>
                </a:extLst>
              </a:tr>
              <a:tr h="301587">
                <a:tc rowSpan="3">
                  <a:txBody>
                    <a:bodyPr/>
                    <a:lstStyle/>
                    <a:p>
                      <a:pPr lvl="0" algn="ctr">
                        <a:buNone/>
                      </a:pPr>
                      <a:r>
                        <a:rPr lang="en-US" b="0"/>
                        <a:t>True</a:t>
                      </a:r>
                    </a:p>
                  </a:txBody>
                  <a:tcPr>
                    <a:lnT w="12700">
                      <a:solidFill>
                        <a:schemeClr val="tx1"/>
                      </a:solidFill>
                    </a:lnT>
                  </a:tcPr>
                </a:tc>
                <a:tc>
                  <a:txBody>
                    <a:bodyPr/>
                    <a:lstStyle/>
                    <a:p>
                      <a:pPr algn="ctr"/>
                      <a:r>
                        <a:rPr lang="en-US" b="0"/>
                        <a:t>True</a:t>
                      </a:r>
                    </a:p>
                  </a:txBody>
                  <a:tcPr>
                    <a:lnT w="12700">
                      <a:solidFill>
                        <a:schemeClr val="tx1"/>
                      </a:solidFill>
                    </a:lnT>
                  </a:tcPr>
                </a:tc>
                <a:tc>
                  <a:txBody>
                    <a:bodyPr/>
                    <a:lstStyle/>
                    <a:p>
                      <a:pPr algn="ctr"/>
                      <a:r>
                        <a:rPr lang="en-US" b="0"/>
                        <a:t>4673</a:t>
                      </a:r>
                      <a:endParaRPr lang="en-US"/>
                    </a:p>
                  </a:txBody>
                  <a:tcPr>
                    <a:lnT w="12700">
                      <a:solidFill>
                        <a:schemeClr val="tx1"/>
                      </a:solidFill>
                    </a:lnT>
                  </a:tcPr>
                </a:tc>
                <a:tc>
                  <a:txBody>
                    <a:bodyPr/>
                    <a:lstStyle/>
                    <a:p>
                      <a:pPr algn="ctr"/>
                      <a:r>
                        <a:rPr lang="en-US" b="0"/>
                        <a:t>269</a:t>
                      </a:r>
                    </a:p>
                  </a:txBody>
                  <a:tcPr>
                    <a:lnT w="12700">
                      <a:solidFill>
                        <a:schemeClr val="tx1"/>
                      </a:solidFill>
                    </a:lnT>
                  </a:tcPr>
                </a:tc>
                <a:extLst>
                  <a:ext uri="{0D108BD9-81ED-4DB2-BD59-A6C34878D82A}">
                    <a16:rowId xmlns:a16="http://schemas.microsoft.com/office/drawing/2014/main" val="3355698696"/>
                  </a:ext>
                </a:extLst>
              </a:tr>
              <a:tr h="301587">
                <a:tc vMerge="1">
                  <a:txBody>
                    <a:bodyPr/>
                    <a:lstStyle/>
                    <a:p>
                      <a:endParaRPr lang="en-US"/>
                    </a:p>
                  </a:txBody>
                  <a:tcPr/>
                </a:tc>
                <a:tc>
                  <a:txBody>
                    <a:bodyPr/>
                    <a:lstStyle/>
                    <a:p>
                      <a:pPr lvl="0" algn="ctr">
                        <a:buNone/>
                      </a:pPr>
                      <a:r>
                        <a:rPr lang="en-US" b="0"/>
                        <a:t>False</a:t>
                      </a:r>
                    </a:p>
                  </a:txBody>
                  <a:tcPr/>
                </a:tc>
                <a:tc>
                  <a:txBody>
                    <a:bodyPr/>
                    <a:lstStyle/>
                    <a:p>
                      <a:pPr algn="ctr"/>
                      <a:r>
                        <a:rPr lang="en-US" b="0"/>
                        <a:t>1102</a:t>
                      </a:r>
                    </a:p>
                  </a:txBody>
                  <a:tcPr/>
                </a:tc>
                <a:tc>
                  <a:txBody>
                    <a:bodyPr/>
                    <a:lstStyle/>
                    <a:p>
                      <a:pPr algn="ctr"/>
                      <a:r>
                        <a:rPr lang="en-US" b="0"/>
                        <a:t>469</a:t>
                      </a:r>
                    </a:p>
                  </a:txBody>
                  <a:tcPr/>
                </a:tc>
                <a:extLst>
                  <a:ext uri="{0D108BD9-81ED-4DB2-BD59-A6C34878D82A}">
                    <a16:rowId xmlns:a16="http://schemas.microsoft.com/office/drawing/2014/main" val="1800160386"/>
                  </a:ext>
                </a:extLst>
              </a:tr>
              <a:tr h="301587">
                <a:tc vMerge="1">
                  <a:txBody>
                    <a:bodyPr/>
                    <a:lstStyle/>
                    <a:p>
                      <a:endParaRPr lang="en-US"/>
                    </a:p>
                  </a:txBody>
                  <a:tcPr/>
                </a:tc>
                <a:tc>
                  <a:txBody>
                    <a:bodyPr/>
                    <a:lstStyle/>
                    <a:p>
                      <a:pPr lvl="0" algn="ctr">
                        <a:buNone/>
                      </a:pPr>
                      <a:endParaRPr lang="en-US" b="0"/>
                    </a:p>
                  </a:txBody>
                  <a:tcPr/>
                </a:tc>
                <a:tc>
                  <a:txBody>
                    <a:bodyPr/>
                    <a:lstStyle/>
                    <a:p>
                      <a:pPr lvl="0" algn="ctr">
                        <a:buNone/>
                      </a:pPr>
                      <a:r>
                        <a:rPr lang="en-US" b="0"/>
                        <a:t>True</a:t>
                      </a:r>
                    </a:p>
                  </a:txBody>
                  <a:tcPr/>
                </a:tc>
                <a:tc>
                  <a:txBody>
                    <a:bodyPr/>
                    <a:lstStyle/>
                    <a:p>
                      <a:pPr lvl="0" algn="ctr">
                        <a:buNone/>
                      </a:pPr>
                      <a:r>
                        <a:rPr lang="en-US" b="0"/>
                        <a:t>False</a:t>
                      </a:r>
                    </a:p>
                  </a:txBody>
                  <a:tcPr/>
                </a:tc>
                <a:extLst>
                  <a:ext uri="{0D108BD9-81ED-4DB2-BD59-A6C34878D82A}">
                    <a16:rowId xmlns:a16="http://schemas.microsoft.com/office/drawing/2014/main" val="3826271348"/>
                  </a:ext>
                </a:extLst>
              </a:tr>
              <a:tr h="301587">
                <a:tc>
                  <a:txBody>
                    <a:bodyPr/>
                    <a:lstStyle/>
                    <a:p>
                      <a:pPr lvl="0" algn="ctr">
                        <a:buNone/>
                      </a:pPr>
                      <a:endParaRPr lang="en-US" b="0"/>
                    </a:p>
                  </a:txBody>
                  <a:tcPr/>
                </a:tc>
                <a:tc gridSpan="3">
                  <a:txBody>
                    <a:bodyPr/>
                    <a:lstStyle/>
                    <a:p>
                      <a:pPr lvl="0" algn="ctr">
                        <a:buNone/>
                      </a:pPr>
                      <a:r>
                        <a:rPr lang="en-US" b="0"/>
                        <a:t>Predicted</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12416797"/>
                  </a:ext>
                </a:extLst>
              </a:tr>
            </a:tbl>
          </a:graphicData>
        </a:graphic>
      </p:graphicFrame>
      <p:graphicFrame>
        <p:nvGraphicFramePr>
          <p:cNvPr id="7" name="Table 6">
            <a:extLst>
              <a:ext uri="{FF2B5EF4-FFF2-40B4-BE49-F238E27FC236}">
                <a16:creationId xmlns:a16="http://schemas.microsoft.com/office/drawing/2014/main" id="{EB5366FE-1603-C823-9B32-68472E4B343D}"/>
              </a:ext>
            </a:extLst>
          </p:cNvPr>
          <p:cNvGraphicFramePr>
            <a:graphicFrameLocks noGrp="1"/>
          </p:cNvGraphicFramePr>
          <p:nvPr/>
        </p:nvGraphicFramePr>
        <p:xfrm>
          <a:off x="8436918" y="1551460"/>
          <a:ext cx="2659464" cy="1741038"/>
        </p:xfrm>
        <a:graphic>
          <a:graphicData uri="http://schemas.openxmlformats.org/drawingml/2006/table">
            <a:tbl>
              <a:tblPr firstRow="1" bandRow="1">
                <a:tableStyleId>{5940675A-B579-460E-94D1-54222C63F5DA}</a:tableStyleId>
              </a:tblPr>
              <a:tblGrid>
                <a:gridCol w="664866">
                  <a:extLst>
                    <a:ext uri="{9D8B030D-6E8A-4147-A177-3AD203B41FA5}">
                      <a16:colId xmlns:a16="http://schemas.microsoft.com/office/drawing/2014/main" val="634921999"/>
                    </a:ext>
                  </a:extLst>
                </a:gridCol>
                <a:gridCol w="664866">
                  <a:extLst>
                    <a:ext uri="{9D8B030D-6E8A-4147-A177-3AD203B41FA5}">
                      <a16:colId xmlns:a16="http://schemas.microsoft.com/office/drawing/2014/main" val="2432913589"/>
                    </a:ext>
                  </a:extLst>
                </a:gridCol>
                <a:gridCol w="664866">
                  <a:extLst>
                    <a:ext uri="{9D8B030D-6E8A-4147-A177-3AD203B41FA5}">
                      <a16:colId xmlns:a16="http://schemas.microsoft.com/office/drawing/2014/main" val="2817214988"/>
                    </a:ext>
                  </a:extLst>
                </a:gridCol>
                <a:gridCol w="664866">
                  <a:extLst>
                    <a:ext uri="{9D8B030D-6E8A-4147-A177-3AD203B41FA5}">
                      <a16:colId xmlns:a16="http://schemas.microsoft.com/office/drawing/2014/main" val="1874057647"/>
                    </a:ext>
                  </a:extLst>
                </a:gridCol>
              </a:tblGrid>
              <a:tr h="562490">
                <a:tc>
                  <a:txBody>
                    <a:bodyPr/>
                    <a:lstStyle/>
                    <a:p>
                      <a:pPr lvl="0" algn="ctr">
                        <a:buNone/>
                      </a:pPr>
                      <a:endParaRPr lang="en-US" b="0"/>
                    </a:p>
                  </a:txBody>
                  <a:tcPr>
                    <a:lnL w="12700">
                      <a:solidFill>
                        <a:schemeClr val="tx1"/>
                      </a:solidFill>
                    </a:lnL>
                    <a:lnR w="12700">
                      <a:solidFill>
                        <a:schemeClr val="tx1"/>
                      </a:solidFill>
                    </a:lnR>
                    <a:lnT w="12700">
                      <a:solidFill>
                        <a:schemeClr val="tx1"/>
                      </a:solidFill>
                    </a:lnT>
                    <a:lnB w="12700">
                      <a:solidFill>
                        <a:schemeClr val="tx1"/>
                      </a:solidFill>
                    </a:lnB>
                  </a:tcPr>
                </a:tc>
                <a:tc gridSpan="3">
                  <a:txBody>
                    <a:bodyPr/>
                    <a:lstStyle/>
                    <a:p>
                      <a:pPr algn="ctr"/>
                      <a:r>
                        <a:rPr lang="en-US" b="0"/>
                        <a:t>Confusion Matrix With Hyperparameter Tuning</a:t>
                      </a:r>
                    </a:p>
                  </a:txBody>
                  <a:tcPr>
                    <a:lnL w="12700">
                      <a:solidFill>
                        <a:schemeClr val="tx1"/>
                      </a:solidFill>
                    </a:lnL>
                    <a:lnR w="12700">
                      <a:solidFill>
                        <a:schemeClr val="tx1"/>
                      </a:solidFill>
                    </a:lnR>
                    <a:lnT w="12700">
                      <a:solidFill>
                        <a:schemeClr val="tx1"/>
                      </a:solidFill>
                    </a:lnT>
                    <a:lnB w="12700">
                      <a:solidFill>
                        <a:schemeClr val="tx1"/>
                      </a:solid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22470739"/>
                  </a:ext>
                </a:extLst>
              </a:tr>
              <a:tr h="294637">
                <a:tc rowSpan="3">
                  <a:txBody>
                    <a:bodyPr/>
                    <a:lstStyle/>
                    <a:p>
                      <a:pPr lvl="0" algn="ctr">
                        <a:buNone/>
                      </a:pPr>
                      <a:r>
                        <a:rPr lang="en-US" b="0"/>
                        <a:t>True</a:t>
                      </a:r>
                    </a:p>
                  </a:txBody>
                  <a:tcPr>
                    <a:lnT w="12700">
                      <a:solidFill>
                        <a:schemeClr val="tx1"/>
                      </a:solidFill>
                    </a:lnT>
                  </a:tcPr>
                </a:tc>
                <a:tc>
                  <a:txBody>
                    <a:bodyPr/>
                    <a:lstStyle/>
                    <a:p>
                      <a:pPr algn="ctr"/>
                      <a:r>
                        <a:rPr lang="en-US" b="0"/>
                        <a:t>True</a:t>
                      </a:r>
                    </a:p>
                  </a:txBody>
                  <a:tcPr>
                    <a:lnT w="12700">
                      <a:solidFill>
                        <a:schemeClr val="tx1"/>
                      </a:solidFill>
                    </a:lnT>
                  </a:tcPr>
                </a:tc>
                <a:tc>
                  <a:txBody>
                    <a:bodyPr/>
                    <a:lstStyle/>
                    <a:p>
                      <a:pPr algn="ctr"/>
                      <a:r>
                        <a:rPr lang="en-US" b="0"/>
                        <a:t>4668</a:t>
                      </a:r>
                    </a:p>
                  </a:txBody>
                  <a:tcPr>
                    <a:lnT w="12700">
                      <a:solidFill>
                        <a:schemeClr val="tx1"/>
                      </a:solidFill>
                    </a:lnT>
                  </a:tcPr>
                </a:tc>
                <a:tc>
                  <a:txBody>
                    <a:bodyPr/>
                    <a:lstStyle/>
                    <a:p>
                      <a:pPr lvl="0" algn="ctr">
                        <a:buNone/>
                      </a:pPr>
                      <a:r>
                        <a:rPr lang="en-US" b="0"/>
                        <a:t>274</a:t>
                      </a:r>
                    </a:p>
                  </a:txBody>
                  <a:tcPr>
                    <a:lnT w="12700">
                      <a:solidFill>
                        <a:schemeClr val="tx1"/>
                      </a:solidFill>
                    </a:lnT>
                  </a:tcPr>
                </a:tc>
                <a:extLst>
                  <a:ext uri="{0D108BD9-81ED-4DB2-BD59-A6C34878D82A}">
                    <a16:rowId xmlns:a16="http://schemas.microsoft.com/office/drawing/2014/main" val="3355698696"/>
                  </a:ext>
                </a:extLst>
              </a:tr>
              <a:tr h="294637">
                <a:tc vMerge="1">
                  <a:txBody>
                    <a:bodyPr/>
                    <a:lstStyle/>
                    <a:p>
                      <a:endParaRPr lang="en-US"/>
                    </a:p>
                  </a:txBody>
                  <a:tcPr/>
                </a:tc>
                <a:tc>
                  <a:txBody>
                    <a:bodyPr/>
                    <a:lstStyle/>
                    <a:p>
                      <a:pPr lvl="0" algn="ctr">
                        <a:buNone/>
                      </a:pPr>
                      <a:r>
                        <a:rPr lang="en-US" b="0"/>
                        <a:t>False</a:t>
                      </a:r>
                    </a:p>
                  </a:txBody>
                  <a:tcPr/>
                </a:tc>
                <a:tc>
                  <a:txBody>
                    <a:bodyPr/>
                    <a:lstStyle/>
                    <a:p>
                      <a:pPr algn="ctr"/>
                      <a:r>
                        <a:rPr lang="en-US" b="0"/>
                        <a:t>862</a:t>
                      </a:r>
                    </a:p>
                  </a:txBody>
                  <a:tcPr/>
                </a:tc>
                <a:tc>
                  <a:txBody>
                    <a:bodyPr/>
                    <a:lstStyle/>
                    <a:p>
                      <a:pPr algn="ctr"/>
                      <a:r>
                        <a:rPr lang="en-US" b="0"/>
                        <a:t>709</a:t>
                      </a:r>
                    </a:p>
                  </a:txBody>
                  <a:tcPr/>
                </a:tc>
                <a:extLst>
                  <a:ext uri="{0D108BD9-81ED-4DB2-BD59-A6C34878D82A}">
                    <a16:rowId xmlns:a16="http://schemas.microsoft.com/office/drawing/2014/main" val="1800160386"/>
                  </a:ext>
                </a:extLst>
              </a:tr>
              <a:tr h="294637">
                <a:tc vMerge="1">
                  <a:txBody>
                    <a:bodyPr/>
                    <a:lstStyle/>
                    <a:p>
                      <a:endParaRPr lang="en-US"/>
                    </a:p>
                  </a:txBody>
                  <a:tcPr/>
                </a:tc>
                <a:tc>
                  <a:txBody>
                    <a:bodyPr/>
                    <a:lstStyle/>
                    <a:p>
                      <a:pPr lvl="0" algn="ctr">
                        <a:buNone/>
                      </a:pPr>
                      <a:endParaRPr lang="en-US" b="0"/>
                    </a:p>
                  </a:txBody>
                  <a:tcPr/>
                </a:tc>
                <a:tc>
                  <a:txBody>
                    <a:bodyPr/>
                    <a:lstStyle/>
                    <a:p>
                      <a:pPr lvl="0" algn="ctr">
                        <a:buNone/>
                      </a:pPr>
                      <a:r>
                        <a:rPr lang="en-US" b="0"/>
                        <a:t>True</a:t>
                      </a:r>
                    </a:p>
                  </a:txBody>
                  <a:tcPr/>
                </a:tc>
                <a:tc>
                  <a:txBody>
                    <a:bodyPr/>
                    <a:lstStyle/>
                    <a:p>
                      <a:pPr lvl="0" algn="ctr">
                        <a:buNone/>
                      </a:pPr>
                      <a:r>
                        <a:rPr lang="en-US" b="0"/>
                        <a:t>False</a:t>
                      </a:r>
                    </a:p>
                  </a:txBody>
                  <a:tcPr/>
                </a:tc>
                <a:extLst>
                  <a:ext uri="{0D108BD9-81ED-4DB2-BD59-A6C34878D82A}">
                    <a16:rowId xmlns:a16="http://schemas.microsoft.com/office/drawing/2014/main" val="3826271348"/>
                  </a:ext>
                </a:extLst>
              </a:tr>
              <a:tr h="294637">
                <a:tc>
                  <a:txBody>
                    <a:bodyPr/>
                    <a:lstStyle/>
                    <a:p>
                      <a:pPr lvl="0" algn="ctr">
                        <a:buNone/>
                      </a:pPr>
                      <a:endParaRPr lang="en-US" b="0"/>
                    </a:p>
                  </a:txBody>
                  <a:tcPr/>
                </a:tc>
                <a:tc gridSpan="3">
                  <a:txBody>
                    <a:bodyPr/>
                    <a:lstStyle/>
                    <a:p>
                      <a:pPr lvl="0" algn="ctr">
                        <a:buNone/>
                      </a:pPr>
                      <a:r>
                        <a:rPr lang="en-US" b="0"/>
                        <a:t>Predicted</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12416797"/>
                  </a:ext>
                </a:extLst>
              </a:tr>
            </a:tbl>
          </a:graphicData>
        </a:graphic>
      </p:graphicFrame>
      <p:graphicFrame>
        <p:nvGraphicFramePr>
          <p:cNvPr id="9" name="Table 7">
            <a:extLst>
              <a:ext uri="{FF2B5EF4-FFF2-40B4-BE49-F238E27FC236}">
                <a16:creationId xmlns:a16="http://schemas.microsoft.com/office/drawing/2014/main" id="{F0A629FE-F0CF-99C8-8706-C497F60E7DE7}"/>
              </a:ext>
            </a:extLst>
          </p:cNvPr>
          <p:cNvGraphicFramePr>
            <a:graphicFrameLocks noGrp="1"/>
          </p:cNvGraphicFramePr>
          <p:nvPr/>
        </p:nvGraphicFramePr>
        <p:xfrm>
          <a:off x="563194" y="3605620"/>
          <a:ext cx="5151415" cy="2699058"/>
        </p:xfrm>
        <a:graphic>
          <a:graphicData uri="http://schemas.openxmlformats.org/drawingml/2006/table">
            <a:tbl>
              <a:tblPr firstRow="1" bandRow="1">
                <a:tableStyleId>{5940675A-B579-460E-94D1-54222C63F5DA}</a:tableStyleId>
              </a:tblPr>
              <a:tblGrid>
                <a:gridCol w="1030283">
                  <a:extLst>
                    <a:ext uri="{9D8B030D-6E8A-4147-A177-3AD203B41FA5}">
                      <a16:colId xmlns:a16="http://schemas.microsoft.com/office/drawing/2014/main" val="3836258629"/>
                    </a:ext>
                  </a:extLst>
                </a:gridCol>
                <a:gridCol w="1030283">
                  <a:extLst>
                    <a:ext uri="{9D8B030D-6E8A-4147-A177-3AD203B41FA5}">
                      <a16:colId xmlns:a16="http://schemas.microsoft.com/office/drawing/2014/main" val="1779865128"/>
                    </a:ext>
                  </a:extLst>
                </a:gridCol>
                <a:gridCol w="1030283">
                  <a:extLst>
                    <a:ext uri="{9D8B030D-6E8A-4147-A177-3AD203B41FA5}">
                      <a16:colId xmlns:a16="http://schemas.microsoft.com/office/drawing/2014/main" val="2193432103"/>
                    </a:ext>
                  </a:extLst>
                </a:gridCol>
                <a:gridCol w="1030283">
                  <a:extLst>
                    <a:ext uri="{9D8B030D-6E8A-4147-A177-3AD203B41FA5}">
                      <a16:colId xmlns:a16="http://schemas.microsoft.com/office/drawing/2014/main" val="3446377599"/>
                    </a:ext>
                  </a:extLst>
                </a:gridCol>
                <a:gridCol w="1030283">
                  <a:extLst>
                    <a:ext uri="{9D8B030D-6E8A-4147-A177-3AD203B41FA5}">
                      <a16:colId xmlns:a16="http://schemas.microsoft.com/office/drawing/2014/main" val="3193582836"/>
                    </a:ext>
                  </a:extLst>
                </a:gridCol>
              </a:tblGrid>
              <a:tr h="373643">
                <a:tc gridSpan="5">
                  <a:txBody>
                    <a:bodyPr/>
                    <a:lstStyle/>
                    <a:p>
                      <a:pPr algn="ctr"/>
                      <a:r>
                        <a:rPr lang="en-US"/>
                        <a:t>Classification Report Without Hyperparameter Tuning</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562452837"/>
                  </a:ext>
                </a:extLst>
              </a:tr>
              <a:tr h="373643">
                <a:tc>
                  <a:txBody>
                    <a:bodyPr/>
                    <a:lstStyle/>
                    <a:p>
                      <a:pPr algn="ctr"/>
                      <a:endParaRPr lang="en-US"/>
                    </a:p>
                  </a:txBody>
                  <a:tcPr/>
                </a:tc>
                <a:tc>
                  <a:txBody>
                    <a:bodyPr/>
                    <a:lstStyle/>
                    <a:p>
                      <a:pPr algn="ctr"/>
                      <a:r>
                        <a:rPr lang="en-US"/>
                        <a:t>Precision</a:t>
                      </a:r>
                    </a:p>
                  </a:txBody>
                  <a:tcPr/>
                </a:tc>
                <a:tc>
                  <a:txBody>
                    <a:bodyPr/>
                    <a:lstStyle/>
                    <a:p>
                      <a:pPr algn="ctr"/>
                      <a:r>
                        <a:rPr lang="en-US"/>
                        <a:t>Recall</a:t>
                      </a:r>
                    </a:p>
                  </a:txBody>
                  <a:tcPr/>
                </a:tc>
                <a:tc>
                  <a:txBody>
                    <a:bodyPr/>
                    <a:lstStyle/>
                    <a:p>
                      <a:pPr algn="ctr"/>
                      <a:r>
                        <a:rPr lang="en-US"/>
                        <a:t>F1-Score</a:t>
                      </a:r>
                    </a:p>
                  </a:txBody>
                  <a:tcPr/>
                </a:tc>
                <a:tc>
                  <a:txBody>
                    <a:bodyPr/>
                    <a:lstStyle/>
                    <a:p>
                      <a:pPr algn="ctr"/>
                      <a:r>
                        <a:rPr lang="en-US"/>
                        <a:t>Support</a:t>
                      </a:r>
                    </a:p>
                  </a:txBody>
                  <a:tcPr/>
                </a:tc>
                <a:extLst>
                  <a:ext uri="{0D108BD9-81ED-4DB2-BD59-A6C34878D82A}">
                    <a16:rowId xmlns:a16="http://schemas.microsoft.com/office/drawing/2014/main" val="2896337272"/>
                  </a:ext>
                </a:extLst>
              </a:tr>
              <a:tr h="373643">
                <a:tc>
                  <a:txBody>
                    <a:bodyPr/>
                    <a:lstStyle/>
                    <a:p>
                      <a:pPr algn="ctr"/>
                      <a:r>
                        <a:rPr lang="en-US"/>
                        <a:t>0</a:t>
                      </a:r>
                    </a:p>
                  </a:txBody>
                  <a:tcPr/>
                </a:tc>
                <a:tc>
                  <a:txBody>
                    <a:bodyPr/>
                    <a:lstStyle/>
                    <a:p>
                      <a:pPr algn="ctr"/>
                      <a:r>
                        <a:rPr lang="en-US"/>
                        <a:t>0.81</a:t>
                      </a:r>
                    </a:p>
                  </a:txBody>
                  <a:tcPr/>
                </a:tc>
                <a:tc>
                  <a:txBody>
                    <a:bodyPr/>
                    <a:lstStyle/>
                    <a:p>
                      <a:pPr algn="ctr"/>
                      <a:r>
                        <a:rPr lang="en-US"/>
                        <a:t>0.95</a:t>
                      </a:r>
                    </a:p>
                  </a:txBody>
                  <a:tcPr/>
                </a:tc>
                <a:tc>
                  <a:txBody>
                    <a:bodyPr/>
                    <a:lstStyle/>
                    <a:p>
                      <a:pPr algn="ctr"/>
                      <a:r>
                        <a:rPr lang="en-US"/>
                        <a:t>0.87</a:t>
                      </a:r>
                    </a:p>
                  </a:txBody>
                  <a:tcPr/>
                </a:tc>
                <a:tc>
                  <a:txBody>
                    <a:bodyPr/>
                    <a:lstStyle/>
                    <a:p>
                      <a:pPr algn="ctr"/>
                      <a:r>
                        <a:rPr lang="en-US"/>
                        <a:t>4942</a:t>
                      </a:r>
                    </a:p>
                  </a:txBody>
                  <a:tcPr/>
                </a:tc>
                <a:extLst>
                  <a:ext uri="{0D108BD9-81ED-4DB2-BD59-A6C34878D82A}">
                    <a16:rowId xmlns:a16="http://schemas.microsoft.com/office/drawing/2014/main" val="580529605"/>
                  </a:ext>
                </a:extLst>
              </a:tr>
              <a:tr h="373643">
                <a:tc>
                  <a:txBody>
                    <a:bodyPr/>
                    <a:lstStyle/>
                    <a:p>
                      <a:pPr algn="ctr"/>
                      <a:r>
                        <a:rPr lang="en-US"/>
                        <a:t>1</a:t>
                      </a:r>
                    </a:p>
                  </a:txBody>
                  <a:tcPr/>
                </a:tc>
                <a:tc>
                  <a:txBody>
                    <a:bodyPr/>
                    <a:lstStyle/>
                    <a:p>
                      <a:pPr algn="ctr"/>
                      <a:r>
                        <a:rPr lang="en-US"/>
                        <a:t>0.64</a:t>
                      </a:r>
                    </a:p>
                  </a:txBody>
                  <a:tcPr/>
                </a:tc>
                <a:tc>
                  <a:txBody>
                    <a:bodyPr/>
                    <a:lstStyle/>
                    <a:p>
                      <a:pPr algn="ctr"/>
                      <a:r>
                        <a:rPr lang="en-US"/>
                        <a:t>0.30</a:t>
                      </a:r>
                    </a:p>
                  </a:txBody>
                  <a:tcPr/>
                </a:tc>
                <a:tc>
                  <a:txBody>
                    <a:bodyPr/>
                    <a:lstStyle/>
                    <a:p>
                      <a:pPr algn="ctr"/>
                      <a:r>
                        <a:rPr lang="en-US"/>
                        <a:t>0.41</a:t>
                      </a:r>
                    </a:p>
                  </a:txBody>
                  <a:tcPr/>
                </a:tc>
                <a:tc>
                  <a:txBody>
                    <a:bodyPr/>
                    <a:lstStyle/>
                    <a:p>
                      <a:pPr algn="ctr"/>
                      <a:r>
                        <a:rPr lang="en-US"/>
                        <a:t>1571</a:t>
                      </a:r>
                    </a:p>
                  </a:txBody>
                  <a:tcPr/>
                </a:tc>
                <a:extLst>
                  <a:ext uri="{0D108BD9-81ED-4DB2-BD59-A6C34878D82A}">
                    <a16:rowId xmlns:a16="http://schemas.microsoft.com/office/drawing/2014/main" val="335461868"/>
                  </a:ext>
                </a:extLst>
              </a:tr>
              <a:tr h="373643">
                <a:tc>
                  <a:txBody>
                    <a:bodyPr/>
                    <a:lstStyle/>
                    <a:p>
                      <a:pPr algn="ctr"/>
                      <a:r>
                        <a:rPr lang="en-US"/>
                        <a:t>Accuracy</a:t>
                      </a:r>
                    </a:p>
                  </a:txBody>
                  <a:tcPr/>
                </a:tc>
                <a:tc>
                  <a:txBody>
                    <a:bodyPr/>
                    <a:lstStyle/>
                    <a:p>
                      <a:pPr algn="ctr"/>
                      <a:endParaRPr lang="en-US"/>
                    </a:p>
                  </a:txBody>
                  <a:tcPr/>
                </a:tc>
                <a:tc>
                  <a:txBody>
                    <a:bodyPr/>
                    <a:lstStyle/>
                    <a:p>
                      <a:pPr algn="ctr"/>
                      <a:endParaRPr lang="en-US"/>
                    </a:p>
                  </a:txBody>
                  <a:tcPr/>
                </a:tc>
                <a:tc>
                  <a:txBody>
                    <a:bodyPr/>
                    <a:lstStyle/>
                    <a:p>
                      <a:pPr algn="ctr"/>
                      <a:r>
                        <a:rPr lang="en-US"/>
                        <a:t>0.79</a:t>
                      </a:r>
                    </a:p>
                  </a:txBody>
                  <a:tcPr/>
                </a:tc>
                <a:tc>
                  <a:txBody>
                    <a:bodyPr/>
                    <a:lstStyle/>
                    <a:p>
                      <a:pPr algn="ctr"/>
                      <a:r>
                        <a:rPr lang="en-US"/>
                        <a:t>6513</a:t>
                      </a:r>
                    </a:p>
                  </a:txBody>
                  <a:tcPr/>
                </a:tc>
                <a:extLst>
                  <a:ext uri="{0D108BD9-81ED-4DB2-BD59-A6C34878D82A}">
                    <a16:rowId xmlns:a16="http://schemas.microsoft.com/office/drawing/2014/main" val="1922559650"/>
                  </a:ext>
                </a:extLst>
              </a:tr>
              <a:tr h="373643">
                <a:tc>
                  <a:txBody>
                    <a:bodyPr/>
                    <a:lstStyle/>
                    <a:p>
                      <a:pPr algn="ctr"/>
                      <a:r>
                        <a:rPr lang="en-US"/>
                        <a:t>Macro Avg</a:t>
                      </a:r>
                    </a:p>
                  </a:txBody>
                  <a:tcPr/>
                </a:tc>
                <a:tc>
                  <a:txBody>
                    <a:bodyPr/>
                    <a:lstStyle/>
                    <a:p>
                      <a:pPr algn="ctr"/>
                      <a:r>
                        <a:rPr lang="en-US"/>
                        <a:t>0.72</a:t>
                      </a:r>
                    </a:p>
                  </a:txBody>
                  <a:tcPr/>
                </a:tc>
                <a:tc>
                  <a:txBody>
                    <a:bodyPr/>
                    <a:lstStyle/>
                    <a:p>
                      <a:pPr algn="ctr"/>
                      <a:r>
                        <a:rPr lang="en-US"/>
                        <a:t>0.62</a:t>
                      </a:r>
                    </a:p>
                  </a:txBody>
                  <a:tcPr/>
                </a:tc>
                <a:tc>
                  <a:txBody>
                    <a:bodyPr/>
                    <a:lstStyle/>
                    <a:p>
                      <a:pPr algn="ctr"/>
                      <a:r>
                        <a:rPr lang="en-US"/>
                        <a:t>0.64</a:t>
                      </a:r>
                    </a:p>
                  </a:txBody>
                  <a:tcPr/>
                </a:tc>
                <a:tc>
                  <a:txBody>
                    <a:bodyPr/>
                    <a:lstStyle/>
                    <a:p>
                      <a:pPr algn="ctr"/>
                      <a:r>
                        <a:rPr lang="en-US"/>
                        <a:t>6513</a:t>
                      </a:r>
                    </a:p>
                  </a:txBody>
                  <a:tcPr/>
                </a:tc>
                <a:extLst>
                  <a:ext uri="{0D108BD9-81ED-4DB2-BD59-A6C34878D82A}">
                    <a16:rowId xmlns:a16="http://schemas.microsoft.com/office/drawing/2014/main" val="365509429"/>
                  </a:ext>
                </a:extLst>
              </a:tr>
              <a:tr h="373643">
                <a:tc>
                  <a:txBody>
                    <a:bodyPr/>
                    <a:lstStyle/>
                    <a:p>
                      <a:pPr algn="ctr"/>
                      <a:r>
                        <a:rPr lang="en-US"/>
                        <a:t>Weighted Avg</a:t>
                      </a:r>
                    </a:p>
                  </a:txBody>
                  <a:tcPr/>
                </a:tc>
                <a:tc>
                  <a:txBody>
                    <a:bodyPr/>
                    <a:lstStyle/>
                    <a:p>
                      <a:pPr algn="ctr"/>
                      <a:r>
                        <a:rPr lang="en-US"/>
                        <a:t>0.77</a:t>
                      </a:r>
                    </a:p>
                  </a:txBody>
                  <a:tcPr/>
                </a:tc>
                <a:tc>
                  <a:txBody>
                    <a:bodyPr/>
                    <a:lstStyle/>
                    <a:p>
                      <a:pPr algn="ctr"/>
                      <a:r>
                        <a:rPr lang="en-US"/>
                        <a:t>0.79</a:t>
                      </a:r>
                    </a:p>
                  </a:txBody>
                  <a:tcPr/>
                </a:tc>
                <a:tc>
                  <a:txBody>
                    <a:bodyPr/>
                    <a:lstStyle/>
                    <a:p>
                      <a:pPr algn="ctr"/>
                      <a:r>
                        <a:rPr lang="en-US"/>
                        <a:t>0.76</a:t>
                      </a:r>
                    </a:p>
                  </a:txBody>
                  <a:tcPr/>
                </a:tc>
                <a:tc>
                  <a:txBody>
                    <a:bodyPr/>
                    <a:lstStyle/>
                    <a:p>
                      <a:pPr algn="ctr"/>
                      <a:r>
                        <a:rPr lang="en-US"/>
                        <a:t>6513</a:t>
                      </a:r>
                    </a:p>
                  </a:txBody>
                  <a:tcPr/>
                </a:tc>
                <a:extLst>
                  <a:ext uri="{0D108BD9-81ED-4DB2-BD59-A6C34878D82A}">
                    <a16:rowId xmlns:a16="http://schemas.microsoft.com/office/drawing/2014/main" val="2322746589"/>
                  </a:ext>
                </a:extLst>
              </a:tr>
            </a:tbl>
          </a:graphicData>
        </a:graphic>
      </p:graphicFrame>
      <p:graphicFrame>
        <p:nvGraphicFramePr>
          <p:cNvPr id="11" name="Table 10">
            <a:extLst>
              <a:ext uri="{FF2B5EF4-FFF2-40B4-BE49-F238E27FC236}">
                <a16:creationId xmlns:a16="http://schemas.microsoft.com/office/drawing/2014/main" id="{D9A17C26-510B-93C6-8863-A5D2FD2509E2}"/>
              </a:ext>
            </a:extLst>
          </p:cNvPr>
          <p:cNvGraphicFramePr>
            <a:graphicFrameLocks noGrp="1"/>
          </p:cNvGraphicFramePr>
          <p:nvPr/>
        </p:nvGraphicFramePr>
        <p:xfrm>
          <a:off x="6864864" y="3583459"/>
          <a:ext cx="4765065" cy="2707693"/>
        </p:xfrm>
        <a:graphic>
          <a:graphicData uri="http://schemas.openxmlformats.org/drawingml/2006/table">
            <a:tbl>
              <a:tblPr firstRow="1" bandRow="1">
                <a:tableStyleId>{5940675A-B579-460E-94D1-54222C63F5DA}</a:tableStyleId>
              </a:tblPr>
              <a:tblGrid>
                <a:gridCol w="953013">
                  <a:extLst>
                    <a:ext uri="{9D8B030D-6E8A-4147-A177-3AD203B41FA5}">
                      <a16:colId xmlns:a16="http://schemas.microsoft.com/office/drawing/2014/main" val="3424691405"/>
                    </a:ext>
                  </a:extLst>
                </a:gridCol>
                <a:gridCol w="953013">
                  <a:extLst>
                    <a:ext uri="{9D8B030D-6E8A-4147-A177-3AD203B41FA5}">
                      <a16:colId xmlns:a16="http://schemas.microsoft.com/office/drawing/2014/main" val="1821555766"/>
                    </a:ext>
                  </a:extLst>
                </a:gridCol>
                <a:gridCol w="953013">
                  <a:extLst>
                    <a:ext uri="{9D8B030D-6E8A-4147-A177-3AD203B41FA5}">
                      <a16:colId xmlns:a16="http://schemas.microsoft.com/office/drawing/2014/main" val="962523569"/>
                    </a:ext>
                  </a:extLst>
                </a:gridCol>
                <a:gridCol w="953013">
                  <a:extLst>
                    <a:ext uri="{9D8B030D-6E8A-4147-A177-3AD203B41FA5}">
                      <a16:colId xmlns:a16="http://schemas.microsoft.com/office/drawing/2014/main" val="1322851975"/>
                    </a:ext>
                  </a:extLst>
                </a:gridCol>
                <a:gridCol w="953013">
                  <a:extLst>
                    <a:ext uri="{9D8B030D-6E8A-4147-A177-3AD203B41FA5}">
                      <a16:colId xmlns:a16="http://schemas.microsoft.com/office/drawing/2014/main" val="1121521469"/>
                    </a:ext>
                  </a:extLst>
                </a:gridCol>
              </a:tblGrid>
              <a:tr h="368752">
                <a:tc gridSpan="5">
                  <a:txBody>
                    <a:bodyPr/>
                    <a:lstStyle/>
                    <a:p>
                      <a:pPr algn="ctr" rtl="0" fontAlgn="base"/>
                      <a:r>
                        <a:rPr lang="en-US" sz="1200">
                          <a:effectLst/>
                        </a:rPr>
                        <a:t>Classification Report With Hyperparameter Tuning​</a:t>
                      </a:r>
                      <a:endParaRPr lang="en-US" b="1">
                        <a:effectLst/>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45330767"/>
                  </a:ext>
                </a:extLst>
              </a:tr>
              <a:tr h="368752">
                <a:tc>
                  <a:txBody>
                    <a:bodyPr/>
                    <a:lstStyle/>
                    <a:p>
                      <a:pPr algn="ctr" rtl="0" fontAlgn="auto"/>
                      <a:r>
                        <a:rPr lang="en-US" sz="1200">
                          <a:effectLst/>
                        </a:rPr>
                        <a:t>​</a:t>
                      </a:r>
                      <a:endParaRPr lang="en-US" sz="1200" b="1">
                        <a:effectLst/>
                        <a:latin typeface="Calibri" panose="020F0502020204030204" pitchFamily="34" charset="0"/>
                      </a:endParaRPr>
                    </a:p>
                  </a:txBody>
                  <a:tcPr/>
                </a:tc>
                <a:tc>
                  <a:txBody>
                    <a:bodyPr/>
                    <a:lstStyle/>
                    <a:p>
                      <a:pPr algn="ctr" rtl="0" fontAlgn="base"/>
                      <a:r>
                        <a:rPr lang="en-US" sz="1200">
                          <a:effectLst/>
                        </a:rPr>
                        <a:t>Precision​</a:t>
                      </a:r>
                      <a:endParaRPr lang="en-US" b="1">
                        <a:effectLst/>
                      </a:endParaRPr>
                    </a:p>
                  </a:txBody>
                  <a:tcPr/>
                </a:tc>
                <a:tc>
                  <a:txBody>
                    <a:bodyPr/>
                    <a:lstStyle/>
                    <a:p>
                      <a:pPr algn="ctr" rtl="0" fontAlgn="base"/>
                      <a:r>
                        <a:rPr lang="en-US" sz="1200">
                          <a:effectLst/>
                        </a:rPr>
                        <a:t>Recall​</a:t>
                      </a:r>
                      <a:endParaRPr lang="en-US" b="1">
                        <a:effectLst/>
                      </a:endParaRPr>
                    </a:p>
                  </a:txBody>
                  <a:tcPr/>
                </a:tc>
                <a:tc>
                  <a:txBody>
                    <a:bodyPr/>
                    <a:lstStyle/>
                    <a:p>
                      <a:pPr algn="ctr" rtl="0" fontAlgn="base"/>
                      <a:r>
                        <a:rPr lang="en-US" sz="1200">
                          <a:effectLst/>
                        </a:rPr>
                        <a:t>F1-Score​</a:t>
                      </a:r>
                      <a:endParaRPr lang="en-US" b="1">
                        <a:effectLst/>
                      </a:endParaRPr>
                    </a:p>
                  </a:txBody>
                  <a:tcPr/>
                </a:tc>
                <a:tc>
                  <a:txBody>
                    <a:bodyPr/>
                    <a:lstStyle/>
                    <a:p>
                      <a:pPr algn="ctr" rtl="0" fontAlgn="base"/>
                      <a:r>
                        <a:rPr lang="en-US" sz="1200">
                          <a:effectLst/>
                        </a:rPr>
                        <a:t>Support​</a:t>
                      </a:r>
                      <a:endParaRPr lang="en-US" b="1">
                        <a:effectLst/>
                      </a:endParaRPr>
                    </a:p>
                  </a:txBody>
                  <a:tcPr/>
                </a:tc>
                <a:extLst>
                  <a:ext uri="{0D108BD9-81ED-4DB2-BD59-A6C34878D82A}">
                    <a16:rowId xmlns:a16="http://schemas.microsoft.com/office/drawing/2014/main" val="1910856473"/>
                  </a:ext>
                </a:extLst>
              </a:tr>
              <a:tr h="368752">
                <a:tc>
                  <a:txBody>
                    <a:bodyPr/>
                    <a:lstStyle/>
                    <a:p>
                      <a:pPr algn="ctr" rtl="0" fontAlgn="base"/>
                      <a:r>
                        <a:rPr lang="en-US" sz="1200">
                          <a:effectLst/>
                        </a:rPr>
                        <a:t>0​</a:t>
                      </a:r>
                      <a:endParaRPr lang="en-US" b="1">
                        <a:effectLst/>
                      </a:endParaRPr>
                    </a:p>
                  </a:txBody>
                  <a:tcPr/>
                </a:tc>
                <a:tc>
                  <a:txBody>
                    <a:bodyPr/>
                    <a:lstStyle/>
                    <a:p>
                      <a:pPr algn="ctr" rtl="0" fontAlgn="base"/>
                      <a:r>
                        <a:rPr lang="en-US" sz="1200">
                          <a:effectLst/>
                        </a:rPr>
                        <a:t>0.84</a:t>
                      </a:r>
                      <a:endParaRPr lang="en-US" b="1">
                        <a:effectLst/>
                      </a:endParaRPr>
                    </a:p>
                  </a:txBody>
                  <a:tcPr/>
                </a:tc>
                <a:tc>
                  <a:txBody>
                    <a:bodyPr/>
                    <a:lstStyle/>
                    <a:p>
                      <a:pPr algn="ctr" rtl="0" fontAlgn="base"/>
                      <a:r>
                        <a:rPr lang="en-US" sz="1200">
                          <a:effectLst/>
                        </a:rPr>
                        <a:t>0.94</a:t>
                      </a:r>
                      <a:endParaRPr lang="en-US" b="1">
                        <a:effectLst/>
                      </a:endParaRPr>
                    </a:p>
                  </a:txBody>
                  <a:tcPr/>
                </a:tc>
                <a:tc>
                  <a:txBody>
                    <a:bodyPr/>
                    <a:lstStyle/>
                    <a:p>
                      <a:pPr algn="ctr" rtl="0" fontAlgn="base"/>
                      <a:r>
                        <a:rPr lang="en-US" sz="1200">
                          <a:effectLst/>
                        </a:rPr>
                        <a:t>0.89​</a:t>
                      </a:r>
                      <a:endParaRPr lang="en-US" b="1">
                        <a:effectLst/>
                      </a:endParaRPr>
                    </a:p>
                  </a:txBody>
                  <a:tcPr/>
                </a:tc>
                <a:tc>
                  <a:txBody>
                    <a:bodyPr/>
                    <a:lstStyle/>
                    <a:p>
                      <a:pPr algn="ctr" rtl="0" fontAlgn="base"/>
                      <a:r>
                        <a:rPr lang="en-US" sz="1200">
                          <a:effectLst/>
                        </a:rPr>
                        <a:t>4942​</a:t>
                      </a:r>
                      <a:endParaRPr lang="en-US" b="1">
                        <a:effectLst/>
                      </a:endParaRPr>
                    </a:p>
                  </a:txBody>
                  <a:tcPr/>
                </a:tc>
                <a:extLst>
                  <a:ext uri="{0D108BD9-81ED-4DB2-BD59-A6C34878D82A}">
                    <a16:rowId xmlns:a16="http://schemas.microsoft.com/office/drawing/2014/main" val="1158738664"/>
                  </a:ext>
                </a:extLst>
              </a:tr>
              <a:tr h="368752">
                <a:tc>
                  <a:txBody>
                    <a:bodyPr/>
                    <a:lstStyle/>
                    <a:p>
                      <a:pPr algn="ctr" rtl="0" fontAlgn="base"/>
                      <a:r>
                        <a:rPr lang="en-US" sz="1200">
                          <a:effectLst/>
                        </a:rPr>
                        <a:t>1​</a:t>
                      </a:r>
                      <a:endParaRPr lang="en-US" b="1">
                        <a:effectLst/>
                      </a:endParaRPr>
                    </a:p>
                  </a:txBody>
                  <a:tcPr/>
                </a:tc>
                <a:tc>
                  <a:txBody>
                    <a:bodyPr/>
                    <a:lstStyle/>
                    <a:p>
                      <a:pPr algn="ctr" rtl="0" fontAlgn="base"/>
                      <a:r>
                        <a:rPr lang="en-US" sz="1200">
                          <a:effectLst/>
                        </a:rPr>
                        <a:t>0.72​</a:t>
                      </a:r>
                      <a:endParaRPr lang="en-US" b="1">
                        <a:effectLst/>
                      </a:endParaRPr>
                    </a:p>
                  </a:txBody>
                  <a:tcPr/>
                </a:tc>
                <a:tc>
                  <a:txBody>
                    <a:bodyPr/>
                    <a:lstStyle/>
                    <a:p>
                      <a:pPr algn="ctr" rtl="0" fontAlgn="base"/>
                      <a:r>
                        <a:rPr lang="en-US" sz="1200">
                          <a:effectLst/>
                        </a:rPr>
                        <a:t>0.45</a:t>
                      </a:r>
                      <a:endParaRPr lang="en-US" b="1">
                        <a:effectLst/>
                      </a:endParaRPr>
                    </a:p>
                  </a:txBody>
                  <a:tcPr/>
                </a:tc>
                <a:tc>
                  <a:txBody>
                    <a:bodyPr/>
                    <a:lstStyle/>
                    <a:p>
                      <a:pPr algn="ctr" rtl="0" fontAlgn="base"/>
                      <a:r>
                        <a:rPr lang="en-US" sz="1200">
                          <a:effectLst/>
                        </a:rPr>
                        <a:t>0.56​</a:t>
                      </a:r>
                      <a:endParaRPr lang="en-US" b="1">
                        <a:effectLst/>
                      </a:endParaRPr>
                    </a:p>
                  </a:txBody>
                  <a:tcPr/>
                </a:tc>
                <a:tc>
                  <a:txBody>
                    <a:bodyPr/>
                    <a:lstStyle/>
                    <a:p>
                      <a:pPr algn="ctr" rtl="0" fontAlgn="base"/>
                      <a:r>
                        <a:rPr lang="en-US" sz="1200">
                          <a:effectLst/>
                        </a:rPr>
                        <a:t>1571​</a:t>
                      </a:r>
                      <a:endParaRPr lang="en-US" b="1">
                        <a:effectLst/>
                      </a:endParaRPr>
                    </a:p>
                  </a:txBody>
                  <a:tcPr/>
                </a:tc>
                <a:extLst>
                  <a:ext uri="{0D108BD9-81ED-4DB2-BD59-A6C34878D82A}">
                    <a16:rowId xmlns:a16="http://schemas.microsoft.com/office/drawing/2014/main" val="3465811887"/>
                  </a:ext>
                </a:extLst>
              </a:tr>
              <a:tr h="368752">
                <a:tc>
                  <a:txBody>
                    <a:bodyPr/>
                    <a:lstStyle/>
                    <a:p>
                      <a:pPr algn="ctr" rtl="0" fontAlgn="base"/>
                      <a:r>
                        <a:rPr lang="en-US" sz="1200">
                          <a:effectLst/>
                        </a:rPr>
                        <a:t>Accuracy​</a:t>
                      </a:r>
                      <a:endParaRPr lang="en-US" b="1">
                        <a:effectLst/>
                      </a:endParaRPr>
                    </a:p>
                  </a:txBody>
                  <a:tcPr/>
                </a:tc>
                <a:tc>
                  <a:txBody>
                    <a:bodyPr/>
                    <a:lstStyle/>
                    <a:p>
                      <a:pPr algn="ctr" rtl="0" fontAlgn="auto"/>
                      <a:r>
                        <a:rPr lang="en-US" sz="1200">
                          <a:effectLst/>
                        </a:rPr>
                        <a:t>​</a:t>
                      </a:r>
                      <a:endParaRPr lang="en-US" sz="1200" b="1">
                        <a:effectLst/>
                        <a:latin typeface="Calibri" panose="020F0502020204030204" pitchFamily="34" charset="0"/>
                      </a:endParaRPr>
                    </a:p>
                  </a:txBody>
                  <a:tcPr/>
                </a:tc>
                <a:tc>
                  <a:txBody>
                    <a:bodyPr/>
                    <a:lstStyle/>
                    <a:p>
                      <a:pPr algn="ctr" rtl="0" fontAlgn="auto"/>
                      <a:r>
                        <a:rPr lang="en-US" sz="1200">
                          <a:effectLst/>
                        </a:rPr>
                        <a:t>​</a:t>
                      </a:r>
                      <a:endParaRPr lang="en-US" sz="1200" b="1">
                        <a:effectLst/>
                        <a:latin typeface="Calibri" panose="020F0502020204030204" pitchFamily="34" charset="0"/>
                      </a:endParaRPr>
                    </a:p>
                  </a:txBody>
                  <a:tcPr/>
                </a:tc>
                <a:tc>
                  <a:txBody>
                    <a:bodyPr/>
                    <a:lstStyle/>
                    <a:p>
                      <a:pPr algn="ctr" rtl="0" fontAlgn="base"/>
                      <a:r>
                        <a:rPr lang="en-US" sz="1200">
                          <a:effectLst/>
                        </a:rPr>
                        <a:t>0.83​</a:t>
                      </a:r>
                      <a:endParaRPr lang="en-US" b="1">
                        <a:effectLst/>
                      </a:endParaRPr>
                    </a:p>
                  </a:txBody>
                  <a:tcPr/>
                </a:tc>
                <a:tc>
                  <a:txBody>
                    <a:bodyPr/>
                    <a:lstStyle/>
                    <a:p>
                      <a:pPr algn="ctr" rtl="0" fontAlgn="base"/>
                      <a:r>
                        <a:rPr lang="en-US" sz="1200">
                          <a:effectLst/>
                        </a:rPr>
                        <a:t>6513​</a:t>
                      </a:r>
                      <a:endParaRPr lang="en-US" b="1">
                        <a:effectLst/>
                      </a:endParaRPr>
                    </a:p>
                  </a:txBody>
                  <a:tcPr/>
                </a:tc>
                <a:extLst>
                  <a:ext uri="{0D108BD9-81ED-4DB2-BD59-A6C34878D82A}">
                    <a16:rowId xmlns:a16="http://schemas.microsoft.com/office/drawing/2014/main" val="2284115038"/>
                  </a:ext>
                </a:extLst>
              </a:tr>
              <a:tr h="368752">
                <a:tc>
                  <a:txBody>
                    <a:bodyPr/>
                    <a:lstStyle/>
                    <a:p>
                      <a:pPr algn="ctr" rtl="0" fontAlgn="base"/>
                      <a:r>
                        <a:rPr lang="en-US" sz="1200">
                          <a:effectLst/>
                        </a:rPr>
                        <a:t>Macro Avg​</a:t>
                      </a:r>
                      <a:endParaRPr lang="en-US" b="1">
                        <a:effectLst/>
                      </a:endParaRPr>
                    </a:p>
                  </a:txBody>
                  <a:tcPr/>
                </a:tc>
                <a:tc>
                  <a:txBody>
                    <a:bodyPr/>
                    <a:lstStyle/>
                    <a:p>
                      <a:pPr algn="ctr" rtl="0" fontAlgn="base"/>
                      <a:r>
                        <a:rPr lang="en-US" sz="1200">
                          <a:effectLst/>
                        </a:rPr>
                        <a:t>0.78</a:t>
                      </a:r>
                      <a:endParaRPr lang="en-US" b="1">
                        <a:effectLst/>
                      </a:endParaRPr>
                    </a:p>
                  </a:txBody>
                  <a:tcPr/>
                </a:tc>
                <a:tc>
                  <a:txBody>
                    <a:bodyPr/>
                    <a:lstStyle/>
                    <a:p>
                      <a:pPr algn="ctr" rtl="0" fontAlgn="base"/>
                      <a:r>
                        <a:rPr lang="en-US" sz="1200">
                          <a:effectLst/>
                        </a:rPr>
                        <a:t>0.70​</a:t>
                      </a:r>
                      <a:endParaRPr lang="en-US" b="1">
                        <a:effectLst/>
                      </a:endParaRPr>
                    </a:p>
                  </a:txBody>
                  <a:tcPr/>
                </a:tc>
                <a:tc>
                  <a:txBody>
                    <a:bodyPr/>
                    <a:lstStyle/>
                    <a:p>
                      <a:pPr algn="ctr" rtl="0" fontAlgn="base"/>
                      <a:r>
                        <a:rPr lang="en-US" sz="1200">
                          <a:effectLst/>
                        </a:rPr>
                        <a:t>0.72</a:t>
                      </a:r>
                      <a:endParaRPr lang="en-US" b="1">
                        <a:effectLst/>
                      </a:endParaRPr>
                    </a:p>
                  </a:txBody>
                  <a:tcPr/>
                </a:tc>
                <a:tc>
                  <a:txBody>
                    <a:bodyPr/>
                    <a:lstStyle/>
                    <a:p>
                      <a:pPr algn="ctr" rtl="0" fontAlgn="base"/>
                      <a:r>
                        <a:rPr lang="en-US" sz="1200">
                          <a:effectLst/>
                        </a:rPr>
                        <a:t>6513​</a:t>
                      </a:r>
                      <a:endParaRPr lang="en-US" b="1">
                        <a:effectLst/>
                      </a:endParaRPr>
                    </a:p>
                  </a:txBody>
                  <a:tcPr/>
                </a:tc>
                <a:extLst>
                  <a:ext uri="{0D108BD9-81ED-4DB2-BD59-A6C34878D82A}">
                    <a16:rowId xmlns:a16="http://schemas.microsoft.com/office/drawing/2014/main" val="543799880"/>
                  </a:ext>
                </a:extLst>
              </a:tr>
              <a:tr h="495181">
                <a:tc>
                  <a:txBody>
                    <a:bodyPr/>
                    <a:lstStyle/>
                    <a:p>
                      <a:pPr algn="ctr" rtl="0" fontAlgn="base"/>
                      <a:r>
                        <a:rPr lang="en-US" sz="1200">
                          <a:effectLst/>
                        </a:rPr>
                        <a:t>Weighted Avg​</a:t>
                      </a:r>
                      <a:endParaRPr lang="en-US" b="1">
                        <a:effectLst/>
                      </a:endParaRPr>
                    </a:p>
                  </a:txBody>
                  <a:tcPr/>
                </a:tc>
                <a:tc>
                  <a:txBody>
                    <a:bodyPr/>
                    <a:lstStyle/>
                    <a:p>
                      <a:pPr algn="ctr" rtl="0" fontAlgn="base"/>
                      <a:r>
                        <a:rPr lang="en-US" sz="1200">
                          <a:effectLst/>
                        </a:rPr>
                        <a:t>0.81</a:t>
                      </a:r>
                      <a:endParaRPr lang="en-US" b="1">
                        <a:effectLst/>
                      </a:endParaRPr>
                    </a:p>
                  </a:txBody>
                  <a:tcPr/>
                </a:tc>
                <a:tc>
                  <a:txBody>
                    <a:bodyPr/>
                    <a:lstStyle/>
                    <a:p>
                      <a:pPr algn="ctr" rtl="0" fontAlgn="base"/>
                      <a:r>
                        <a:rPr lang="en-US" sz="1200">
                          <a:effectLst/>
                        </a:rPr>
                        <a:t>0.83​</a:t>
                      </a:r>
                      <a:endParaRPr lang="en-US" b="1">
                        <a:effectLst/>
                      </a:endParaRPr>
                    </a:p>
                  </a:txBody>
                  <a:tcPr/>
                </a:tc>
                <a:tc>
                  <a:txBody>
                    <a:bodyPr/>
                    <a:lstStyle/>
                    <a:p>
                      <a:pPr algn="ctr" rtl="0" fontAlgn="base"/>
                      <a:r>
                        <a:rPr lang="en-US" sz="1200">
                          <a:effectLst/>
                        </a:rPr>
                        <a:t>0.81</a:t>
                      </a:r>
                      <a:endParaRPr lang="en-US" b="1">
                        <a:effectLst/>
                      </a:endParaRPr>
                    </a:p>
                  </a:txBody>
                  <a:tcPr/>
                </a:tc>
                <a:tc>
                  <a:txBody>
                    <a:bodyPr/>
                    <a:lstStyle/>
                    <a:p>
                      <a:pPr algn="ctr" rtl="0" fontAlgn="base"/>
                      <a:r>
                        <a:rPr lang="en-US" sz="1200">
                          <a:effectLst/>
                        </a:rPr>
                        <a:t>6513​</a:t>
                      </a:r>
                      <a:endParaRPr lang="en-US" b="1">
                        <a:effectLst/>
                      </a:endParaRPr>
                    </a:p>
                  </a:txBody>
                  <a:tcPr/>
                </a:tc>
                <a:extLst>
                  <a:ext uri="{0D108BD9-81ED-4DB2-BD59-A6C34878D82A}">
                    <a16:rowId xmlns:a16="http://schemas.microsoft.com/office/drawing/2014/main" val="800809073"/>
                  </a:ext>
                </a:extLst>
              </a:tr>
            </a:tbl>
          </a:graphicData>
        </a:graphic>
      </p:graphicFrame>
    </p:spTree>
    <p:extLst>
      <p:ext uri="{BB962C8B-B14F-4D97-AF65-F5344CB8AC3E}">
        <p14:creationId xmlns:p14="http://schemas.microsoft.com/office/powerpoint/2010/main" val="213134489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8CC78-3E78-B741-531B-1890692BB8A1}"/>
              </a:ext>
            </a:extLst>
          </p:cNvPr>
          <p:cNvSpPr>
            <a:spLocks noGrp="1"/>
          </p:cNvSpPr>
          <p:nvPr>
            <p:ph type="title"/>
          </p:nvPr>
        </p:nvSpPr>
        <p:spPr/>
        <p:txBody>
          <a:bodyPr lIns="45719" tIns="45720" rIns="45719" bIns="45720" anchor="t">
            <a:normAutofit/>
          </a:bodyPr>
          <a:lstStyle/>
          <a:p>
            <a:r>
              <a:rPr lang="en-US"/>
              <a:t>Ensemble Modeling</a:t>
            </a:r>
          </a:p>
        </p:txBody>
      </p:sp>
      <p:sp>
        <p:nvSpPr>
          <p:cNvPr id="3" name="Text Placeholder 2">
            <a:extLst>
              <a:ext uri="{FF2B5EF4-FFF2-40B4-BE49-F238E27FC236}">
                <a16:creationId xmlns:a16="http://schemas.microsoft.com/office/drawing/2014/main" id="{6DC1495A-FA00-B2DC-3A58-6D2C1FD07E42}"/>
              </a:ext>
            </a:extLst>
          </p:cNvPr>
          <p:cNvSpPr>
            <a:spLocks noGrp="1"/>
          </p:cNvSpPr>
          <p:nvPr>
            <p:ph type="body" idx="1"/>
          </p:nvPr>
        </p:nvSpPr>
        <p:spPr/>
        <p:txBody>
          <a:bodyPr lIns="45719" tIns="45720" rIns="45719" bIns="45720" anchor="t">
            <a:normAutofit/>
          </a:bodyPr>
          <a:lstStyle/>
          <a:p>
            <a:r>
              <a:rPr lang="en-US"/>
              <a:t>Ensemble modelling is a technique in which various multiple models are created to predict an</a:t>
            </a:r>
            <a:br>
              <a:rPr lang="en-US"/>
            </a:br>
            <a:r>
              <a:rPr lang="en-US"/>
              <a:t>outcome, either by using various modeling algorithms or using different training datasets.</a:t>
            </a:r>
          </a:p>
          <a:p>
            <a:r>
              <a:rPr lang="en-US"/>
              <a:t>In this project we are using different modeling algorithms approach.</a:t>
            </a:r>
          </a:p>
          <a:p>
            <a:r>
              <a:rPr lang="en-US"/>
              <a:t>We have use three different algorithms for ensemble modeling which are listed below: </a:t>
            </a:r>
          </a:p>
          <a:p>
            <a:pPr marL="920115" lvl="3" indent="-342900">
              <a:buAutoNum type="arabicPeriod"/>
            </a:pPr>
            <a:r>
              <a:rPr lang="en-US"/>
              <a:t>     Decision Tree </a:t>
            </a:r>
          </a:p>
          <a:p>
            <a:pPr marL="920115" lvl="3" indent="-342900">
              <a:buAutoNum type="arabicPeriod"/>
            </a:pPr>
            <a:r>
              <a:rPr lang="en-US"/>
              <a:t>     Random Forest</a:t>
            </a:r>
          </a:p>
          <a:p>
            <a:pPr marL="920115" lvl="3" indent="-342900">
              <a:buAutoNum type="arabicPeriod"/>
            </a:pPr>
            <a:r>
              <a:rPr lang="en-US"/>
              <a:t>     Logistic Regression</a:t>
            </a:r>
          </a:p>
          <a:p>
            <a:pPr marL="577215" lvl="3" indent="0">
              <a:buNone/>
            </a:pPr>
            <a:endParaRPr lang="en-US"/>
          </a:p>
          <a:p>
            <a:pPr marL="331470" lvl="1" indent="-285750">
              <a:buFont typeface="Wingdings"/>
              <a:buChar char="§"/>
            </a:pPr>
            <a:r>
              <a:rPr lang="en-US"/>
              <a:t>We have use Vote Classifier for performing Ensemble modeling.</a:t>
            </a:r>
          </a:p>
          <a:p>
            <a:pPr marL="577215" lvl="3" indent="0">
              <a:buNone/>
            </a:pPr>
            <a:endParaRPr lang="en-US"/>
          </a:p>
        </p:txBody>
      </p:sp>
      <p:pic>
        <p:nvPicPr>
          <p:cNvPr id="4" name="Picture 4">
            <a:extLst>
              <a:ext uri="{FF2B5EF4-FFF2-40B4-BE49-F238E27FC236}">
                <a16:creationId xmlns:a16="http://schemas.microsoft.com/office/drawing/2014/main" id="{17C53E63-D858-384A-F646-437A7C437E60}"/>
              </a:ext>
            </a:extLst>
          </p:cNvPr>
          <p:cNvPicPr>
            <a:picLocks noChangeAspect="1"/>
          </p:cNvPicPr>
          <p:nvPr/>
        </p:nvPicPr>
        <p:blipFill>
          <a:blip r:embed="rId2"/>
          <a:stretch>
            <a:fillRect/>
          </a:stretch>
        </p:blipFill>
        <p:spPr>
          <a:xfrm>
            <a:off x="5949577" y="3047989"/>
            <a:ext cx="5298141" cy="2046964"/>
          </a:xfrm>
          <a:prstGeom prst="rect">
            <a:avLst/>
          </a:prstGeom>
        </p:spPr>
      </p:pic>
    </p:spTree>
    <p:extLst>
      <p:ext uri="{BB962C8B-B14F-4D97-AF65-F5344CB8AC3E}">
        <p14:creationId xmlns:p14="http://schemas.microsoft.com/office/powerpoint/2010/main" val="3591889114"/>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FF744-2838-23E6-0B5E-4604BA0F5597}"/>
              </a:ext>
            </a:extLst>
          </p:cNvPr>
          <p:cNvSpPr>
            <a:spLocks noGrp="1"/>
          </p:cNvSpPr>
          <p:nvPr>
            <p:ph type="title"/>
          </p:nvPr>
        </p:nvSpPr>
        <p:spPr/>
        <p:txBody>
          <a:bodyPr lIns="45719" tIns="45720" rIns="45719" bIns="45720" anchor="t">
            <a:normAutofit/>
          </a:bodyPr>
          <a:lstStyle/>
          <a:p>
            <a:r>
              <a:rPr lang="en-US"/>
              <a:t>Advantages of Ensemble Modeling</a:t>
            </a:r>
          </a:p>
        </p:txBody>
      </p:sp>
      <p:sp>
        <p:nvSpPr>
          <p:cNvPr id="3" name="Text Placeholder 2">
            <a:extLst>
              <a:ext uri="{FF2B5EF4-FFF2-40B4-BE49-F238E27FC236}">
                <a16:creationId xmlns:a16="http://schemas.microsoft.com/office/drawing/2014/main" id="{B4D84D36-8719-6EA9-D050-8E8652B64FB8}"/>
              </a:ext>
            </a:extLst>
          </p:cNvPr>
          <p:cNvSpPr>
            <a:spLocks noGrp="1"/>
          </p:cNvSpPr>
          <p:nvPr>
            <p:ph type="body" idx="1"/>
          </p:nvPr>
        </p:nvSpPr>
        <p:spPr/>
        <p:txBody>
          <a:bodyPr lIns="45719" tIns="45720" rIns="45719" bIns="45720" anchor="t">
            <a:normAutofit/>
          </a:bodyPr>
          <a:lstStyle/>
          <a:p>
            <a:pPr marL="0" indent="0">
              <a:buNone/>
            </a:pPr>
            <a:r>
              <a:rPr lang="en-US"/>
              <a:t>                                      </a:t>
            </a:r>
          </a:p>
        </p:txBody>
      </p:sp>
      <p:sp>
        <p:nvSpPr>
          <p:cNvPr id="6" name="Rectangle 5">
            <a:extLst>
              <a:ext uri="{FF2B5EF4-FFF2-40B4-BE49-F238E27FC236}">
                <a16:creationId xmlns:a16="http://schemas.microsoft.com/office/drawing/2014/main" id="{1F0C3933-C23C-3679-A174-F0DB8DB69FA4}"/>
              </a:ext>
            </a:extLst>
          </p:cNvPr>
          <p:cNvSpPr/>
          <p:nvPr/>
        </p:nvSpPr>
        <p:spPr>
          <a:xfrm>
            <a:off x="1503577" y="4503522"/>
            <a:ext cx="3090562" cy="1477325"/>
          </a:xfrm>
          <a:prstGeom prst="rect">
            <a:avLst/>
          </a:prstGeom>
          <a:solidFill>
            <a:schemeClr val="accent6">
              <a:hueOff val="-1565217"/>
              <a:satOff val="-99999"/>
              <a:lumOff val="4509"/>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r>
              <a:rPr lang="en-US"/>
              <a:t>It help us making better predictions and achieve better performance than any single running model</a:t>
            </a:r>
          </a:p>
          <a:p>
            <a:pPr marL="0" marR="0" indent="0" algn="l" defTabSz="914377">
              <a:lnSpc>
                <a:spcPct val="100000"/>
              </a:lnSpc>
              <a:spcBef>
                <a:spcPts val="0"/>
              </a:spcBef>
              <a:spcAft>
                <a:spcPts val="0"/>
              </a:spcAft>
              <a:buClrTx/>
              <a:buSzTx/>
              <a:buFontTx/>
              <a:buNone/>
              <a:tabLst/>
            </a:pPr>
            <a:endParaRPr lang="en-US" sz="1800" b="0" i="0" u="none" strike="noStrike" cap="none" spc="0" normalizeH="0" baseline="0">
              <a:ln>
                <a:noFill/>
              </a:ln>
              <a:solidFill>
                <a:srgbClr val="363D45"/>
              </a:solidFill>
              <a:effectLst/>
              <a:uFillTx/>
              <a:latin typeface="+mn-lt"/>
              <a:ea typeface="+mn-ea"/>
              <a:cs typeface="+mn-cs"/>
            </a:endParaRPr>
          </a:p>
        </p:txBody>
      </p:sp>
      <p:sp>
        <p:nvSpPr>
          <p:cNvPr id="7" name="Rectangle 6">
            <a:extLst>
              <a:ext uri="{FF2B5EF4-FFF2-40B4-BE49-F238E27FC236}">
                <a16:creationId xmlns:a16="http://schemas.microsoft.com/office/drawing/2014/main" id="{7E04C394-9B9C-8620-21AD-52EEB032A0F9}"/>
              </a:ext>
            </a:extLst>
          </p:cNvPr>
          <p:cNvSpPr/>
          <p:nvPr/>
        </p:nvSpPr>
        <p:spPr>
          <a:xfrm>
            <a:off x="7517197" y="4506926"/>
            <a:ext cx="3090562" cy="923328"/>
          </a:xfrm>
          <a:prstGeom prst="rect">
            <a:avLst/>
          </a:prstGeom>
          <a:solidFill>
            <a:schemeClr val="accent6">
              <a:hueOff val="-1565217"/>
              <a:satOff val="-99999"/>
              <a:lumOff val="4509"/>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r>
              <a:rPr lang="en-US"/>
              <a:t>It reducing the spread or dispersion of the predictions and model performance</a:t>
            </a:r>
          </a:p>
        </p:txBody>
      </p:sp>
      <p:sp>
        <p:nvSpPr>
          <p:cNvPr id="9" name="Rectangle: Rounded Corners 8">
            <a:extLst>
              <a:ext uri="{FF2B5EF4-FFF2-40B4-BE49-F238E27FC236}">
                <a16:creationId xmlns:a16="http://schemas.microsoft.com/office/drawing/2014/main" id="{C1EE3C0F-5630-9C2A-F850-FBDD4A6627DD}"/>
              </a:ext>
            </a:extLst>
          </p:cNvPr>
          <p:cNvSpPr/>
          <p:nvPr/>
        </p:nvSpPr>
        <p:spPr>
          <a:xfrm>
            <a:off x="2427761" y="1482730"/>
            <a:ext cx="6845643" cy="408620"/>
          </a:xfrm>
          <a:prstGeom prst="roundRect">
            <a:avLst/>
          </a:prstGeom>
          <a:solidFill>
            <a:schemeClr val="accent6">
              <a:hueOff val="-1565217"/>
              <a:satOff val="-99999"/>
              <a:lumOff val="4509"/>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rtl="0"/>
            <a:r>
              <a:rPr lang="en-US" sz="1800">
                <a:solidFill>
                  <a:srgbClr val="363D45"/>
                </a:solidFill>
                <a:latin typeface="IBM Plex Sans"/>
                <a:ea typeface="Arial"/>
                <a:cs typeface="Arial"/>
              </a:rPr>
              <a:t>There are two main advantages of ensemble modeling</a:t>
            </a:r>
            <a:endParaRPr lang="en-US"/>
          </a:p>
        </p:txBody>
      </p:sp>
      <p:sp>
        <p:nvSpPr>
          <p:cNvPr id="10" name="Oval 9">
            <a:extLst>
              <a:ext uri="{FF2B5EF4-FFF2-40B4-BE49-F238E27FC236}">
                <a16:creationId xmlns:a16="http://schemas.microsoft.com/office/drawing/2014/main" id="{2E067A30-025C-8803-61D3-C20A6B7B1213}"/>
              </a:ext>
            </a:extLst>
          </p:cNvPr>
          <p:cNvSpPr/>
          <p:nvPr/>
        </p:nvSpPr>
        <p:spPr>
          <a:xfrm>
            <a:off x="1691932" y="3135431"/>
            <a:ext cx="2232454" cy="519348"/>
          </a:xfrm>
          <a:prstGeom prst="ellipse">
            <a:avLst/>
          </a:prstGeom>
          <a:solidFill>
            <a:schemeClr val="accent6">
              <a:hueOff val="-1565217"/>
              <a:satOff val="-99999"/>
              <a:lumOff val="4509"/>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377" rtl="0" fontAlgn="auto" latinLnBrk="0" hangingPunct="0">
              <a:lnSpc>
                <a:spcPct val="100000"/>
              </a:lnSpc>
              <a:spcBef>
                <a:spcPts val="0"/>
              </a:spcBef>
              <a:spcAft>
                <a:spcPts val="0"/>
              </a:spcAft>
              <a:buClrTx/>
              <a:buSzTx/>
              <a:buFontTx/>
              <a:buNone/>
              <a:tabLst/>
            </a:pPr>
            <a:r>
              <a:rPr lang="en-US"/>
              <a:t>Performance</a:t>
            </a:r>
            <a:endParaRPr kumimoji="0" lang="en-US" sz="1800" b="0" i="0" u="none" strike="noStrike" cap="none" spc="0" normalizeH="0" baseline="0">
              <a:ln>
                <a:noFill/>
              </a:ln>
              <a:solidFill>
                <a:srgbClr val="363D45"/>
              </a:solidFill>
              <a:effectLst/>
              <a:uFillTx/>
              <a:latin typeface="+mn-lt"/>
              <a:ea typeface="+mn-ea"/>
              <a:cs typeface="+mn-cs"/>
              <a:sym typeface="Calibri"/>
            </a:endParaRPr>
          </a:p>
        </p:txBody>
      </p:sp>
      <p:sp>
        <p:nvSpPr>
          <p:cNvPr id="11" name="Oval 10">
            <a:extLst>
              <a:ext uri="{FF2B5EF4-FFF2-40B4-BE49-F238E27FC236}">
                <a16:creationId xmlns:a16="http://schemas.microsoft.com/office/drawing/2014/main" id="{48D07A9A-5C28-FE68-54E0-A787AF0ED10A}"/>
              </a:ext>
            </a:extLst>
          </p:cNvPr>
          <p:cNvSpPr/>
          <p:nvPr/>
        </p:nvSpPr>
        <p:spPr>
          <a:xfrm>
            <a:off x="7952688" y="3135430"/>
            <a:ext cx="2129481" cy="519348"/>
          </a:xfrm>
          <a:prstGeom prst="ellipse">
            <a:avLst/>
          </a:prstGeom>
          <a:solidFill>
            <a:schemeClr val="accent6">
              <a:hueOff val="-1565217"/>
              <a:satOff val="-99999"/>
              <a:lumOff val="4509"/>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377" rtl="0" fontAlgn="auto" latinLnBrk="0" hangingPunct="0">
              <a:lnSpc>
                <a:spcPct val="100000"/>
              </a:lnSpc>
              <a:spcBef>
                <a:spcPts val="0"/>
              </a:spcBef>
              <a:spcAft>
                <a:spcPts val="0"/>
              </a:spcAft>
              <a:buClrTx/>
              <a:buSzTx/>
              <a:buFontTx/>
              <a:buNone/>
              <a:tabLst/>
            </a:pPr>
            <a:r>
              <a:rPr lang="en-US"/>
              <a:t>Robustness</a:t>
            </a:r>
            <a:endParaRPr kumimoji="0" lang="en-US" sz="1800" b="0" i="0" u="none" strike="noStrike" cap="none" spc="0" normalizeH="0" baseline="0">
              <a:ln>
                <a:noFill/>
              </a:ln>
              <a:solidFill>
                <a:srgbClr val="363D45"/>
              </a:solidFill>
              <a:effectLst/>
              <a:uFillTx/>
              <a:latin typeface="+mn-lt"/>
              <a:ea typeface="+mn-ea"/>
              <a:cs typeface="+mn-cs"/>
              <a:sym typeface="Calibri"/>
            </a:endParaRPr>
          </a:p>
        </p:txBody>
      </p:sp>
      <p:sp>
        <p:nvSpPr>
          <p:cNvPr id="12" name="Arrow: Down 11">
            <a:extLst>
              <a:ext uri="{FF2B5EF4-FFF2-40B4-BE49-F238E27FC236}">
                <a16:creationId xmlns:a16="http://schemas.microsoft.com/office/drawing/2014/main" id="{E9364D8D-6554-CE48-8DC5-029B8797832A}"/>
              </a:ext>
            </a:extLst>
          </p:cNvPr>
          <p:cNvSpPr/>
          <p:nvPr/>
        </p:nvSpPr>
        <p:spPr>
          <a:xfrm>
            <a:off x="2674392" y="3817639"/>
            <a:ext cx="278687" cy="566517"/>
          </a:xfrm>
          <a:prstGeom prst="downArrow">
            <a:avLst/>
          </a:prstGeom>
          <a:solidFill>
            <a:schemeClr val="accent6">
              <a:hueOff val="-1565217"/>
              <a:satOff val="-99999"/>
              <a:lumOff val="4509"/>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377"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363D45"/>
              </a:solidFill>
              <a:effectLst/>
              <a:uFillTx/>
              <a:latin typeface="+mn-lt"/>
              <a:ea typeface="+mn-ea"/>
              <a:cs typeface="+mn-cs"/>
              <a:sym typeface="Calibri"/>
            </a:endParaRPr>
          </a:p>
        </p:txBody>
      </p:sp>
      <p:sp>
        <p:nvSpPr>
          <p:cNvPr id="13" name="Arrow: Down 12">
            <a:extLst>
              <a:ext uri="{FF2B5EF4-FFF2-40B4-BE49-F238E27FC236}">
                <a16:creationId xmlns:a16="http://schemas.microsoft.com/office/drawing/2014/main" id="{520C4750-C026-EB06-3B94-48448559004D}"/>
              </a:ext>
            </a:extLst>
          </p:cNvPr>
          <p:cNvSpPr/>
          <p:nvPr/>
        </p:nvSpPr>
        <p:spPr>
          <a:xfrm>
            <a:off x="8832176" y="3817639"/>
            <a:ext cx="278687" cy="566517"/>
          </a:xfrm>
          <a:prstGeom prst="downArrow">
            <a:avLst/>
          </a:prstGeom>
          <a:solidFill>
            <a:schemeClr val="accent6">
              <a:hueOff val="-1565217"/>
              <a:satOff val="-99999"/>
              <a:lumOff val="4509"/>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377"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363D45"/>
              </a:solidFill>
              <a:effectLst/>
              <a:uFillTx/>
              <a:latin typeface="+mn-lt"/>
              <a:ea typeface="+mn-ea"/>
              <a:cs typeface="+mn-cs"/>
              <a:sym typeface="Calibri"/>
            </a:endParaRPr>
          </a:p>
        </p:txBody>
      </p:sp>
      <p:sp>
        <p:nvSpPr>
          <p:cNvPr id="15" name="Arrow: Down 14">
            <a:extLst>
              <a:ext uri="{FF2B5EF4-FFF2-40B4-BE49-F238E27FC236}">
                <a16:creationId xmlns:a16="http://schemas.microsoft.com/office/drawing/2014/main" id="{95A707C8-DD65-9F07-E815-F1BE51CBA5BC}"/>
              </a:ext>
            </a:extLst>
          </p:cNvPr>
          <p:cNvSpPr/>
          <p:nvPr/>
        </p:nvSpPr>
        <p:spPr>
          <a:xfrm rot="2580000">
            <a:off x="3317117" y="2037066"/>
            <a:ext cx="484632" cy="978408"/>
          </a:xfrm>
          <a:prstGeom prst="downArrow">
            <a:avLst/>
          </a:prstGeom>
          <a:solidFill>
            <a:schemeClr val="accent6">
              <a:hueOff val="-1565217"/>
              <a:satOff val="-99999"/>
              <a:lumOff val="4509"/>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377"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363D45"/>
              </a:solidFill>
              <a:effectLst/>
              <a:uFillTx/>
              <a:latin typeface="+mn-lt"/>
              <a:ea typeface="+mn-ea"/>
              <a:cs typeface="+mn-cs"/>
              <a:sym typeface="Calibri"/>
            </a:endParaRPr>
          </a:p>
        </p:txBody>
      </p:sp>
      <p:sp>
        <p:nvSpPr>
          <p:cNvPr id="16" name="Arrow: Down 15">
            <a:extLst>
              <a:ext uri="{FF2B5EF4-FFF2-40B4-BE49-F238E27FC236}">
                <a16:creationId xmlns:a16="http://schemas.microsoft.com/office/drawing/2014/main" id="{F7FE196F-6862-6BE4-FFD6-DCC8DAEAF2A3}"/>
              </a:ext>
            </a:extLst>
          </p:cNvPr>
          <p:cNvSpPr/>
          <p:nvPr/>
        </p:nvSpPr>
        <p:spPr>
          <a:xfrm rot="-2280000">
            <a:off x="8067603" y="2050796"/>
            <a:ext cx="484632" cy="978408"/>
          </a:xfrm>
          <a:prstGeom prst="downArrow">
            <a:avLst/>
          </a:prstGeom>
          <a:solidFill>
            <a:schemeClr val="accent6">
              <a:hueOff val="-1565217"/>
              <a:satOff val="-99999"/>
              <a:lumOff val="4509"/>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377"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363D45"/>
              </a:solidFill>
              <a:effectLst/>
              <a:uFillTx/>
              <a:latin typeface="+mn-lt"/>
              <a:ea typeface="+mn-ea"/>
              <a:cs typeface="+mn-cs"/>
              <a:sym typeface="Calibri"/>
            </a:endParaRPr>
          </a:p>
        </p:txBody>
      </p:sp>
    </p:spTree>
    <p:extLst>
      <p:ext uri="{BB962C8B-B14F-4D97-AF65-F5344CB8AC3E}">
        <p14:creationId xmlns:p14="http://schemas.microsoft.com/office/powerpoint/2010/main" val="58683915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P spid="11" grpId="0" animBg="1"/>
      <p:bldP spid="12" grpId="0" animBg="1"/>
      <p:bldP spid="13" grpId="0" animBg="1"/>
      <p:bldP spid="15" grpId="0" animBg="1"/>
      <p:bldP spid="1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BFE79-9D75-9DA4-E79A-0124C7487A85}"/>
              </a:ext>
            </a:extLst>
          </p:cNvPr>
          <p:cNvSpPr>
            <a:spLocks noGrp="1"/>
          </p:cNvSpPr>
          <p:nvPr>
            <p:ph type="title"/>
          </p:nvPr>
        </p:nvSpPr>
        <p:spPr>
          <a:xfrm>
            <a:off x="644768" y="365125"/>
            <a:ext cx="10710621" cy="872482"/>
          </a:xfrm>
        </p:spPr>
        <p:txBody>
          <a:bodyPr lIns="45719" tIns="45720" rIns="45719" bIns="45720" anchor="t">
            <a:normAutofit/>
          </a:bodyPr>
          <a:lstStyle/>
          <a:p>
            <a:r>
              <a:rPr lang="en-US"/>
              <a:t>Results of Hyperparameter Ensemble Modeling</a:t>
            </a:r>
          </a:p>
        </p:txBody>
      </p:sp>
      <p:sp>
        <p:nvSpPr>
          <p:cNvPr id="4" name="Rectangle 3">
            <a:extLst>
              <a:ext uri="{FF2B5EF4-FFF2-40B4-BE49-F238E27FC236}">
                <a16:creationId xmlns:a16="http://schemas.microsoft.com/office/drawing/2014/main" id="{B625427C-CF28-0CF2-04B1-5F463F1C31D9}"/>
              </a:ext>
            </a:extLst>
          </p:cNvPr>
          <p:cNvSpPr/>
          <p:nvPr/>
        </p:nvSpPr>
        <p:spPr>
          <a:xfrm>
            <a:off x="984422" y="1507524"/>
            <a:ext cx="3962400" cy="369330"/>
          </a:xfrm>
          <a:prstGeom prst="rect">
            <a:avLst/>
          </a:prstGeom>
          <a:solidFill>
            <a:schemeClr val="accent6">
              <a:hueOff val="-1565217"/>
              <a:satOff val="-99999"/>
              <a:lumOff val="4509"/>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lang="en-US"/>
              <a:t>Performed Hyperparameter tuning </a:t>
            </a:r>
          </a:p>
        </p:txBody>
      </p:sp>
      <p:sp>
        <p:nvSpPr>
          <p:cNvPr id="5" name="Rectangle: Rounded Corners 4">
            <a:extLst>
              <a:ext uri="{FF2B5EF4-FFF2-40B4-BE49-F238E27FC236}">
                <a16:creationId xmlns:a16="http://schemas.microsoft.com/office/drawing/2014/main" id="{9121C9B2-F63E-730B-AFB2-C19C4F9843A0}"/>
              </a:ext>
            </a:extLst>
          </p:cNvPr>
          <p:cNvSpPr/>
          <p:nvPr/>
        </p:nvSpPr>
        <p:spPr>
          <a:xfrm>
            <a:off x="4065459" y="3014630"/>
            <a:ext cx="6564183" cy="1021554"/>
          </a:xfrm>
          <a:prstGeom prst="roundRect">
            <a:avLst/>
          </a:prstGeom>
          <a:solidFill>
            <a:schemeClr val="accent6">
              <a:hueOff val="-1565217"/>
              <a:satOff val="-99999"/>
              <a:lumOff val="4509"/>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lang="en-US"/>
              <a:t>Decision Tree -&gt; max depth '10'</a:t>
            </a:r>
          </a:p>
          <a:p>
            <a:r>
              <a:rPr lang="en-US"/>
              <a:t>Logistic Regression -&gt; inverse regularization strength '1.0'</a:t>
            </a:r>
          </a:p>
          <a:p>
            <a:r>
              <a:rPr lang="en-US"/>
              <a:t>Random Forest -&gt; estimator '200'</a:t>
            </a:r>
          </a:p>
        </p:txBody>
      </p:sp>
      <p:sp>
        <p:nvSpPr>
          <p:cNvPr id="6" name="Flowchart: Data 5">
            <a:extLst>
              <a:ext uri="{FF2B5EF4-FFF2-40B4-BE49-F238E27FC236}">
                <a16:creationId xmlns:a16="http://schemas.microsoft.com/office/drawing/2014/main" id="{EDD5003B-76E9-5CBE-2554-239BDF21EE5F}"/>
              </a:ext>
            </a:extLst>
          </p:cNvPr>
          <p:cNvSpPr/>
          <p:nvPr/>
        </p:nvSpPr>
        <p:spPr>
          <a:xfrm>
            <a:off x="913198" y="5112438"/>
            <a:ext cx="4271319" cy="369330"/>
          </a:xfrm>
          <a:prstGeom prst="flowChartInputOutput">
            <a:avLst/>
          </a:prstGeom>
          <a:solidFill>
            <a:schemeClr val="accent6">
              <a:hueOff val="-1565217"/>
              <a:satOff val="-99999"/>
              <a:lumOff val="4509"/>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lang="en-US"/>
              <a:t>Accuracy Rate -&gt; 86%</a:t>
            </a:r>
            <a:endParaRPr lang="en-US" sz="1800" b="0" i="0" u="none" strike="noStrike" cap="none" spc="0" normalizeH="0" baseline="0">
              <a:ln>
                <a:noFill/>
              </a:ln>
              <a:solidFill>
                <a:srgbClr val="363D45"/>
              </a:solidFill>
              <a:effectLst/>
              <a:uFillTx/>
              <a:latin typeface="+mn-lt"/>
              <a:ea typeface="+mn-ea"/>
              <a:cs typeface="+mn-cs"/>
            </a:endParaRPr>
          </a:p>
        </p:txBody>
      </p:sp>
      <p:pic>
        <p:nvPicPr>
          <p:cNvPr id="8" name="Graphic 8" descr="Back with solid fill">
            <a:extLst>
              <a:ext uri="{FF2B5EF4-FFF2-40B4-BE49-F238E27FC236}">
                <a16:creationId xmlns:a16="http://schemas.microsoft.com/office/drawing/2014/main" id="{9DAA1316-2FB9-272C-D43A-FC945037554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4920000">
            <a:off x="5014097" y="1928340"/>
            <a:ext cx="914400" cy="914400"/>
          </a:xfrm>
          <a:prstGeom prst="rect">
            <a:avLst/>
          </a:prstGeom>
        </p:spPr>
      </p:pic>
      <p:pic>
        <p:nvPicPr>
          <p:cNvPr id="9" name="Graphic 8" descr="Back with solid fill">
            <a:extLst>
              <a:ext uri="{FF2B5EF4-FFF2-40B4-BE49-F238E27FC236}">
                <a16:creationId xmlns:a16="http://schemas.microsoft.com/office/drawing/2014/main" id="{7A3B8667-F8E9-6765-E078-14F2177E9F7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9660000">
            <a:off x="5014097" y="4159421"/>
            <a:ext cx="914400" cy="914400"/>
          </a:xfrm>
          <a:prstGeom prst="rect">
            <a:avLst/>
          </a:prstGeom>
        </p:spPr>
      </p:pic>
    </p:spTree>
    <p:extLst>
      <p:ext uri="{BB962C8B-B14F-4D97-AF65-F5344CB8AC3E}">
        <p14:creationId xmlns:p14="http://schemas.microsoft.com/office/powerpoint/2010/main" val="118545266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64D60-E4E3-840D-F0E7-4FFDEC4E8B26}"/>
              </a:ext>
            </a:extLst>
          </p:cNvPr>
          <p:cNvSpPr>
            <a:spLocks noGrp="1"/>
          </p:cNvSpPr>
          <p:nvPr>
            <p:ph type="title"/>
          </p:nvPr>
        </p:nvSpPr>
        <p:spPr/>
        <p:txBody>
          <a:bodyPr lIns="45719" tIns="45720" rIns="45719" bIns="45720" anchor="t">
            <a:normAutofit/>
          </a:bodyPr>
          <a:lstStyle/>
          <a:p>
            <a:r>
              <a:rPr lang="en-US"/>
              <a:t>Comparing Ensemble Model Results Between Hyperparameter and Without Hyperparameter</a:t>
            </a:r>
          </a:p>
        </p:txBody>
      </p:sp>
      <p:graphicFrame>
        <p:nvGraphicFramePr>
          <p:cNvPr id="5" name="Table 5">
            <a:extLst>
              <a:ext uri="{FF2B5EF4-FFF2-40B4-BE49-F238E27FC236}">
                <a16:creationId xmlns:a16="http://schemas.microsoft.com/office/drawing/2014/main" id="{014244F3-47F6-8434-328E-F429609EAED3}"/>
              </a:ext>
            </a:extLst>
          </p:cNvPr>
          <p:cNvGraphicFramePr>
            <a:graphicFrameLocks noGrp="1"/>
          </p:cNvGraphicFramePr>
          <p:nvPr/>
        </p:nvGraphicFramePr>
        <p:xfrm>
          <a:off x="1242816" y="1594214"/>
          <a:ext cx="2875720" cy="1782105"/>
        </p:xfrm>
        <a:graphic>
          <a:graphicData uri="http://schemas.openxmlformats.org/drawingml/2006/table">
            <a:tbl>
              <a:tblPr firstRow="1" bandRow="1">
                <a:tableStyleId>{5940675A-B579-460E-94D1-54222C63F5DA}</a:tableStyleId>
              </a:tblPr>
              <a:tblGrid>
                <a:gridCol w="718930">
                  <a:extLst>
                    <a:ext uri="{9D8B030D-6E8A-4147-A177-3AD203B41FA5}">
                      <a16:colId xmlns:a16="http://schemas.microsoft.com/office/drawing/2014/main" val="634921999"/>
                    </a:ext>
                  </a:extLst>
                </a:gridCol>
                <a:gridCol w="718930">
                  <a:extLst>
                    <a:ext uri="{9D8B030D-6E8A-4147-A177-3AD203B41FA5}">
                      <a16:colId xmlns:a16="http://schemas.microsoft.com/office/drawing/2014/main" val="2432913589"/>
                    </a:ext>
                  </a:extLst>
                </a:gridCol>
                <a:gridCol w="718930">
                  <a:extLst>
                    <a:ext uri="{9D8B030D-6E8A-4147-A177-3AD203B41FA5}">
                      <a16:colId xmlns:a16="http://schemas.microsoft.com/office/drawing/2014/main" val="2817214988"/>
                    </a:ext>
                  </a:extLst>
                </a:gridCol>
                <a:gridCol w="718930">
                  <a:extLst>
                    <a:ext uri="{9D8B030D-6E8A-4147-A177-3AD203B41FA5}">
                      <a16:colId xmlns:a16="http://schemas.microsoft.com/office/drawing/2014/main" val="1874057647"/>
                    </a:ext>
                  </a:extLst>
                </a:gridCol>
              </a:tblGrid>
              <a:tr h="575757">
                <a:tc>
                  <a:txBody>
                    <a:bodyPr/>
                    <a:lstStyle/>
                    <a:p>
                      <a:pPr lvl="0" algn="ctr">
                        <a:buNone/>
                      </a:pPr>
                      <a:endParaRPr lang="en-US" b="0"/>
                    </a:p>
                  </a:txBody>
                  <a:tcPr>
                    <a:lnL w="12700">
                      <a:solidFill>
                        <a:schemeClr val="tx1"/>
                      </a:solidFill>
                    </a:lnL>
                    <a:lnR w="12700">
                      <a:solidFill>
                        <a:schemeClr val="tx1"/>
                      </a:solidFill>
                    </a:lnR>
                    <a:lnT w="12700">
                      <a:solidFill>
                        <a:schemeClr val="tx1"/>
                      </a:solidFill>
                    </a:lnT>
                    <a:lnB w="12700">
                      <a:solidFill>
                        <a:schemeClr val="tx1"/>
                      </a:solidFill>
                    </a:lnB>
                  </a:tcPr>
                </a:tc>
                <a:tc gridSpan="3">
                  <a:txBody>
                    <a:bodyPr/>
                    <a:lstStyle/>
                    <a:p>
                      <a:pPr algn="ctr"/>
                      <a:r>
                        <a:rPr lang="en-US" b="0"/>
                        <a:t>Confusion Matrix Without Hyperparameter Tuning</a:t>
                      </a:r>
                    </a:p>
                  </a:txBody>
                  <a:tcPr>
                    <a:lnL w="12700">
                      <a:solidFill>
                        <a:schemeClr val="tx1"/>
                      </a:solidFill>
                    </a:lnL>
                    <a:lnR w="12700">
                      <a:solidFill>
                        <a:schemeClr val="tx1"/>
                      </a:solidFill>
                    </a:lnR>
                    <a:lnT w="12700">
                      <a:solidFill>
                        <a:schemeClr val="tx1"/>
                      </a:solidFill>
                    </a:lnT>
                    <a:lnB w="12700">
                      <a:solidFill>
                        <a:schemeClr val="tx1"/>
                      </a:solid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22470739"/>
                  </a:ext>
                </a:extLst>
              </a:tr>
              <a:tr h="301587">
                <a:tc rowSpan="3">
                  <a:txBody>
                    <a:bodyPr/>
                    <a:lstStyle/>
                    <a:p>
                      <a:pPr lvl="0" algn="ctr">
                        <a:buNone/>
                      </a:pPr>
                      <a:r>
                        <a:rPr lang="en-US" b="0"/>
                        <a:t>True</a:t>
                      </a:r>
                    </a:p>
                  </a:txBody>
                  <a:tcPr>
                    <a:lnT w="12700">
                      <a:solidFill>
                        <a:schemeClr val="tx1"/>
                      </a:solidFill>
                    </a:lnT>
                  </a:tcPr>
                </a:tc>
                <a:tc>
                  <a:txBody>
                    <a:bodyPr/>
                    <a:lstStyle/>
                    <a:p>
                      <a:pPr algn="ctr"/>
                      <a:r>
                        <a:rPr lang="en-US" b="0"/>
                        <a:t>True</a:t>
                      </a:r>
                    </a:p>
                  </a:txBody>
                  <a:tcPr>
                    <a:lnT w="12700">
                      <a:solidFill>
                        <a:schemeClr val="tx1"/>
                      </a:solidFill>
                    </a:lnT>
                  </a:tcPr>
                </a:tc>
                <a:tc>
                  <a:txBody>
                    <a:bodyPr/>
                    <a:lstStyle/>
                    <a:p>
                      <a:pPr algn="ctr"/>
                      <a:r>
                        <a:rPr lang="en-US" b="0"/>
                        <a:t>4627</a:t>
                      </a:r>
                      <a:endParaRPr lang="en-US"/>
                    </a:p>
                  </a:txBody>
                  <a:tcPr>
                    <a:lnT w="12700">
                      <a:solidFill>
                        <a:schemeClr val="tx1"/>
                      </a:solidFill>
                    </a:lnT>
                  </a:tcPr>
                </a:tc>
                <a:tc>
                  <a:txBody>
                    <a:bodyPr/>
                    <a:lstStyle/>
                    <a:p>
                      <a:pPr algn="ctr"/>
                      <a:r>
                        <a:rPr lang="en-US" b="0"/>
                        <a:t>315</a:t>
                      </a:r>
                    </a:p>
                  </a:txBody>
                  <a:tcPr>
                    <a:lnT w="12700">
                      <a:solidFill>
                        <a:schemeClr val="tx1"/>
                      </a:solidFill>
                    </a:lnT>
                  </a:tcPr>
                </a:tc>
                <a:extLst>
                  <a:ext uri="{0D108BD9-81ED-4DB2-BD59-A6C34878D82A}">
                    <a16:rowId xmlns:a16="http://schemas.microsoft.com/office/drawing/2014/main" val="3355698696"/>
                  </a:ext>
                </a:extLst>
              </a:tr>
              <a:tr h="301587">
                <a:tc vMerge="1">
                  <a:txBody>
                    <a:bodyPr/>
                    <a:lstStyle/>
                    <a:p>
                      <a:endParaRPr lang="en-US"/>
                    </a:p>
                  </a:txBody>
                  <a:tcPr/>
                </a:tc>
                <a:tc>
                  <a:txBody>
                    <a:bodyPr/>
                    <a:lstStyle/>
                    <a:p>
                      <a:pPr lvl="0" algn="ctr">
                        <a:buNone/>
                      </a:pPr>
                      <a:r>
                        <a:rPr lang="en-US" b="0"/>
                        <a:t>False</a:t>
                      </a:r>
                    </a:p>
                  </a:txBody>
                  <a:tcPr/>
                </a:tc>
                <a:tc>
                  <a:txBody>
                    <a:bodyPr/>
                    <a:lstStyle/>
                    <a:p>
                      <a:pPr algn="ctr"/>
                      <a:r>
                        <a:rPr lang="en-US" b="0"/>
                        <a:t>662</a:t>
                      </a:r>
                    </a:p>
                  </a:txBody>
                  <a:tcPr/>
                </a:tc>
                <a:tc>
                  <a:txBody>
                    <a:bodyPr/>
                    <a:lstStyle/>
                    <a:p>
                      <a:pPr algn="ctr"/>
                      <a:r>
                        <a:rPr lang="en-US" b="0"/>
                        <a:t>909</a:t>
                      </a:r>
                    </a:p>
                  </a:txBody>
                  <a:tcPr/>
                </a:tc>
                <a:extLst>
                  <a:ext uri="{0D108BD9-81ED-4DB2-BD59-A6C34878D82A}">
                    <a16:rowId xmlns:a16="http://schemas.microsoft.com/office/drawing/2014/main" val="1800160386"/>
                  </a:ext>
                </a:extLst>
              </a:tr>
              <a:tr h="301587">
                <a:tc vMerge="1">
                  <a:txBody>
                    <a:bodyPr/>
                    <a:lstStyle/>
                    <a:p>
                      <a:endParaRPr lang="en-US"/>
                    </a:p>
                  </a:txBody>
                  <a:tcPr/>
                </a:tc>
                <a:tc>
                  <a:txBody>
                    <a:bodyPr/>
                    <a:lstStyle/>
                    <a:p>
                      <a:pPr lvl="0" algn="ctr">
                        <a:buNone/>
                      </a:pPr>
                      <a:endParaRPr lang="en-US" b="0"/>
                    </a:p>
                  </a:txBody>
                  <a:tcPr/>
                </a:tc>
                <a:tc>
                  <a:txBody>
                    <a:bodyPr/>
                    <a:lstStyle/>
                    <a:p>
                      <a:pPr lvl="0" algn="ctr">
                        <a:buNone/>
                      </a:pPr>
                      <a:r>
                        <a:rPr lang="en-US" b="0"/>
                        <a:t>True</a:t>
                      </a:r>
                    </a:p>
                  </a:txBody>
                  <a:tcPr/>
                </a:tc>
                <a:tc>
                  <a:txBody>
                    <a:bodyPr/>
                    <a:lstStyle/>
                    <a:p>
                      <a:pPr lvl="0" algn="ctr">
                        <a:buNone/>
                      </a:pPr>
                      <a:r>
                        <a:rPr lang="en-US" b="0"/>
                        <a:t>False</a:t>
                      </a:r>
                    </a:p>
                  </a:txBody>
                  <a:tcPr/>
                </a:tc>
                <a:extLst>
                  <a:ext uri="{0D108BD9-81ED-4DB2-BD59-A6C34878D82A}">
                    <a16:rowId xmlns:a16="http://schemas.microsoft.com/office/drawing/2014/main" val="3826271348"/>
                  </a:ext>
                </a:extLst>
              </a:tr>
              <a:tr h="301587">
                <a:tc>
                  <a:txBody>
                    <a:bodyPr/>
                    <a:lstStyle/>
                    <a:p>
                      <a:pPr lvl="0" algn="ctr">
                        <a:buNone/>
                      </a:pPr>
                      <a:endParaRPr lang="en-US" b="0"/>
                    </a:p>
                  </a:txBody>
                  <a:tcPr/>
                </a:tc>
                <a:tc gridSpan="3">
                  <a:txBody>
                    <a:bodyPr/>
                    <a:lstStyle/>
                    <a:p>
                      <a:pPr lvl="0" algn="ctr">
                        <a:buNone/>
                      </a:pPr>
                      <a:r>
                        <a:rPr lang="en-US" b="0"/>
                        <a:t>Predicted</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12416797"/>
                  </a:ext>
                </a:extLst>
              </a:tr>
            </a:tbl>
          </a:graphicData>
        </a:graphic>
      </p:graphicFrame>
      <p:graphicFrame>
        <p:nvGraphicFramePr>
          <p:cNvPr id="6" name="Table 5">
            <a:extLst>
              <a:ext uri="{FF2B5EF4-FFF2-40B4-BE49-F238E27FC236}">
                <a16:creationId xmlns:a16="http://schemas.microsoft.com/office/drawing/2014/main" id="{35F37694-5DAF-D415-22B3-0A1CDBCE9457}"/>
              </a:ext>
            </a:extLst>
          </p:cNvPr>
          <p:cNvGraphicFramePr>
            <a:graphicFrameLocks noGrp="1"/>
          </p:cNvGraphicFramePr>
          <p:nvPr/>
        </p:nvGraphicFramePr>
        <p:xfrm>
          <a:off x="8436918" y="1551460"/>
          <a:ext cx="2659464" cy="1741038"/>
        </p:xfrm>
        <a:graphic>
          <a:graphicData uri="http://schemas.openxmlformats.org/drawingml/2006/table">
            <a:tbl>
              <a:tblPr firstRow="1" bandRow="1">
                <a:tableStyleId>{5940675A-B579-460E-94D1-54222C63F5DA}</a:tableStyleId>
              </a:tblPr>
              <a:tblGrid>
                <a:gridCol w="664866">
                  <a:extLst>
                    <a:ext uri="{9D8B030D-6E8A-4147-A177-3AD203B41FA5}">
                      <a16:colId xmlns:a16="http://schemas.microsoft.com/office/drawing/2014/main" val="634921999"/>
                    </a:ext>
                  </a:extLst>
                </a:gridCol>
                <a:gridCol w="664866">
                  <a:extLst>
                    <a:ext uri="{9D8B030D-6E8A-4147-A177-3AD203B41FA5}">
                      <a16:colId xmlns:a16="http://schemas.microsoft.com/office/drawing/2014/main" val="2432913589"/>
                    </a:ext>
                  </a:extLst>
                </a:gridCol>
                <a:gridCol w="664866">
                  <a:extLst>
                    <a:ext uri="{9D8B030D-6E8A-4147-A177-3AD203B41FA5}">
                      <a16:colId xmlns:a16="http://schemas.microsoft.com/office/drawing/2014/main" val="2817214988"/>
                    </a:ext>
                  </a:extLst>
                </a:gridCol>
                <a:gridCol w="664866">
                  <a:extLst>
                    <a:ext uri="{9D8B030D-6E8A-4147-A177-3AD203B41FA5}">
                      <a16:colId xmlns:a16="http://schemas.microsoft.com/office/drawing/2014/main" val="1874057647"/>
                    </a:ext>
                  </a:extLst>
                </a:gridCol>
              </a:tblGrid>
              <a:tr h="562490">
                <a:tc>
                  <a:txBody>
                    <a:bodyPr/>
                    <a:lstStyle/>
                    <a:p>
                      <a:pPr lvl="0" algn="ctr">
                        <a:buNone/>
                      </a:pPr>
                      <a:endParaRPr lang="en-US" b="0"/>
                    </a:p>
                  </a:txBody>
                  <a:tcPr>
                    <a:lnL w="12700">
                      <a:solidFill>
                        <a:schemeClr val="tx1"/>
                      </a:solidFill>
                    </a:lnL>
                    <a:lnR w="12700">
                      <a:solidFill>
                        <a:schemeClr val="tx1"/>
                      </a:solidFill>
                    </a:lnR>
                    <a:lnT w="12700">
                      <a:solidFill>
                        <a:schemeClr val="tx1"/>
                      </a:solidFill>
                    </a:lnT>
                    <a:lnB w="12700">
                      <a:solidFill>
                        <a:schemeClr val="tx1"/>
                      </a:solidFill>
                    </a:lnB>
                  </a:tcPr>
                </a:tc>
                <a:tc gridSpan="3">
                  <a:txBody>
                    <a:bodyPr/>
                    <a:lstStyle/>
                    <a:p>
                      <a:pPr algn="ctr"/>
                      <a:r>
                        <a:rPr lang="en-US" b="0"/>
                        <a:t>Confusion Matrix With Hyperparameter Tuning</a:t>
                      </a:r>
                    </a:p>
                  </a:txBody>
                  <a:tcPr>
                    <a:lnL w="12700">
                      <a:solidFill>
                        <a:schemeClr val="tx1"/>
                      </a:solidFill>
                    </a:lnL>
                    <a:lnR w="12700">
                      <a:solidFill>
                        <a:schemeClr val="tx1"/>
                      </a:solidFill>
                    </a:lnR>
                    <a:lnT w="12700">
                      <a:solidFill>
                        <a:schemeClr val="tx1"/>
                      </a:solidFill>
                    </a:lnT>
                    <a:lnB w="12700">
                      <a:solidFill>
                        <a:schemeClr val="tx1"/>
                      </a:solid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22470739"/>
                  </a:ext>
                </a:extLst>
              </a:tr>
              <a:tr h="294637">
                <a:tc rowSpan="3">
                  <a:txBody>
                    <a:bodyPr/>
                    <a:lstStyle/>
                    <a:p>
                      <a:pPr lvl="0" algn="ctr">
                        <a:buNone/>
                      </a:pPr>
                      <a:r>
                        <a:rPr lang="en-US" b="0"/>
                        <a:t>True</a:t>
                      </a:r>
                    </a:p>
                  </a:txBody>
                  <a:tcPr>
                    <a:lnT w="12700">
                      <a:solidFill>
                        <a:schemeClr val="tx1"/>
                      </a:solidFill>
                    </a:lnT>
                  </a:tcPr>
                </a:tc>
                <a:tc>
                  <a:txBody>
                    <a:bodyPr/>
                    <a:lstStyle/>
                    <a:p>
                      <a:pPr algn="ctr"/>
                      <a:r>
                        <a:rPr lang="en-US" b="0"/>
                        <a:t>True</a:t>
                      </a:r>
                    </a:p>
                  </a:txBody>
                  <a:tcPr>
                    <a:lnT w="12700">
                      <a:solidFill>
                        <a:schemeClr val="tx1"/>
                      </a:solidFill>
                    </a:lnT>
                  </a:tcPr>
                </a:tc>
                <a:tc>
                  <a:txBody>
                    <a:bodyPr/>
                    <a:lstStyle/>
                    <a:p>
                      <a:pPr algn="ctr"/>
                      <a:r>
                        <a:rPr lang="en-US" b="0"/>
                        <a:t>4716</a:t>
                      </a:r>
                    </a:p>
                  </a:txBody>
                  <a:tcPr>
                    <a:lnT w="12700">
                      <a:solidFill>
                        <a:schemeClr val="tx1"/>
                      </a:solidFill>
                    </a:lnT>
                  </a:tcPr>
                </a:tc>
                <a:tc>
                  <a:txBody>
                    <a:bodyPr/>
                    <a:lstStyle/>
                    <a:p>
                      <a:pPr algn="ctr"/>
                      <a:r>
                        <a:rPr lang="en-US" b="0"/>
                        <a:t>226</a:t>
                      </a:r>
                    </a:p>
                  </a:txBody>
                  <a:tcPr>
                    <a:lnT w="12700">
                      <a:solidFill>
                        <a:schemeClr val="tx1"/>
                      </a:solidFill>
                    </a:lnT>
                  </a:tcPr>
                </a:tc>
                <a:extLst>
                  <a:ext uri="{0D108BD9-81ED-4DB2-BD59-A6C34878D82A}">
                    <a16:rowId xmlns:a16="http://schemas.microsoft.com/office/drawing/2014/main" val="3355698696"/>
                  </a:ext>
                </a:extLst>
              </a:tr>
              <a:tr h="294637">
                <a:tc vMerge="1">
                  <a:txBody>
                    <a:bodyPr/>
                    <a:lstStyle/>
                    <a:p>
                      <a:endParaRPr lang="en-US"/>
                    </a:p>
                  </a:txBody>
                  <a:tcPr/>
                </a:tc>
                <a:tc>
                  <a:txBody>
                    <a:bodyPr/>
                    <a:lstStyle/>
                    <a:p>
                      <a:pPr lvl="0" algn="ctr">
                        <a:buNone/>
                      </a:pPr>
                      <a:r>
                        <a:rPr lang="en-US" b="0"/>
                        <a:t>False</a:t>
                      </a:r>
                    </a:p>
                  </a:txBody>
                  <a:tcPr/>
                </a:tc>
                <a:tc>
                  <a:txBody>
                    <a:bodyPr/>
                    <a:lstStyle/>
                    <a:p>
                      <a:pPr algn="ctr"/>
                      <a:r>
                        <a:rPr lang="en-US" b="0"/>
                        <a:t>687</a:t>
                      </a:r>
                    </a:p>
                  </a:txBody>
                  <a:tcPr/>
                </a:tc>
                <a:tc>
                  <a:txBody>
                    <a:bodyPr/>
                    <a:lstStyle/>
                    <a:p>
                      <a:pPr algn="ctr"/>
                      <a:r>
                        <a:rPr lang="en-US" b="0"/>
                        <a:t>884</a:t>
                      </a:r>
                    </a:p>
                  </a:txBody>
                  <a:tcPr/>
                </a:tc>
                <a:extLst>
                  <a:ext uri="{0D108BD9-81ED-4DB2-BD59-A6C34878D82A}">
                    <a16:rowId xmlns:a16="http://schemas.microsoft.com/office/drawing/2014/main" val="1800160386"/>
                  </a:ext>
                </a:extLst>
              </a:tr>
              <a:tr h="294637">
                <a:tc vMerge="1">
                  <a:txBody>
                    <a:bodyPr/>
                    <a:lstStyle/>
                    <a:p>
                      <a:endParaRPr lang="en-US"/>
                    </a:p>
                  </a:txBody>
                  <a:tcPr/>
                </a:tc>
                <a:tc>
                  <a:txBody>
                    <a:bodyPr/>
                    <a:lstStyle/>
                    <a:p>
                      <a:pPr lvl="0" algn="ctr">
                        <a:buNone/>
                      </a:pPr>
                      <a:endParaRPr lang="en-US" b="0"/>
                    </a:p>
                  </a:txBody>
                  <a:tcPr/>
                </a:tc>
                <a:tc>
                  <a:txBody>
                    <a:bodyPr/>
                    <a:lstStyle/>
                    <a:p>
                      <a:pPr lvl="0" algn="ctr">
                        <a:buNone/>
                      </a:pPr>
                      <a:r>
                        <a:rPr lang="en-US" b="0"/>
                        <a:t>True</a:t>
                      </a:r>
                    </a:p>
                  </a:txBody>
                  <a:tcPr/>
                </a:tc>
                <a:tc>
                  <a:txBody>
                    <a:bodyPr/>
                    <a:lstStyle/>
                    <a:p>
                      <a:pPr lvl="0" algn="ctr">
                        <a:buNone/>
                      </a:pPr>
                      <a:r>
                        <a:rPr lang="en-US" b="0"/>
                        <a:t>False</a:t>
                      </a:r>
                    </a:p>
                  </a:txBody>
                  <a:tcPr/>
                </a:tc>
                <a:extLst>
                  <a:ext uri="{0D108BD9-81ED-4DB2-BD59-A6C34878D82A}">
                    <a16:rowId xmlns:a16="http://schemas.microsoft.com/office/drawing/2014/main" val="3826271348"/>
                  </a:ext>
                </a:extLst>
              </a:tr>
              <a:tr h="294637">
                <a:tc>
                  <a:txBody>
                    <a:bodyPr/>
                    <a:lstStyle/>
                    <a:p>
                      <a:pPr lvl="0" algn="ctr">
                        <a:buNone/>
                      </a:pPr>
                      <a:endParaRPr lang="en-US" b="0"/>
                    </a:p>
                  </a:txBody>
                  <a:tcPr/>
                </a:tc>
                <a:tc gridSpan="3">
                  <a:txBody>
                    <a:bodyPr/>
                    <a:lstStyle/>
                    <a:p>
                      <a:pPr lvl="0" algn="ctr">
                        <a:buNone/>
                      </a:pPr>
                      <a:r>
                        <a:rPr lang="en-US" b="0"/>
                        <a:t>Predicted</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12416797"/>
                  </a:ext>
                </a:extLst>
              </a:tr>
            </a:tbl>
          </a:graphicData>
        </a:graphic>
      </p:graphicFrame>
      <p:graphicFrame>
        <p:nvGraphicFramePr>
          <p:cNvPr id="7" name="Table 7">
            <a:extLst>
              <a:ext uri="{FF2B5EF4-FFF2-40B4-BE49-F238E27FC236}">
                <a16:creationId xmlns:a16="http://schemas.microsoft.com/office/drawing/2014/main" id="{1997014D-F9D3-3DFE-26E9-6A5743B44923}"/>
              </a:ext>
            </a:extLst>
          </p:cNvPr>
          <p:cNvGraphicFramePr>
            <a:graphicFrameLocks noGrp="1"/>
          </p:cNvGraphicFramePr>
          <p:nvPr/>
        </p:nvGraphicFramePr>
        <p:xfrm>
          <a:off x="563194" y="3605620"/>
          <a:ext cx="5151415" cy="2699058"/>
        </p:xfrm>
        <a:graphic>
          <a:graphicData uri="http://schemas.openxmlformats.org/drawingml/2006/table">
            <a:tbl>
              <a:tblPr firstRow="1" bandRow="1">
                <a:tableStyleId>{5940675A-B579-460E-94D1-54222C63F5DA}</a:tableStyleId>
              </a:tblPr>
              <a:tblGrid>
                <a:gridCol w="1030283">
                  <a:extLst>
                    <a:ext uri="{9D8B030D-6E8A-4147-A177-3AD203B41FA5}">
                      <a16:colId xmlns:a16="http://schemas.microsoft.com/office/drawing/2014/main" val="3836258629"/>
                    </a:ext>
                  </a:extLst>
                </a:gridCol>
                <a:gridCol w="1030283">
                  <a:extLst>
                    <a:ext uri="{9D8B030D-6E8A-4147-A177-3AD203B41FA5}">
                      <a16:colId xmlns:a16="http://schemas.microsoft.com/office/drawing/2014/main" val="1779865128"/>
                    </a:ext>
                  </a:extLst>
                </a:gridCol>
                <a:gridCol w="1030283">
                  <a:extLst>
                    <a:ext uri="{9D8B030D-6E8A-4147-A177-3AD203B41FA5}">
                      <a16:colId xmlns:a16="http://schemas.microsoft.com/office/drawing/2014/main" val="2193432103"/>
                    </a:ext>
                  </a:extLst>
                </a:gridCol>
                <a:gridCol w="1030283">
                  <a:extLst>
                    <a:ext uri="{9D8B030D-6E8A-4147-A177-3AD203B41FA5}">
                      <a16:colId xmlns:a16="http://schemas.microsoft.com/office/drawing/2014/main" val="3446377599"/>
                    </a:ext>
                  </a:extLst>
                </a:gridCol>
                <a:gridCol w="1030283">
                  <a:extLst>
                    <a:ext uri="{9D8B030D-6E8A-4147-A177-3AD203B41FA5}">
                      <a16:colId xmlns:a16="http://schemas.microsoft.com/office/drawing/2014/main" val="3193582836"/>
                    </a:ext>
                  </a:extLst>
                </a:gridCol>
              </a:tblGrid>
              <a:tr h="373643">
                <a:tc gridSpan="5">
                  <a:txBody>
                    <a:bodyPr/>
                    <a:lstStyle/>
                    <a:p>
                      <a:pPr algn="ctr"/>
                      <a:r>
                        <a:rPr lang="en-US"/>
                        <a:t>Classification Report Without Hyperparameter Tuning</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562452837"/>
                  </a:ext>
                </a:extLst>
              </a:tr>
              <a:tr h="373643">
                <a:tc>
                  <a:txBody>
                    <a:bodyPr/>
                    <a:lstStyle/>
                    <a:p>
                      <a:pPr algn="ctr"/>
                      <a:endParaRPr lang="en-US"/>
                    </a:p>
                  </a:txBody>
                  <a:tcPr/>
                </a:tc>
                <a:tc>
                  <a:txBody>
                    <a:bodyPr/>
                    <a:lstStyle/>
                    <a:p>
                      <a:pPr algn="ctr"/>
                      <a:r>
                        <a:rPr lang="en-US"/>
                        <a:t>Precision</a:t>
                      </a:r>
                    </a:p>
                  </a:txBody>
                  <a:tcPr/>
                </a:tc>
                <a:tc>
                  <a:txBody>
                    <a:bodyPr/>
                    <a:lstStyle/>
                    <a:p>
                      <a:pPr algn="ctr"/>
                      <a:r>
                        <a:rPr lang="en-US"/>
                        <a:t>Recall</a:t>
                      </a:r>
                    </a:p>
                  </a:txBody>
                  <a:tcPr/>
                </a:tc>
                <a:tc>
                  <a:txBody>
                    <a:bodyPr/>
                    <a:lstStyle/>
                    <a:p>
                      <a:pPr algn="ctr"/>
                      <a:r>
                        <a:rPr lang="en-US"/>
                        <a:t>F1-Score</a:t>
                      </a:r>
                    </a:p>
                  </a:txBody>
                  <a:tcPr/>
                </a:tc>
                <a:tc>
                  <a:txBody>
                    <a:bodyPr/>
                    <a:lstStyle/>
                    <a:p>
                      <a:pPr algn="ctr"/>
                      <a:r>
                        <a:rPr lang="en-US"/>
                        <a:t>Support</a:t>
                      </a:r>
                    </a:p>
                  </a:txBody>
                  <a:tcPr/>
                </a:tc>
                <a:extLst>
                  <a:ext uri="{0D108BD9-81ED-4DB2-BD59-A6C34878D82A}">
                    <a16:rowId xmlns:a16="http://schemas.microsoft.com/office/drawing/2014/main" val="2896337272"/>
                  </a:ext>
                </a:extLst>
              </a:tr>
              <a:tr h="373643">
                <a:tc>
                  <a:txBody>
                    <a:bodyPr/>
                    <a:lstStyle/>
                    <a:p>
                      <a:pPr algn="ctr"/>
                      <a:r>
                        <a:rPr lang="en-US"/>
                        <a:t>0</a:t>
                      </a:r>
                    </a:p>
                  </a:txBody>
                  <a:tcPr/>
                </a:tc>
                <a:tc>
                  <a:txBody>
                    <a:bodyPr/>
                    <a:lstStyle/>
                    <a:p>
                      <a:pPr algn="ctr"/>
                      <a:r>
                        <a:rPr lang="en-US"/>
                        <a:t>0.87</a:t>
                      </a:r>
                    </a:p>
                  </a:txBody>
                  <a:tcPr/>
                </a:tc>
                <a:tc>
                  <a:txBody>
                    <a:bodyPr/>
                    <a:lstStyle/>
                    <a:p>
                      <a:pPr algn="ctr"/>
                      <a:r>
                        <a:rPr lang="en-US"/>
                        <a:t>0.94</a:t>
                      </a:r>
                    </a:p>
                  </a:txBody>
                  <a:tcPr/>
                </a:tc>
                <a:tc>
                  <a:txBody>
                    <a:bodyPr/>
                    <a:lstStyle/>
                    <a:p>
                      <a:pPr algn="ctr"/>
                      <a:r>
                        <a:rPr lang="en-US"/>
                        <a:t>0.90</a:t>
                      </a:r>
                    </a:p>
                  </a:txBody>
                  <a:tcPr/>
                </a:tc>
                <a:tc>
                  <a:txBody>
                    <a:bodyPr/>
                    <a:lstStyle/>
                    <a:p>
                      <a:pPr algn="ctr"/>
                      <a:r>
                        <a:rPr lang="en-US"/>
                        <a:t>4942</a:t>
                      </a:r>
                    </a:p>
                  </a:txBody>
                  <a:tcPr/>
                </a:tc>
                <a:extLst>
                  <a:ext uri="{0D108BD9-81ED-4DB2-BD59-A6C34878D82A}">
                    <a16:rowId xmlns:a16="http://schemas.microsoft.com/office/drawing/2014/main" val="580529605"/>
                  </a:ext>
                </a:extLst>
              </a:tr>
              <a:tr h="373643">
                <a:tc>
                  <a:txBody>
                    <a:bodyPr/>
                    <a:lstStyle/>
                    <a:p>
                      <a:pPr algn="ctr"/>
                      <a:r>
                        <a:rPr lang="en-US"/>
                        <a:t>1</a:t>
                      </a:r>
                    </a:p>
                  </a:txBody>
                  <a:tcPr/>
                </a:tc>
                <a:tc>
                  <a:txBody>
                    <a:bodyPr/>
                    <a:lstStyle/>
                    <a:p>
                      <a:pPr algn="ctr"/>
                      <a:r>
                        <a:rPr lang="en-US"/>
                        <a:t>0.74</a:t>
                      </a:r>
                    </a:p>
                  </a:txBody>
                  <a:tcPr/>
                </a:tc>
                <a:tc>
                  <a:txBody>
                    <a:bodyPr/>
                    <a:lstStyle/>
                    <a:p>
                      <a:pPr algn="ctr"/>
                      <a:r>
                        <a:rPr lang="en-US"/>
                        <a:t>0.58</a:t>
                      </a:r>
                    </a:p>
                  </a:txBody>
                  <a:tcPr/>
                </a:tc>
                <a:tc>
                  <a:txBody>
                    <a:bodyPr/>
                    <a:lstStyle/>
                    <a:p>
                      <a:pPr algn="ctr"/>
                      <a:r>
                        <a:rPr lang="en-US"/>
                        <a:t>0.65</a:t>
                      </a:r>
                    </a:p>
                  </a:txBody>
                  <a:tcPr/>
                </a:tc>
                <a:tc>
                  <a:txBody>
                    <a:bodyPr/>
                    <a:lstStyle/>
                    <a:p>
                      <a:pPr algn="ctr"/>
                      <a:r>
                        <a:rPr lang="en-US"/>
                        <a:t>1571</a:t>
                      </a:r>
                    </a:p>
                  </a:txBody>
                  <a:tcPr/>
                </a:tc>
                <a:extLst>
                  <a:ext uri="{0D108BD9-81ED-4DB2-BD59-A6C34878D82A}">
                    <a16:rowId xmlns:a16="http://schemas.microsoft.com/office/drawing/2014/main" val="335461868"/>
                  </a:ext>
                </a:extLst>
              </a:tr>
              <a:tr h="373643">
                <a:tc>
                  <a:txBody>
                    <a:bodyPr/>
                    <a:lstStyle/>
                    <a:p>
                      <a:pPr algn="ctr"/>
                      <a:r>
                        <a:rPr lang="en-US"/>
                        <a:t>Accuracy</a:t>
                      </a:r>
                    </a:p>
                  </a:txBody>
                  <a:tcPr/>
                </a:tc>
                <a:tc>
                  <a:txBody>
                    <a:bodyPr/>
                    <a:lstStyle/>
                    <a:p>
                      <a:pPr algn="ctr"/>
                      <a:endParaRPr lang="en-US"/>
                    </a:p>
                  </a:txBody>
                  <a:tcPr/>
                </a:tc>
                <a:tc>
                  <a:txBody>
                    <a:bodyPr/>
                    <a:lstStyle/>
                    <a:p>
                      <a:pPr algn="ctr"/>
                      <a:endParaRPr lang="en-US"/>
                    </a:p>
                  </a:txBody>
                  <a:tcPr/>
                </a:tc>
                <a:tc>
                  <a:txBody>
                    <a:bodyPr/>
                    <a:lstStyle/>
                    <a:p>
                      <a:pPr algn="ctr"/>
                      <a:r>
                        <a:rPr lang="en-US"/>
                        <a:t>0.85</a:t>
                      </a:r>
                    </a:p>
                  </a:txBody>
                  <a:tcPr/>
                </a:tc>
                <a:tc>
                  <a:txBody>
                    <a:bodyPr/>
                    <a:lstStyle/>
                    <a:p>
                      <a:pPr algn="ctr"/>
                      <a:r>
                        <a:rPr lang="en-US"/>
                        <a:t>6513</a:t>
                      </a:r>
                    </a:p>
                  </a:txBody>
                  <a:tcPr/>
                </a:tc>
                <a:extLst>
                  <a:ext uri="{0D108BD9-81ED-4DB2-BD59-A6C34878D82A}">
                    <a16:rowId xmlns:a16="http://schemas.microsoft.com/office/drawing/2014/main" val="1922559650"/>
                  </a:ext>
                </a:extLst>
              </a:tr>
              <a:tr h="373643">
                <a:tc>
                  <a:txBody>
                    <a:bodyPr/>
                    <a:lstStyle/>
                    <a:p>
                      <a:pPr algn="ctr"/>
                      <a:r>
                        <a:rPr lang="en-US"/>
                        <a:t>Macro Avg</a:t>
                      </a:r>
                    </a:p>
                  </a:txBody>
                  <a:tcPr/>
                </a:tc>
                <a:tc>
                  <a:txBody>
                    <a:bodyPr/>
                    <a:lstStyle/>
                    <a:p>
                      <a:pPr algn="ctr"/>
                      <a:r>
                        <a:rPr lang="en-US"/>
                        <a:t>0.81</a:t>
                      </a:r>
                    </a:p>
                  </a:txBody>
                  <a:tcPr/>
                </a:tc>
                <a:tc>
                  <a:txBody>
                    <a:bodyPr/>
                    <a:lstStyle/>
                    <a:p>
                      <a:pPr algn="ctr"/>
                      <a:r>
                        <a:rPr lang="en-US"/>
                        <a:t>0.76</a:t>
                      </a:r>
                    </a:p>
                  </a:txBody>
                  <a:tcPr/>
                </a:tc>
                <a:tc>
                  <a:txBody>
                    <a:bodyPr/>
                    <a:lstStyle/>
                    <a:p>
                      <a:pPr algn="ctr"/>
                      <a:r>
                        <a:rPr lang="en-US"/>
                        <a:t>0.78</a:t>
                      </a:r>
                    </a:p>
                  </a:txBody>
                  <a:tcPr/>
                </a:tc>
                <a:tc>
                  <a:txBody>
                    <a:bodyPr/>
                    <a:lstStyle/>
                    <a:p>
                      <a:pPr algn="ctr"/>
                      <a:r>
                        <a:rPr lang="en-US"/>
                        <a:t>6513</a:t>
                      </a:r>
                    </a:p>
                  </a:txBody>
                  <a:tcPr/>
                </a:tc>
                <a:extLst>
                  <a:ext uri="{0D108BD9-81ED-4DB2-BD59-A6C34878D82A}">
                    <a16:rowId xmlns:a16="http://schemas.microsoft.com/office/drawing/2014/main" val="365509429"/>
                  </a:ext>
                </a:extLst>
              </a:tr>
              <a:tr h="373643">
                <a:tc>
                  <a:txBody>
                    <a:bodyPr/>
                    <a:lstStyle/>
                    <a:p>
                      <a:pPr algn="ctr"/>
                      <a:r>
                        <a:rPr lang="en-US"/>
                        <a:t>Weighted Avg</a:t>
                      </a:r>
                    </a:p>
                  </a:txBody>
                  <a:tcPr/>
                </a:tc>
                <a:tc>
                  <a:txBody>
                    <a:bodyPr/>
                    <a:lstStyle/>
                    <a:p>
                      <a:pPr algn="ctr"/>
                      <a:r>
                        <a:rPr lang="en-US"/>
                        <a:t>0.84</a:t>
                      </a:r>
                    </a:p>
                  </a:txBody>
                  <a:tcPr/>
                </a:tc>
                <a:tc>
                  <a:txBody>
                    <a:bodyPr/>
                    <a:lstStyle/>
                    <a:p>
                      <a:pPr algn="ctr"/>
                      <a:r>
                        <a:rPr lang="en-US"/>
                        <a:t>0.85</a:t>
                      </a:r>
                    </a:p>
                  </a:txBody>
                  <a:tcPr/>
                </a:tc>
                <a:tc>
                  <a:txBody>
                    <a:bodyPr/>
                    <a:lstStyle/>
                    <a:p>
                      <a:pPr algn="ctr"/>
                      <a:r>
                        <a:rPr lang="en-US"/>
                        <a:t>0.84</a:t>
                      </a:r>
                    </a:p>
                  </a:txBody>
                  <a:tcPr/>
                </a:tc>
                <a:tc>
                  <a:txBody>
                    <a:bodyPr/>
                    <a:lstStyle/>
                    <a:p>
                      <a:pPr algn="ctr"/>
                      <a:r>
                        <a:rPr lang="en-US"/>
                        <a:t>6513</a:t>
                      </a:r>
                    </a:p>
                  </a:txBody>
                  <a:tcPr/>
                </a:tc>
                <a:extLst>
                  <a:ext uri="{0D108BD9-81ED-4DB2-BD59-A6C34878D82A}">
                    <a16:rowId xmlns:a16="http://schemas.microsoft.com/office/drawing/2014/main" val="2322746589"/>
                  </a:ext>
                </a:extLst>
              </a:tr>
            </a:tbl>
          </a:graphicData>
        </a:graphic>
      </p:graphicFrame>
      <p:graphicFrame>
        <p:nvGraphicFramePr>
          <p:cNvPr id="10" name="Table 9">
            <a:extLst>
              <a:ext uri="{FF2B5EF4-FFF2-40B4-BE49-F238E27FC236}">
                <a16:creationId xmlns:a16="http://schemas.microsoft.com/office/drawing/2014/main" id="{1843B3D7-185A-71D1-A809-D6C7BF7FF32D}"/>
              </a:ext>
            </a:extLst>
          </p:cNvPr>
          <p:cNvGraphicFramePr>
            <a:graphicFrameLocks noGrp="1"/>
          </p:cNvGraphicFramePr>
          <p:nvPr/>
        </p:nvGraphicFramePr>
        <p:xfrm>
          <a:off x="6864864" y="3583459"/>
          <a:ext cx="4765065" cy="2707693"/>
        </p:xfrm>
        <a:graphic>
          <a:graphicData uri="http://schemas.openxmlformats.org/drawingml/2006/table">
            <a:tbl>
              <a:tblPr firstRow="1" bandRow="1">
                <a:tableStyleId>{5940675A-B579-460E-94D1-54222C63F5DA}</a:tableStyleId>
              </a:tblPr>
              <a:tblGrid>
                <a:gridCol w="953013">
                  <a:extLst>
                    <a:ext uri="{9D8B030D-6E8A-4147-A177-3AD203B41FA5}">
                      <a16:colId xmlns:a16="http://schemas.microsoft.com/office/drawing/2014/main" val="3424691405"/>
                    </a:ext>
                  </a:extLst>
                </a:gridCol>
                <a:gridCol w="953013">
                  <a:extLst>
                    <a:ext uri="{9D8B030D-6E8A-4147-A177-3AD203B41FA5}">
                      <a16:colId xmlns:a16="http://schemas.microsoft.com/office/drawing/2014/main" val="1821555766"/>
                    </a:ext>
                  </a:extLst>
                </a:gridCol>
                <a:gridCol w="953013">
                  <a:extLst>
                    <a:ext uri="{9D8B030D-6E8A-4147-A177-3AD203B41FA5}">
                      <a16:colId xmlns:a16="http://schemas.microsoft.com/office/drawing/2014/main" val="962523569"/>
                    </a:ext>
                  </a:extLst>
                </a:gridCol>
                <a:gridCol w="953013">
                  <a:extLst>
                    <a:ext uri="{9D8B030D-6E8A-4147-A177-3AD203B41FA5}">
                      <a16:colId xmlns:a16="http://schemas.microsoft.com/office/drawing/2014/main" val="1322851975"/>
                    </a:ext>
                  </a:extLst>
                </a:gridCol>
                <a:gridCol w="953013">
                  <a:extLst>
                    <a:ext uri="{9D8B030D-6E8A-4147-A177-3AD203B41FA5}">
                      <a16:colId xmlns:a16="http://schemas.microsoft.com/office/drawing/2014/main" val="1121521469"/>
                    </a:ext>
                  </a:extLst>
                </a:gridCol>
              </a:tblGrid>
              <a:tr h="368752">
                <a:tc gridSpan="5">
                  <a:txBody>
                    <a:bodyPr/>
                    <a:lstStyle/>
                    <a:p>
                      <a:pPr algn="ctr" rtl="0" fontAlgn="base"/>
                      <a:r>
                        <a:rPr lang="en-US" sz="1200">
                          <a:effectLst/>
                        </a:rPr>
                        <a:t>Classification Report With Hyperparameter Tuning​</a:t>
                      </a:r>
                      <a:endParaRPr lang="en-US" b="1">
                        <a:effectLst/>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45330767"/>
                  </a:ext>
                </a:extLst>
              </a:tr>
              <a:tr h="368752">
                <a:tc>
                  <a:txBody>
                    <a:bodyPr/>
                    <a:lstStyle/>
                    <a:p>
                      <a:pPr algn="ctr" rtl="0" fontAlgn="auto"/>
                      <a:r>
                        <a:rPr lang="en-US" sz="1200">
                          <a:effectLst/>
                        </a:rPr>
                        <a:t>​</a:t>
                      </a:r>
                      <a:endParaRPr lang="en-US" sz="1200" b="1">
                        <a:effectLst/>
                        <a:latin typeface="Calibri" panose="020F0502020204030204" pitchFamily="34" charset="0"/>
                      </a:endParaRPr>
                    </a:p>
                  </a:txBody>
                  <a:tcPr/>
                </a:tc>
                <a:tc>
                  <a:txBody>
                    <a:bodyPr/>
                    <a:lstStyle/>
                    <a:p>
                      <a:pPr algn="ctr" rtl="0" fontAlgn="base"/>
                      <a:r>
                        <a:rPr lang="en-US" sz="1200">
                          <a:effectLst/>
                        </a:rPr>
                        <a:t>Precision​</a:t>
                      </a:r>
                      <a:endParaRPr lang="en-US" b="1">
                        <a:effectLst/>
                      </a:endParaRPr>
                    </a:p>
                  </a:txBody>
                  <a:tcPr/>
                </a:tc>
                <a:tc>
                  <a:txBody>
                    <a:bodyPr/>
                    <a:lstStyle/>
                    <a:p>
                      <a:pPr algn="ctr" rtl="0" fontAlgn="base"/>
                      <a:r>
                        <a:rPr lang="en-US" sz="1200">
                          <a:effectLst/>
                        </a:rPr>
                        <a:t>Recall​</a:t>
                      </a:r>
                      <a:endParaRPr lang="en-US" b="1">
                        <a:effectLst/>
                      </a:endParaRPr>
                    </a:p>
                  </a:txBody>
                  <a:tcPr/>
                </a:tc>
                <a:tc>
                  <a:txBody>
                    <a:bodyPr/>
                    <a:lstStyle/>
                    <a:p>
                      <a:pPr algn="ctr" rtl="0" fontAlgn="base"/>
                      <a:r>
                        <a:rPr lang="en-US" sz="1200">
                          <a:effectLst/>
                        </a:rPr>
                        <a:t>F1-Score​</a:t>
                      </a:r>
                      <a:endParaRPr lang="en-US" b="1">
                        <a:effectLst/>
                      </a:endParaRPr>
                    </a:p>
                  </a:txBody>
                  <a:tcPr/>
                </a:tc>
                <a:tc>
                  <a:txBody>
                    <a:bodyPr/>
                    <a:lstStyle/>
                    <a:p>
                      <a:pPr algn="ctr" rtl="0" fontAlgn="base"/>
                      <a:r>
                        <a:rPr lang="en-US" sz="1200">
                          <a:effectLst/>
                        </a:rPr>
                        <a:t>Support​</a:t>
                      </a:r>
                      <a:endParaRPr lang="en-US" b="1">
                        <a:effectLst/>
                      </a:endParaRPr>
                    </a:p>
                  </a:txBody>
                  <a:tcPr/>
                </a:tc>
                <a:extLst>
                  <a:ext uri="{0D108BD9-81ED-4DB2-BD59-A6C34878D82A}">
                    <a16:rowId xmlns:a16="http://schemas.microsoft.com/office/drawing/2014/main" val="1910856473"/>
                  </a:ext>
                </a:extLst>
              </a:tr>
              <a:tr h="368752">
                <a:tc>
                  <a:txBody>
                    <a:bodyPr/>
                    <a:lstStyle/>
                    <a:p>
                      <a:pPr algn="ctr" rtl="0" fontAlgn="base"/>
                      <a:r>
                        <a:rPr lang="en-US" sz="1200">
                          <a:effectLst/>
                        </a:rPr>
                        <a:t>0​</a:t>
                      </a:r>
                      <a:endParaRPr lang="en-US" b="1">
                        <a:effectLst/>
                      </a:endParaRPr>
                    </a:p>
                  </a:txBody>
                  <a:tcPr/>
                </a:tc>
                <a:tc>
                  <a:txBody>
                    <a:bodyPr/>
                    <a:lstStyle/>
                    <a:p>
                      <a:pPr algn="ctr" rtl="0" fontAlgn="base"/>
                      <a:r>
                        <a:rPr lang="en-US" sz="1200">
                          <a:effectLst/>
                        </a:rPr>
                        <a:t>0.87​</a:t>
                      </a:r>
                      <a:endParaRPr lang="en-US" b="1">
                        <a:effectLst/>
                      </a:endParaRPr>
                    </a:p>
                  </a:txBody>
                  <a:tcPr/>
                </a:tc>
                <a:tc>
                  <a:txBody>
                    <a:bodyPr/>
                    <a:lstStyle/>
                    <a:p>
                      <a:pPr algn="ctr" rtl="0" fontAlgn="base"/>
                      <a:r>
                        <a:rPr lang="en-US" sz="1200">
                          <a:effectLst/>
                        </a:rPr>
                        <a:t>0.95​</a:t>
                      </a:r>
                      <a:endParaRPr lang="en-US" b="1">
                        <a:effectLst/>
                      </a:endParaRPr>
                    </a:p>
                  </a:txBody>
                  <a:tcPr/>
                </a:tc>
                <a:tc>
                  <a:txBody>
                    <a:bodyPr/>
                    <a:lstStyle/>
                    <a:p>
                      <a:pPr algn="ctr" rtl="0" fontAlgn="base"/>
                      <a:r>
                        <a:rPr lang="en-US" sz="1200">
                          <a:effectLst/>
                        </a:rPr>
                        <a:t>0.91​</a:t>
                      </a:r>
                      <a:endParaRPr lang="en-US" b="1">
                        <a:effectLst/>
                      </a:endParaRPr>
                    </a:p>
                  </a:txBody>
                  <a:tcPr/>
                </a:tc>
                <a:tc>
                  <a:txBody>
                    <a:bodyPr/>
                    <a:lstStyle/>
                    <a:p>
                      <a:pPr algn="ctr" rtl="0" fontAlgn="base"/>
                      <a:r>
                        <a:rPr lang="en-US" sz="1200">
                          <a:effectLst/>
                        </a:rPr>
                        <a:t>4942​</a:t>
                      </a:r>
                      <a:endParaRPr lang="en-US" b="1">
                        <a:effectLst/>
                      </a:endParaRPr>
                    </a:p>
                  </a:txBody>
                  <a:tcPr/>
                </a:tc>
                <a:extLst>
                  <a:ext uri="{0D108BD9-81ED-4DB2-BD59-A6C34878D82A}">
                    <a16:rowId xmlns:a16="http://schemas.microsoft.com/office/drawing/2014/main" val="1158738664"/>
                  </a:ext>
                </a:extLst>
              </a:tr>
              <a:tr h="368752">
                <a:tc>
                  <a:txBody>
                    <a:bodyPr/>
                    <a:lstStyle/>
                    <a:p>
                      <a:pPr algn="ctr" rtl="0" fontAlgn="base"/>
                      <a:r>
                        <a:rPr lang="en-US" sz="1200">
                          <a:effectLst/>
                        </a:rPr>
                        <a:t>1​</a:t>
                      </a:r>
                      <a:endParaRPr lang="en-US" b="1">
                        <a:effectLst/>
                      </a:endParaRPr>
                    </a:p>
                  </a:txBody>
                  <a:tcPr/>
                </a:tc>
                <a:tc>
                  <a:txBody>
                    <a:bodyPr/>
                    <a:lstStyle/>
                    <a:p>
                      <a:pPr algn="ctr" rtl="0" fontAlgn="base"/>
                      <a:r>
                        <a:rPr lang="en-US" sz="1200">
                          <a:effectLst/>
                        </a:rPr>
                        <a:t>0.80​</a:t>
                      </a:r>
                      <a:endParaRPr lang="en-US" b="1">
                        <a:effectLst/>
                      </a:endParaRPr>
                    </a:p>
                  </a:txBody>
                  <a:tcPr/>
                </a:tc>
                <a:tc>
                  <a:txBody>
                    <a:bodyPr/>
                    <a:lstStyle/>
                    <a:p>
                      <a:pPr algn="ctr" rtl="0" fontAlgn="base"/>
                      <a:r>
                        <a:rPr lang="en-US" sz="1200">
                          <a:effectLst/>
                        </a:rPr>
                        <a:t>0.56​</a:t>
                      </a:r>
                      <a:endParaRPr lang="en-US" b="1">
                        <a:effectLst/>
                      </a:endParaRPr>
                    </a:p>
                  </a:txBody>
                  <a:tcPr/>
                </a:tc>
                <a:tc>
                  <a:txBody>
                    <a:bodyPr/>
                    <a:lstStyle/>
                    <a:p>
                      <a:pPr algn="ctr" rtl="0" fontAlgn="base"/>
                      <a:r>
                        <a:rPr lang="en-US" sz="1200">
                          <a:effectLst/>
                        </a:rPr>
                        <a:t>0.66​</a:t>
                      </a:r>
                      <a:endParaRPr lang="en-US" b="1">
                        <a:effectLst/>
                      </a:endParaRPr>
                    </a:p>
                  </a:txBody>
                  <a:tcPr/>
                </a:tc>
                <a:tc>
                  <a:txBody>
                    <a:bodyPr/>
                    <a:lstStyle/>
                    <a:p>
                      <a:pPr algn="ctr" rtl="0" fontAlgn="base"/>
                      <a:r>
                        <a:rPr lang="en-US" sz="1200">
                          <a:effectLst/>
                        </a:rPr>
                        <a:t>1571​</a:t>
                      </a:r>
                      <a:endParaRPr lang="en-US" b="1">
                        <a:effectLst/>
                      </a:endParaRPr>
                    </a:p>
                  </a:txBody>
                  <a:tcPr/>
                </a:tc>
                <a:extLst>
                  <a:ext uri="{0D108BD9-81ED-4DB2-BD59-A6C34878D82A}">
                    <a16:rowId xmlns:a16="http://schemas.microsoft.com/office/drawing/2014/main" val="3465811887"/>
                  </a:ext>
                </a:extLst>
              </a:tr>
              <a:tr h="368752">
                <a:tc>
                  <a:txBody>
                    <a:bodyPr/>
                    <a:lstStyle/>
                    <a:p>
                      <a:pPr algn="ctr" rtl="0" fontAlgn="base"/>
                      <a:r>
                        <a:rPr lang="en-US" sz="1200">
                          <a:effectLst/>
                        </a:rPr>
                        <a:t>Accuracy​</a:t>
                      </a:r>
                      <a:endParaRPr lang="en-US" b="1">
                        <a:effectLst/>
                      </a:endParaRPr>
                    </a:p>
                  </a:txBody>
                  <a:tcPr/>
                </a:tc>
                <a:tc>
                  <a:txBody>
                    <a:bodyPr/>
                    <a:lstStyle/>
                    <a:p>
                      <a:pPr algn="ctr" rtl="0" fontAlgn="auto"/>
                      <a:r>
                        <a:rPr lang="en-US" sz="1200">
                          <a:effectLst/>
                        </a:rPr>
                        <a:t>​</a:t>
                      </a:r>
                      <a:endParaRPr lang="en-US" sz="1200" b="1">
                        <a:effectLst/>
                        <a:latin typeface="Calibri" panose="020F0502020204030204" pitchFamily="34" charset="0"/>
                      </a:endParaRPr>
                    </a:p>
                  </a:txBody>
                  <a:tcPr/>
                </a:tc>
                <a:tc>
                  <a:txBody>
                    <a:bodyPr/>
                    <a:lstStyle/>
                    <a:p>
                      <a:pPr algn="ctr" rtl="0" fontAlgn="auto"/>
                      <a:r>
                        <a:rPr lang="en-US" sz="1200">
                          <a:effectLst/>
                        </a:rPr>
                        <a:t>​</a:t>
                      </a:r>
                      <a:endParaRPr lang="en-US" sz="1200" b="1">
                        <a:effectLst/>
                        <a:latin typeface="Calibri" panose="020F0502020204030204" pitchFamily="34" charset="0"/>
                      </a:endParaRPr>
                    </a:p>
                  </a:txBody>
                  <a:tcPr/>
                </a:tc>
                <a:tc>
                  <a:txBody>
                    <a:bodyPr/>
                    <a:lstStyle/>
                    <a:p>
                      <a:pPr algn="ctr" rtl="0" fontAlgn="base"/>
                      <a:r>
                        <a:rPr lang="en-US" sz="1200">
                          <a:effectLst/>
                        </a:rPr>
                        <a:t>0.86​</a:t>
                      </a:r>
                      <a:endParaRPr lang="en-US" b="1">
                        <a:effectLst/>
                      </a:endParaRPr>
                    </a:p>
                  </a:txBody>
                  <a:tcPr/>
                </a:tc>
                <a:tc>
                  <a:txBody>
                    <a:bodyPr/>
                    <a:lstStyle/>
                    <a:p>
                      <a:pPr algn="ctr" rtl="0" fontAlgn="base"/>
                      <a:r>
                        <a:rPr lang="en-US" sz="1200">
                          <a:effectLst/>
                        </a:rPr>
                        <a:t>6513​</a:t>
                      </a:r>
                      <a:endParaRPr lang="en-US" b="1">
                        <a:effectLst/>
                      </a:endParaRPr>
                    </a:p>
                  </a:txBody>
                  <a:tcPr/>
                </a:tc>
                <a:extLst>
                  <a:ext uri="{0D108BD9-81ED-4DB2-BD59-A6C34878D82A}">
                    <a16:rowId xmlns:a16="http://schemas.microsoft.com/office/drawing/2014/main" val="2284115038"/>
                  </a:ext>
                </a:extLst>
              </a:tr>
              <a:tr h="368752">
                <a:tc>
                  <a:txBody>
                    <a:bodyPr/>
                    <a:lstStyle/>
                    <a:p>
                      <a:pPr algn="ctr" rtl="0" fontAlgn="base"/>
                      <a:r>
                        <a:rPr lang="en-US" sz="1200">
                          <a:effectLst/>
                        </a:rPr>
                        <a:t>Macro Avg​</a:t>
                      </a:r>
                      <a:endParaRPr lang="en-US" b="1">
                        <a:effectLst/>
                      </a:endParaRPr>
                    </a:p>
                  </a:txBody>
                  <a:tcPr/>
                </a:tc>
                <a:tc>
                  <a:txBody>
                    <a:bodyPr/>
                    <a:lstStyle/>
                    <a:p>
                      <a:pPr algn="ctr" rtl="0" fontAlgn="base"/>
                      <a:r>
                        <a:rPr lang="en-US" sz="1200">
                          <a:effectLst/>
                        </a:rPr>
                        <a:t>0.83​</a:t>
                      </a:r>
                      <a:endParaRPr lang="en-US" b="1">
                        <a:effectLst/>
                      </a:endParaRPr>
                    </a:p>
                  </a:txBody>
                  <a:tcPr/>
                </a:tc>
                <a:tc>
                  <a:txBody>
                    <a:bodyPr/>
                    <a:lstStyle/>
                    <a:p>
                      <a:pPr algn="ctr" rtl="0" fontAlgn="base"/>
                      <a:r>
                        <a:rPr lang="en-US" sz="1200">
                          <a:effectLst/>
                        </a:rPr>
                        <a:t>0.76​</a:t>
                      </a:r>
                      <a:endParaRPr lang="en-US" b="1">
                        <a:effectLst/>
                      </a:endParaRPr>
                    </a:p>
                  </a:txBody>
                  <a:tcPr/>
                </a:tc>
                <a:tc>
                  <a:txBody>
                    <a:bodyPr/>
                    <a:lstStyle/>
                    <a:p>
                      <a:pPr algn="ctr" rtl="0" fontAlgn="base"/>
                      <a:r>
                        <a:rPr lang="en-US" sz="1200">
                          <a:effectLst/>
                        </a:rPr>
                        <a:t>0.79</a:t>
                      </a:r>
                      <a:endParaRPr lang="en-US" b="1">
                        <a:effectLst/>
                      </a:endParaRPr>
                    </a:p>
                  </a:txBody>
                  <a:tcPr/>
                </a:tc>
                <a:tc>
                  <a:txBody>
                    <a:bodyPr/>
                    <a:lstStyle/>
                    <a:p>
                      <a:pPr algn="ctr" rtl="0" fontAlgn="base"/>
                      <a:r>
                        <a:rPr lang="en-US" sz="1200">
                          <a:effectLst/>
                        </a:rPr>
                        <a:t>6513​</a:t>
                      </a:r>
                      <a:endParaRPr lang="en-US" b="1">
                        <a:effectLst/>
                      </a:endParaRPr>
                    </a:p>
                  </a:txBody>
                  <a:tcPr/>
                </a:tc>
                <a:extLst>
                  <a:ext uri="{0D108BD9-81ED-4DB2-BD59-A6C34878D82A}">
                    <a16:rowId xmlns:a16="http://schemas.microsoft.com/office/drawing/2014/main" val="543799880"/>
                  </a:ext>
                </a:extLst>
              </a:tr>
              <a:tr h="495181">
                <a:tc>
                  <a:txBody>
                    <a:bodyPr/>
                    <a:lstStyle/>
                    <a:p>
                      <a:pPr algn="ctr" rtl="0" fontAlgn="base"/>
                      <a:r>
                        <a:rPr lang="en-US" sz="1200">
                          <a:effectLst/>
                        </a:rPr>
                        <a:t>Weighted Avg​</a:t>
                      </a:r>
                      <a:endParaRPr lang="en-US" b="1">
                        <a:effectLst/>
                      </a:endParaRPr>
                    </a:p>
                  </a:txBody>
                  <a:tcPr/>
                </a:tc>
                <a:tc>
                  <a:txBody>
                    <a:bodyPr/>
                    <a:lstStyle/>
                    <a:p>
                      <a:pPr algn="ctr" rtl="0" fontAlgn="base"/>
                      <a:r>
                        <a:rPr lang="en-US" sz="1200">
                          <a:effectLst/>
                        </a:rPr>
                        <a:t>0.85</a:t>
                      </a:r>
                      <a:endParaRPr lang="en-US" b="1">
                        <a:effectLst/>
                      </a:endParaRPr>
                    </a:p>
                  </a:txBody>
                  <a:tcPr/>
                </a:tc>
                <a:tc>
                  <a:txBody>
                    <a:bodyPr/>
                    <a:lstStyle/>
                    <a:p>
                      <a:pPr algn="ctr" rtl="0" fontAlgn="base"/>
                      <a:r>
                        <a:rPr lang="en-US" sz="1200">
                          <a:effectLst/>
                        </a:rPr>
                        <a:t>0.86​</a:t>
                      </a:r>
                      <a:endParaRPr lang="en-US" b="1">
                        <a:effectLst/>
                      </a:endParaRPr>
                    </a:p>
                  </a:txBody>
                  <a:tcPr/>
                </a:tc>
                <a:tc>
                  <a:txBody>
                    <a:bodyPr/>
                    <a:lstStyle/>
                    <a:p>
                      <a:pPr algn="ctr" rtl="0" fontAlgn="base"/>
                      <a:r>
                        <a:rPr lang="en-US" sz="1200">
                          <a:effectLst/>
                        </a:rPr>
                        <a:t>0.85</a:t>
                      </a:r>
                      <a:endParaRPr lang="en-US" b="1">
                        <a:effectLst/>
                      </a:endParaRPr>
                    </a:p>
                  </a:txBody>
                  <a:tcPr/>
                </a:tc>
                <a:tc>
                  <a:txBody>
                    <a:bodyPr/>
                    <a:lstStyle/>
                    <a:p>
                      <a:pPr algn="ctr" rtl="0" fontAlgn="base"/>
                      <a:r>
                        <a:rPr lang="en-US" sz="1200">
                          <a:effectLst/>
                        </a:rPr>
                        <a:t>6513​</a:t>
                      </a:r>
                      <a:endParaRPr lang="en-US" b="1">
                        <a:effectLst/>
                      </a:endParaRPr>
                    </a:p>
                  </a:txBody>
                  <a:tcPr/>
                </a:tc>
                <a:extLst>
                  <a:ext uri="{0D108BD9-81ED-4DB2-BD59-A6C34878D82A}">
                    <a16:rowId xmlns:a16="http://schemas.microsoft.com/office/drawing/2014/main" val="800809073"/>
                  </a:ext>
                </a:extLst>
              </a:tr>
            </a:tbl>
          </a:graphicData>
        </a:graphic>
      </p:graphicFrame>
    </p:spTree>
    <p:extLst>
      <p:ext uri="{BB962C8B-B14F-4D97-AF65-F5344CB8AC3E}">
        <p14:creationId xmlns:p14="http://schemas.microsoft.com/office/powerpoint/2010/main" val="278587072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9D1C0-FEC8-9C62-E0DD-737E2852F50C}"/>
              </a:ext>
            </a:extLst>
          </p:cNvPr>
          <p:cNvSpPr>
            <a:spLocks noGrp="1"/>
          </p:cNvSpPr>
          <p:nvPr>
            <p:ph type="title"/>
          </p:nvPr>
        </p:nvSpPr>
        <p:spPr/>
        <p:txBody>
          <a:bodyPr lIns="45719" tIns="45720" rIns="45719" bIns="45720" anchor="t">
            <a:normAutofit/>
          </a:bodyPr>
          <a:lstStyle/>
          <a:p>
            <a:r>
              <a:rPr lang="en-US" dirty="0"/>
              <a:t>Comparison</a:t>
            </a:r>
          </a:p>
        </p:txBody>
      </p:sp>
      <p:graphicFrame>
        <p:nvGraphicFramePr>
          <p:cNvPr id="8" name="Table 7">
            <a:extLst>
              <a:ext uri="{FF2B5EF4-FFF2-40B4-BE49-F238E27FC236}">
                <a16:creationId xmlns:a16="http://schemas.microsoft.com/office/drawing/2014/main" id="{B3408F9F-84DC-F37F-6EA6-B65813B5588F}"/>
              </a:ext>
            </a:extLst>
          </p:cNvPr>
          <p:cNvGraphicFramePr>
            <a:graphicFrameLocks noGrp="1"/>
          </p:cNvGraphicFramePr>
          <p:nvPr>
            <p:extLst>
              <p:ext uri="{D42A27DB-BD31-4B8C-83A1-F6EECF244321}">
                <p14:modId xmlns:p14="http://schemas.microsoft.com/office/powerpoint/2010/main" val="3382253784"/>
              </p:ext>
            </p:extLst>
          </p:nvPr>
        </p:nvGraphicFramePr>
        <p:xfrm>
          <a:off x="660849" y="1261008"/>
          <a:ext cx="11032089" cy="4538774"/>
        </p:xfrm>
        <a:graphic>
          <a:graphicData uri="http://schemas.openxmlformats.org/drawingml/2006/table">
            <a:tbl>
              <a:tblPr firstRow="1" bandRow="1">
                <a:tableStyleId>{5940675A-B579-460E-94D1-54222C63F5DA}</a:tableStyleId>
              </a:tblPr>
              <a:tblGrid>
                <a:gridCol w="3677363">
                  <a:extLst>
                    <a:ext uri="{9D8B030D-6E8A-4147-A177-3AD203B41FA5}">
                      <a16:colId xmlns:a16="http://schemas.microsoft.com/office/drawing/2014/main" val="587836090"/>
                    </a:ext>
                  </a:extLst>
                </a:gridCol>
                <a:gridCol w="3677363">
                  <a:extLst>
                    <a:ext uri="{9D8B030D-6E8A-4147-A177-3AD203B41FA5}">
                      <a16:colId xmlns:a16="http://schemas.microsoft.com/office/drawing/2014/main" val="1102052730"/>
                    </a:ext>
                  </a:extLst>
                </a:gridCol>
                <a:gridCol w="3677363">
                  <a:extLst>
                    <a:ext uri="{9D8B030D-6E8A-4147-A177-3AD203B41FA5}">
                      <a16:colId xmlns:a16="http://schemas.microsoft.com/office/drawing/2014/main" val="362354527"/>
                    </a:ext>
                  </a:extLst>
                </a:gridCol>
              </a:tblGrid>
              <a:tr h="356982">
                <a:tc>
                  <a:txBody>
                    <a:bodyPr/>
                    <a:lstStyle/>
                    <a:p>
                      <a:pPr algn="ctr" rtl="0" fontAlgn="b"/>
                      <a:r>
                        <a:rPr lang="en-US" sz="1600" dirty="0">
                          <a:solidFill>
                            <a:schemeClr val="accent1"/>
                          </a:solidFill>
                          <a:effectLst/>
                          <a:latin typeface="IBM Plex Sans Light"/>
                        </a:rPr>
                        <a:t>ML Algorithm Used</a:t>
                      </a:r>
                    </a:p>
                  </a:txBody>
                  <a:tcPr marL="28575" marR="28575" marT="19050" marB="19050" anchor="b"/>
                </a:tc>
                <a:tc>
                  <a:txBody>
                    <a:bodyPr/>
                    <a:lstStyle/>
                    <a:p>
                      <a:pPr algn="ctr" rtl="0" fontAlgn="b"/>
                      <a:r>
                        <a:rPr lang="en-US" sz="1600" dirty="0">
                          <a:solidFill>
                            <a:schemeClr val="accent1"/>
                          </a:solidFill>
                          <a:effectLst/>
                          <a:latin typeface="IBM Plex Sans Light"/>
                        </a:rPr>
                        <a:t>Accuracy</a:t>
                      </a:r>
                    </a:p>
                  </a:txBody>
                  <a:tcPr marL="28575" marR="28575" marT="19050" marB="19050" anchor="b"/>
                </a:tc>
                <a:tc>
                  <a:txBody>
                    <a:bodyPr/>
                    <a:lstStyle/>
                    <a:p>
                      <a:pPr algn="ctr" rtl="0" fontAlgn="b"/>
                      <a:r>
                        <a:rPr lang="en-US" sz="1600" dirty="0">
                          <a:solidFill>
                            <a:schemeClr val="accent1"/>
                          </a:solidFill>
                          <a:effectLst/>
                          <a:latin typeface="IBM Plex Sans Light"/>
                        </a:rPr>
                        <a:t>F1-Score</a:t>
                      </a:r>
                    </a:p>
                  </a:txBody>
                  <a:tcPr marL="28575" marR="28575" marT="19050" marB="19050" anchor="b"/>
                </a:tc>
                <a:extLst>
                  <a:ext uri="{0D108BD9-81ED-4DB2-BD59-A6C34878D82A}">
                    <a16:rowId xmlns:a16="http://schemas.microsoft.com/office/drawing/2014/main" val="2606991505"/>
                  </a:ext>
                </a:extLst>
              </a:tr>
              <a:tr h="356982">
                <a:tc>
                  <a:txBody>
                    <a:bodyPr/>
                    <a:lstStyle/>
                    <a:p>
                      <a:pPr algn="ctr" rtl="0" fontAlgn="b"/>
                      <a:r>
                        <a:rPr lang="en-US" sz="1600" dirty="0">
                          <a:solidFill>
                            <a:schemeClr val="accent1"/>
                          </a:solidFill>
                          <a:effectLst/>
                          <a:latin typeface="IBM Plex Sans Light"/>
                        </a:rPr>
                        <a:t>Decision Tree</a:t>
                      </a:r>
                    </a:p>
                  </a:txBody>
                  <a:tcPr marL="28575" marR="28575" marT="19050" marB="19050" anchor="b"/>
                </a:tc>
                <a:tc>
                  <a:txBody>
                    <a:bodyPr/>
                    <a:lstStyle/>
                    <a:p>
                      <a:pPr algn="ctr" rtl="0" fontAlgn="b"/>
                      <a:r>
                        <a:rPr lang="en-US" sz="1600" dirty="0">
                          <a:solidFill>
                            <a:schemeClr val="accent1"/>
                          </a:solidFill>
                          <a:effectLst/>
                          <a:latin typeface="IBM Plex Sans Light"/>
                        </a:rPr>
                        <a:t>85.60%</a:t>
                      </a:r>
                    </a:p>
                  </a:txBody>
                  <a:tcPr marL="28575" marR="28575" marT="19050" marB="19050" anchor="b"/>
                </a:tc>
                <a:tc>
                  <a:txBody>
                    <a:bodyPr/>
                    <a:lstStyle/>
                    <a:p>
                      <a:pPr algn="ctr" rtl="0" fontAlgn="b"/>
                      <a:r>
                        <a:rPr lang="en-US" sz="1600" dirty="0">
                          <a:solidFill>
                            <a:schemeClr val="accent1"/>
                          </a:solidFill>
                          <a:effectLst/>
                          <a:latin typeface="IBM Plex Sans Light"/>
                        </a:rPr>
                        <a:t>67.54%</a:t>
                      </a:r>
                    </a:p>
                  </a:txBody>
                  <a:tcPr marL="28575" marR="28575" marT="19050" marB="19050" anchor="b"/>
                </a:tc>
                <a:extLst>
                  <a:ext uri="{0D108BD9-81ED-4DB2-BD59-A6C34878D82A}">
                    <a16:rowId xmlns:a16="http://schemas.microsoft.com/office/drawing/2014/main" val="1188016075"/>
                  </a:ext>
                </a:extLst>
              </a:tr>
              <a:tr h="356982">
                <a:tc>
                  <a:txBody>
                    <a:bodyPr/>
                    <a:lstStyle/>
                    <a:p>
                      <a:pPr algn="ctr" rtl="0" fontAlgn="b"/>
                      <a:r>
                        <a:rPr lang="en-US" sz="1600" dirty="0">
                          <a:solidFill>
                            <a:schemeClr val="accent1"/>
                          </a:solidFill>
                          <a:effectLst/>
                          <a:latin typeface="IBM Plex Sans Light"/>
                        </a:rPr>
                        <a:t>Random Forest</a:t>
                      </a:r>
                    </a:p>
                  </a:txBody>
                  <a:tcPr marL="28575" marR="28575" marT="19050" marB="19050" anchor="b"/>
                </a:tc>
                <a:tc>
                  <a:txBody>
                    <a:bodyPr/>
                    <a:lstStyle/>
                    <a:p>
                      <a:pPr algn="ctr" rtl="0" fontAlgn="b"/>
                      <a:r>
                        <a:rPr lang="en-US" sz="1600" dirty="0">
                          <a:solidFill>
                            <a:schemeClr val="accent1"/>
                          </a:solidFill>
                          <a:effectLst/>
                          <a:latin typeface="IBM Plex Sans Light"/>
                        </a:rPr>
                        <a:t>85.59%</a:t>
                      </a:r>
                    </a:p>
                  </a:txBody>
                  <a:tcPr marL="28575" marR="28575" marT="19050" marB="19050" anchor="b"/>
                </a:tc>
                <a:tc>
                  <a:txBody>
                    <a:bodyPr/>
                    <a:lstStyle/>
                    <a:p>
                      <a:pPr algn="ctr" rtl="0" fontAlgn="b"/>
                      <a:r>
                        <a:rPr lang="en-US" sz="1600" dirty="0">
                          <a:solidFill>
                            <a:schemeClr val="accent1"/>
                          </a:solidFill>
                          <a:effectLst/>
                          <a:latin typeface="IBM Plex Sans Light"/>
                        </a:rPr>
                        <a:t>67.86%</a:t>
                      </a:r>
                    </a:p>
                  </a:txBody>
                  <a:tcPr marL="28575" marR="28575" marT="19050" marB="19050" anchor="b"/>
                </a:tc>
                <a:extLst>
                  <a:ext uri="{0D108BD9-81ED-4DB2-BD59-A6C34878D82A}">
                    <a16:rowId xmlns:a16="http://schemas.microsoft.com/office/drawing/2014/main" val="3449099546"/>
                  </a:ext>
                </a:extLst>
              </a:tr>
              <a:tr h="356982">
                <a:tc>
                  <a:txBody>
                    <a:bodyPr/>
                    <a:lstStyle/>
                    <a:p>
                      <a:pPr algn="ctr" rtl="0" fontAlgn="b"/>
                      <a:r>
                        <a:rPr lang="en-US" sz="1600" dirty="0">
                          <a:solidFill>
                            <a:schemeClr val="accent1"/>
                          </a:solidFill>
                          <a:effectLst/>
                          <a:latin typeface="IBM Plex Sans Light"/>
                        </a:rPr>
                        <a:t>SVM</a:t>
                      </a:r>
                    </a:p>
                  </a:txBody>
                  <a:tcPr marL="28575" marR="28575" marT="19050" marB="19050" anchor="b"/>
                </a:tc>
                <a:tc>
                  <a:txBody>
                    <a:bodyPr/>
                    <a:lstStyle/>
                    <a:p>
                      <a:pPr algn="ctr" rtl="0" fontAlgn="b"/>
                      <a:r>
                        <a:rPr lang="en-US" sz="1600" dirty="0">
                          <a:solidFill>
                            <a:schemeClr val="accent1"/>
                          </a:solidFill>
                          <a:effectLst/>
                          <a:latin typeface="IBM Plex Sans Light"/>
                        </a:rPr>
                        <a:t>79.71%</a:t>
                      </a:r>
                    </a:p>
                  </a:txBody>
                  <a:tcPr marL="28575" marR="28575" marT="19050" marB="19050" anchor="b"/>
                </a:tc>
                <a:tc>
                  <a:txBody>
                    <a:bodyPr/>
                    <a:lstStyle/>
                    <a:p>
                      <a:pPr algn="ctr" rtl="0" fontAlgn="b"/>
                      <a:r>
                        <a:rPr lang="en-US" sz="1600" dirty="0">
                          <a:solidFill>
                            <a:schemeClr val="accent1"/>
                          </a:solidFill>
                          <a:effectLst/>
                          <a:latin typeface="IBM Plex Sans Light"/>
                        </a:rPr>
                        <a:t>63.68%</a:t>
                      </a:r>
                    </a:p>
                  </a:txBody>
                  <a:tcPr marL="28575" marR="28575" marT="19050" marB="19050" anchor="b"/>
                </a:tc>
                <a:extLst>
                  <a:ext uri="{0D108BD9-81ED-4DB2-BD59-A6C34878D82A}">
                    <a16:rowId xmlns:a16="http://schemas.microsoft.com/office/drawing/2014/main" val="1407103130"/>
                  </a:ext>
                </a:extLst>
              </a:tr>
              <a:tr h="356982">
                <a:tc>
                  <a:txBody>
                    <a:bodyPr/>
                    <a:lstStyle/>
                    <a:p>
                      <a:pPr algn="ctr" rtl="0" fontAlgn="b"/>
                      <a:r>
                        <a:rPr lang="en-US" sz="1600" dirty="0">
                          <a:solidFill>
                            <a:schemeClr val="accent1"/>
                          </a:solidFill>
                          <a:effectLst/>
                          <a:latin typeface="IBM Plex Sans Light"/>
                        </a:rPr>
                        <a:t>ANN with ADAM</a:t>
                      </a:r>
                    </a:p>
                  </a:txBody>
                  <a:tcPr marL="28575" marR="28575" marT="19050" marB="19050" anchor="b"/>
                </a:tc>
                <a:tc>
                  <a:txBody>
                    <a:bodyPr/>
                    <a:lstStyle/>
                    <a:p>
                      <a:pPr algn="ctr" rtl="0" fontAlgn="b"/>
                      <a:r>
                        <a:rPr lang="en-US" sz="1600" dirty="0">
                          <a:solidFill>
                            <a:schemeClr val="accent1"/>
                          </a:solidFill>
                          <a:effectLst/>
                          <a:latin typeface="IBM Plex Sans Light"/>
                        </a:rPr>
                        <a:t>86.10%</a:t>
                      </a:r>
                    </a:p>
                  </a:txBody>
                  <a:tcPr marL="28575" marR="28575" marT="19050" marB="19050" anchor="b"/>
                </a:tc>
                <a:tc>
                  <a:txBody>
                    <a:bodyPr/>
                    <a:lstStyle/>
                    <a:p>
                      <a:pPr algn="ctr" rtl="0" fontAlgn="b"/>
                      <a:r>
                        <a:rPr lang="en-US" sz="1600" dirty="0">
                          <a:solidFill>
                            <a:schemeClr val="accent1"/>
                          </a:solidFill>
                          <a:effectLst/>
                          <a:latin typeface="IBM Plex Sans Light"/>
                        </a:rPr>
                        <a:t>66.60%</a:t>
                      </a:r>
                    </a:p>
                  </a:txBody>
                  <a:tcPr marL="28575" marR="28575" marT="19050" marB="19050" anchor="b"/>
                </a:tc>
                <a:extLst>
                  <a:ext uri="{0D108BD9-81ED-4DB2-BD59-A6C34878D82A}">
                    <a16:rowId xmlns:a16="http://schemas.microsoft.com/office/drawing/2014/main" val="2573323984"/>
                  </a:ext>
                </a:extLst>
              </a:tr>
              <a:tr h="356982">
                <a:tc>
                  <a:txBody>
                    <a:bodyPr/>
                    <a:lstStyle/>
                    <a:p>
                      <a:pPr algn="ctr" rtl="0" fontAlgn="b"/>
                      <a:r>
                        <a:rPr lang="en-US" sz="1600" dirty="0">
                          <a:solidFill>
                            <a:schemeClr val="accent1"/>
                          </a:solidFill>
                          <a:effectLst/>
                          <a:latin typeface="IBM Plex Sans Light"/>
                        </a:rPr>
                        <a:t>ANN with SGD</a:t>
                      </a:r>
                    </a:p>
                  </a:txBody>
                  <a:tcPr marL="28575" marR="28575" marT="19050" marB="19050" anchor="b"/>
                </a:tc>
                <a:tc>
                  <a:txBody>
                    <a:bodyPr/>
                    <a:lstStyle/>
                    <a:p>
                      <a:pPr algn="ctr" rtl="0" fontAlgn="b"/>
                      <a:r>
                        <a:rPr lang="en-US" sz="1600" dirty="0">
                          <a:solidFill>
                            <a:schemeClr val="accent1"/>
                          </a:solidFill>
                          <a:effectLst/>
                          <a:latin typeface="IBM Plex Sans Light"/>
                        </a:rPr>
                        <a:t>78.40%</a:t>
                      </a:r>
                    </a:p>
                  </a:txBody>
                  <a:tcPr marL="28575" marR="28575" marT="19050" marB="19050" anchor="b"/>
                </a:tc>
                <a:tc>
                  <a:txBody>
                    <a:bodyPr/>
                    <a:lstStyle/>
                    <a:p>
                      <a:pPr algn="ctr" rtl="0" fontAlgn="b"/>
                      <a:r>
                        <a:rPr lang="en-US" sz="1600" dirty="0">
                          <a:solidFill>
                            <a:schemeClr val="accent1"/>
                          </a:solidFill>
                          <a:effectLst/>
                          <a:latin typeface="IBM Plex Sans Light"/>
                        </a:rPr>
                        <a:t>28.80%</a:t>
                      </a:r>
                    </a:p>
                  </a:txBody>
                  <a:tcPr marL="28575" marR="28575" marT="19050" marB="19050" anchor="b"/>
                </a:tc>
                <a:extLst>
                  <a:ext uri="{0D108BD9-81ED-4DB2-BD59-A6C34878D82A}">
                    <a16:rowId xmlns:a16="http://schemas.microsoft.com/office/drawing/2014/main" val="1986237815"/>
                  </a:ext>
                </a:extLst>
              </a:tr>
              <a:tr h="356982">
                <a:tc>
                  <a:txBody>
                    <a:bodyPr/>
                    <a:lstStyle/>
                    <a:p>
                      <a:pPr algn="ctr" rtl="0" fontAlgn="b"/>
                      <a:r>
                        <a:rPr lang="en-US" sz="1600" dirty="0">
                          <a:solidFill>
                            <a:schemeClr val="accent1"/>
                          </a:solidFill>
                          <a:effectLst/>
                          <a:latin typeface="IBM Plex Sans Light"/>
                        </a:rPr>
                        <a:t>Naive Bayes</a:t>
                      </a:r>
                    </a:p>
                  </a:txBody>
                  <a:tcPr marL="28575" marR="28575" marT="19050" marB="19050" anchor="b"/>
                </a:tc>
                <a:tc>
                  <a:txBody>
                    <a:bodyPr/>
                    <a:lstStyle/>
                    <a:p>
                      <a:pPr algn="ctr" rtl="0" fontAlgn="b"/>
                      <a:r>
                        <a:rPr lang="en-US" sz="1600" dirty="0">
                          <a:solidFill>
                            <a:schemeClr val="accent1"/>
                          </a:solidFill>
                          <a:effectLst/>
                          <a:latin typeface="IBM Plex Sans Light"/>
                        </a:rPr>
                        <a:t>80.30%</a:t>
                      </a:r>
                    </a:p>
                  </a:txBody>
                  <a:tcPr marL="28575" marR="28575" marT="19050" marB="19050" anchor="b"/>
                </a:tc>
                <a:tc>
                  <a:txBody>
                    <a:bodyPr/>
                    <a:lstStyle/>
                    <a:p>
                      <a:pPr algn="ctr" rtl="0" fontAlgn="b"/>
                      <a:r>
                        <a:rPr lang="en-US" sz="1600" dirty="0">
                          <a:solidFill>
                            <a:schemeClr val="accent1"/>
                          </a:solidFill>
                          <a:effectLst/>
                          <a:latin typeface="IBM Plex Sans Light"/>
                        </a:rPr>
                        <a:t>42.8%</a:t>
                      </a:r>
                    </a:p>
                  </a:txBody>
                  <a:tcPr marL="28575" marR="28575" marT="19050" marB="19050" anchor="b"/>
                </a:tc>
                <a:extLst>
                  <a:ext uri="{0D108BD9-81ED-4DB2-BD59-A6C34878D82A}">
                    <a16:rowId xmlns:a16="http://schemas.microsoft.com/office/drawing/2014/main" val="714330763"/>
                  </a:ext>
                </a:extLst>
              </a:tr>
              <a:tr h="356982">
                <a:tc>
                  <a:txBody>
                    <a:bodyPr/>
                    <a:lstStyle/>
                    <a:p>
                      <a:pPr algn="ctr" rtl="0" fontAlgn="b"/>
                      <a:r>
                        <a:rPr lang="en-US" sz="1600" dirty="0">
                          <a:solidFill>
                            <a:schemeClr val="accent1"/>
                          </a:solidFill>
                          <a:effectLst/>
                          <a:latin typeface="IBM Plex Sans Light"/>
                        </a:rPr>
                        <a:t>Logistic Regression</a:t>
                      </a:r>
                    </a:p>
                  </a:txBody>
                  <a:tcPr marL="28575" marR="28575" marT="19050" marB="19050" anchor="b"/>
                </a:tc>
                <a:tc>
                  <a:txBody>
                    <a:bodyPr/>
                    <a:lstStyle/>
                    <a:p>
                      <a:pPr algn="ctr" rtl="0" fontAlgn="b"/>
                      <a:r>
                        <a:rPr lang="en-US" sz="1600" dirty="0">
                          <a:solidFill>
                            <a:schemeClr val="accent1"/>
                          </a:solidFill>
                          <a:effectLst/>
                          <a:latin typeface="IBM Plex Sans Light"/>
                        </a:rPr>
                        <a:t>82.60%</a:t>
                      </a:r>
                    </a:p>
                  </a:txBody>
                  <a:tcPr marL="28575" marR="28575" marT="19050" marB="19050" anchor="b"/>
                </a:tc>
                <a:tc>
                  <a:txBody>
                    <a:bodyPr/>
                    <a:lstStyle/>
                    <a:p>
                      <a:pPr algn="ctr" rtl="0" fontAlgn="b"/>
                      <a:r>
                        <a:rPr lang="en-US" sz="1600" dirty="0">
                          <a:solidFill>
                            <a:schemeClr val="accent1"/>
                          </a:solidFill>
                          <a:effectLst/>
                          <a:latin typeface="IBM Plex Sans Light"/>
                        </a:rPr>
                        <a:t>55.52%</a:t>
                      </a:r>
                    </a:p>
                  </a:txBody>
                  <a:tcPr marL="28575" marR="28575" marT="19050" marB="19050" anchor="b"/>
                </a:tc>
                <a:extLst>
                  <a:ext uri="{0D108BD9-81ED-4DB2-BD59-A6C34878D82A}">
                    <a16:rowId xmlns:a16="http://schemas.microsoft.com/office/drawing/2014/main" val="2693839177"/>
                  </a:ext>
                </a:extLst>
              </a:tr>
              <a:tr h="356982">
                <a:tc>
                  <a:txBody>
                    <a:bodyPr/>
                    <a:lstStyle/>
                    <a:p>
                      <a:pPr algn="ctr" rtl="0" fontAlgn="b"/>
                      <a:r>
                        <a:rPr lang="en-US" sz="1600" dirty="0">
                          <a:solidFill>
                            <a:schemeClr val="accent1"/>
                          </a:solidFill>
                          <a:effectLst/>
                          <a:latin typeface="IBM Plex Sans Light"/>
                        </a:rPr>
                        <a:t>Ensemble Learning</a:t>
                      </a:r>
                    </a:p>
                  </a:txBody>
                  <a:tcPr marL="28575" marR="28575" marT="19050" marB="19050" anchor="b"/>
                </a:tc>
                <a:tc>
                  <a:txBody>
                    <a:bodyPr/>
                    <a:lstStyle/>
                    <a:p>
                      <a:pPr algn="ctr" rtl="0" fontAlgn="b"/>
                      <a:r>
                        <a:rPr lang="en-US" sz="1600" dirty="0">
                          <a:solidFill>
                            <a:schemeClr val="accent1"/>
                          </a:solidFill>
                          <a:effectLst/>
                          <a:latin typeface="IBM Plex Sans Light"/>
                        </a:rPr>
                        <a:t>85.98%</a:t>
                      </a:r>
                    </a:p>
                  </a:txBody>
                  <a:tcPr marL="28575" marR="28575" marT="19050" marB="19050" anchor="b"/>
                </a:tc>
                <a:tc>
                  <a:txBody>
                    <a:bodyPr/>
                    <a:lstStyle/>
                    <a:p>
                      <a:pPr algn="ctr" rtl="0" fontAlgn="b"/>
                      <a:r>
                        <a:rPr lang="en-US" sz="1600" dirty="0">
                          <a:solidFill>
                            <a:schemeClr val="accent1"/>
                          </a:solidFill>
                          <a:effectLst/>
                          <a:latin typeface="IBM Plex Sans Light"/>
                        </a:rPr>
                        <a:t>65.94%</a:t>
                      </a:r>
                    </a:p>
                  </a:txBody>
                  <a:tcPr marL="28575" marR="28575" marT="19050" marB="19050" anchor="b"/>
                </a:tc>
                <a:extLst>
                  <a:ext uri="{0D108BD9-81ED-4DB2-BD59-A6C34878D82A}">
                    <a16:rowId xmlns:a16="http://schemas.microsoft.com/office/drawing/2014/main" val="112907723"/>
                  </a:ext>
                </a:extLst>
              </a:tr>
              <a:tr h="662968">
                <a:tc>
                  <a:txBody>
                    <a:bodyPr/>
                    <a:lstStyle/>
                    <a:p>
                      <a:pPr algn="ctr" rtl="0" fontAlgn="b"/>
                      <a:r>
                        <a:rPr lang="en-US" sz="1600" dirty="0">
                          <a:solidFill>
                            <a:schemeClr val="accent1"/>
                          </a:solidFill>
                          <a:effectLst/>
                          <a:latin typeface="IBM Plex Sans Light"/>
                        </a:rPr>
                        <a:t>Decision Tree with Feature Engineering</a:t>
                      </a:r>
                    </a:p>
                  </a:txBody>
                  <a:tcPr marL="28575" marR="28575" marT="19050" marB="19050" anchor="b"/>
                </a:tc>
                <a:tc>
                  <a:txBody>
                    <a:bodyPr/>
                    <a:lstStyle/>
                    <a:p>
                      <a:pPr algn="ctr" rtl="0" fontAlgn="b"/>
                      <a:r>
                        <a:rPr lang="en-US" sz="1600" dirty="0">
                          <a:solidFill>
                            <a:schemeClr val="accent1"/>
                          </a:solidFill>
                          <a:effectLst/>
                          <a:latin typeface="IBM Plex Sans Light"/>
                        </a:rPr>
                        <a:t>85.77</a:t>
                      </a:r>
                    </a:p>
                  </a:txBody>
                  <a:tcPr marL="28575" marR="28575" marT="19050" marB="19050" anchor="b"/>
                </a:tc>
                <a:tc>
                  <a:txBody>
                    <a:bodyPr/>
                    <a:lstStyle/>
                    <a:p>
                      <a:pPr algn="ctr" rtl="0" fontAlgn="b"/>
                      <a:r>
                        <a:rPr lang="en-US" sz="1600" dirty="0">
                          <a:solidFill>
                            <a:schemeClr val="accent1"/>
                          </a:solidFill>
                          <a:effectLst/>
                          <a:latin typeface="IBM Plex Sans Light"/>
                        </a:rPr>
                        <a:t>66.56%</a:t>
                      </a:r>
                    </a:p>
                  </a:txBody>
                  <a:tcPr marL="28575" marR="28575" marT="19050" marB="19050" anchor="b"/>
                </a:tc>
                <a:extLst>
                  <a:ext uri="{0D108BD9-81ED-4DB2-BD59-A6C34878D82A}">
                    <a16:rowId xmlns:a16="http://schemas.microsoft.com/office/drawing/2014/main" val="209450023"/>
                  </a:ext>
                </a:extLst>
              </a:tr>
              <a:tr h="662968">
                <a:tc>
                  <a:txBody>
                    <a:bodyPr/>
                    <a:lstStyle/>
                    <a:p>
                      <a:pPr algn="ctr" rtl="0" fontAlgn="b"/>
                      <a:r>
                        <a:rPr lang="en-US" sz="1600" dirty="0">
                          <a:solidFill>
                            <a:schemeClr val="accent1"/>
                          </a:solidFill>
                          <a:effectLst/>
                          <a:latin typeface="IBM Plex Sans Light"/>
                        </a:rPr>
                        <a:t>Random Forest with Feature Engineering</a:t>
                      </a:r>
                    </a:p>
                  </a:txBody>
                  <a:tcPr marL="28575" marR="28575" marT="19050" marB="19050" anchor="b"/>
                </a:tc>
                <a:tc>
                  <a:txBody>
                    <a:bodyPr/>
                    <a:lstStyle/>
                    <a:p>
                      <a:pPr algn="ctr" rtl="0" fontAlgn="b"/>
                      <a:r>
                        <a:rPr lang="en-US" sz="1600" dirty="0">
                          <a:solidFill>
                            <a:schemeClr val="accent1"/>
                          </a:solidFill>
                          <a:effectLst/>
                          <a:latin typeface="IBM Plex Sans Light"/>
                        </a:rPr>
                        <a:t>85.73</a:t>
                      </a:r>
                    </a:p>
                  </a:txBody>
                  <a:tcPr marL="28575" marR="28575" marT="19050" marB="19050" anchor="b"/>
                </a:tc>
                <a:tc>
                  <a:txBody>
                    <a:bodyPr/>
                    <a:lstStyle/>
                    <a:p>
                      <a:pPr algn="ctr" rtl="0" fontAlgn="b"/>
                      <a:r>
                        <a:rPr lang="en-US" sz="1600" dirty="0">
                          <a:solidFill>
                            <a:schemeClr val="accent1"/>
                          </a:solidFill>
                          <a:effectLst/>
                          <a:latin typeface="IBM Plex Sans Light"/>
                        </a:rPr>
                        <a:t>67.84%</a:t>
                      </a:r>
                    </a:p>
                  </a:txBody>
                  <a:tcPr marL="28575" marR="28575" marT="19050" marB="19050" anchor="b"/>
                </a:tc>
                <a:extLst>
                  <a:ext uri="{0D108BD9-81ED-4DB2-BD59-A6C34878D82A}">
                    <a16:rowId xmlns:a16="http://schemas.microsoft.com/office/drawing/2014/main" val="1063613584"/>
                  </a:ext>
                </a:extLst>
              </a:tr>
            </a:tbl>
          </a:graphicData>
        </a:graphic>
      </p:graphicFrame>
    </p:spTree>
    <p:extLst>
      <p:ext uri="{BB962C8B-B14F-4D97-AF65-F5344CB8AC3E}">
        <p14:creationId xmlns:p14="http://schemas.microsoft.com/office/powerpoint/2010/main" val="866018248"/>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E45CC-7122-7272-B7A2-4E99F0C26B39}"/>
              </a:ext>
            </a:extLst>
          </p:cNvPr>
          <p:cNvSpPr>
            <a:spLocks noGrp="1"/>
          </p:cNvSpPr>
          <p:nvPr>
            <p:ph type="title"/>
          </p:nvPr>
        </p:nvSpPr>
        <p:spPr/>
        <p:txBody>
          <a:bodyPr lIns="45719" tIns="45720" rIns="45719" bIns="45720" anchor="t">
            <a:normAutofit/>
          </a:bodyPr>
          <a:lstStyle/>
          <a:p>
            <a:r>
              <a:rPr lang="en-US"/>
              <a:t>Future Potentials</a:t>
            </a:r>
          </a:p>
        </p:txBody>
      </p:sp>
      <p:sp>
        <p:nvSpPr>
          <p:cNvPr id="4" name="Make sure to use brand colors when creating tables and graphs. If graphs are placed from an outside source, please reformat to use the Stevens Theme Colors set in this template.">
            <a:extLst>
              <a:ext uri="{FF2B5EF4-FFF2-40B4-BE49-F238E27FC236}">
                <a16:creationId xmlns:a16="http://schemas.microsoft.com/office/drawing/2014/main" id="{3029F8A6-11C3-E418-FBAF-00D899F75AD7}"/>
              </a:ext>
            </a:extLst>
          </p:cNvPr>
          <p:cNvSpPr txBox="1">
            <a:spLocks/>
          </p:cNvSpPr>
          <p:nvPr/>
        </p:nvSpPr>
        <p:spPr>
          <a:xfrm>
            <a:off x="954966" y="1520809"/>
            <a:ext cx="5713698" cy="4973246"/>
          </a:xfrm>
          <a:prstGeom prst="rect">
            <a:avLst/>
          </a:prstGeom>
        </p:spPr>
        <p:txBody>
          <a:bodyPr lIns="45719" tIns="45720" rIns="45719" bIns="45720" anchor="t">
            <a:normAutofit/>
          </a:bodyPr>
          <a:lstStyle>
            <a:lvl1pPr marL="228600" marR="0" indent="-228600" algn="l" defTabSz="914353" rtl="0" latinLnBrk="0">
              <a:lnSpc>
                <a:spcPct val="90000"/>
              </a:lnSpc>
              <a:spcBef>
                <a:spcPts val="1000"/>
              </a:spcBef>
              <a:spcAft>
                <a:spcPts val="0"/>
              </a:spcAft>
              <a:buClr>
                <a:schemeClr val="accent4"/>
              </a:buClr>
              <a:buSzPct val="100000"/>
              <a:buFontTx/>
              <a:buChar char="▪"/>
              <a:tabLst/>
              <a:defRPr sz="1800" b="0" i="0" u="none" strike="noStrike" cap="none" spc="0" baseline="0">
                <a:solidFill>
                  <a:srgbClr val="363D45"/>
                </a:solidFill>
                <a:uFillTx/>
                <a:latin typeface="IBM Plex Sans"/>
                <a:ea typeface="IBM Plex Sans"/>
                <a:cs typeface="IBM Plex Sans"/>
                <a:sym typeface="IBM Plex Sans"/>
              </a:defRPr>
            </a:lvl1pPr>
            <a:lvl2pPr marL="502919" marR="0" indent="-228589" algn="l" defTabSz="914353" rtl="0" latinLnBrk="0">
              <a:lnSpc>
                <a:spcPct val="90000"/>
              </a:lnSpc>
              <a:spcBef>
                <a:spcPts val="1000"/>
              </a:spcBef>
              <a:spcAft>
                <a:spcPts val="0"/>
              </a:spcAft>
              <a:buClr>
                <a:schemeClr val="accent4"/>
              </a:buClr>
              <a:buSzPct val="100000"/>
              <a:buFontTx/>
              <a:buChar char="-"/>
              <a:tabLst/>
              <a:defRPr sz="1800" b="0" i="0" u="none" strike="noStrike" cap="none" spc="0" baseline="0">
                <a:solidFill>
                  <a:srgbClr val="363D45"/>
                </a:solidFill>
                <a:uFillTx/>
                <a:latin typeface="IBM Plex Sans"/>
                <a:ea typeface="IBM Plex Sans"/>
                <a:cs typeface="IBM Plex Sans"/>
                <a:sym typeface="IBM Plex Sans"/>
              </a:defRPr>
            </a:lvl2pPr>
            <a:lvl3pPr marL="805813" marR="0" indent="-257162" algn="l" defTabSz="914353" rtl="0" latinLnBrk="0">
              <a:lnSpc>
                <a:spcPct val="90000"/>
              </a:lnSpc>
              <a:spcBef>
                <a:spcPts val="1000"/>
              </a:spcBef>
              <a:spcAft>
                <a:spcPts val="0"/>
              </a:spcAft>
              <a:buClr>
                <a:schemeClr val="accent4"/>
              </a:buClr>
              <a:buSzPct val="100000"/>
              <a:buFontTx/>
              <a:buChar char="-"/>
              <a:tabLst/>
              <a:defRPr sz="1800" b="0" i="0" u="none" strike="noStrike" cap="none" spc="0" baseline="0">
                <a:solidFill>
                  <a:srgbClr val="363D45"/>
                </a:solidFill>
                <a:uFillTx/>
                <a:latin typeface="IBM Plex Sans"/>
                <a:ea typeface="IBM Plex Sans"/>
                <a:cs typeface="IBM Plex Sans"/>
                <a:sym typeface="IBM Plex Sans"/>
              </a:defRPr>
            </a:lvl3pPr>
            <a:lvl4pPr marL="1034413" marR="0" indent="-257162" algn="l" defTabSz="914353" rtl="0" latinLnBrk="0">
              <a:lnSpc>
                <a:spcPct val="90000"/>
              </a:lnSpc>
              <a:spcBef>
                <a:spcPts val="1000"/>
              </a:spcBef>
              <a:spcAft>
                <a:spcPts val="0"/>
              </a:spcAft>
              <a:buClr>
                <a:schemeClr val="accent4"/>
              </a:buClr>
              <a:buSzPct val="100000"/>
              <a:buFontTx/>
              <a:buChar char="-"/>
              <a:tabLst/>
              <a:defRPr sz="1800" b="0" i="0" u="none" strike="noStrike" cap="none" spc="0" baseline="0">
                <a:solidFill>
                  <a:srgbClr val="363D45"/>
                </a:solidFill>
                <a:uFillTx/>
                <a:latin typeface="IBM Plex Sans"/>
                <a:ea typeface="IBM Plex Sans"/>
                <a:cs typeface="IBM Plex Sans"/>
                <a:sym typeface="IBM Plex Sans"/>
              </a:defRPr>
            </a:lvl4pPr>
            <a:lvl5pPr marL="1345471" marR="0" indent="-293900" algn="l" defTabSz="914353" rtl="0" latinLnBrk="0">
              <a:lnSpc>
                <a:spcPct val="90000"/>
              </a:lnSpc>
              <a:spcBef>
                <a:spcPts val="1000"/>
              </a:spcBef>
              <a:spcAft>
                <a:spcPts val="0"/>
              </a:spcAft>
              <a:buClr>
                <a:schemeClr val="accent4"/>
              </a:buClr>
              <a:buSzPct val="100000"/>
              <a:buFontTx/>
              <a:buChar char="-"/>
              <a:tabLst/>
              <a:defRPr sz="1800" b="0" i="0" u="none" strike="noStrike" cap="none" spc="0" baseline="0">
                <a:solidFill>
                  <a:srgbClr val="363D45"/>
                </a:solidFill>
                <a:uFillTx/>
                <a:latin typeface="IBM Plex Sans"/>
                <a:ea typeface="IBM Plex Sans"/>
                <a:cs typeface="IBM Plex Sans"/>
                <a:sym typeface="IBM Plex Sans"/>
              </a:defRPr>
            </a:lvl5pPr>
            <a:lvl6pPr marL="2514474" marR="0" indent="-228588" algn="l" defTabSz="914353" rtl="0" latinLnBrk="0">
              <a:lnSpc>
                <a:spcPct val="90000"/>
              </a:lnSpc>
              <a:spcBef>
                <a:spcPts val="1000"/>
              </a:spcBef>
              <a:spcAft>
                <a:spcPts val="0"/>
              </a:spcAft>
              <a:buClr>
                <a:schemeClr val="accent4"/>
              </a:buClr>
              <a:buSzPct val="100000"/>
              <a:buFontTx/>
              <a:buChar char="•"/>
              <a:tabLst/>
              <a:defRPr sz="1800" b="0" i="0" u="none" strike="noStrike" cap="none" spc="0" baseline="0">
                <a:solidFill>
                  <a:srgbClr val="363D45"/>
                </a:solidFill>
                <a:uFillTx/>
                <a:latin typeface="IBM Plex Sans"/>
                <a:ea typeface="IBM Plex Sans"/>
                <a:cs typeface="IBM Plex Sans"/>
                <a:sym typeface="IBM Plex Sans"/>
              </a:defRPr>
            </a:lvl6pPr>
            <a:lvl7pPr marL="2971651" marR="0" indent="-228588" algn="l" defTabSz="914353" rtl="0" latinLnBrk="0">
              <a:lnSpc>
                <a:spcPct val="90000"/>
              </a:lnSpc>
              <a:spcBef>
                <a:spcPts val="1000"/>
              </a:spcBef>
              <a:spcAft>
                <a:spcPts val="0"/>
              </a:spcAft>
              <a:buClr>
                <a:schemeClr val="accent4"/>
              </a:buClr>
              <a:buSzPct val="100000"/>
              <a:buFontTx/>
              <a:buChar char="•"/>
              <a:tabLst/>
              <a:defRPr sz="1800" b="0" i="0" u="none" strike="noStrike" cap="none" spc="0" baseline="0">
                <a:solidFill>
                  <a:srgbClr val="363D45"/>
                </a:solidFill>
                <a:uFillTx/>
                <a:latin typeface="IBM Plex Sans"/>
                <a:ea typeface="IBM Plex Sans"/>
                <a:cs typeface="IBM Plex Sans"/>
                <a:sym typeface="IBM Plex Sans"/>
              </a:defRPr>
            </a:lvl7pPr>
            <a:lvl8pPr marL="3428829" marR="0" indent="-228588" algn="l" defTabSz="914353" rtl="0" latinLnBrk="0">
              <a:lnSpc>
                <a:spcPct val="90000"/>
              </a:lnSpc>
              <a:spcBef>
                <a:spcPts val="1000"/>
              </a:spcBef>
              <a:spcAft>
                <a:spcPts val="0"/>
              </a:spcAft>
              <a:buClr>
                <a:schemeClr val="accent4"/>
              </a:buClr>
              <a:buSzPct val="100000"/>
              <a:buFontTx/>
              <a:buChar char="•"/>
              <a:tabLst/>
              <a:defRPr sz="1800" b="0" i="0" u="none" strike="noStrike" cap="none" spc="0" baseline="0">
                <a:solidFill>
                  <a:srgbClr val="363D45"/>
                </a:solidFill>
                <a:uFillTx/>
                <a:latin typeface="IBM Plex Sans"/>
                <a:ea typeface="IBM Plex Sans"/>
                <a:cs typeface="IBM Plex Sans"/>
                <a:sym typeface="IBM Plex Sans"/>
              </a:defRPr>
            </a:lvl8pPr>
            <a:lvl9pPr marL="3886005" marR="0" indent="-228589" algn="l" defTabSz="914353" rtl="0" latinLnBrk="0">
              <a:lnSpc>
                <a:spcPct val="90000"/>
              </a:lnSpc>
              <a:spcBef>
                <a:spcPts val="1000"/>
              </a:spcBef>
              <a:spcAft>
                <a:spcPts val="0"/>
              </a:spcAft>
              <a:buClr>
                <a:schemeClr val="accent4"/>
              </a:buClr>
              <a:buSzPct val="100000"/>
              <a:buFontTx/>
              <a:buChar char="•"/>
              <a:tabLst/>
              <a:defRPr sz="1800" b="0" i="0" u="none" strike="noStrike" cap="none" spc="0" baseline="0">
                <a:solidFill>
                  <a:srgbClr val="363D45"/>
                </a:solidFill>
                <a:uFillTx/>
                <a:latin typeface="IBM Plex Sans"/>
                <a:ea typeface="IBM Plex Sans"/>
                <a:cs typeface="IBM Plex Sans"/>
                <a:sym typeface="IBM Plex Sans"/>
              </a:defRPr>
            </a:lvl9pPr>
          </a:lstStyle>
          <a:p>
            <a:pPr hangingPunct="1">
              <a:buFont typeface="Arial"/>
              <a:buChar char="•"/>
            </a:pPr>
            <a:r>
              <a:rPr lang="en-US" sz="2000">
                <a:solidFill>
                  <a:schemeClr val="accent1"/>
                </a:solidFill>
                <a:latin typeface="IBM Plex Sans Light"/>
              </a:rPr>
              <a:t>Imbalanced Data Handling</a:t>
            </a:r>
          </a:p>
          <a:p>
            <a:pPr>
              <a:buFont typeface="Arial"/>
              <a:buChar char="•"/>
            </a:pPr>
            <a:r>
              <a:rPr lang="en-US" sz="2000">
                <a:solidFill>
                  <a:schemeClr val="accent1"/>
                </a:solidFill>
                <a:latin typeface="IBM Plex Sans Light"/>
              </a:rPr>
              <a:t>Explainable AI</a:t>
            </a:r>
          </a:p>
          <a:p>
            <a:pPr>
              <a:buFont typeface="Arial"/>
              <a:buChar char="•"/>
            </a:pPr>
            <a:r>
              <a:rPr lang="en-US" sz="2000">
                <a:solidFill>
                  <a:schemeClr val="accent1"/>
                </a:solidFill>
                <a:latin typeface="IBM Plex Sans Light"/>
              </a:rPr>
              <a:t>Additional Data Sources</a:t>
            </a:r>
          </a:p>
        </p:txBody>
      </p:sp>
    </p:spTree>
    <p:extLst>
      <p:ext uri="{BB962C8B-B14F-4D97-AF65-F5344CB8AC3E}">
        <p14:creationId xmlns:p14="http://schemas.microsoft.com/office/powerpoint/2010/main" val="269145452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9CEB75-0A39-D0F4-F816-109E534EA59E}"/>
              </a:ext>
            </a:extLst>
          </p:cNvPr>
          <p:cNvSpPr txBox="1"/>
          <p:nvPr/>
        </p:nvSpPr>
        <p:spPr>
          <a:xfrm>
            <a:off x="7270750" y="2815167"/>
            <a:ext cx="7080250" cy="31393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r>
              <a:rPr lang="en-US">
                <a:solidFill>
                  <a:schemeClr val="accent1"/>
                </a:solidFill>
              </a:rPr>
              <a:t>Flow of presentation:</a:t>
            </a:r>
          </a:p>
          <a:p>
            <a:pPr marL="285750" indent="-285750">
              <a:buFont typeface="Arial"/>
              <a:buChar char="•"/>
            </a:pPr>
            <a:r>
              <a:rPr lang="en-US">
                <a:solidFill>
                  <a:schemeClr val="accent1"/>
                </a:solidFill>
              </a:rPr>
              <a:t>Introduction</a:t>
            </a:r>
          </a:p>
          <a:p>
            <a:pPr marL="285750" indent="-285750">
              <a:buFont typeface="Arial"/>
              <a:buChar char="•"/>
            </a:pPr>
            <a:r>
              <a:rPr lang="en-US">
                <a:solidFill>
                  <a:schemeClr val="accent1"/>
                </a:solidFill>
              </a:rPr>
              <a:t>Dataset description</a:t>
            </a:r>
          </a:p>
          <a:p>
            <a:pPr marL="285750" indent="-285750">
              <a:buFont typeface="Arial"/>
              <a:buChar char="•"/>
            </a:pPr>
            <a:r>
              <a:rPr lang="en-US">
                <a:solidFill>
                  <a:schemeClr val="accent1"/>
                </a:solidFill>
              </a:rPr>
              <a:t>Feature engineering</a:t>
            </a:r>
          </a:p>
          <a:p>
            <a:pPr marL="285750" indent="-285750">
              <a:buFont typeface="Arial"/>
              <a:buChar char="•"/>
            </a:pPr>
            <a:r>
              <a:rPr lang="en-US">
                <a:solidFill>
                  <a:schemeClr val="accent1"/>
                </a:solidFill>
              </a:rPr>
              <a:t>Implementation of ML algorithms</a:t>
            </a:r>
          </a:p>
          <a:p>
            <a:pPr marL="285750" indent="-285750">
              <a:buFont typeface="Arial"/>
              <a:buChar char="•"/>
            </a:pPr>
            <a:r>
              <a:rPr lang="en-US">
                <a:solidFill>
                  <a:schemeClr val="accent1"/>
                </a:solidFill>
              </a:rPr>
              <a:t>Comparision and conclusion</a:t>
            </a:r>
          </a:p>
          <a:p>
            <a:pPr marL="285750" indent="-285750">
              <a:buFont typeface="Arial"/>
              <a:buChar char="•"/>
            </a:pPr>
            <a:r>
              <a:rPr lang="en-US">
                <a:solidFill>
                  <a:schemeClr val="accent1"/>
                </a:solidFill>
              </a:rPr>
              <a:t>Future work</a:t>
            </a:r>
          </a:p>
          <a:p>
            <a:pPr marL="285750" indent="-285750">
              <a:buFont typeface="Arial"/>
              <a:buChar char="•"/>
            </a:pPr>
            <a:r>
              <a:rPr lang="en-US">
                <a:solidFill>
                  <a:schemeClr val="accent1"/>
                </a:solidFill>
              </a:rPr>
              <a:t>Reference </a:t>
            </a:r>
          </a:p>
          <a:p>
            <a:endParaRPr lang="en-US"/>
          </a:p>
          <a:p>
            <a:pPr marL="285750" indent="-285750">
              <a:buFont typeface="Arial"/>
              <a:buChar char="•"/>
            </a:pPr>
            <a:endParaRPr lang="en-US"/>
          </a:p>
          <a:p>
            <a:pPr marL="285750" indent="-285750">
              <a:buFont typeface="Arial"/>
              <a:buChar char="•"/>
            </a:pPr>
            <a:endParaRPr lang="en-US"/>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E45CC-7122-7272-B7A2-4E99F0C26B39}"/>
              </a:ext>
            </a:extLst>
          </p:cNvPr>
          <p:cNvSpPr>
            <a:spLocks noGrp="1"/>
          </p:cNvSpPr>
          <p:nvPr>
            <p:ph type="title"/>
          </p:nvPr>
        </p:nvSpPr>
        <p:spPr/>
        <p:txBody>
          <a:bodyPr lIns="45719" tIns="45720" rIns="45719" bIns="45720" anchor="t">
            <a:normAutofit/>
          </a:bodyPr>
          <a:lstStyle/>
          <a:p>
            <a:r>
              <a:rPr lang="en-US"/>
              <a:t>References</a:t>
            </a:r>
          </a:p>
        </p:txBody>
      </p:sp>
      <p:sp>
        <p:nvSpPr>
          <p:cNvPr id="4" name="Make sure to use brand colors when creating tables and graphs. If graphs are placed from an outside source, please reformat to use the Stevens Theme Colors set in this template.">
            <a:extLst>
              <a:ext uri="{FF2B5EF4-FFF2-40B4-BE49-F238E27FC236}">
                <a16:creationId xmlns:a16="http://schemas.microsoft.com/office/drawing/2014/main" id="{3029F8A6-11C3-E418-FBAF-00D899F75AD7}"/>
              </a:ext>
            </a:extLst>
          </p:cNvPr>
          <p:cNvSpPr txBox="1">
            <a:spLocks/>
          </p:cNvSpPr>
          <p:nvPr/>
        </p:nvSpPr>
        <p:spPr>
          <a:xfrm>
            <a:off x="954966" y="1520809"/>
            <a:ext cx="10096883" cy="4973246"/>
          </a:xfrm>
          <a:prstGeom prst="rect">
            <a:avLst/>
          </a:prstGeom>
        </p:spPr>
        <p:txBody>
          <a:bodyPr lIns="45719" tIns="45720" rIns="45719" bIns="45720" anchor="t">
            <a:normAutofit/>
          </a:bodyPr>
          <a:lstStyle>
            <a:lvl1pPr marL="228600" marR="0" indent="-228600" algn="l" defTabSz="914353" rtl="0" latinLnBrk="0">
              <a:lnSpc>
                <a:spcPct val="90000"/>
              </a:lnSpc>
              <a:spcBef>
                <a:spcPts val="1000"/>
              </a:spcBef>
              <a:spcAft>
                <a:spcPts val="0"/>
              </a:spcAft>
              <a:buClr>
                <a:schemeClr val="accent4"/>
              </a:buClr>
              <a:buSzPct val="100000"/>
              <a:buFontTx/>
              <a:buChar char="▪"/>
              <a:tabLst/>
              <a:defRPr sz="1800" b="0" i="0" u="none" strike="noStrike" cap="none" spc="0" baseline="0">
                <a:solidFill>
                  <a:srgbClr val="363D45"/>
                </a:solidFill>
                <a:uFillTx/>
                <a:latin typeface="IBM Plex Sans"/>
                <a:ea typeface="IBM Plex Sans"/>
                <a:cs typeface="IBM Plex Sans"/>
                <a:sym typeface="IBM Plex Sans"/>
              </a:defRPr>
            </a:lvl1pPr>
            <a:lvl2pPr marL="502919" marR="0" indent="-228589" algn="l" defTabSz="914353" rtl="0" latinLnBrk="0">
              <a:lnSpc>
                <a:spcPct val="90000"/>
              </a:lnSpc>
              <a:spcBef>
                <a:spcPts val="1000"/>
              </a:spcBef>
              <a:spcAft>
                <a:spcPts val="0"/>
              </a:spcAft>
              <a:buClr>
                <a:schemeClr val="accent4"/>
              </a:buClr>
              <a:buSzPct val="100000"/>
              <a:buFontTx/>
              <a:buChar char="-"/>
              <a:tabLst/>
              <a:defRPr sz="1800" b="0" i="0" u="none" strike="noStrike" cap="none" spc="0" baseline="0">
                <a:solidFill>
                  <a:srgbClr val="363D45"/>
                </a:solidFill>
                <a:uFillTx/>
                <a:latin typeface="IBM Plex Sans"/>
                <a:ea typeface="IBM Plex Sans"/>
                <a:cs typeface="IBM Plex Sans"/>
                <a:sym typeface="IBM Plex Sans"/>
              </a:defRPr>
            </a:lvl2pPr>
            <a:lvl3pPr marL="805813" marR="0" indent="-257162" algn="l" defTabSz="914353" rtl="0" latinLnBrk="0">
              <a:lnSpc>
                <a:spcPct val="90000"/>
              </a:lnSpc>
              <a:spcBef>
                <a:spcPts val="1000"/>
              </a:spcBef>
              <a:spcAft>
                <a:spcPts val="0"/>
              </a:spcAft>
              <a:buClr>
                <a:schemeClr val="accent4"/>
              </a:buClr>
              <a:buSzPct val="100000"/>
              <a:buFontTx/>
              <a:buChar char="-"/>
              <a:tabLst/>
              <a:defRPr sz="1800" b="0" i="0" u="none" strike="noStrike" cap="none" spc="0" baseline="0">
                <a:solidFill>
                  <a:srgbClr val="363D45"/>
                </a:solidFill>
                <a:uFillTx/>
                <a:latin typeface="IBM Plex Sans"/>
                <a:ea typeface="IBM Plex Sans"/>
                <a:cs typeface="IBM Plex Sans"/>
                <a:sym typeface="IBM Plex Sans"/>
              </a:defRPr>
            </a:lvl3pPr>
            <a:lvl4pPr marL="1034413" marR="0" indent="-257162" algn="l" defTabSz="914353" rtl="0" latinLnBrk="0">
              <a:lnSpc>
                <a:spcPct val="90000"/>
              </a:lnSpc>
              <a:spcBef>
                <a:spcPts val="1000"/>
              </a:spcBef>
              <a:spcAft>
                <a:spcPts val="0"/>
              </a:spcAft>
              <a:buClr>
                <a:schemeClr val="accent4"/>
              </a:buClr>
              <a:buSzPct val="100000"/>
              <a:buFontTx/>
              <a:buChar char="-"/>
              <a:tabLst/>
              <a:defRPr sz="1800" b="0" i="0" u="none" strike="noStrike" cap="none" spc="0" baseline="0">
                <a:solidFill>
                  <a:srgbClr val="363D45"/>
                </a:solidFill>
                <a:uFillTx/>
                <a:latin typeface="IBM Plex Sans"/>
                <a:ea typeface="IBM Plex Sans"/>
                <a:cs typeface="IBM Plex Sans"/>
                <a:sym typeface="IBM Plex Sans"/>
              </a:defRPr>
            </a:lvl4pPr>
            <a:lvl5pPr marL="1345471" marR="0" indent="-293900" algn="l" defTabSz="914353" rtl="0" latinLnBrk="0">
              <a:lnSpc>
                <a:spcPct val="90000"/>
              </a:lnSpc>
              <a:spcBef>
                <a:spcPts val="1000"/>
              </a:spcBef>
              <a:spcAft>
                <a:spcPts val="0"/>
              </a:spcAft>
              <a:buClr>
                <a:schemeClr val="accent4"/>
              </a:buClr>
              <a:buSzPct val="100000"/>
              <a:buFontTx/>
              <a:buChar char="-"/>
              <a:tabLst/>
              <a:defRPr sz="1800" b="0" i="0" u="none" strike="noStrike" cap="none" spc="0" baseline="0">
                <a:solidFill>
                  <a:srgbClr val="363D45"/>
                </a:solidFill>
                <a:uFillTx/>
                <a:latin typeface="IBM Plex Sans"/>
                <a:ea typeface="IBM Plex Sans"/>
                <a:cs typeface="IBM Plex Sans"/>
                <a:sym typeface="IBM Plex Sans"/>
              </a:defRPr>
            </a:lvl5pPr>
            <a:lvl6pPr marL="2514474" marR="0" indent="-228588" algn="l" defTabSz="914353" rtl="0" latinLnBrk="0">
              <a:lnSpc>
                <a:spcPct val="90000"/>
              </a:lnSpc>
              <a:spcBef>
                <a:spcPts val="1000"/>
              </a:spcBef>
              <a:spcAft>
                <a:spcPts val="0"/>
              </a:spcAft>
              <a:buClr>
                <a:schemeClr val="accent4"/>
              </a:buClr>
              <a:buSzPct val="100000"/>
              <a:buFontTx/>
              <a:buChar char="•"/>
              <a:tabLst/>
              <a:defRPr sz="1800" b="0" i="0" u="none" strike="noStrike" cap="none" spc="0" baseline="0">
                <a:solidFill>
                  <a:srgbClr val="363D45"/>
                </a:solidFill>
                <a:uFillTx/>
                <a:latin typeface="IBM Plex Sans"/>
                <a:ea typeface="IBM Plex Sans"/>
                <a:cs typeface="IBM Plex Sans"/>
                <a:sym typeface="IBM Plex Sans"/>
              </a:defRPr>
            </a:lvl6pPr>
            <a:lvl7pPr marL="2971651" marR="0" indent="-228588" algn="l" defTabSz="914353" rtl="0" latinLnBrk="0">
              <a:lnSpc>
                <a:spcPct val="90000"/>
              </a:lnSpc>
              <a:spcBef>
                <a:spcPts val="1000"/>
              </a:spcBef>
              <a:spcAft>
                <a:spcPts val="0"/>
              </a:spcAft>
              <a:buClr>
                <a:schemeClr val="accent4"/>
              </a:buClr>
              <a:buSzPct val="100000"/>
              <a:buFontTx/>
              <a:buChar char="•"/>
              <a:tabLst/>
              <a:defRPr sz="1800" b="0" i="0" u="none" strike="noStrike" cap="none" spc="0" baseline="0">
                <a:solidFill>
                  <a:srgbClr val="363D45"/>
                </a:solidFill>
                <a:uFillTx/>
                <a:latin typeface="IBM Plex Sans"/>
                <a:ea typeface="IBM Plex Sans"/>
                <a:cs typeface="IBM Plex Sans"/>
                <a:sym typeface="IBM Plex Sans"/>
              </a:defRPr>
            </a:lvl7pPr>
            <a:lvl8pPr marL="3428829" marR="0" indent="-228588" algn="l" defTabSz="914353" rtl="0" latinLnBrk="0">
              <a:lnSpc>
                <a:spcPct val="90000"/>
              </a:lnSpc>
              <a:spcBef>
                <a:spcPts val="1000"/>
              </a:spcBef>
              <a:spcAft>
                <a:spcPts val="0"/>
              </a:spcAft>
              <a:buClr>
                <a:schemeClr val="accent4"/>
              </a:buClr>
              <a:buSzPct val="100000"/>
              <a:buFontTx/>
              <a:buChar char="•"/>
              <a:tabLst/>
              <a:defRPr sz="1800" b="0" i="0" u="none" strike="noStrike" cap="none" spc="0" baseline="0">
                <a:solidFill>
                  <a:srgbClr val="363D45"/>
                </a:solidFill>
                <a:uFillTx/>
                <a:latin typeface="IBM Plex Sans"/>
                <a:ea typeface="IBM Plex Sans"/>
                <a:cs typeface="IBM Plex Sans"/>
                <a:sym typeface="IBM Plex Sans"/>
              </a:defRPr>
            </a:lvl8pPr>
            <a:lvl9pPr marL="3886005" marR="0" indent="-228589" algn="l" defTabSz="914353" rtl="0" latinLnBrk="0">
              <a:lnSpc>
                <a:spcPct val="90000"/>
              </a:lnSpc>
              <a:spcBef>
                <a:spcPts val="1000"/>
              </a:spcBef>
              <a:spcAft>
                <a:spcPts val="0"/>
              </a:spcAft>
              <a:buClr>
                <a:schemeClr val="accent4"/>
              </a:buClr>
              <a:buSzPct val="100000"/>
              <a:buFontTx/>
              <a:buChar char="•"/>
              <a:tabLst/>
              <a:defRPr sz="1800" b="0" i="0" u="none" strike="noStrike" cap="none" spc="0" baseline="0">
                <a:solidFill>
                  <a:srgbClr val="363D45"/>
                </a:solidFill>
                <a:uFillTx/>
                <a:latin typeface="IBM Plex Sans"/>
                <a:ea typeface="IBM Plex Sans"/>
                <a:cs typeface="IBM Plex Sans"/>
                <a:sym typeface="IBM Plex Sans"/>
              </a:defRPr>
            </a:lvl9pPr>
          </a:lstStyle>
          <a:p>
            <a:pPr hangingPunct="1">
              <a:buFont typeface="Arial"/>
              <a:buChar char="▪"/>
            </a:pPr>
            <a:r>
              <a:rPr lang="en-US" sz="2000">
                <a:solidFill>
                  <a:schemeClr val="accent1"/>
                </a:solidFill>
                <a:latin typeface="IBM Plex Sans Light"/>
              </a:rPr>
              <a:t>S. </a:t>
            </a:r>
            <a:r>
              <a:rPr lang="en-US" sz="2000" err="1">
                <a:solidFill>
                  <a:schemeClr val="accent1"/>
                </a:solidFill>
                <a:latin typeface="IBM Plex Sans Light"/>
              </a:rPr>
              <a:t>Deepajothi</a:t>
            </a:r>
            <a:r>
              <a:rPr lang="en-US" sz="2000">
                <a:solidFill>
                  <a:schemeClr val="accent1"/>
                </a:solidFill>
                <a:latin typeface="IBM Plex Sans Light"/>
              </a:rPr>
              <a:t> and S. </a:t>
            </a:r>
            <a:r>
              <a:rPr lang="en-US" sz="2000" err="1">
                <a:solidFill>
                  <a:schemeClr val="accent1"/>
                </a:solidFill>
                <a:latin typeface="IBM Plex Sans Light"/>
              </a:rPr>
              <a:t>Selvarajan</a:t>
            </a:r>
            <a:r>
              <a:rPr lang="en-US" sz="2000">
                <a:solidFill>
                  <a:schemeClr val="accent1"/>
                </a:solidFill>
                <a:latin typeface="IBM Plex Sans Light"/>
              </a:rPr>
              <a:t>, “A comparative study of classification techniques on adult data set,” International Journal of Engineering Research &amp; Technology (IJERT), vol. 1, no. 8, 2012.</a:t>
            </a:r>
          </a:p>
          <a:p>
            <a:pPr>
              <a:buFont typeface="Arial"/>
              <a:buChar char="▪"/>
            </a:pPr>
            <a:r>
              <a:rPr lang="en-US" sz="2000">
                <a:solidFill>
                  <a:schemeClr val="accent1"/>
                </a:solidFill>
                <a:latin typeface="IBM Plex Sans Light"/>
              </a:rPr>
              <a:t>R. Sabitha and S. Karthik, “Performance assessment of feature selection methods using k-means on adult dataset,” CCIIT, vol. 4, pp. 606–612, 2013.</a:t>
            </a:r>
          </a:p>
          <a:p>
            <a:pPr>
              <a:buFont typeface="Arial"/>
              <a:buChar char="•"/>
            </a:pPr>
            <a:r>
              <a:rPr lang="en-US" sz="2000">
                <a:solidFill>
                  <a:schemeClr val="accent1"/>
                </a:solidFill>
                <a:latin typeface="IBM Plex Sans Light"/>
              </a:rPr>
              <a:t>N. Chakrabarty and S. Biswas, “A statistical approach to adult census income level prediction,” in 2018 International Conference on Advances in Computing, Communication Control and Networking (ICACCCN). IEEE, 2018, pp. 207–212.</a:t>
            </a:r>
          </a:p>
        </p:txBody>
      </p:sp>
    </p:spTree>
    <p:extLst>
      <p:ext uri="{BB962C8B-B14F-4D97-AF65-F5344CB8AC3E}">
        <p14:creationId xmlns:p14="http://schemas.microsoft.com/office/powerpoint/2010/main" val="2395208831"/>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42E35-F918-12FF-DB68-99087D65981E}"/>
              </a:ext>
            </a:extLst>
          </p:cNvPr>
          <p:cNvSpPr>
            <a:spLocks noGrp="1"/>
          </p:cNvSpPr>
          <p:nvPr>
            <p:ph type="title"/>
          </p:nvPr>
        </p:nvSpPr>
        <p:spPr/>
        <p:txBody>
          <a:bodyPr lIns="45719" tIns="45720" rIns="45719" bIns="45720" anchor="t">
            <a:normAutofit/>
          </a:bodyPr>
          <a:lstStyle/>
          <a:p>
            <a:r>
              <a:rPr lang="en-US"/>
              <a:t>Dataset description and task</a:t>
            </a:r>
          </a:p>
        </p:txBody>
      </p:sp>
      <p:sp>
        <p:nvSpPr>
          <p:cNvPr id="3" name="Text Placeholder 2">
            <a:extLst>
              <a:ext uri="{FF2B5EF4-FFF2-40B4-BE49-F238E27FC236}">
                <a16:creationId xmlns:a16="http://schemas.microsoft.com/office/drawing/2014/main" id="{7B4A6197-76A1-FC84-01EE-E77AF150A9A3}"/>
              </a:ext>
            </a:extLst>
          </p:cNvPr>
          <p:cNvSpPr>
            <a:spLocks noGrp="1"/>
          </p:cNvSpPr>
          <p:nvPr>
            <p:ph type="body" sz="quarter" idx="1"/>
          </p:nvPr>
        </p:nvSpPr>
        <p:spPr>
          <a:xfrm>
            <a:off x="644771" y="1345482"/>
            <a:ext cx="5480865" cy="4671621"/>
          </a:xfrm>
        </p:spPr>
        <p:txBody>
          <a:bodyPr lIns="45719" tIns="45720" rIns="45719" bIns="45720" anchor="t">
            <a:normAutofit/>
          </a:bodyPr>
          <a:lstStyle/>
          <a:p>
            <a:r>
              <a:rPr lang="en-US" dirty="0"/>
              <a:t>Adult dataset</a:t>
            </a:r>
          </a:p>
          <a:p>
            <a:pPr marL="342900" indent="-342900">
              <a:buFont typeface="Arial"/>
              <a:buChar char="•"/>
            </a:pPr>
            <a:r>
              <a:rPr lang="en-US" dirty="0">
                <a:hlinkClick r:id="rId2"/>
              </a:rPr>
              <a:t>https://archive.ics.uci.edu/ml/datasets/adult</a:t>
            </a:r>
          </a:p>
          <a:p>
            <a:pPr marL="342900" indent="-342900">
              <a:buFont typeface="Arial"/>
              <a:buChar char="•"/>
            </a:pPr>
            <a:r>
              <a:rPr lang="en-US" dirty="0">
                <a:solidFill>
                  <a:srgbClr val="A32537"/>
                </a:solidFill>
              </a:rPr>
              <a:t>1994 United States census data</a:t>
            </a:r>
          </a:p>
          <a:p>
            <a:pPr marL="342900" indent="-342900">
              <a:buFont typeface="Arial"/>
              <a:buChar char="•"/>
            </a:pPr>
            <a:r>
              <a:rPr lang="en-US" dirty="0"/>
              <a:t>48842 rows * 15 columns</a:t>
            </a:r>
          </a:p>
          <a:p>
            <a:pPr marL="342900" indent="-342900">
              <a:buFont typeface="Arial"/>
              <a:buChar char="•"/>
            </a:pPr>
            <a:r>
              <a:rPr lang="en-US" dirty="0">
                <a:solidFill>
                  <a:srgbClr val="A32537"/>
                </a:solidFill>
                <a:cs typeface="Arial"/>
              </a:rPr>
              <a:t>8 Categorical features and 6 continuous features</a:t>
            </a:r>
          </a:p>
          <a:p>
            <a:pPr marL="342900" indent="-342900">
              <a:buFont typeface="Arial"/>
              <a:buChar char="•"/>
            </a:pPr>
            <a:endParaRPr lang="en-US" dirty="0">
              <a:solidFill>
                <a:srgbClr val="A32537"/>
              </a:solidFill>
              <a:cs typeface="Arial"/>
            </a:endParaRPr>
          </a:p>
          <a:p>
            <a:r>
              <a:rPr lang="en-US" dirty="0">
                <a:solidFill>
                  <a:srgbClr val="A32537"/>
                </a:solidFill>
                <a:cs typeface="Arial"/>
              </a:rPr>
              <a:t>Task</a:t>
            </a:r>
          </a:p>
          <a:p>
            <a:pPr marL="342900" indent="-342900">
              <a:buFont typeface="Arial"/>
              <a:buChar char="•"/>
            </a:pPr>
            <a:r>
              <a:rPr lang="en-US" dirty="0"/>
              <a:t>Our Task is to determine whether a person makes our $50k given the attributes</a:t>
            </a:r>
          </a:p>
        </p:txBody>
      </p:sp>
      <p:pic>
        <p:nvPicPr>
          <p:cNvPr id="4" name="Picture 4" descr="Chart, bar chart&#10;&#10;Description automatically generated">
            <a:extLst>
              <a:ext uri="{FF2B5EF4-FFF2-40B4-BE49-F238E27FC236}">
                <a16:creationId xmlns:a16="http://schemas.microsoft.com/office/drawing/2014/main" id="{68341154-9E85-AC53-9BDE-D82C4F6ADBF9}"/>
              </a:ext>
            </a:extLst>
          </p:cNvPr>
          <p:cNvPicPr>
            <a:picLocks noChangeAspect="1"/>
          </p:cNvPicPr>
          <p:nvPr/>
        </p:nvPicPr>
        <p:blipFill>
          <a:blip r:embed="rId3"/>
          <a:stretch>
            <a:fillRect/>
          </a:stretch>
        </p:blipFill>
        <p:spPr>
          <a:xfrm>
            <a:off x="7065985" y="3519686"/>
            <a:ext cx="4037645" cy="2960800"/>
          </a:xfrm>
          <a:prstGeom prst="rect">
            <a:avLst/>
          </a:prstGeom>
        </p:spPr>
      </p:pic>
      <p:pic>
        <p:nvPicPr>
          <p:cNvPr id="5" name="Picture 5" descr="Table&#10;&#10;Description automatically generated">
            <a:extLst>
              <a:ext uri="{FF2B5EF4-FFF2-40B4-BE49-F238E27FC236}">
                <a16:creationId xmlns:a16="http://schemas.microsoft.com/office/drawing/2014/main" id="{8C2B65D8-0502-AF3D-7DE0-042E1F5E4CA2}"/>
              </a:ext>
            </a:extLst>
          </p:cNvPr>
          <p:cNvPicPr>
            <a:picLocks noChangeAspect="1"/>
          </p:cNvPicPr>
          <p:nvPr/>
        </p:nvPicPr>
        <p:blipFill>
          <a:blip r:embed="rId4"/>
          <a:stretch>
            <a:fillRect/>
          </a:stretch>
        </p:blipFill>
        <p:spPr>
          <a:xfrm>
            <a:off x="7266650" y="1280930"/>
            <a:ext cx="3997464" cy="2300101"/>
          </a:xfrm>
          <a:prstGeom prst="rect">
            <a:avLst/>
          </a:prstGeom>
        </p:spPr>
      </p:pic>
    </p:spTree>
    <p:extLst>
      <p:ext uri="{BB962C8B-B14F-4D97-AF65-F5344CB8AC3E}">
        <p14:creationId xmlns:p14="http://schemas.microsoft.com/office/powerpoint/2010/main" val="160054406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D1459-3E59-E2FB-4C8C-D95039D44DB3}"/>
              </a:ext>
            </a:extLst>
          </p:cNvPr>
          <p:cNvSpPr>
            <a:spLocks noGrp="1"/>
          </p:cNvSpPr>
          <p:nvPr>
            <p:ph type="title"/>
          </p:nvPr>
        </p:nvSpPr>
        <p:spPr/>
        <p:txBody>
          <a:bodyPr lIns="45719" tIns="45720" rIns="45719" bIns="45720" anchor="t">
            <a:normAutofit/>
          </a:bodyPr>
          <a:lstStyle/>
          <a:p>
            <a:r>
              <a:rPr lang="en-US"/>
              <a:t>Feature Engineering</a:t>
            </a:r>
          </a:p>
        </p:txBody>
      </p:sp>
      <p:sp>
        <p:nvSpPr>
          <p:cNvPr id="3" name="TextBox 2">
            <a:extLst>
              <a:ext uri="{FF2B5EF4-FFF2-40B4-BE49-F238E27FC236}">
                <a16:creationId xmlns:a16="http://schemas.microsoft.com/office/drawing/2014/main" id="{083A5923-47D4-F6D4-8E1B-B7DB9537F5CE}"/>
              </a:ext>
            </a:extLst>
          </p:cNvPr>
          <p:cNvSpPr txBox="1"/>
          <p:nvPr/>
        </p:nvSpPr>
        <p:spPr>
          <a:xfrm>
            <a:off x="782229" y="1240779"/>
            <a:ext cx="8928211" cy="50167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r>
              <a:rPr lang="en-US" sz="2000">
                <a:solidFill>
                  <a:schemeClr val="accent1"/>
                </a:solidFill>
                <a:latin typeface="IBM Plex Sans Light"/>
              </a:rPr>
              <a:t>Feature Engineering is not any ML Algorithm, rather than it is a data processing technique, where we use these processed data to train established ML models.</a:t>
            </a:r>
          </a:p>
          <a:p>
            <a:endParaRPr lang="en-US" sz="2000">
              <a:solidFill>
                <a:schemeClr val="accent1"/>
              </a:solidFill>
              <a:latin typeface="IBM Plex Sans Light"/>
            </a:endParaRPr>
          </a:p>
          <a:p>
            <a:pPr marL="342900" indent="-342900">
              <a:buFont typeface="Arial"/>
              <a:buChar char="•"/>
            </a:pPr>
            <a:r>
              <a:rPr lang="en-US" sz="2000">
                <a:solidFill>
                  <a:schemeClr val="accent1"/>
                </a:solidFill>
                <a:latin typeface="IBM Plex Sans Light"/>
              </a:rPr>
              <a:t>Used to extract important features</a:t>
            </a:r>
          </a:p>
          <a:p>
            <a:pPr marL="342900" indent="-342900">
              <a:buFont typeface="Arial"/>
              <a:buChar char="•"/>
            </a:pPr>
            <a:r>
              <a:rPr lang="en-US" sz="2000">
                <a:solidFill>
                  <a:schemeClr val="accent1"/>
                </a:solidFill>
                <a:latin typeface="IBM Plex Sans Light"/>
              </a:rPr>
              <a:t>Can reduce the error due to imbalanced dataset</a:t>
            </a:r>
          </a:p>
          <a:p>
            <a:pPr marL="342900" indent="-342900">
              <a:buFont typeface="Arial"/>
              <a:buChar char="•"/>
            </a:pPr>
            <a:r>
              <a:rPr lang="en-US" sz="2000">
                <a:solidFill>
                  <a:schemeClr val="accent1"/>
                </a:solidFill>
                <a:latin typeface="IBM Plex Sans Light"/>
              </a:rPr>
              <a:t>Can be computationally Expensive</a:t>
            </a:r>
          </a:p>
          <a:p>
            <a:endParaRPr lang="en-US" sz="2000">
              <a:solidFill>
                <a:schemeClr val="accent1"/>
              </a:solidFill>
              <a:latin typeface="IBM Plex Sans Light"/>
            </a:endParaRPr>
          </a:p>
          <a:p>
            <a:r>
              <a:rPr lang="en-US" sz="2000">
                <a:solidFill>
                  <a:schemeClr val="accent1"/>
                </a:solidFill>
                <a:latin typeface="IBM Plex Sans Light"/>
              </a:rPr>
              <a:t>There are many Feature Engineering Techniques:</a:t>
            </a:r>
          </a:p>
          <a:p>
            <a:pPr marL="342900" indent="-342900">
              <a:buFont typeface="Arial"/>
              <a:buChar char="•"/>
            </a:pPr>
            <a:r>
              <a:rPr lang="en-US" sz="2000">
                <a:solidFill>
                  <a:schemeClr val="accent1"/>
                </a:solidFill>
                <a:latin typeface="IBM Plex Sans Light"/>
              </a:rPr>
              <a:t>Imputation.</a:t>
            </a:r>
            <a:endParaRPr lang="en-US"/>
          </a:p>
          <a:p>
            <a:pPr marL="342900" indent="-342900">
              <a:buFont typeface="Arial"/>
              <a:buChar char="•"/>
            </a:pPr>
            <a:r>
              <a:rPr lang="en-US" sz="2000">
                <a:solidFill>
                  <a:schemeClr val="accent1"/>
                </a:solidFill>
                <a:latin typeface="IBM Plex Sans Light"/>
              </a:rPr>
              <a:t>Discretization.</a:t>
            </a:r>
            <a:endParaRPr lang="en-US">
              <a:solidFill>
                <a:schemeClr val="accent1"/>
              </a:solidFill>
            </a:endParaRPr>
          </a:p>
          <a:p>
            <a:pPr marL="342900" indent="-342900">
              <a:buFont typeface="Arial"/>
              <a:buChar char="•"/>
            </a:pPr>
            <a:r>
              <a:rPr lang="en-US" sz="2000">
                <a:solidFill>
                  <a:schemeClr val="accent1"/>
                </a:solidFill>
                <a:latin typeface="IBM Plex Sans Light"/>
              </a:rPr>
              <a:t>Categorical Encoding.</a:t>
            </a:r>
            <a:endParaRPr lang="en-US">
              <a:solidFill>
                <a:schemeClr val="accent1"/>
              </a:solidFill>
            </a:endParaRPr>
          </a:p>
          <a:p>
            <a:pPr marL="342900" indent="-342900">
              <a:buFont typeface="Arial"/>
              <a:buChar char="•"/>
            </a:pPr>
            <a:r>
              <a:rPr lang="en-US" sz="2000">
                <a:solidFill>
                  <a:schemeClr val="accent1"/>
                </a:solidFill>
                <a:latin typeface="IBM Plex Sans Light"/>
              </a:rPr>
              <a:t>Feature Splitting.</a:t>
            </a:r>
            <a:endParaRPr lang="en-US">
              <a:solidFill>
                <a:schemeClr val="accent1"/>
              </a:solidFill>
            </a:endParaRPr>
          </a:p>
          <a:p>
            <a:pPr marL="342900" indent="-342900">
              <a:buFont typeface="Arial"/>
              <a:buChar char="•"/>
            </a:pPr>
            <a:r>
              <a:rPr lang="en-US" sz="2000">
                <a:solidFill>
                  <a:schemeClr val="accent1"/>
                </a:solidFill>
                <a:latin typeface="IBM Plex Sans Light"/>
              </a:rPr>
              <a:t>Handling Outliers.</a:t>
            </a:r>
            <a:endParaRPr lang="en-US">
              <a:solidFill>
                <a:schemeClr val="accent1"/>
              </a:solidFill>
            </a:endParaRPr>
          </a:p>
          <a:p>
            <a:pPr marL="342900" indent="-342900">
              <a:buFont typeface="Arial"/>
              <a:buChar char="•"/>
            </a:pPr>
            <a:r>
              <a:rPr lang="en-US" sz="2000">
                <a:solidFill>
                  <a:schemeClr val="accent1"/>
                </a:solidFill>
                <a:latin typeface="IBM Plex Sans Light"/>
              </a:rPr>
              <a:t>Variable Transformations.</a:t>
            </a:r>
          </a:p>
          <a:p>
            <a:pPr marL="342900" indent="-342900">
              <a:buFont typeface="Arial"/>
              <a:buChar char="•"/>
            </a:pPr>
            <a:r>
              <a:rPr lang="en-US" sz="2000">
                <a:solidFill>
                  <a:srgbClr val="A32537"/>
                </a:solidFill>
                <a:latin typeface="IBM Plex Sans Light"/>
                <a:ea typeface="+mn-lt"/>
                <a:cs typeface="+mn-lt"/>
              </a:rPr>
              <a:t>Creating Features.</a:t>
            </a:r>
            <a:endParaRPr lang="en-US"/>
          </a:p>
        </p:txBody>
      </p:sp>
      <p:pic>
        <p:nvPicPr>
          <p:cNvPr id="5" name="Picture 5" descr="Shape, table&#10;&#10;Description automatically generated">
            <a:extLst>
              <a:ext uri="{FF2B5EF4-FFF2-40B4-BE49-F238E27FC236}">
                <a16:creationId xmlns:a16="http://schemas.microsoft.com/office/drawing/2014/main" id="{3C5FD8E1-2285-1C2D-C626-8C81C936810F}"/>
              </a:ext>
            </a:extLst>
          </p:cNvPr>
          <p:cNvPicPr>
            <a:picLocks noChangeAspect="1"/>
          </p:cNvPicPr>
          <p:nvPr/>
        </p:nvPicPr>
        <p:blipFill>
          <a:blip r:embed="rId2"/>
          <a:stretch>
            <a:fillRect/>
          </a:stretch>
        </p:blipFill>
        <p:spPr>
          <a:xfrm>
            <a:off x="6740665" y="3287003"/>
            <a:ext cx="5312421" cy="1497798"/>
          </a:xfrm>
          <a:prstGeom prst="rect">
            <a:avLst/>
          </a:prstGeom>
        </p:spPr>
      </p:pic>
    </p:spTree>
    <p:extLst>
      <p:ext uri="{BB962C8B-B14F-4D97-AF65-F5344CB8AC3E}">
        <p14:creationId xmlns:p14="http://schemas.microsoft.com/office/powerpoint/2010/main" val="80254944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D1459-3E59-E2FB-4C8C-D95039D44DB3}"/>
              </a:ext>
            </a:extLst>
          </p:cNvPr>
          <p:cNvSpPr>
            <a:spLocks noGrp="1"/>
          </p:cNvSpPr>
          <p:nvPr>
            <p:ph type="title"/>
          </p:nvPr>
        </p:nvSpPr>
        <p:spPr/>
        <p:txBody>
          <a:bodyPr lIns="45719" tIns="45720" rIns="45719" bIns="45720" anchor="t">
            <a:normAutofit/>
          </a:bodyPr>
          <a:lstStyle/>
          <a:p>
            <a:r>
              <a:rPr lang="en-US"/>
              <a:t>Feature Engineering</a:t>
            </a:r>
          </a:p>
        </p:txBody>
      </p:sp>
      <p:sp>
        <p:nvSpPr>
          <p:cNvPr id="3" name="TextBox 2">
            <a:extLst>
              <a:ext uri="{FF2B5EF4-FFF2-40B4-BE49-F238E27FC236}">
                <a16:creationId xmlns:a16="http://schemas.microsoft.com/office/drawing/2014/main" id="{083A5923-47D4-F6D4-8E1B-B7DB9537F5CE}"/>
              </a:ext>
            </a:extLst>
          </p:cNvPr>
          <p:cNvSpPr txBox="1"/>
          <p:nvPr/>
        </p:nvSpPr>
        <p:spPr>
          <a:xfrm>
            <a:off x="782229" y="1065452"/>
            <a:ext cx="10330830" cy="22467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r>
              <a:rPr lang="en-US" sz="2000" b="1" dirty="0">
                <a:solidFill>
                  <a:schemeClr val="accent1"/>
                </a:solidFill>
                <a:latin typeface="IBM Plex Sans Light"/>
                <a:ea typeface="+mn-lt"/>
                <a:cs typeface="+mn-lt"/>
              </a:rPr>
              <a:t>Categorical Encoding</a:t>
            </a:r>
            <a:r>
              <a:rPr lang="en-US" sz="2000" dirty="0">
                <a:solidFill>
                  <a:schemeClr val="accent1"/>
                </a:solidFill>
                <a:latin typeface="IBM Plex Sans Light"/>
                <a:ea typeface="+mn-lt"/>
                <a:cs typeface="+mn-lt"/>
              </a:rPr>
              <a:t>: Used to encode categorical features into numerical values which are usually simpler for an Machine Learning algorithm.</a:t>
            </a:r>
            <a:endParaRPr lang="en-US" dirty="0">
              <a:solidFill>
                <a:schemeClr val="accent1"/>
              </a:solidFill>
              <a:latin typeface="Calibri"/>
              <a:ea typeface="+mn-lt"/>
              <a:cs typeface="+mn-lt"/>
            </a:endParaRPr>
          </a:p>
          <a:p>
            <a:r>
              <a:rPr lang="en-US" sz="2000" dirty="0">
                <a:solidFill>
                  <a:schemeClr val="accent1"/>
                </a:solidFill>
                <a:latin typeface="IBM Plex Sans Light"/>
                <a:ea typeface="+mn-lt"/>
                <a:cs typeface="+mn-lt"/>
              </a:rPr>
              <a:t>We</a:t>
            </a:r>
            <a:r>
              <a:rPr lang="en-US" sz="2000" dirty="0">
                <a:solidFill>
                  <a:schemeClr val="accent1"/>
                </a:solidFill>
                <a:latin typeface="IBM Plex Sans Light"/>
              </a:rPr>
              <a:t> used One-hot Encoding as Feature Engineering Method. Then used that data in Decision Tree and Random Forest to perform the Classification.</a:t>
            </a:r>
          </a:p>
          <a:p>
            <a:endParaRPr lang="en-US" sz="2000" dirty="0">
              <a:solidFill>
                <a:schemeClr val="accent1"/>
              </a:solidFill>
              <a:latin typeface="IBM Plex Sans Light"/>
              <a:ea typeface="+mn-lt"/>
              <a:cs typeface="+mn-lt"/>
            </a:endParaRPr>
          </a:p>
          <a:p>
            <a:r>
              <a:rPr lang="en-US" sz="2000" dirty="0">
                <a:solidFill>
                  <a:schemeClr val="accent1"/>
                </a:solidFill>
                <a:latin typeface="IBM Plex Sans Light"/>
                <a:ea typeface="+mn-lt"/>
                <a:cs typeface="+mn-lt"/>
              </a:rPr>
              <a:t>Discretization: Takes a set of values of data and groups the sets of them together in some logical criteria.</a:t>
            </a:r>
            <a:endParaRPr lang="en-US" dirty="0">
              <a:solidFill>
                <a:schemeClr val="accent1"/>
              </a:solidFill>
            </a:endParaRPr>
          </a:p>
        </p:txBody>
      </p:sp>
      <p:pic>
        <p:nvPicPr>
          <p:cNvPr id="6" name="Picture 5" descr="Chart, bar chart&#10;&#10;Description automatically generated">
            <a:extLst>
              <a:ext uri="{FF2B5EF4-FFF2-40B4-BE49-F238E27FC236}">
                <a16:creationId xmlns:a16="http://schemas.microsoft.com/office/drawing/2014/main" id="{2760BB02-AD82-B817-0468-BA5F8072D496}"/>
              </a:ext>
            </a:extLst>
          </p:cNvPr>
          <p:cNvPicPr>
            <a:picLocks noChangeAspect="1"/>
          </p:cNvPicPr>
          <p:nvPr/>
        </p:nvPicPr>
        <p:blipFill>
          <a:blip r:embed="rId2"/>
          <a:stretch>
            <a:fillRect/>
          </a:stretch>
        </p:blipFill>
        <p:spPr>
          <a:xfrm>
            <a:off x="739072" y="3426769"/>
            <a:ext cx="2743200" cy="2782727"/>
          </a:xfrm>
          <a:prstGeom prst="rect">
            <a:avLst/>
          </a:prstGeom>
        </p:spPr>
      </p:pic>
      <p:pic>
        <p:nvPicPr>
          <p:cNvPr id="10" name="Picture 9" descr="Chart, bar chart&#10;&#10;Description automatically generated">
            <a:extLst>
              <a:ext uri="{FF2B5EF4-FFF2-40B4-BE49-F238E27FC236}">
                <a16:creationId xmlns:a16="http://schemas.microsoft.com/office/drawing/2014/main" id="{5E53B6E3-B9E6-C8C6-187D-DB5B085081A1}"/>
              </a:ext>
            </a:extLst>
          </p:cNvPr>
          <p:cNvPicPr>
            <a:picLocks noChangeAspect="1"/>
          </p:cNvPicPr>
          <p:nvPr/>
        </p:nvPicPr>
        <p:blipFill>
          <a:blip r:embed="rId3"/>
          <a:stretch>
            <a:fillRect/>
          </a:stretch>
        </p:blipFill>
        <p:spPr>
          <a:xfrm>
            <a:off x="3564542" y="3138140"/>
            <a:ext cx="2743200" cy="3629722"/>
          </a:xfrm>
          <a:prstGeom prst="rect">
            <a:avLst/>
          </a:prstGeom>
        </p:spPr>
      </p:pic>
      <p:sp>
        <p:nvSpPr>
          <p:cNvPr id="11" name="TextBox 3">
            <a:extLst>
              <a:ext uri="{FF2B5EF4-FFF2-40B4-BE49-F238E27FC236}">
                <a16:creationId xmlns:a16="http://schemas.microsoft.com/office/drawing/2014/main" id="{0E36E336-480D-AB48-64D6-40EB61221AD7}"/>
              </a:ext>
            </a:extLst>
          </p:cNvPr>
          <p:cNvSpPr txBox="1"/>
          <p:nvPr/>
        </p:nvSpPr>
        <p:spPr>
          <a:xfrm>
            <a:off x="6716387" y="4066247"/>
            <a:ext cx="4693381"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fromWordArt="0" anchor="t" anchorCtr="0" forceAA="0" compatLnSpc="1">
            <a:prstTxWarp prst="textNoShape">
              <a:avLst/>
            </a:prstTxWarp>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63D45"/>
                </a:solidFill>
                <a:effectLst/>
                <a:uFillTx/>
                <a:latin typeface="+mn-lt"/>
                <a:ea typeface="+mn-ea"/>
                <a:cs typeface="+mn-cs"/>
                <a:sym typeface="Calibri"/>
              </a:defRPr>
            </a:lvl1pPr>
            <a:lvl2pPr marL="0" marR="0" indent="457189"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63D45"/>
                </a:solidFill>
                <a:effectLst/>
                <a:uFillTx/>
                <a:latin typeface="+mn-lt"/>
                <a:ea typeface="+mn-ea"/>
                <a:cs typeface="+mn-cs"/>
                <a:sym typeface="Calibri"/>
              </a:defRPr>
            </a:lvl2pPr>
            <a:lvl3pPr marL="0" marR="0" indent="914377"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63D45"/>
                </a:solidFill>
                <a:effectLst/>
                <a:uFillTx/>
                <a:latin typeface="+mn-lt"/>
                <a:ea typeface="+mn-ea"/>
                <a:cs typeface="+mn-cs"/>
                <a:sym typeface="Calibri"/>
              </a:defRPr>
            </a:lvl3pPr>
            <a:lvl4pPr marL="0" marR="0" indent="1371565"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63D45"/>
                </a:solidFill>
                <a:effectLst/>
                <a:uFillTx/>
                <a:latin typeface="+mn-lt"/>
                <a:ea typeface="+mn-ea"/>
                <a:cs typeface="+mn-cs"/>
                <a:sym typeface="Calibri"/>
              </a:defRPr>
            </a:lvl4pPr>
            <a:lvl5pPr marL="0" marR="0" indent="1828754"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63D45"/>
                </a:solidFill>
                <a:effectLst/>
                <a:uFillTx/>
                <a:latin typeface="+mn-lt"/>
                <a:ea typeface="+mn-ea"/>
                <a:cs typeface="+mn-cs"/>
                <a:sym typeface="Calibri"/>
              </a:defRPr>
            </a:lvl5pPr>
            <a:lvl6pPr marL="0" marR="0" indent="2285943"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63D45"/>
                </a:solidFill>
                <a:effectLst/>
                <a:uFillTx/>
                <a:latin typeface="+mn-lt"/>
                <a:ea typeface="+mn-ea"/>
                <a:cs typeface="+mn-cs"/>
                <a:sym typeface="Calibri"/>
              </a:defRPr>
            </a:lvl6pPr>
            <a:lvl7pPr marL="0" marR="0" indent="2743131"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63D45"/>
                </a:solidFill>
                <a:effectLst/>
                <a:uFillTx/>
                <a:latin typeface="+mn-lt"/>
                <a:ea typeface="+mn-ea"/>
                <a:cs typeface="+mn-cs"/>
                <a:sym typeface="Calibri"/>
              </a:defRPr>
            </a:lvl7pPr>
            <a:lvl8pPr marL="0" marR="0" indent="3200319"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63D45"/>
                </a:solidFill>
                <a:effectLst/>
                <a:uFillTx/>
                <a:latin typeface="+mn-lt"/>
                <a:ea typeface="+mn-ea"/>
                <a:cs typeface="+mn-cs"/>
                <a:sym typeface="Calibri"/>
              </a:defRPr>
            </a:lvl8pPr>
            <a:lvl9pPr marL="0" marR="0" indent="3657508"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63D45"/>
                </a:solidFill>
                <a:effectLst/>
                <a:uFillTx/>
                <a:latin typeface="+mn-lt"/>
                <a:ea typeface="+mn-ea"/>
                <a:cs typeface="+mn-cs"/>
                <a:sym typeface="Calibri"/>
              </a:defRPr>
            </a:lvl9pPr>
          </a:lstStyle>
          <a:p>
            <a:r>
              <a:rPr lang="en-US" sz="2000" dirty="0">
                <a:solidFill>
                  <a:schemeClr val="accent1"/>
                </a:solidFill>
                <a:latin typeface="IBM Plex Sans Light"/>
              </a:rPr>
              <a:t>Here we can see some values have very high probability of earning more than 50k, and others have very less. We can merge them to make new features.</a:t>
            </a:r>
            <a:endParaRPr lang="en-US">
              <a:solidFill>
                <a:schemeClr val="accent1"/>
              </a:solidFill>
            </a:endParaRPr>
          </a:p>
        </p:txBody>
      </p:sp>
    </p:spTree>
    <p:extLst>
      <p:ext uri="{BB962C8B-B14F-4D97-AF65-F5344CB8AC3E}">
        <p14:creationId xmlns:p14="http://schemas.microsoft.com/office/powerpoint/2010/main" val="76991082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D1459-3E59-E2FB-4C8C-D95039D44DB3}"/>
              </a:ext>
            </a:extLst>
          </p:cNvPr>
          <p:cNvSpPr>
            <a:spLocks noGrp="1"/>
          </p:cNvSpPr>
          <p:nvPr>
            <p:ph type="title"/>
          </p:nvPr>
        </p:nvSpPr>
        <p:spPr/>
        <p:txBody>
          <a:bodyPr lIns="45719" tIns="45720" rIns="45719" bIns="45720" anchor="t">
            <a:normAutofit/>
          </a:bodyPr>
          <a:lstStyle/>
          <a:p>
            <a:r>
              <a:rPr lang="en-US"/>
              <a:t>Feature Engineering</a:t>
            </a:r>
          </a:p>
        </p:txBody>
      </p:sp>
      <p:pic>
        <p:nvPicPr>
          <p:cNvPr id="4" name="Picture 3" descr="Chart, bar chart&#10;&#10;Description automatically generated">
            <a:extLst>
              <a:ext uri="{FF2B5EF4-FFF2-40B4-BE49-F238E27FC236}">
                <a16:creationId xmlns:a16="http://schemas.microsoft.com/office/drawing/2014/main" id="{A2377A4A-DDF8-5DDE-A88A-2BEEC261FED0}"/>
              </a:ext>
            </a:extLst>
          </p:cNvPr>
          <p:cNvPicPr>
            <a:picLocks noChangeAspect="1"/>
          </p:cNvPicPr>
          <p:nvPr/>
        </p:nvPicPr>
        <p:blipFill>
          <a:blip r:embed="rId2"/>
          <a:stretch>
            <a:fillRect/>
          </a:stretch>
        </p:blipFill>
        <p:spPr>
          <a:xfrm>
            <a:off x="2290046" y="1688316"/>
            <a:ext cx="2473466" cy="3285811"/>
          </a:xfrm>
          <a:prstGeom prst="rect">
            <a:avLst/>
          </a:prstGeom>
        </p:spPr>
      </p:pic>
      <p:sp>
        <p:nvSpPr>
          <p:cNvPr id="5" name="Arrow: Right 4">
            <a:extLst>
              <a:ext uri="{FF2B5EF4-FFF2-40B4-BE49-F238E27FC236}">
                <a16:creationId xmlns:a16="http://schemas.microsoft.com/office/drawing/2014/main" id="{C09830E9-2001-434F-4611-268CCC15BB2A}"/>
              </a:ext>
            </a:extLst>
          </p:cNvPr>
          <p:cNvSpPr/>
          <p:nvPr/>
        </p:nvSpPr>
        <p:spPr>
          <a:xfrm>
            <a:off x="5337061" y="3166453"/>
            <a:ext cx="978408" cy="484631"/>
          </a:xfrm>
          <a:prstGeom prst="rightArrow">
            <a:avLst/>
          </a:prstGeom>
          <a:solidFill>
            <a:schemeClr val="accent6">
              <a:hueOff val="-1565217"/>
              <a:satOff val="-99999"/>
              <a:lumOff val="4509"/>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63D45"/>
                </a:solidFill>
                <a:effectLst/>
                <a:uFillTx/>
                <a:latin typeface="+mn-lt"/>
                <a:ea typeface="+mn-ea"/>
                <a:cs typeface="+mn-cs"/>
                <a:sym typeface="Calibri"/>
              </a:defRPr>
            </a:lvl1pPr>
            <a:lvl2pPr marL="0" marR="0" indent="457189"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63D45"/>
                </a:solidFill>
                <a:effectLst/>
                <a:uFillTx/>
                <a:latin typeface="+mn-lt"/>
                <a:ea typeface="+mn-ea"/>
                <a:cs typeface="+mn-cs"/>
                <a:sym typeface="Calibri"/>
              </a:defRPr>
            </a:lvl2pPr>
            <a:lvl3pPr marL="0" marR="0" indent="914377"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63D45"/>
                </a:solidFill>
                <a:effectLst/>
                <a:uFillTx/>
                <a:latin typeface="+mn-lt"/>
                <a:ea typeface="+mn-ea"/>
                <a:cs typeface="+mn-cs"/>
                <a:sym typeface="Calibri"/>
              </a:defRPr>
            </a:lvl3pPr>
            <a:lvl4pPr marL="0" marR="0" indent="1371565"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63D45"/>
                </a:solidFill>
                <a:effectLst/>
                <a:uFillTx/>
                <a:latin typeface="+mn-lt"/>
                <a:ea typeface="+mn-ea"/>
                <a:cs typeface="+mn-cs"/>
                <a:sym typeface="Calibri"/>
              </a:defRPr>
            </a:lvl4pPr>
            <a:lvl5pPr marL="0" marR="0" indent="1828754"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63D45"/>
                </a:solidFill>
                <a:effectLst/>
                <a:uFillTx/>
                <a:latin typeface="+mn-lt"/>
                <a:ea typeface="+mn-ea"/>
                <a:cs typeface="+mn-cs"/>
                <a:sym typeface="Calibri"/>
              </a:defRPr>
            </a:lvl5pPr>
            <a:lvl6pPr marL="0" marR="0" indent="2285943"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63D45"/>
                </a:solidFill>
                <a:effectLst/>
                <a:uFillTx/>
                <a:latin typeface="+mn-lt"/>
                <a:ea typeface="+mn-ea"/>
                <a:cs typeface="+mn-cs"/>
                <a:sym typeface="Calibri"/>
              </a:defRPr>
            </a:lvl6pPr>
            <a:lvl7pPr marL="0" marR="0" indent="2743131"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63D45"/>
                </a:solidFill>
                <a:effectLst/>
                <a:uFillTx/>
                <a:latin typeface="+mn-lt"/>
                <a:ea typeface="+mn-ea"/>
                <a:cs typeface="+mn-cs"/>
                <a:sym typeface="Calibri"/>
              </a:defRPr>
            </a:lvl7pPr>
            <a:lvl8pPr marL="0" marR="0" indent="3200319"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63D45"/>
                </a:solidFill>
                <a:effectLst/>
                <a:uFillTx/>
                <a:latin typeface="+mn-lt"/>
                <a:ea typeface="+mn-ea"/>
                <a:cs typeface="+mn-cs"/>
                <a:sym typeface="Calibri"/>
              </a:defRPr>
            </a:lvl8pPr>
            <a:lvl9pPr marL="0" marR="0" indent="3657508"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63D45"/>
                </a:solidFill>
                <a:effectLst/>
                <a:uFillTx/>
                <a:latin typeface="+mn-lt"/>
                <a:ea typeface="+mn-ea"/>
                <a:cs typeface="+mn-cs"/>
                <a:sym typeface="Calibri"/>
              </a:defRPr>
            </a:lvl9pPr>
          </a:lstStyle>
          <a:p>
            <a:pPr marL="0" marR="0" indent="0" algn="l" defTabSz="914377"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363D45"/>
              </a:solidFill>
              <a:effectLst/>
              <a:uFillTx/>
              <a:latin typeface="+mn-lt"/>
              <a:ea typeface="+mn-ea"/>
              <a:cs typeface="+mn-cs"/>
              <a:sym typeface="Calibri"/>
            </a:endParaRPr>
          </a:p>
        </p:txBody>
      </p:sp>
      <p:pic>
        <p:nvPicPr>
          <p:cNvPr id="7" name="Picture 6" descr="Chart, histogram&#10;&#10;Description automatically generated">
            <a:extLst>
              <a:ext uri="{FF2B5EF4-FFF2-40B4-BE49-F238E27FC236}">
                <a16:creationId xmlns:a16="http://schemas.microsoft.com/office/drawing/2014/main" id="{E8A9AC3A-D11A-D5DA-5775-58BC1775EBCF}"/>
              </a:ext>
            </a:extLst>
          </p:cNvPr>
          <p:cNvPicPr>
            <a:picLocks noChangeAspect="1"/>
          </p:cNvPicPr>
          <p:nvPr/>
        </p:nvPicPr>
        <p:blipFill>
          <a:blip r:embed="rId3"/>
          <a:stretch>
            <a:fillRect/>
          </a:stretch>
        </p:blipFill>
        <p:spPr>
          <a:xfrm>
            <a:off x="7421744" y="1934647"/>
            <a:ext cx="2635307" cy="3042652"/>
          </a:xfrm>
          <a:prstGeom prst="rect">
            <a:avLst/>
          </a:prstGeom>
        </p:spPr>
      </p:pic>
    </p:spTree>
    <p:extLst>
      <p:ext uri="{BB962C8B-B14F-4D97-AF65-F5344CB8AC3E}">
        <p14:creationId xmlns:p14="http://schemas.microsoft.com/office/powerpoint/2010/main" val="189311886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D1459-3E59-E2FB-4C8C-D95039D44DB3}"/>
              </a:ext>
            </a:extLst>
          </p:cNvPr>
          <p:cNvSpPr>
            <a:spLocks noGrp="1"/>
          </p:cNvSpPr>
          <p:nvPr>
            <p:ph type="title"/>
          </p:nvPr>
        </p:nvSpPr>
        <p:spPr/>
        <p:txBody>
          <a:bodyPr lIns="45719" tIns="45720" rIns="45719" bIns="45720" anchor="t">
            <a:normAutofit/>
          </a:bodyPr>
          <a:lstStyle/>
          <a:p>
            <a:r>
              <a:rPr lang="en-US"/>
              <a:t>Decision Tree</a:t>
            </a:r>
          </a:p>
        </p:txBody>
      </p:sp>
      <p:sp>
        <p:nvSpPr>
          <p:cNvPr id="3" name="TextBox 2">
            <a:extLst>
              <a:ext uri="{FF2B5EF4-FFF2-40B4-BE49-F238E27FC236}">
                <a16:creationId xmlns:a16="http://schemas.microsoft.com/office/drawing/2014/main" id="{083A5923-47D4-F6D4-8E1B-B7DB9537F5CE}"/>
              </a:ext>
            </a:extLst>
          </p:cNvPr>
          <p:cNvSpPr txBox="1"/>
          <p:nvPr/>
        </p:nvSpPr>
        <p:spPr>
          <a:xfrm>
            <a:off x="782229" y="1240779"/>
            <a:ext cx="8928211" cy="532453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r>
              <a:rPr lang="en-US" sz="2000">
                <a:solidFill>
                  <a:schemeClr val="accent1"/>
                </a:solidFill>
                <a:latin typeface="IBM Plex Sans Light"/>
                <a:ea typeface="+mn-lt"/>
                <a:cs typeface="+mn-lt"/>
              </a:rPr>
              <a:t>Here, the data is recursively split into subsets based on the most informative features for predicting the target variable.</a:t>
            </a:r>
          </a:p>
          <a:p>
            <a:endParaRPr lang="en-US" sz="2000">
              <a:solidFill>
                <a:schemeClr val="accent1"/>
              </a:solidFill>
              <a:latin typeface="IBM Plex Sans Light"/>
            </a:endParaRPr>
          </a:p>
          <a:p>
            <a:pPr marL="285750" indent="-285750">
              <a:buFont typeface="Arial"/>
              <a:buChar char="•"/>
            </a:pPr>
            <a:r>
              <a:rPr lang="en-US" sz="2000">
                <a:solidFill>
                  <a:schemeClr val="accent1"/>
                </a:solidFill>
                <a:latin typeface="IBM Plex Sans Light"/>
                <a:ea typeface="+mn-lt"/>
                <a:cs typeface="+mn-lt"/>
              </a:rPr>
              <a:t>Robust algorithm for binary classification tasks</a:t>
            </a:r>
          </a:p>
          <a:p>
            <a:pPr marL="285750" indent="-285750">
              <a:buFont typeface="Arial"/>
              <a:buChar char="•"/>
            </a:pPr>
            <a:r>
              <a:rPr lang="en-US" sz="2000">
                <a:solidFill>
                  <a:schemeClr val="accent1"/>
                </a:solidFill>
                <a:latin typeface="IBM Plex Sans Light"/>
                <a:ea typeface="+mn-lt"/>
                <a:cs typeface="+mn-lt"/>
              </a:rPr>
              <a:t>Better for Complex Feature Structures</a:t>
            </a:r>
          </a:p>
          <a:p>
            <a:pPr marL="285750" indent="-285750">
              <a:buFont typeface="Arial"/>
              <a:buChar char="•"/>
            </a:pPr>
            <a:r>
              <a:rPr lang="en-US" sz="2000">
                <a:solidFill>
                  <a:schemeClr val="accent1"/>
                </a:solidFill>
                <a:latin typeface="IBM Plex Sans Light"/>
                <a:ea typeface="+mn-lt"/>
                <a:cs typeface="+mn-lt"/>
              </a:rPr>
              <a:t>Can Handle Both Categorical and Continuous Data </a:t>
            </a:r>
          </a:p>
          <a:p>
            <a:pPr marL="285750" indent="-285750">
              <a:buFont typeface="Arial"/>
              <a:buChar char="•"/>
            </a:pPr>
            <a:r>
              <a:rPr lang="en-US" sz="2000">
                <a:solidFill>
                  <a:schemeClr val="accent1"/>
                </a:solidFill>
                <a:latin typeface="IBM Plex Sans Light"/>
                <a:ea typeface="+mn-lt"/>
                <a:cs typeface="+mn-lt"/>
              </a:rPr>
              <a:t>Have the tendency to overfit training data</a:t>
            </a:r>
          </a:p>
          <a:p>
            <a:endParaRPr lang="en-US" sz="2000">
              <a:solidFill>
                <a:schemeClr val="accent1"/>
              </a:solidFill>
              <a:latin typeface="IBM Plex Sans Light"/>
            </a:endParaRPr>
          </a:p>
          <a:p>
            <a:r>
              <a:rPr lang="en-US" sz="2000">
                <a:solidFill>
                  <a:schemeClr val="accent1"/>
                </a:solidFill>
                <a:latin typeface="IBM Plex Sans Light"/>
              </a:rPr>
              <a:t>We used various parameters and got best results at, </a:t>
            </a:r>
            <a:endParaRPr lang="en-US" sz="2000">
              <a:solidFill>
                <a:schemeClr val="accent1"/>
              </a:solidFill>
              <a:latin typeface="IBM Plex Sans Light"/>
              <a:ea typeface="+mn-lt"/>
              <a:cs typeface="+mn-lt"/>
            </a:endParaRPr>
          </a:p>
          <a:p>
            <a:r>
              <a:rPr lang="en-US" sz="2000" err="1">
                <a:solidFill>
                  <a:schemeClr val="accent1"/>
                </a:solidFill>
                <a:latin typeface="IBM Plex Sans Light"/>
                <a:ea typeface="+mn-lt"/>
                <a:cs typeface="+mn-lt"/>
              </a:rPr>
              <a:t>max_depth</a:t>
            </a:r>
            <a:r>
              <a:rPr lang="en-US" sz="2000">
                <a:solidFill>
                  <a:schemeClr val="accent1"/>
                </a:solidFill>
                <a:latin typeface="IBM Plex Sans Light"/>
                <a:ea typeface="+mn-lt"/>
                <a:cs typeface="+mn-lt"/>
              </a:rPr>
              <a:t> = 9, </a:t>
            </a:r>
            <a:endParaRPr lang="en-US">
              <a:solidFill>
                <a:schemeClr val="accent1"/>
              </a:solidFill>
            </a:endParaRPr>
          </a:p>
          <a:p>
            <a:r>
              <a:rPr lang="en-US" sz="2000" err="1">
                <a:solidFill>
                  <a:srgbClr val="A32537"/>
                </a:solidFill>
                <a:latin typeface="IBM Plex Sans Light"/>
                <a:ea typeface="+mn-lt"/>
                <a:cs typeface="+mn-lt"/>
              </a:rPr>
              <a:t>min_samples_leaf</a:t>
            </a:r>
            <a:r>
              <a:rPr lang="en-US" sz="2000">
                <a:solidFill>
                  <a:srgbClr val="A32537"/>
                </a:solidFill>
                <a:latin typeface="IBM Plex Sans Light"/>
                <a:ea typeface="+mn-lt"/>
                <a:cs typeface="+mn-lt"/>
              </a:rPr>
              <a:t> = 4,</a:t>
            </a:r>
            <a:endParaRPr lang="en-US">
              <a:latin typeface="Calibri"/>
              <a:ea typeface="+mn-lt"/>
              <a:cs typeface="+mn-lt"/>
            </a:endParaRPr>
          </a:p>
          <a:p>
            <a:r>
              <a:rPr lang="en-US" sz="2000" err="1">
                <a:solidFill>
                  <a:srgbClr val="A32537"/>
                </a:solidFill>
                <a:latin typeface="IBM Plex Sans Light"/>
                <a:ea typeface="+mn-lt"/>
                <a:cs typeface="+mn-lt"/>
              </a:rPr>
              <a:t>min_samples_split</a:t>
            </a:r>
            <a:r>
              <a:rPr lang="en-US" sz="2000">
                <a:solidFill>
                  <a:srgbClr val="A32537"/>
                </a:solidFill>
                <a:latin typeface="IBM Plex Sans Light"/>
                <a:ea typeface="+mn-lt"/>
                <a:cs typeface="+mn-lt"/>
              </a:rPr>
              <a:t> = 2</a:t>
            </a:r>
            <a:endParaRPr lang="en-US"/>
          </a:p>
          <a:p>
            <a:endParaRPr lang="en-US" sz="2000">
              <a:solidFill>
                <a:schemeClr val="accent1"/>
              </a:solidFill>
              <a:latin typeface="IBM Plex Sans Light"/>
            </a:endParaRPr>
          </a:p>
          <a:p>
            <a:r>
              <a:rPr lang="en-US" sz="2000">
                <a:solidFill>
                  <a:schemeClr val="accent1"/>
                </a:solidFill>
                <a:latin typeface="IBM Plex Sans Light"/>
              </a:rPr>
              <a:t>Accuracy = </a:t>
            </a:r>
            <a:r>
              <a:rPr lang="en-US" sz="2000">
                <a:solidFill>
                  <a:schemeClr val="accent1"/>
                </a:solidFill>
                <a:latin typeface="IBM Plex Sans Light"/>
                <a:ea typeface="+mn-lt"/>
                <a:cs typeface="+mn-lt"/>
              </a:rPr>
              <a:t>85.6%</a:t>
            </a:r>
            <a:endParaRPr lang="en-US" sz="2000">
              <a:solidFill>
                <a:schemeClr val="accent1"/>
              </a:solidFill>
              <a:latin typeface="IBM Plex Sans Light"/>
            </a:endParaRPr>
          </a:p>
          <a:p>
            <a:r>
              <a:rPr lang="en-US" sz="2000">
                <a:solidFill>
                  <a:schemeClr val="accent1"/>
                </a:solidFill>
                <a:latin typeface="IBM Plex Sans Light"/>
              </a:rPr>
              <a:t>F-1 Score = </a:t>
            </a:r>
            <a:r>
              <a:rPr lang="en-US" sz="2000">
                <a:solidFill>
                  <a:schemeClr val="accent1"/>
                </a:solidFill>
                <a:latin typeface="IBM Plex Sans Light"/>
                <a:ea typeface="+mn-lt"/>
                <a:cs typeface="+mn-lt"/>
              </a:rPr>
              <a:t>0.687</a:t>
            </a:r>
            <a:endParaRPr lang="en-US" sz="2000">
              <a:solidFill>
                <a:schemeClr val="accent1"/>
              </a:solidFill>
              <a:latin typeface="IBM Plex Sans Light"/>
            </a:endParaRPr>
          </a:p>
          <a:p>
            <a:endParaRPr lang="en-US" sz="2000">
              <a:solidFill>
                <a:schemeClr val="accent1"/>
              </a:solidFill>
              <a:latin typeface="IBM Plex Sans Light"/>
            </a:endParaRPr>
          </a:p>
          <a:p>
            <a:endParaRPr lang="en-US" sz="2000">
              <a:solidFill>
                <a:schemeClr val="accent1"/>
              </a:solidFill>
              <a:latin typeface="IBM Plex Sans Light"/>
            </a:endParaRPr>
          </a:p>
        </p:txBody>
      </p:sp>
      <p:pic>
        <p:nvPicPr>
          <p:cNvPr id="4" name="Picture 4" descr="Diagram&#10;&#10;Description automatically generated">
            <a:extLst>
              <a:ext uri="{FF2B5EF4-FFF2-40B4-BE49-F238E27FC236}">
                <a16:creationId xmlns:a16="http://schemas.microsoft.com/office/drawing/2014/main" id="{DD334CCF-7916-3B65-C8E9-79559B912659}"/>
              </a:ext>
            </a:extLst>
          </p:cNvPr>
          <p:cNvPicPr>
            <a:picLocks noChangeAspect="1"/>
          </p:cNvPicPr>
          <p:nvPr/>
        </p:nvPicPr>
        <p:blipFill>
          <a:blip r:embed="rId2"/>
          <a:stretch>
            <a:fillRect/>
          </a:stretch>
        </p:blipFill>
        <p:spPr>
          <a:xfrm>
            <a:off x="7286878" y="2561805"/>
            <a:ext cx="4307660" cy="2874021"/>
          </a:xfrm>
          <a:prstGeom prst="rect">
            <a:avLst/>
          </a:prstGeom>
        </p:spPr>
      </p:pic>
    </p:spTree>
    <p:extLst>
      <p:ext uri="{BB962C8B-B14F-4D97-AF65-F5344CB8AC3E}">
        <p14:creationId xmlns:p14="http://schemas.microsoft.com/office/powerpoint/2010/main" val="65927842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D1459-3E59-E2FB-4C8C-D95039D44DB3}"/>
              </a:ext>
            </a:extLst>
          </p:cNvPr>
          <p:cNvSpPr>
            <a:spLocks noGrp="1"/>
          </p:cNvSpPr>
          <p:nvPr>
            <p:ph type="title"/>
          </p:nvPr>
        </p:nvSpPr>
        <p:spPr/>
        <p:txBody>
          <a:bodyPr lIns="45719" tIns="45720" rIns="45719" bIns="45720" anchor="t">
            <a:normAutofit/>
          </a:bodyPr>
          <a:lstStyle/>
          <a:p>
            <a:r>
              <a:rPr lang="en-US"/>
              <a:t>Random Forest</a:t>
            </a:r>
          </a:p>
        </p:txBody>
      </p:sp>
      <p:sp>
        <p:nvSpPr>
          <p:cNvPr id="3" name="TextBox 2">
            <a:extLst>
              <a:ext uri="{FF2B5EF4-FFF2-40B4-BE49-F238E27FC236}">
                <a16:creationId xmlns:a16="http://schemas.microsoft.com/office/drawing/2014/main" id="{083A5923-47D4-F6D4-8E1B-B7DB9537F5CE}"/>
              </a:ext>
            </a:extLst>
          </p:cNvPr>
          <p:cNvSpPr txBox="1"/>
          <p:nvPr/>
        </p:nvSpPr>
        <p:spPr>
          <a:xfrm>
            <a:off x="782229" y="1240779"/>
            <a:ext cx="10398263" cy="532453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r>
              <a:rPr lang="en-US" sz="2000">
                <a:solidFill>
                  <a:schemeClr val="accent1"/>
                </a:solidFill>
                <a:latin typeface="IBM Plex Sans Light"/>
                <a:ea typeface="+mn-lt"/>
                <a:cs typeface="+mn-lt"/>
              </a:rPr>
              <a:t>Random Forest is a supervised algorithm that uses ensemble learning method consisting of a multitude of decision trees.</a:t>
            </a:r>
          </a:p>
          <a:p>
            <a:endParaRPr lang="en-US" sz="2000">
              <a:solidFill>
                <a:schemeClr val="accent1"/>
              </a:solidFill>
              <a:latin typeface="IBM Plex Sans Light"/>
            </a:endParaRPr>
          </a:p>
          <a:p>
            <a:pPr marL="285750" indent="-285750">
              <a:buFont typeface="Arial"/>
              <a:buChar char="•"/>
            </a:pPr>
            <a:r>
              <a:rPr lang="en-US" sz="2000">
                <a:solidFill>
                  <a:schemeClr val="accent1"/>
                </a:solidFill>
                <a:latin typeface="IBM Plex Sans Light"/>
                <a:ea typeface="+mn-lt"/>
                <a:cs typeface="+mn-lt"/>
              </a:rPr>
              <a:t>Each tree in a random forest is trained on a random subset of the training data </a:t>
            </a:r>
          </a:p>
          <a:p>
            <a:pPr marL="285750" indent="-285750">
              <a:buFont typeface="Arial"/>
              <a:buChar char="•"/>
            </a:pPr>
            <a:r>
              <a:rPr lang="en-US" sz="2000">
                <a:solidFill>
                  <a:schemeClr val="accent1"/>
                </a:solidFill>
                <a:latin typeface="IBM Plex Sans Light"/>
                <a:ea typeface="+mn-lt"/>
                <a:cs typeface="+mn-lt"/>
              </a:rPr>
              <a:t>Can automatically identify important features in the data</a:t>
            </a:r>
          </a:p>
          <a:p>
            <a:pPr marL="285750" indent="-285750">
              <a:buFont typeface="Arial"/>
              <a:buChar char="•"/>
            </a:pPr>
            <a:r>
              <a:rPr lang="en-US" sz="2000">
                <a:solidFill>
                  <a:schemeClr val="accent1"/>
                </a:solidFill>
                <a:latin typeface="IBM Plex Sans Light"/>
                <a:ea typeface="+mn-lt"/>
                <a:cs typeface="+mn-lt"/>
              </a:rPr>
              <a:t>Can handle both categorical and continuous data</a:t>
            </a:r>
            <a:endParaRPr lang="en-US" sz="2000">
              <a:solidFill>
                <a:schemeClr val="accent1"/>
              </a:solidFill>
              <a:latin typeface="IBM Plex Sans Light"/>
            </a:endParaRPr>
          </a:p>
          <a:p>
            <a:pPr marL="285750" indent="-285750">
              <a:buFont typeface="Arial"/>
              <a:buChar char="•"/>
            </a:pPr>
            <a:r>
              <a:rPr lang="en-US" sz="2000">
                <a:solidFill>
                  <a:schemeClr val="accent1"/>
                </a:solidFill>
                <a:latin typeface="IBM Plex Sans Light"/>
                <a:ea typeface="+mn-lt"/>
                <a:cs typeface="+mn-lt"/>
              </a:rPr>
              <a:t>Has a lower risk of overfitting compared to a single</a:t>
            </a:r>
            <a:br>
              <a:rPr lang="en-US" sz="2000">
                <a:solidFill>
                  <a:schemeClr val="accent1"/>
                </a:solidFill>
                <a:latin typeface="IBM Plex Sans Light"/>
                <a:ea typeface="+mn-lt"/>
                <a:cs typeface="+mn-lt"/>
              </a:rPr>
            </a:br>
            <a:r>
              <a:rPr lang="en-US" sz="2000">
                <a:solidFill>
                  <a:schemeClr val="accent1"/>
                </a:solidFill>
                <a:latin typeface="IBM Plex Sans Light"/>
                <a:ea typeface="+mn-lt"/>
                <a:cs typeface="+mn-lt"/>
              </a:rPr>
              <a:t>decision tree</a:t>
            </a:r>
            <a:endParaRPr lang="en-US" sz="2000">
              <a:solidFill>
                <a:schemeClr val="accent1"/>
              </a:solidFill>
              <a:latin typeface="IBM Plex Sans Light"/>
            </a:endParaRPr>
          </a:p>
          <a:p>
            <a:endParaRPr lang="en-US" sz="2000">
              <a:solidFill>
                <a:schemeClr val="accent1"/>
              </a:solidFill>
              <a:latin typeface="IBM Plex Sans Light"/>
            </a:endParaRPr>
          </a:p>
          <a:p>
            <a:r>
              <a:rPr lang="en-US" sz="2000">
                <a:solidFill>
                  <a:schemeClr val="accent1"/>
                </a:solidFill>
                <a:latin typeface="IBM Plex Sans Light"/>
              </a:rPr>
              <a:t>We used Grid Search algorithm of Scikit-learn to search</a:t>
            </a:r>
            <a:br>
              <a:rPr lang="en-US" sz="2000">
                <a:solidFill>
                  <a:schemeClr val="accent1"/>
                </a:solidFill>
                <a:latin typeface="IBM Plex Sans Light"/>
              </a:rPr>
            </a:br>
            <a:r>
              <a:rPr lang="en-US" sz="2000">
                <a:solidFill>
                  <a:schemeClr val="accent1"/>
                </a:solidFill>
                <a:latin typeface="IBM Plex Sans Light"/>
              </a:rPr>
              <a:t>for the best parameters. At, </a:t>
            </a:r>
            <a:r>
              <a:rPr lang="en-US" sz="2000" err="1">
                <a:solidFill>
                  <a:schemeClr val="accent1"/>
                </a:solidFill>
                <a:latin typeface="IBM Plex Sans Light"/>
              </a:rPr>
              <a:t>n_estimators</a:t>
            </a:r>
            <a:r>
              <a:rPr lang="en-US" sz="2000">
                <a:solidFill>
                  <a:schemeClr val="accent1"/>
                </a:solidFill>
                <a:latin typeface="IBM Plex Sans Light"/>
                <a:ea typeface="+mn-lt"/>
                <a:cs typeface="+mn-lt"/>
              </a:rPr>
              <a:t> = 300 and </a:t>
            </a:r>
            <a:br>
              <a:rPr lang="en-US" sz="2000">
                <a:solidFill>
                  <a:schemeClr val="accent1"/>
                </a:solidFill>
                <a:latin typeface="IBM Plex Sans Light"/>
                <a:ea typeface="+mn-lt"/>
                <a:cs typeface="+mn-lt"/>
              </a:rPr>
            </a:br>
            <a:r>
              <a:rPr lang="en-US" sz="2000" err="1">
                <a:solidFill>
                  <a:schemeClr val="accent1"/>
                </a:solidFill>
                <a:latin typeface="IBM Plex Sans Light"/>
                <a:ea typeface="+mn-lt"/>
                <a:cs typeface="+mn-lt"/>
              </a:rPr>
              <a:t>max_features</a:t>
            </a:r>
            <a:r>
              <a:rPr lang="en-US" sz="2000">
                <a:solidFill>
                  <a:schemeClr val="accent1"/>
                </a:solidFill>
                <a:latin typeface="IBM Plex Sans Light"/>
                <a:ea typeface="+mn-lt"/>
                <a:cs typeface="+mn-lt"/>
              </a:rPr>
              <a:t> = 6, we get the best result.</a:t>
            </a:r>
            <a:endParaRPr lang="en-US" sz="2000">
              <a:solidFill>
                <a:schemeClr val="accent1"/>
              </a:solidFill>
              <a:latin typeface="IBM Plex Sans Light"/>
            </a:endParaRPr>
          </a:p>
          <a:p>
            <a:endParaRPr lang="en-US" sz="2000">
              <a:solidFill>
                <a:schemeClr val="accent1"/>
              </a:solidFill>
              <a:latin typeface="IBM Plex Sans Light"/>
            </a:endParaRPr>
          </a:p>
          <a:p>
            <a:r>
              <a:rPr lang="en-US" sz="2000">
                <a:solidFill>
                  <a:schemeClr val="accent1"/>
                </a:solidFill>
                <a:latin typeface="IBM Plex Sans Light"/>
              </a:rPr>
              <a:t>Accuracy = </a:t>
            </a:r>
            <a:r>
              <a:rPr lang="en-US" sz="2000">
                <a:solidFill>
                  <a:schemeClr val="accent1"/>
                </a:solidFill>
                <a:latin typeface="IBM Plex Sans Light"/>
                <a:ea typeface="+mn-lt"/>
                <a:cs typeface="+mn-lt"/>
              </a:rPr>
              <a:t>85.59%</a:t>
            </a:r>
            <a:endParaRPr lang="en-US" sz="2000">
              <a:solidFill>
                <a:schemeClr val="accent1"/>
              </a:solidFill>
              <a:latin typeface="IBM Plex Sans Light"/>
            </a:endParaRPr>
          </a:p>
          <a:p>
            <a:r>
              <a:rPr lang="en-US" sz="2000">
                <a:solidFill>
                  <a:schemeClr val="accent1"/>
                </a:solidFill>
                <a:latin typeface="IBM Plex Sans Light"/>
              </a:rPr>
              <a:t>F-1 Score = </a:t>
            </a:r>
            <a:r>
              <a:rPr lang="en-US" sz="2000">
                <a:solidFill>
                  <a:schemeClr val="accent1"/>
                </a:solidFill>
                <a:latin typeface="IBM Plex Sans Light"/>
                <a:ea typeface="+mn-lt"/>
                <a:cs typeface="+mn-lt"/>
              </a:rPr>
              <a:t>0.688</a:t>
            </a:r>
            <a:endParaRPr lang="en-US" sz="2000">
              <a:solidFill>
                <a:schemeClr val="accent1"/>
              </a:solidFill>
              <a:latin typeface="IBM Plex Sans Light"/>
            </a:endParaRPr>
          </a:p>
          <a:p>
            <a:endParaRPr lang="en-US" sz="2000">
              <a:solidFill>
                <a:schemeClr val="accent1"/>
              </a:solidFill>
              <a:latin typeface="IBM Plex Sans Light"/>
            </a:endParaRPr>
          </a:p>
          <a:p>
            <a:endParaRPr lang="en-US" sz="2000">
              <a:solidFill>
                <a:schemeClr val="accent1"/>
              </a:solidFill>
              <a:latin typeface="IBM Plex Sans Light"/>
            </a:endParaRPr>
          </a:p>
        </p:txBody>
      </p:sp>
      <p:pic>
        <p:nvPicPr>
          <p:cNvPr id="5" name="Picture 5" descr="Diagram&#10;&#10;Description automatically generated">
            <a:extLst>
              <a:ext uri="{FF2B5EF4-FFF2-40B4-BE49-F238E27FC236}">
                <a16:creationId xmlns:a16="http://schemas.microsoft.com/office/drawing/2014/main" id="{EA49A3E2-7DB7-5625-D0B3-5464FD2259A5}"/>
              </a:ext>
            </a:extLst>
          </p:cNvPr>
          <p:cNvPicPr>
            <a:picLocks noChangeAspect="1"/>
          </p:cNvPicPr>
          <p:nvPr/>
        </p:nvPicPr>
        <p:blipFill>
          <a:blip r:embed="rId2"/>
          <a:stretch>
            <a:fillRect/>
          </a:stretch>
        </p:blipFill>
        <p:spPr>
          <a:xfrm>
            <a:off x="7556612" y="3234820"/>
            <a:ext cx="4159305" cy="3105935"/>
          </a:xfrm>
          <a:prstGeom prst="rect">
            <a:avLst/>
          </a:prstGeom>
        </p:spPr>
      </p:pic>
    </p:spTree>
    <p:extLst>
      <p:ext uri="{BB962C8B-B14F-4D97-AF65-F5344CB8AC3E}">
        <p14:creationId xmlns:p14="http://schemas.microsoft.com/office/powerpoint/2010/main" val="2635950081"/>
      </p:ext>
    </p:extLst>
  </p:cSld>
  <p:clrMapOvr>
    <a:masterClrMapping/>
  </p:clrMapOvr>
  <p:transition spd="med"/>
</p:sld>
</file>

<file path=ppt/theme/theme1.xml><?xml version="1.0" encoding="utf-8"?>
<a:theme xmlns:a="http://schemas.openxmlformats.org/drawingml/2006/main" name="Office Theme">
  <a:themeElements>
    <a:clrScheme name="Office Theme">
      <a:dk1>
        <a:srgbClr val="363D45"/>
      </a:dk1>
      <a:lt1>
        <a:srgbClr val="FFFFFF"/>
      </a:lt1>
      <a:dk2>
        <a:srgbClr val="A7A7A7"/>
      </a:dk2>
      <a:lt2>
        <a:srgbClr val="535353"/>
      </a:lt2>
      <a:accent1>
        <a:srgbClr val="A32537"/>
      </a:accent1>
      <a:accent2>
        <a:srgbClr val="4895CF"/>
      </a:accent2>
      <a:accent3>
        <a:srgbClr val="EBC73A"/>
      </a:accent3>
      <a:accent4>
        <a:srgbClr val="E6832E"/>
      </a:accent4>
      <a:accent5>
        <a:srgbClr val="E7F2FB"/>
      </a:accent5>
      <a:accent6>
        <a:srgbClr val="FFF2E8"/>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hueOff val="-1565217"/>
            <a:satOff val="-99999"/>
            <a:lumOff val="4509"/>
          </a:schemeClr>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63D45"/>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63D45"/>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A32537"/>
      </a:accent1>
      <a:accent2>
        <a:srgbClr val="4895CF"/>
      </a:accent2>
      <a:accent3>
        <a:srgbClr val="EBC73A"/>
      </a:accent3>
      <a:accent4>
        <a:srgbClr val="E6832E"/>
      </a:accent4>
      <a:accent5>
        <a:srgbClr val="E7F2FB"/>
      </a:accent5>
      <a:accent6>
        <a:srgbClr val="FFF2E8"/>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hueOff val="-1565217"/>
            <a:satOff val="-99999"/>
            <a:lumOff val="4509"/>
          </a:schemeClr>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63D45"/>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63D45"/>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31</Slides>
  <Notes>0</Notes>
  <HiddenSlides>3</HiddenSlide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Predicting Annual Income of Individual using Classification Techniques </vt:lpstr>
      <vt:lpstr>Team members</vt:lpstr>
      <vt:lpstr>PowerPoint Presentation</vt:lpstr>
      <vt:lpstr>Dataset description and task</vt:lpstr>
      <vt:lpstr>Feature Engineering</vt:lpstr>
      <vt:lpstr>Feature Engineering</vt:lpstr>
      <vt:lpstr>Feature Engineering</vt:lpstr>
      <vt:lpstr>Decision Tree</vt:lpstr>
      <vt:lpstr>Random Forest</vt:lpstr>
      <vt:lpstr>SVM</vt:lpstr>
      <vt:lpstr>Feature Engineering</vt:lpstr>
      <vt:lpstr>Feature Engineering</vt:lpstr>
      <vt:lpstr>Feature Engineering</vt:lpstr>
      <vt:lpstr>Naive Bayes Algorithm</vt:lpstr>
      <vt:lpstr>Implementation and results </vt:lpstr>
      <vt:lpstr>Hyperparameter Tunning</vt:lpstr>
      <vt:lpstr>Artificial neural network</vt:lpstr>
      <vt:lpstr>Our model Architecture and training parameters</vt:lpstr>
      <vt:lpstr>Evaluation matrix</vt:lpstr>
      <vt:lpstr>Hyper Parameter tunning</vt:lpstr>
      <vt:lpstr>Logistic Regression </vt:lpstr>
      <vt:lpstr>Results Of Hyperparameter Logistic Regression</vt:lpstr>
      <vt:lpstr>PowerPoint Presentation</vt:lpstr>
      <vt:lpstr>Ensemble Modeling</vt:lpstr>
      <vt:lpstr>Advantages of Ensemble Modeling</vt:lpstr>
      <vt:lpstr>Results of Hyperparameter Ensemble Modeling</vt:lpstr>
      <vt:lpstr>Comparing Ensemble Model Results Between Hyperparameter and Without Hyperparameter</vt:lpstr>
      <vt:lpstr>Comparison</vt:lpstr>
      <vt:lpstr>Future Potentials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Annual Income of Individuals using Classification Techniques </dc:title>
  <cp:revision>173</cp:revision>
  <dcterms:modified xsi:type="dcterms:W3CDTF">2023-05-11T02:41:27Z</dcterms:modified>
</cp:coreProperties>
</file>