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Food Delivery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Aim of this application is to form a bridge between restaurant and customers.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Restaurant owners must be able to sign in to the application to create and list out their food items along with the price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So, that the customers could sign up , view the nearby restaurants and place the order.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customer selects the method of payment and makes a payment for his order.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restaurant owner can accept his order and delivery the order to customer.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7358221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Restaurant Module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371094" y="431151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Order Module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233383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Bill 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Design </a:t>
            </a:r>
            <a:r>
              <a:rPr lang="en-US" sz="1800" b="1" dirty="0"/>
              <a:t>[POJO Classes]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3566" t="11076" r="21511" b="20203"/>
          <a:stretch/>
        </p:blipFill>
        <p:spPr bwMode="auto">
          <a:xfrm>
            <a:off x="604434" y="1815870"/>
            <a:ext cx="10404906" cy="4476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527" t="8800" r="18268" b="17777"/>
          <a:stretch/>
        </p:blipFill>
        <p:spPr bwMode="auto">
          <a:xfrm>
            <a:off x="936765" y="1672413"/>
            <a:ext cx="10417036" cy="4954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[Repository]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5276" t="7890" r="18334" b="17944"/>
          <a:stretch/>
        </p:blipFill>
        <p:spPr bwMode="auto">
          <a:xfrm>
            <a:off x="1311513" y="1637437"/>
            <a:ext cx="9888379" cy="4699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28</TotalTime>
  <Words>172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WelcomeDoc</vt:lpstr>
      <vt:lpstr>Online Food Delivery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Janmejaya Padhiary</cp:lastModifiedBy>
  <cp:revision>8</cp:revision>
  <dcterms:created xsi:type="dcterms:W3CDTF">2021-08-06T15:02:30Z</dcterms:created>
  <dcterms:modified xsi:type="dcterms:W3CDTF">2022-05-16T16:12:10Z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