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0f8054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0f8054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0f80541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0f80541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20f8054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20f8054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0f80541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0f80541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0f8054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0f8054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0f80541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20f8054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0f8054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0f8054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0f80541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20f805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0f8054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0f8054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0f80541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20f80541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0f80541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0f80541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0f8054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0f8054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0f80541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20f80541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0f80541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0f80541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57800" y="98175"/>
            <a:ext cx="8637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EA8D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346033" y="474275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0EA8DE"/>
                </a:solidFill>
              </a:defRPr>
            </a:lvl1pPr>
            <a:lvl2pPr lvl="1" rtl="0">
              <a:buNone/>
              <a:defRPr>
                <a:solidFill>
                  <a:srgbClr val="0EA8DE"/>
                </a:solidFill>
              </a:defRPr>
            </a:lvl2pPr>
            <a:lvl3pPr lvl="2" rtl="0">
              <a:buNone/>
              <a:defRPr>
                <a:solidFill>
                  <a:srgbClr val="0EA8DE"/>
                </a:solidFill>
              </a:defRPr>
            </a:lvl3pPr>
            <a:lvl4pPr lvl="3" rtl="0">
              <a:buNone/>
              <a:defRPr>
                <a:solidFill>
                  <a:srgbClr val="0EA8DE"/>
                </a:solidFill>
              </a:defRPr>
            </a:lvl4pPr>
            <a:lvl5pPr lvl="4" rtl="0">
              <a:buNone/>
              <a:defRPr>
                <a:solidFill>
                  <a:srgbClr val="0EA8DE"/>
                </a:solidFill>
              </a:defRPr>
            </a:lvl5pPr>
            <a:lvl6pPr lvl="5" rtl="0">
              <a:buNone/>
              <a:defRPr>
                <a:solidFill>
                  <a:srgbClr val="0EA8DE"/>
                </a:solidFill>
              </a:defRPr>
            </a:lvl6pPr>
            <a:lvl7pPr lvl="6" rtl="0">
              <a:buNone/>
              <a:defRPr>
                <a:solidFill>
                  <a:srgbClr val="0EA8DE"/>
                </a:solidFill>
              </a:defRPr>
            </a:lvl7pPr>
            <a:lvl8pPr lvl="7" rtl="0">
              <a:buNone/>
              <a:defRPr>
                <a:solidFill>
                  <a:srgbClr val="0EA8DE"/>
                </a:solidFill>
              </a:defRPr>
            </a:lvl8pPr>
            <a:lvl9pPr lvl="8" rtl="0">
              <a:buNone/>
              <a:defRPr>
                <a:solidFill>
                  <a:srgbClr val="0EA8D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93363" t="93811"/>
          <a:stretch/>
        </p:blipFill>
        <p:spPr>
          <a:xfrm>
            <a:off x="0" y="4825200"/>
            <a:ext cx="606903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152825" y="-5875"/>
            <a:ext cx="52800" cy="446700"/>
          </a:xfrm>
          <a:prstGeom prst="rect">
            <a:avLst/>
          </a:prstGeom>
          <a:solidFill>
            <a:srgbClr val="0EA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2725" y="633350"/>
            <a:ext cx="72183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in Java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5752"/>
            <a:ext cx="9143999" cy="37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r>
              <a:rPr lang="en"/>
              <a:t> An User Defined Package In Java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54450" cy="38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Import</a:t>
            </a:r>
            <a:r>
              <a:rPr lang="en"/>
              <a:t> In Java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0" y="1152475"/>
            <a:ext cx="7829749" cy="377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Conflict </a:t>
            </a:r>
            <a:r>
              <a:rPr lang="en"/>
              <a:t> In Package In Java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" y="1033351"/>
            <a:ext cx="9143998" cy="365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Naming Conflict</a:t>
            </a:r>
            <a:r>
              <a:rPr lang="en"/>
              <a:t>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046"/>
            <a:ext cx="9144000" cy="287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Naming Conflict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5" y="1199859"/>
            <a:ext cx="9144002" cy="292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Packages</a:t>
            </a:r>
            <a:r>
              <a:rPr lang="en"/>
              <a:t> in Java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267552" cy="36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Packages in Java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8" cy="39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lang="en"/>
              <a:t>Packages in Java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575"/>
            <a:ext cx="8441549" cy="40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</a:t>
            </a:r>
            <a:r>
              <a:rPr lang="en"/>
              <a:t>A Package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4"/>
            <a:ext cx="9144000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 Of A Package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" y="1017713"/>
            <a:ext cx="9143998" cy="40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Points About Package To Know: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" y="1017725"/>
            <a:ext cx="906614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Packages In Java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0" y="952500"/>
            <a:ext cx="9144001" cy="41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User Defined</a:t>
            </a:r>
            <a:r>
              <a:rPr lang="en"/>
              <a:t> Packages In Java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" y="1075750"/>
            <a:ext cx="9099201" cy="38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