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62" r:id="rId6"/>
    <p:sldId id="268" r:id="rId7"/>
    <p:sldId id="257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8"/>
            <p14:sldId id="257"/>
            <p14:sldId id="264"/>
            <p14:sldId id="265"/>
            <p14:sldId id="266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napToGrid="0">
      <p:cViewPr>
        <p:scale>
          <a:sx n="75" d="100"/>
          <a:sy n="75" d="100"/>
        </p:scale>
        <p:origin x="324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commentAuthors" Target="commentAuthor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Ticket Booking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Java 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Spring Boot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Spring Security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Angular | React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PostgreSQL | MYSQL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Maven | Gradle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To Create an Application for online Movie Ticket booking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Customer should be able to view the list of movies, Theatre, screen and available shows.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Customer should be able to buy the tickets for desired show.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Admin should be able to perform below operations:</a:t>
            </a:r>
          </a:p>
          <a:p>
            <a:pPr lvl="1"/>
            <a:r>
              <a:rPr lang="en-IN" sz="2000" dirty="0"/>
              <a:t>1.Movie Management </a:t>
            </a:r>
          </a:p>
          <a:p>
            <a:pPr lvl="1"/>
            <a:r>
              <a:rPr lang="en-IN" sz="2000" dirty="0"/>
              <a:t>2.Theatre management</a:t>
            </a:r>
          </a:p>
          <a:p>
            <a:pPr lvl="1"/>
            <a:r>
              <a:rPr lang="en-IN" sz="2000" dirty="0"/>
              <a:t>3.Screen management</a:t>
            </a:r>
          </a:p>
        </p:txBody>
      </p:sp>
    </p:spTree>
    <p:extLst>
      <p:ext uri="{BB962C8B-B14F-4D97-AF65-F5344CB8AC3E}">
        <p14:creationId xmlns:p14="http://schemas.microsoft.com/office/powerpoint/2010/main" val="146938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906" y="1611238"/>
            <a:ext cx="116367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Design</a:t>
            </a:r>
            <a:r>
              <a:rPr lang="en-US" dirty="0"/>
              <a:t> 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Generate the skeleton as per class design provided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TDD approach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Identify test cases for each module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Write Failing Test cases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Convert the Test Cases in GREEN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Implement the case study in incremental manner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6AE8A4D6-E312-4799-9FCE-3B5830D2F2FB}"/>
              </a:ext>
            </a:extLst>
          </p:cNvPr>
          <p:cNvSpPr/>
          <p:nvPr/>
        </p:nvSpPr>
        <p:spPr>
          <a:xfrm>
            <a:off x="1208069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Login Module</a:t>
            </a:r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1351F80D-EFB6-4890-B8A4-A3688AF96054}"/>
              </a:ext>
            </a:extLst>
          </p:cNvPr>
          <p:cNvSpPr/>
          <p:nvPr/>
        </p:nvSpPr>
        <p:spPr>
          <a:xfrm>
            <a:off x="3999262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Passenger Module</a:t>
            </a:r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FB91610A-EB58-4E67-BCAE-78EF8A1EFCEE}"/>
              </a:ext>
            </a:extLst>
          </p:cNvPr>
          <p:cNvSpPr/>
          <p:nvPr/>
        </p:nvSpPr>
        <p:spPr>
          <a:xfrm>
            <a:off x="6703893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Flight</a:t>
            </a:r>
          </a:p>
          <a:p>
            <a:pPr algn="ctr"/>
            <a:r>
              <a:rPr lang="pt-PT" dirty="0"/>
              <a:t>Management Module</a:t>
            </a: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704A5916-FAB5-47B8-ADED-506C29D2DF88}"/>
              </a:ext>
            </a:extLst>
          </p:cNvPr>
          <p:cNvSpPr/>
          <p:nvPr/>
        </p:nvSpPr>
        <p:spPr>
          <a:xfrm>
            <a:off x="1407307" y="431151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Screen Management Module</a:t>
            </a:r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B2FB3827-8781-4CBC-B516-BF54D658CB81}"/>
              </a:ext>
            </a:extLst>
          </p:cNvPr>
          <p:cNvSpPr/>
          <p:nvPr/>
        </p:nvSpPr>
        <p:spPr>
          <a:xfrm>
            <a:off x="4115688" y="431151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Ticket Booking</a:t>
            </a:r>
          </a:p>
          <a:p>
            <a:pPr algn="ctr"/>
            <a:r>
              <a:rPr lang="pt-PT" dirty="0"/>
              <a:t>Management Module</a:t>
            </a:r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1351F80D-EFB6-4890-B8A4-A3688AF96054}"/>
              </a:ext>
            </a:extLst>
          </p:cNvPr>
          <p:cNvSpPr/>
          <p:nvPr/>
        </p:nvSpPr>
        <p:spPr>
          <a:xfrm>
            <a:off x="6941764" y="4311512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Theatre Management module</a:t>
            </a: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b="1" dirty="0"/>
              <a:t>Class Design </a:t>
            </a:r>
            <a:r>
              <a:rPr lang="en-US" sz="1800" b="1" dirty="0"/>
              <a:t>[POJO Classes]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2543" t="9710" r="21424" b="19141"/>
          <a:stretch/>
        </p:blipFill>
        <p:spPr bwMode="auto">
          <a:xfrm>
            <a:off x="744290" y="1725495"/>
            <a:ext cx="10211159" cy="48744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052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/>
              <a:t>[Service Interface]</a:t>
            </a:r>
            <a:endParaRPr lang="en-US" sz="18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7155" t="15775" r="17755" b="17489"/>
          <a:stretch/>
        </p:blipFill>
        <p:spPr bwMode="auto">
          <a:xfrm>
            <a:off x="931173" y="1545664"/>
            <a:ext cx="10032574" cy="4927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565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/>
              <a:t>[Repository]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6470" t="13501" r="18688" b="17640"/>
          <a:stretch/>
        </p:blipFill>
        <p:spPr bwMode="auto">
          <a:xfrm>
            <a:off x="524150" y="1551567"/>
            <a:ext cx="9977870" cy="50393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015529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31</TotalTime>
  <Words>147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WelcomeDoc</vt:lpstr>
      <vt:lpstr>Movie Ticket Booking Application</vt:lpstr>
      <vt:lpstr>Technologies</vt:lpstr>
      <vt:lpstr>Problem Statement</vt:lpstr>
      <vt:lpstr>Plan</vt:lpstr>
      <vt:lpstr>Modules</vt:lpstr>
      <vt:lpstr>Class Design [POJO Classes]</vt:lpstr>
      <vt:lpstr>Class Design [Service Interface]</vt:lpstr>
      <vt:lpstr>Class Design [Repository]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Plant Nursery Application</dc:title>
  <dc:creator>Lenovo</dc:creator>
  <cp:keywords/>
  <cp:lastModifiedBy>Janmejaya Padhiary</cp:lastModifiedBy>
  <cp:revision>10</cp:revision>
  <dcterms:created xsi:type="dcterms:W3CDTF">2021-08-06T15:02:30Z</dcterms:created>
  <dcterms:modified xsi:type="dcterms:W3CDTF">2022-05-16T16:11:36Z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