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MEJAYA PADHAN" userId="e42b58c98a652217" providerId="LiveId" clId="{E14F0B7C-FD55-4B45-93C8-28A00D62A986}"/>
    <pc:docChg chg="undo custSel addSld modSld">
      <pc:chgData name="JANMEJAYA PADHAN" userId="e42b58c98a652217" providerId="LiveId" clId="{E14F0B7C-FD55-4B45-93C8-28A00D62A986}" dt="2023-02-08T14:19:38.280" v="1510" actId="20577"/>
      <pc:docMkLst>
        <pc:docMk/>
      </pc:docMkLst>
      <pc:sldChg chg="modSp mod">
        <pc:chgData name="JANMEJAYA PADHAN" userId="e42b58c98a652217" providerId="LiveId" clId="{E14F0B7C-FD55-4B45-93C8-28A00D62A986}" dt="2023-02-08T12:13:31.882" v="621" actId="20577"/>
        <pc:sldMkLst>
          <pc:docMk/>
          <pc:sldMk cId="1761262034" sldId="256"/>
        </pc:sldMkLst>
        <pc:spChg chg="mod">
          <ac:chgData name="JANMEJAYA PADHAN" userId="e42b58c98a652217" providerId="LiveId" clId="{E14F0B7C-FD55-4B45-93C8-28A00D62A986}" dt="2023-02-08T12:13:31.882" v="621" actId="20577"/>
          <ac:spMkLst>
            <pc:docMk/>
            <pc:sldMk cId="1761262034" sldId="256"/>
            <ac:spMk id="3" creationId="{1B6DAF21-B274-DF97-A107-8B871E7C0A9A}"/>
          </ac:spMkLst>
        </pc:spChg>
      </pc:sldChg>
      <pc:sldChg chg="modSp mod">
        <pc:chgData name="JANMEJAYA PADHAN" userId="e42b58c98a652217" providerId="LiveId" clId="{E14F0B7C-FD55-4B45-93C8-28A00D62A986}" dt="2023-02-08T14:11:25.278" v="1435" actId="20577"/>
        <pc:sldMkLst>
          <pc:docMk/>
          <pc:sldMk cId="893823627" sldId="257"/>
        </pc:sldMkLst>
        <pc:spChg chg="mod">
          <ac:chgData name="JANMEJAYA PADHAN" userId="e42b58c98a652217" providerId="LiveId" clId="{E14F0B7C-FD55-4B45-93C8-28A00D62A986}" dt="2023-02-08T12:05:10.887" v="490" actId="14100"/>
          <ac:spMkLst>
            <pc:docMk/>
            <pc:sldMk cId="893823627" sldId="257"/>
            <ac:spMk id="2" creationId="{D049DCC0-68B1-F35F-70DD-6B505F9C290D}"/>
          </ac:spMkLst>
        </pc:spChg>
        <pc:spChg chg="mod">
          <ac:chgData name="JANMEJAYA PADHAN" userId="e42b58c98a652217" providerId="LiveId" clId="{E14F0B7C-FD55-4B45-93C8-28A00D62A986}" dt="2023-02-08T14:11:25.278" v="1435" actId="20577"/>
          <ac:spMkLst>
            <pc:docMk/>
            <pc:sldMk cId="893823627" sldId="257"/>
            <ac:spMk id="3" creationId="{84255CBA-4811-4DC0-8BF2-FCBDC53E97E7}"/>
          </ac:spMkLst>
        </pc:spChg>
      </pc:sldChg>
      <pc:sldChg chg="modSp new mod">
        <pc:chgData name="JANMEJAYA PADHAN" userId="e42b58c98a652217" providerId="LiveId" clId="{E14F0B7C-FD55-4B45-93C8-28A00D62A986}" dt="2023-02-08T14:19:38.280" v="1510" actId="20577"/>
        <pc:sldMkLst>
          <pc:docMk/>
          <pc:sldMk cId="2494713616" sldId="258"/>
        </pc:sldMkLst>
        <pc:spChg chg="mod">
          <ac:chgData name="JANMEJAYA PADHAN" userId="e42b58c98a652217" providerId="LiveId" clId="{E14F0B7C-FD55-4B45-93C8-28A00D62A986}" dt="2023-02-08T14:13:59.976" v="1476" actId="20577"/>
          <ac:spMkLst>
            <pc:docMk/>
            <pc:sldMk cId="2494713616" sldId="258"/>
            <ac:spMk id="2" creationId="{4934D8AC-BB1C-76EE-B92D-7E2B01CA8420}"/>
          </ac:spMkLst>
        </pc:spChg>
        <pc:spChg chg="mod">
          <ac:chgData name="JANMEJAYA PADHAN" userId="e42b58c98a652217" providerId="LiveId" clId="{E14F0B7C-FD55-4B45-93C8-28A00D62A986}" dt="2023-02-08T14:19:38.280" v="1510" actId="20577"/>
          <ac:spMkLst>
            <pc:docMk/>
            <pc:sldMk cId="2494713616" sldId="258"/>
            <ac:spMk id="3" creationId="{A0BD57F1-8797-1588-E048-37E1CE3788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E374-8BD5-F365-DF00-C53809897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F968D-8E8D-3181-50D6-0F161281E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BE2C-B822-3605-ACF5-545650F8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64D-A8F9-4C95-9AA7-BB676A89ED49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2ED79-55D5-913B-383B-3B81635D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1983E-462B-73EA-4989-DCCA162B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3DBA-2BE7-4ED2-90BE-57B77BB1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60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7361-BB9B-50E6-79F4-51C2B552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7258E-8E63-9E09-8AD8-987109BE9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7AFE9-6AE6-7230-398F-953C0C66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64D-A8F9-4C95-9AA7-BB676A89ED49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AAE6-C689-49EB-901B-44FE2633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2C0D2-AC79-F476-4D25-D34BE532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3DBA-2BE7-4ED2-90BE-57B77BB1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12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900A5-6706-083F-52D7-BF2B429A4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33D69-E51A-641B-F4C4-34D2E8772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3BBC1-A26D-F645-FC85-2C2D0B5E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64D-A8F9-4C95-9AA7-BB676A89ED49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7F25B-7153-12D8-2517-19F63474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C0294-4EAA-9748-B9A8-8997AFB6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3DBA-2BE7-4ED2-90BE-57B77BB1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21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E439-CB77-F003-3079-EC7EBA05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366FC-CF3D-2CC5-F482-540BD7B3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264FD-CE73-A5D9-703E-E3811BFD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64D-A8F9-4C95-9AA7-BB676A89ED49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28526-59C0-B8C6-E0D8-0427802C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B0020-12EE-6EBD-21BD-102AE4DB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3DBA-2BE7-4ED2-90BE-57B77BB1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50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C8E1-8482-8407-99B7-B4ECE7D9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DD3F4-CB8A-393C-71F0-946B4D869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1BFE7-231F-B343-968E-59932457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64D-A8F9-4C95-9AA7-BB676A89ED49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FC5D-8C19-CEF1-9D45-B62A1953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9AFA-7482-0254-9DC3-9D065B44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3DBA-2BE7-4ED2-90BE-57B77BB1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9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4863-2987-41D6-7E80-D44D1F10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DEC0-0D77-2D10-858E-E60D01878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53D46-641F-EF30-0A36-89BF1CDC5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DF983-B662-98D9-648B-AD6C6271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64D-A8F9-4C95-9AA7-BB676A89ED49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D9F33-D294-B065-5AF4-9DE2F098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85242-F938-3F42-2357-9DF668FB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3DBA-2BE7-4ED2-90BE-57B77BB1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52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1144-D7FB-D4F5-3635-F14FBA89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454C9-AFEC-51D0-BA4E-A0B5544F8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380F1-80BE-0F7E-0C87-3C5A3AD87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2A6EA-7C0D-12FF-D6DB-B1F3ABC0F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2A2DC-9EF4-6B3B-DA74-44147522B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4DF71-3F67-83BD-29DB-BA17BB3E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64D-A8F9-4C95-9AA7-BB676A89ED49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A4D71-764F-A32B-64C4-CE50FFF6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4CB4B-6C6C-6905-BE11-BB4A51C7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3DBA-2BE7-4ED2-90BE-57B77BB1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35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6CCD-1D7B-BEE9-65B4-5A71790A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25EF5-CE09-15BC-30A4-665DCB59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64D-A8F9-4C95-9AA7-BB676A89ED49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1D328-3DFA-698F-0738-F5F26918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081F5-472C-F6A5-820B-3160317F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3DBA-2BE7-4ED2-90BE-57B77BB1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92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54DA7-1343-8E3F-BBA5-60FE2B1D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64D-A8F9-4C95-9AA7-BB676A89ED49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4D2DB-87D5-BFCF-6B29-F690FC6E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F8D07-27E1-9DB4-7E62-7CDB8B08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3DBA-2BE7-4ED2-90BE-57B77BB1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97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0B6A-0B6E-F934-46DA-B25AE3C4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CE6A-1551-40F7-44F4-D979F7665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82E32-73CC-0C79-B19D-93D6928DB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A57BF-B682-9180-2DA3-D65F5859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64D-A8F9-4C95-9AA7-BB676A89ED49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78E97-58DA-0053-A3A1-66C42ABA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44F95-820D-7050-C50B-8D611FFE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3DBA-2BE7-4ED2-90BE-57B77BB1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65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6435-4BE9-4D3F-5999-313C4C02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E49D9-0908-09BF-8960-07BC97948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11B04-896E-62EF-0FC2-9EFF18986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B7D12-2BF7-A521-F9F9-8E5E6EC3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964D-A8F9-4C95-9AA7-BB676A89ED49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73B81-FEB6-5792-6965-AC6BECFE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9B8EC-FBDC-B2AF-1C27-91B9C23E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3DBA-2BE7-4ED2-90BE-57B77BB1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19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AFAFB-B4EE-0575-FA2E-6603DFCD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42819-FF42-924A-5988-D86CCA35D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DCC04-70F0-A2C9-D740-D3D041F36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E964D-A8F9-4C95-9AA7-BB676A89ED49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569B-8488-721A-F5E4-C7F9E85DC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E202B-ECDC-D5B0-48EA-B3257FC18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23DBA-2BE7-4ED2-90BE-57B77BB1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41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drin.info/gitgithub-how-to-contribute-to-an-open-source-project-on-github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416A-C66F-4DE8-D43C-61A06AA0D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IN" sz="4800" b="1" i="1" u="sng" dirty="0">
                <a:highlight>
                  <a:srgbClr val="808000"/>
                </a:highlight>
              </a:rPr>
              <a:t>Difference between 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DAF21-B274-DF97-A107-8B871E7C0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093" y="4198775"/>
            <a:ext cx="9685175" cy="2463282"/>
          </a:xfrm>
        </p:spPr>
        <p:txBody>
          <a:bodyPr>
            <a:normAutofit fontScale="92500"/>
          </a:bodyPr>
          <a:lstStyle/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IN" sz="2400" dirty="0"/>
              <a:t> Git is a version control system or a command line and GitHub is used as a host for git.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IN" sz="2400" dirty="0"/>
              <a:t>Git interacts using the command line on a local machine where </a:t>
            </a:r>
            <a:r>
              <a:rPr lang="en-IN" sz="2400" dirty="0" err="1"/>
              <a:t>Github</a:t>
            </a:r>
            <a:r>
              <a:rPr lang="en-IN" sz="2400" dirty="0"/>
              <a:t> is usually hosted in the cloud or via the web.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IN" sz="2400" dirty="0"/>
              <a:t>Git gives us overall control of the system. GitHub is a very diverse community, open source community where developers from all over the world can work together and collaborate on different codes or projects.</a:t>
            </a:r>
          </a:p>
          <a:p>
            <a:pPr lvl="2"/>
            <a:endParaRPr lang="en-IN" sz="2400" dirty="0"/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4AEE5-2E73-4A3B-AC75-FE0589890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02328" y="749680"/>
            <a:ext cx="4219009" cy="1862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04159C-368F-920F-1D0A-EC989DF28652}"/>
              </a:ext>
            </a:extLst>
          </p:cNvPr>
          <p:cNvSpPr txBox="1"/>
          <p:nvPr/>
        </p:nvSpPr>
        <p:spPr>
          <a:xfrm>
            <a:off x="-1" y="6783355"/>
            <a:ext cx="12213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adrin.info/gitgithub-how-to-contribute-to-an-open-source-project-on-github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76126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DCC0-68B1-F35F-70DD-6B505F9C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51928"/>
            <a:ext cx="10722429" cy="368092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Git or </a:t>
            </a:r>
            <a:r>
              <a:rPr lang="en-IN" sz="2400" dirty="0" err="1"/>
              <a:t>Github</a:t>
            </a:r>
            <a:r>
              <a:rPr lang="en-IN" sz="2400" dirty="0"/>
              <a:t> allows so, somebody always has a state tracking exactly what changes were made at any time. It makes history backup enabled like the save as button.</a:t>
            </a: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5CBA-4811-4DC0-8BF2-FCBDC53E9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706" y="1418253"/>
            <a:ext cx="9834465" cy="475871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The biggest benefit of git and GitHub is it allows team-based development. It allows a team of developers to actually work on the same code simultaneously and merge their changes together to make a project.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0" indent="0">
              <a:buNone/>
            </a:pPr>
            <a:r>
              <a:rPr lang="en-IN" sz="2400" b="1" i="1" u="sng" dirty="0"/>
              <a:t>5 Gits COMMAND</a:t>
            </a:r>
          </a:p>
          <a:p>
            <a:pPr marL="457200" indent="-457200">
              <a:buAutoNum type="arabicPeriod"/>
            </a:pPr>
            <a:r>
              <a:rPr lang="en-IN" sz="2400" b="1" i="1" u="sng" dirty="0"/>
              <a:t>Git </a:t>
            </a:r>
            <a:r>
              <a:rPr lang="en-IN" sz="2400" b="1" i="1" u="sng" dirty="0" err="1"/>
              <a:t>init</a:t>
            </a:r>
            <a:r>
              <a:rPr lang="en-IN" sz="2400" b="1" i="1" u="sng" dirty="0"/>
              <a:t>: </a:t>
            </a:r>
            <a:r>
              <a:rPr lang="en-IN" sz="2400" dirty="0"/>
              <a:t>This is used to generate a new, empty git repository or to reinitialize an existing one. With this command, a .git subdirectory is created, which includes the metadata, like subdirectories for objects and template files, needed for generating a new Git repository.</a:t>
            </a:r>
          </a:p>
          <a:p>
            <a:pPr marL="457200" indent="-457200">
              <a:buAutoNum type="arabicPeriod"/>
            </a:pPr>
            <a:r>
              <a:rPr lang="en-IN" sz="2400" b="1" u="sng" dirty="0"/>
              <a:t>Git Config:  </a:t>
            </a:r>
            <a:r>
              <a:rPr lang="en-IN" sz="2400" dirty="0"/>
              <a:t>This is used to change or check the configuration of the system.</a:t>
            </a:r>
          </a:p>
          <a:p>
            <a:pPr marL="457200" indent="-457200">
              <a:buAutoNum type="arabicPeriod"/>
            </a:pPr>
            <a:r>
              <a:rPr lang="en-IN" sz="2400" b="1" u="sng" dirty="0"/>
              <a:t>Git checkout</a:t>
            </a:r>
            <a:r>
              <a:rPr lang="en-IN" sz="2400" dirty="0"/>
              <a:t>: It matches the last commit</a:t>
            </a:r>
            <a:r>
              <a:rPr lang="en-IN" sz="2400" b="1" u="sng" dirty="0"/>
              <a:t>.</a:t>
            </a:r>
          </a:p>
          <a:p>
            <a:pPr marL="457200" indent="-457200">
              <a:buAutoNum type="arabicPeriod"/>
            </a:pPr>
            <a:r>
              <a:rPr lang="en-IN" sz="2400" b="1" u="sng" dirty="0"/>
              <a:t>Git commit: </a:t>
            </a:r>
            <a:r>
              <a:rPr lang="en-IN" sz="2400" dirty="0"/>
              <a:t>This command snapshots files permanently in the version history.</a:t>
            </a:r>
          </a:p>
          <a:p>
            <a:pPr marL="457200" indent="-457200">
              <a:buAutoNum type="arabicPeriod"/>
            </a:pPr>
            <a:r>
              <a:rPr lang="en-IN" sz="2400" b="1" u="sng" dirty="0"/>
              <a:t>Git status: </a:t>
            </a:r>
            <a:r>
              <a:rPr lang="en-IN" sz="2400" dirty="0"/>
              <a:t>This command shows the present modified status of a file and the addition status of a new file.</a:t>
            </a:r>
          </a:p>
          <a:p>
            <a:pPr marL="457200" indent="-457200">
              <a:buAutoNum type="arabicPeriod"/>
            </a:pPr>
            <a:endParaRPr lang="en-IN" sz="2400" b="1" u="sng" dirty="0"/>
          </a:p>
          <a:p>
            <a:pPr marL="457200" indent="-457200">
              <a:buAutoNum type="arabicPeriod"/>
            </a:pP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382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D8AC-BB1C-76EE-B92D-7E2B01CA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solidFill>
                  <a:schemeClr val="accent2">
                    <a:lumMod val="75000"/>
                  </a:schemeClr>
                </a:solidFill>
              </a:rPr>
              <a:t>How to make a PULL REQUEST:</a:t>
            </a:r>
            <a:br>
              <a:rPr lang="en-IN" b="1" i="1" u="sng" dirty="0">
                <a:solidFill>
                  <a:schemeClr val="accent2">
                    <a:lumMod val="75000"/>
                  </a:schemeClr>
                </a:solidFill>
              </a:rPr>
            </a:br>
            <a:endParaRPr lang="en-IN" b="1" i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D57F1-8797-1588-E048-37E1CE37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 From the open repository in the GitHub, select the Create button and select Pull request in the This repository section of the dropdown menu.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 Fill out the rest of the pull request form.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 Click on the Create pull request.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71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339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Wingdings</vt:lpstr>
      <vt:lpstr>Office Theme</vt:lpstr>
      <vt:lpstr>Difference between Git and GitHub</vt:lpstr>
      <vt:lpstr>Git or Github allows so, somebody always has a state tracking exactly what changes were made at any time. It makes history backup enabled like the save as button.    </vt:lpstr>
      <vt:lpstr>How to make a PULL REQUEST: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Git and GitHub</dc:title>
  <dc:creator>JANMEJAYA PADHAN</dc:creator>
  <cp:lastModifiedBy>JANMEJAYA PADHAN</cp:lastModifiedBy>
  <cp:revision>1</cp:revision>
  <dcterms:created xsi:type="dcterms:W3CDTF">2023-02-08T10:46:08Z</dcterms:created>
  <dcterms:modified xsi:type="dcterms:W3CDTF">2023-02-08T14:19:48Z</dcterms:modified>
</cp:coreProperties>
</file>