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490311-F65E-4555-8B19-81AD77C8F5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81FC4A1-B4B5-48C5-9EC1-5B7FCDA942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D2B4AAA-280A-48FB-B739-A50FA418F1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9B5CE2-DAED-49E7-A14A-ABBD18BD33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D69862-4057-4839-BB77-0B36DCCAB9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335277-D9EF-4982-9079-2F27AFED58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5DF6818-7F40-4BE2-9CAA-F0526EBDAC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FE2254C-5C11-4EEF-A6B5-44432C1A1B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E1CB249-5B75-4185-A2FA-FCFE66094D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6C6F940-8799-494C-A6A0-8146049526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B44E5F9-22F0-4FCC-AE2B-85C3DD6825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57CF35-D912-408F-B50C-85FC7A6C4AC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1B62F9-3043-4732-9726-16A12FF489FF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7B06F7-F995-4A51-B039-F8BF5065EB69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to edit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text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nd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hi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rd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CD9E08-3561-4AF0-875B-1C4B11343955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3C9CDC-527C-4FD3-BC0B-BB3433AFA5E4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8A6845-F40F-4263-A8A2-F975034CFD7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0F2109-8531-475B-BD1B-BA67A988D97C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A7CBEA-E49E-4DA0-BE16-8295186C4B2E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8E849D-4E36-45B1-8DA0-95EE33668B27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CEDB81-CE3F-4868-A255-C12FDD96BF76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E507F5-67D6-4F95-8809-790E1BFD547C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060640" y="833400"/>
            <a:ext cx="9841680" cy="86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5819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chemeClr val="dk1"/>
                </a:solidFill>
                <a:latin typeface="Calibri Light"/>
              </a:rPr>
              <a:t>Data Structures and Algorithms 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897560" y="39765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65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Team Members 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Shweta Jadhav – 612303071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Janhavi Jain – 612303073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Gauri Kale – 612303078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4"/>
          <p:cNvSpPr/>
          <p:nvPr/>
        </p:nvSpPr>
        <p:spPr>
          <a:xfrm>
            <a:off x="1454760" y="2349360"/>
            <a:ext cx="94784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Decentralized Transaction Verification and Storage System (Blockchain)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Picture 2" descr="COEP Technological University"/>
          <p:cNvPicPr/>
          <p:nvPr/>
        </p:nvPicPr>
        <p:blipFill>
          <a:blip r:embed="rId1"/>
          <a:stretch/>
        </p:blipFill>
        <p:spPr>
          <a:xfrm>
            <a:off x="289440" y="97200"/>
            <a:ext cx="1607760" cy="191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436440" cy="63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092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Pointer Diagram : Hash Table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1059120" y="1352160"/>
            <a:ext cx="10073160" cy="512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5693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Operations Performed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846440" y="1687680"/>
            <a:ext cx="7491600" cy="270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Add a new Block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Mining Operation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View BlockChain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Validate BlockChain Integrity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Search Transactions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Network Connections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60480" y="589680"/>
            <a:ext cx="4870440" cy="70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Flow of the Program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Content Placeholder 4" descr=""/>
          <p:cNvPicPr/>
          <p:nvPr/>
        </p:nvPicPr>
        <p:blipFill>
          <a:blip r:embed="rId1"/>
          <a:stretch/>
        </p:blipFill>
        <p:spPr>
          <a:xfrm>
            <a:off x="3808080" y="1619280"/>
            <a:ext cx="4575240" cy="492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Add A new Block To the Block 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TextBox 5"/>
          <p:cNvSpPr/>
          <p:nvPr/>
        </p:nvSpPr>
        <p:spPr>
          <a:xfrm>
            <a:off x="1828080" y="1475280"/>
            <a:ext cx="484416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1. Read a CSV File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2. Merge Sort (according to sender IDs)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3. Validating all the transaction withing given block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4. Updating Balance in the wallet according to the transactions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5. Generation of Merkel Root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6. Mining of the Block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7. Adding new block to the block chain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9" descr=""/>
          <p:cNvPicPr/>
          <p:nvPr/>
        </p:nvPicPr>
        <p:blipFill>
          <a:blip r:embed="rId1"/>
          <a:stretch/>
        </p:blipFill>
        <p:spPr>
          <a:xfrm>
            <a:off x="7365600" y="1264680"/>
            <a:ext cx="3626280" cy="54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80000"/>
            <a:ext cx="443016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Mining Operation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9" name="Content Placeholder 4" descr=""/>
          <p:cNvPicPr/>
          <p:nvPr/>
        </p:nvPicPr>
        <p:blipFill>
          <a:blip r:embed="rId1"/>
          <a:stretch/>
        </p:blipFill>
        <p:spPr>
          <a:xfrm>
            <a:off x="3869280" y="1213920"/>
            <a:ext cx="4788000" cy="523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952680" cy="75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Validate Block Chain Integrity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604520" y="1376640"/>
            <a:ext cx="999108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If Block Chain empty then returns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For genesis block, checks that index = 1, prev hash is a zero string or not, current hash is correct or not. If not then corruption is found.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Checks till block chain ends 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prev hash of current block == curr hash of previous block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index of current block = index of prev block + 1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check for current hash of every block.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if corruption is found then it will print the block number in which corruption is found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4862520" cy="71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Search Transactions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825560" y="1802160"/>
            <a:ext cx="8272800" cy="147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While adding block, the transaction ids involving transactions of that user node (eg. Public-id-0001) will be hashed and the pointer to transaction details will be stored in the hash table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128640" cy="63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24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Networking Connections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1731600" y="1537560"/>
            <a:ext cx="8728560" cy="497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What is a Blockchain 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143440" y="1540080"/>
            <a:ext cx="8915040" cy="497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390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6161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61616"/>
                </a:solidFill>
                <a:latin typeface="IBM Plex Sans"/>
              </a:rPr>
              <a:t>Blockchain is a shared, immutable ledger that facilitates the process of recording transactions and tracking assets in a business network.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6161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61616"/>
                </a:solidFill>
                <a:latin typeface="IBM Plex Sans"/>
              </a:rPr>
              <a:t>Features of Blockchain 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Immutability : ensures data cannot be altered, enhancing security and transparency.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Decentralization : Eliminates the need for a central authority, providing greater security and transparency.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Enhanced Security : achieved through encryption, hashing, and consensus mechanism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Distributed ledgers : make all transaction details visible and tamper-proof.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Data can not be corrupted.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Transparancy.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Applications : Cryptocurrency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AutoShape 4"/>
          <p:cNvSpPr/>
          <p:nvPr/>
        </p:nvSpPr>
        <p:spPr>
          <a:xfrm>
            <a:off x="5486400" y="31240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390720" cy="5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How </a:t>
            </a:r>
            <a:r>
              <a:rPr b="0" lang="en-IN" sz="4000" spc="-1" strike="noStrike">
                <a:solidFill>
                  <a:schemeClr val="dk1"/>
                </a:solidFill>
                <a:latin typeface="Calibri Light"/>
              </a:rPr>
              <a:t>Blockchain</a:t>
            </a: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 Works 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5" name="Content Placeholder 4" descr=""/>
          <p:cNvPicPr/>
          <p:nvPr/>
        </p:nvPicPr>
        <p:blipFill>
          <a:blip r:embed="rId1"/>
          <a:stretch/>
        </p:blipFill>
        <p:spPr>
          <a:xfrm>
            <a:off x="2106360" y="1521000"/>
            <a:ext cx="7979040" cy="47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097720" y="807120"/>
            <a:ext cx="7693560" cy="97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5400" spc="-1" strike="noStrike">
                <a:solidFill>
                  <a:schemeClr val="dk1"/>
                </a:solidFill>
                <a:latin typeface="Calibri Light"/>
              </a:rPr>
              <a:t>Data Structures Used :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2475000" y="2529000"/>
            <a:ext cx="4428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400" spc="-1" strike="noStrike">
                <a:solidFill>
                  <a:schemeClr val="dk1"/>
                </a:solidFill>
                <a:latin typeface="Calibri"/>
              </a:rPr>
              <a:t>Linked List :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400" spc="-1" strike="noStrike">
                <a:solidFill>
                  <a:schemeClr val="dk1"/>
                </a:solidFill>
                <a:latin typeface="Calibri"/>
              </a:rPr>
              <a:t>Merkle Tree :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400" spc="-1" strike="noStrike">
                <a:solidFill>
                  <a:schemeClr val="dk1"/>
                </a:solidFill>
                <a:latin typeface="Calibri"/>
              </a:rPr>
              <a:t>Hash Table :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570400" y="702720"/>
            <a:ext cx="5529600" cy="73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Other implementations :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665000" y="2260080"/>
            <a:ext cx="9978480" cy="202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Merge Sort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OpenSSL library used for SHA256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Socket Programming for Network Connections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36120" y="2853000"/>
            <a:ext cx="4084200" cy="83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Data Format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1" name="Content Placeholder 4" descr=""/>
          <p:cNvPicPr/>
          <p:nvPr/>
        </p:nvPicPr>
        <p:blipFill>
          <a:blip r:embed="rId1"/>
          <a:stretch/>
        </p:blipFill>
        <p:spPr>
          <a:xfrm>
            <a:off x="4471560" y="603000"/>
            <a:ext cx="5594760" cy="56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69040" y="640440"/>
            <a:ext cx="832356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092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Pointer Diagrams : blockData and Block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980000" y="1559160"/>
            <a:ext cx="9372240" cy="50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75680" y="438840"/>
            <a:ext cx="8710920" cy="106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092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Pointer Diagrams of Structures: Info Structure And Wallet Structure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460440" y="1689480"/>
            <a:ext cx="4835880" cy="434772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2"/>
          <a:stretch/>
        </p:blipFill>
        <p:spPr>
          <a:xfrm>
            <a:off x="5747760" y="1840320"/>
            <a:ext cx="6269040" cy="404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756480" cy="63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Pointer Diagram: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707760" y="1769760"/>
            <a:ext cx="10776240" cy="40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LibreOffice/24.2.5.2$Linux_X86_64 LibreOffice_project/420$Build-2</Application>
  <AppVersion>15.0000</AppVersion>
  <Words>407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2024-12-05T09:30:39Z</dcterms:created>
  <dc:creator>Gauri Kale</dc:creator>
  <dc:description/>
  <dc:language>en-IN</dc:language>
  <cp:lastModifiedBy/>
  <dcterms:modified xsi:type="dcterms:W3CDTF">2024-12-05T21:45:27Z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