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62" r:id="rId3"/>
    <p:sldId id="260" r:id="rId4"/>
    <p:sldId id="261" r:id="rId5"/>
    <p:sldId id="263" r:id="rId6"/>
    <p:sldId id="257" r:id="rId7"/>
    <p:sldId id="258" r:id="rId8"/>
    <p:sldId id="264" r:id="rId9"/>
    <p:sldId id="25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AB57D-EB79-47A1-94A2-17F86984087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D4C2BDD-5226-48A0-A8CB-1710BE1F06B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Working as a Team</a:t>
          </a:r>
          <a:endParaRPr lang="en-US"/>
        </a:p>
      </dgm:t>
    </dgm:pt>
    <dgm:pt modelId="{76F3BC23-3D00-447F-AA16-4EF4F2F3718C}" type="parTrans" cxnId="{0AEA2D84-5AA5-4389-8819-D92ADA222B76}">
      <dgm:prSet/>
      <dgm:spPr/>
      <dgm:t>
        <a:bodyPr/>
        <a:lstStyle/>
        <a:p>
          <a:endParaRPr lang="en-US"/>
        </a:p>
      </dgm:t>
    </dgm:pt>
    <dgm:pt modelId="{9F60D15F-B030-4581-B192-2037DD0C73FE}" type="sibTrans" cxnId="{0AEA2D84-5AA5-4389-8819-D92ADA222B7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8EEAD01-2614-4847-BBFA-36282E9E734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The work with Unity</a:t>
          </a:r>
          <a:endParaRPr lang="en-US"/>
        </a:p>
      </dgm:t>
    </dgm:pt>
    <dgm:pt modelId="{0C7333C2-F402-4BF1-B0D2-E8366FD2AE6F}" type="parTrans" cxnId="{506604DE-19CF-42A5-B783-5BA5EBBD02F8}">
      <dgm:prSet/>
      <dgm:spPr/>
      <dgm:t>
        <a:bodyPr/>
        <a:lstStyle/>
        <a:p>
          <a:endParaRPr lang="en-US"/>
        </a:p>
      </dgm:t>
    </dgm:pt>
    <dgm:pt modelId="{8DA20CCA-2473-4099-B9C6-A1D9832CEBDA}" type="sibTrans" cxnId="{506604DE-19CF-42A5-B783-5BA5EBBD02F8}">
      <dgm:prSet/>
      <dgm:spPr/>
      <dgm:t>
        <a:bodyPr/>
        <a:lstStyle/>
        <a:p>
          <a:endParaRPr lang="en-US"/>
        </a:p>
      </dgm:t>
    </dgm:pt>
    <dgm:pt modelId="{91895360-6FB8-44B9-B87C-7B7C441C5F42}" type="pres">
      <dgm:prSet presAssocID="{7AEAB57D-EB79-47A1-94A2-17F86984087D}" presName="root" presStyleCnt="0">
        <dgm:presLayoutVars>
          <dgm:dir/>
          <dgm:resizeHandles val="exact"/>
        </dgm:presLayoutVars>
      </dgm:prSet>
      <dgm:spPr/>
    </dgm:pt>
    <dgm:pt modelId="{C05CFFDC-5E9D-48BC-8884-6F9E1EAF0431}" type="pres">
      <dgm:prSet presAssocID="{7D4C2BDD-5226-48A0-A8CB-1710BE1F06B1}" presName="compNode" presStyleCnt="0"/>
      <dgm:spPr/>
    </dgm:pt>
    <dgm:pt modelId="{301075D2-6B6F-4FEB-AD3E-E2C1CFA52A5A}" type="pres">
      <dgm:prSet presAssocID="{7D4C2BDD-5226-48A0-A8CB-1710BE1F06B1}" presName="iconBgRect" presStyleLbl="bgShp" presStyleIdx="0" presStyleCnt="2"/>
      <dgm:spPr/>
    </dgm:pt>
    <dgm:pt modelId="{AA3EF4E3-A482-4302-8EB2-00E769800860}" type="pres">
      <dgm:prSet presAssocID="{7D4C2BDD-5226-48A0-A8CB-1710BE1F06B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nutzer"/>
        </a:ext>
      </dgm:extLst>
    </dgm:pt>
    <dgm:pt modelId="{37389B4E-9F32-48E7-8B8E-3041BC1912C0}" type="pres">
      <dgm:prSet presAssocID="{7D4C2BDD-5226-48A0-A8CB-1710BE1F06B1}" presName="spaceRect" presStyleCnt="0"/>
      <dgm:spPr/>
    </dgm:pt>
    <dgm:pt modelId="{CFB3B524-32BF-4494-ACE5-C27535AD84DF}" type="pres">
      <dgm:prSet presAssocID="{7D4C2BDD-5226-48A0-A8CB-1710BE1F06B1}" presName="textRect" presStyleLbl="revTx" presStyleIdx="0" presStyleCnt="2">
        <dgm:presLayoutVars>
          <dgm:chMax val="1"/>
          <dgm:chPref val="1"/>
        </dgm:presLayoutVars>
      </dgm:prSet>
      <dgm:spPr/>
    </dgm:pt>
    <dgm:pt modelId="{C1EDA1DE-05F3-4C61-AF0A-0C667473EC97}" type="pres">
      <dgm:prSet presAssocID="{9F60D15F-B030-4581-B192-2037DD0C73FE}" presName="sibTrans" presStyleCnt="0"/>
      <dgm:spPr/>
    </dgm:pt>
    <dgm:pt modelId="{999DE143-9AC4-414D-A8B6-8A3115D48705}" type="pres">
      <dgm:prSet presAssocID="{D8EEAD01-2614-4847-BBFA-36282E9E734A}" presName="compNode" presStyleCnt="0"/>
      <dgm:spPr/>
    </dgm:pt>
    <dgm:pt modelId="{313866D8-9182-4866-90E9-ABC4D7EF2BD3}" type="pres">
      <dgm:prSet presAssocID="{D8EEAD01-2614-4847-BBFA-36282E9E734A}" presName="iconBgRect" presStyleLbl="bgShp" presStyleIdx="1" presStyleCnt="2"/>
      <dgm:spPr/>
    </dgm:pt>
    <dgm:pt modelId="{C21A27E0-276F-48D5-8AE3-8E7571FFAAC9}" type="pres">
      <dgm:prSet presAssocID="{D8EEAD01-2614-4847-BBFA-36282E9E734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chlag"/>
        </a:ext>
      </dgm:extLst>
    </dgm:pt>
    <dgm:pt modelId="{FDE5AC85-3184-43E9-A01F-B79CA3D0E2AA}" type="pres">
      <dgm:prSet presAssocID="{D8EEAD01-2614-4847-BBFA-36282E9E734A}" presName="spaceRect" presStyleCnt="0"/>
      <dgm:spPr/>
    </dgm:pt>
    <dgm:pt modelId="{EFF8CEF0-FA14-4524-AC77-12F36D6E0C0C}" type="pres">
      <dgm:prSet presAssocID="{D8EEAD01-2614-4847-BBFA-36282E9E734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A8E3632-6EE5-467A-897B-E98DAD4F926A}" type="presOf" srcId="{7D4C2BDD-5226-48A0-A8CB-1710BE1F06B1}" destId="{CFB3B524-32BF-4494-ACE5-C27535AD84DF}" srcOrd="0" destOrd="0" presId="urn:microsoft.com/office/officeart/2018/5/layout/IconCircleLabelList"/>
    <dgm:cxn modelId="{C613703D-D8C3-4285-B404-C67972EFD802}" type="presOf" srcId="{7AEAB57D-EB79-47A1-94A2-17F86984087D}" destId="{91895360-6FB8-44B9-B87C-7B7C441C5F42}" srcOrd="0" destOrd="0" presId="urn:microsoft.com/office/officeart/2018/5/layout/IconCircleLabelList"/>
    <dgm:cxn modelId="{0AEA2D84-5AA5-4389-8819-D92ADA222B76}" srcId="{7AEAB57D-EB79-47A1-94A2-17F86984087D}" destId="{7D4C2BDD-5226-48A0-A8CB-1710BE1F06B1}" srcOrd="0" destOrd="0" parTransId="{76F3BC23-3D00-447F-AA16-4EF4F2F3718C}" sibTransId="{9F60D15F-B030-4581-B192-2037DD0C73FE}"/>
    <dgm:cxn modelId="{D5D911C2-F25D-4346-AD44-5A98ABD76F61}" type="presOf" srcId="{D8EEAD01-2614-4847-BBFA-36282E9E734A}" destId="{EFF8CEF0-FA14-4524-AC77-12F36D6E0C0C}" srcOrd="0" destOrd="0" presId="urn:microsoft.com/office/officeart/2018/5/layout/IconCircleLabelList"/>
    <dgm:cxn modelId="{506604DE-19CF-42A5-B783-5BA5EBBD02F8}" srcId="{7AEAB57D-EB79-47A1-94A2-17F86984087D}" destId="{D8EEAD01-2614-4847-BBFA-36282E9E734A}" srcOrd="1" destOrd="0" parTransId="{0C7333C2-F402-4BF1-B0D2-E8366FD2AE6F}" sibTransId="{8DA20CCA-2473-4099-B9C6-A1D9832CEBDA}"/>
    <dgm:cxn modelId="{9B6FEDDD-25A6-4D08-AE38-F69C2A6965C8}" type="presParOf" srcId="{91895360-6FB8-44B9-B87C-7B7C441C5F42}" destId="{C05CFFDC-5E9D-48BC-8884-6F9E1EAF0431}" srcOrd="0" destOrd="0" presId="urn:microsoft.com/office/officeart/2018/5/layout/IconCircleLabelList"/>
    <dgm:cxn modelId="{470976E4-B93D-4381-AC15-7D0E443CCA87}" type="presParOf" srcId="{C05CFFDC-5E9D-48BC-8884-6F9E1EAF0431}" destId="{301075D2-6B6F-4FEB-AD3E-E2C1CFA52A5A}" srcOrd="0" destOrd="0" presId="urn:microsoft.com/office/officeart/2018/5/layout/IconCircleLabelList"/>
    <dgm:cxn modelId="{1567728F-D5A0-43CF-B69B-C005B09F8F5A}" type="presParOf" srcId="{C05CFFDC-5E9D-48BC-8884-6F9E1EAF0431}" destId="{AA3EF4E3-A482-4302-8EB2-00E769800860}" srcOrd="1" destOrd="0" presId="urn:microsoft.com/office/officeart/2018/5/layout/IconCircleLabelList"/>
    <dgm:cxn modelId="{DD6BB383-C8F4-4DA3-B1A5-FF9E7A6D273C}" type="presParOf" srcId="{C05CFFDC-5E9D-48BC-8884-6F9E1EAF0431}" destId="{37389B4E-9F32-48E7-8B8E-3041BC1912C0}" srcOrd="2" destOrd="0" presId="urn:microsoft.com/office/officeart/2018/5/layout/IconCircleLabelList"/>
    <dgm:cxn modelId="{1047C1D8-851D-4AF0-8710-521B76338AA9}" type="presParOf" srcId="{C05CFFDC-5E9D-48BC-8884-6F9E1EAF0431}" destId="{CFB3B524-32BF-4494-ACE5-C27535AD84DF}" srcOrd="3" destOrd="0" presId="urn:microsoft.com/office/officeart/2018/5/layout/IconCircleLabelList"/>
    <dgm:cxn modelId="{B607EC99-CEA3-41C2-BEAC-D47967998729}" type="presParOf" srcId="{91895360-6FB8-44B9-B87C-7B7C441C5F42}" destId="{C1EDA1DE-05F3-4C61-AF0A-0C667473EC97}" srcOrd="1" destOrd="0" presId="urn:microsoft.com/office/officeart/2018/5/layout/IconCircleLabelList"/>
    <dgm:cxn modelId="{42F72462-71CA-4C5D-AD22-D907A57A8A8A}" type="presParOf" srcId="{91895360-6FB8-44B9-B87C-7B7C441C5F42}" destId="{999DE143-9AC4-414D-A8B6-8A3115D48705}" srcOrd="2" destOrd="0" presId="urn:microsoft.com/office/officeart/2018/5/layout/IconCircleLabelList"/>
    <dgm:cxn modelId="{61BC07CB-54FB-4DCB-8E8C-2B21F70FDFF4}" type="presParOf" srcId="{999DE143-9AC4-414D-A8B6-8A3115D48705}" destId="{313866D8-9182-4866-90E9-ABC4D7EF2BD3}" srcOrd="0" destOrd="0" presId="urn:microsoft.com/office/officeart/2018/5/layout/IconCircleLabelList"/>
    <dgm:cxn modelId="{5BFCD918-3A47-4651-92A4-31FBB60C1F10}" type="presParOf" srcId="{999DE143-9AC4-414D-A8B6-8A3115D48705}" destId="{C21A27E0-276F-48D5-8AE3-8E7571FFAAC9}" srcOrd="1" destOrd="0" presId="urn:microsoft.com/office/officeart/2018/5/layout/IconCircleLabelList"/>
    <dgm:cxn modelId="{FF312AE5-CB68-468B-A608-0292698ECFC6}" type="presParOf" srcId="{999DE143-9AC4-414D-A8B6-8A3115D48705}" destId="{FDE5AC85-3184-43E9-A01F-B79CA3D0E2AA}" srcOrd="2" destOrd="0" presId="urn:microsoft.com/office/officeart/2018/5/layout/IconCircleLabelList"/>
    <dgm:cxn modelId="{DE75C96D-34B7-46A4-BF23-2BD277D83E64}" type="presParOf" srcId="{999DE143-9AC4-414D-A8B6-8A3115D48705}" destId="{EFF8CEF0-FA14-4524-AC77-12F36D6E0C0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3F1C9D-CBEF-4830-B082-BDA20BC82C7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6BBE55B-360E-4BDA-8D01-13A50331D451}">
      <dgm:prSet/>
      <dgm:spPr/>
      <dgm:t>
        <a:bodyPr/>
        <a:lstStyle/>
        <a:p>
          <a:r>
            <a:rPr lang="de-CH"/>
            <a:t>Driving a Truck in a Sovietish kind World.</a:t>
          </a:r>
          <a:endParaRPr lang="en-US"/>
        </a:p>
      </dgm:t>
    </dgm:pt>
    <dgm:pt modelId="{B7EC02C1-2072-4BD8-8AE2-10A930CBC4A3}" type="parTrans" cxnId="{2D940D4E-FEEF-4383-9CA1-F4ED07172255}">
      <dgm:prSet/>
      <dgm:spPr/>
      <dgm:t>
        <a:bodyPr/>
        <a:lstStyle/>
        <a:p>
          <a:endParaRPr lang="en-US"/>
        </a:p>
      </dgm:t>
    </dgm:pt>
    <dgm:pt modelId="{EA79B394-798F-4C68-A1DB-783D4C589781}" type="sibTrans" cxnId="{2D940D4E-FEEF-4383-9CA1-F4ED07172255}">
      <dgm:prSet/>
      <dgm:spPr/>
      <dgm:t>
        <a:bodyPr/>
        <a:lstStyle/>
        <a:p>
          <a:endParaRPr lang="en-US"/>
        </a:p>
      </dgm:t>
    </dgm:pt>
    <dgm:pt modelId="{A901C297-9E5B-42AA-A5B2-B74D2D0D269B}">
      <dgm:prSet/>
      <dgm:spPr/>
      <dgm:t>
        <a:bodyPr/>
        <a:lstStyle/>
        <a:p>
          <a:r>
            <a:rPr lang="de-CH"/>
            <a:t>Find the Destination Point.</a:t>
          </a:r>
          <a:endParaRPr lang="en-US"/>
        </a:p>
      </dgm:t>
    </dgm:pt>
    <dgm:pt modelId="{AAE1E607-8FBC-4263-97AB-C446EC9A99E9}" type="parTrans" cxnId="{FC4F0F40-A624-4977-9158-6AD4E81BDC44}">
      <dgm:prSet/>
      <dgm:spPr/>
      <dgm:t>
        <a:bodyPr/>
        <a:lstStyle/>
        <a:p>
          <a:endParaRPr lang="en-US"/>
        </a:p>
      </dgm:t>
    </dgm:pt>
    <dgm:pt modelId="{DC8ECF03-F96E-4C2B-A263-25054C5FAEE0}" type="sibTrans" cxnId="{FC4F0F40-A624-4977-9158-6AD4E81BDC44}">
      <dgm:prSet/>
      <dgm:spPr/>
      <dgm:t>
        <a:bodyPr/>
        <a:lstStyle/>
        <a:p>
          <a:endParaRPr lang="en-US"/>
        </a:p>
      </dgm:t>
    </dgm:pt>
    <dgm:pt modelId="{E7866432-229C-4E27-B417-DE784919CB69}" type="pres">
      <dgm:prSet presAssocID="{D03F1C9D-CBEF-4830-B082-BDA20BC82C78}" presName="root" presStyleCnt="0">
        <dgm:presLayoutVars>
          <dgm:dir/>
          <dgm:resizeHandles val="exact"/>
        </dgm:presLayoutVars>
      </dgm:prSet>
      <dgm:spPr/>
    </dgm:pt>
    <dgm:pt modelId="{E1FB7B5C-0EE9-461D-9D64-9F9AF8142864}" type="pres">
      <dgm:prSet presAssocID="{46BBE55B-360E-4BDA-8D01-13A50331D451}" presName="compNode" presStyleCnt="0"/>
      <dgm:spPr/>
    </dgm:pt>
    <dgm:pt modelId="{56B316F0-C4DE-47C4-BC52-6B8021FFCE9A}" type="pres">
      <dgm:prSet presAssocID="{46BBE55B-360E-4BDA-8D01-13A50331D45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KW"/>
        </a:ext>
      </dgm:extLst>
    </dgm:pt>
    <dgm:pt modelId="{C03787F9-C3A7-4D57-AF6F-4B9F22943F4C}" type="pres">
      <dgm:prSet presAssocID="{46BBE55B-360E-4BDA-8D01-13A50331D451}" presName="spaceRect" presStyleCnt="0"/>
      <dgm:spPr/>
    </dgm:pt>
    <dgm:pt modelId="{ACF0C657-35EC-41D4-996E-FF7F8F321EBD}" type="pres">
      <dgm:prSet presAssocID="{46BBE55B-360E-4BDA-8D01-13A50331D451}" presName="textRect" presStyleLbl="revTx" presStyleIdx="0" presStyleCnt="2">
        <dgm:presLayoutVars>
          <dgm:chMax val="1"/>
          <dgm:chPref val="1"/>
        </dgm:presLayoutVars>
      </dgm:prSet>
      <dgm:spPr/>
    </dgm:pt>
    <dgm:pt modelId="{5C6B8750-6CB4-4250-B0E3-735018D74F88}" type="pres">
      <dgm:prSet presAssocID="{EA79B394-798F-4C68-A1DB-783D4C589781}" presName="sibTrans" presStyleCnt="0"/>
      <dgm:spPr/>
    </dgm:pt>
    <dgm:pt modelId="{341FDB72-3A06-48B9-9185-90F48A3A6FCD}" type="pres">
      <dgm:prSet presAssocID="{A901C297-9E5B-42AA-A5B2-B74D2D0D269B}" presName="compNode" presStyleCnt="0"/>
      <dgm:spPr/>
    </dgm:pt>
    <dgm:pt modelId="{FD2DD13E-3CF5-4622-937F-7B9ADDA1704E}" type="pres">
      <dgm:prSet presAssocID="{A901C297-9E5B-42AA-A5B2-B74D2D0D269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chtung"/>
        </a:ext>
      </dgm:extLst>
    </dgm:pt>
    <dgm:pt modelId="{0C03270A-8948-44BB-A99C-110DF7D606A3}" type="pres">
      <dgm:prSet presAssocID="{A901C297-9E5B-42AA-A5B2-B74D2D0D269B}" presName="spaceRect" presStyleCnt="0"/>
      <dgm:spPr/>
    </dgm:pt>
    <dgm:pt modelId="{ABD76563-6712-45BE-9079-FE22FC4CE016}" type="pres">
      <dgm:prSet presAssocID="{A901C297-9E5B-42AA-A5B2-B74D2D0D269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C4F0F40-A624-4977-9158-6AD4E81BDC44}" srcId="{D03F1C9D-CBEF-4830-B082-BDA20BC82C78}" destId="{A901C297-9E5B-42AA-A5B2-B74D2D0D269B}" srcOrd="1" destOrd="0" parTransId="{AAE1E607-8FBC-4263-97AB-C446EC9A99E9}" sibTransId="{DC8ECF03-F96E-4C2B-A263-25054C5FAEE0}"/>
    <dgm:cxn modelId="{02F7DA5B-E4B4-4652-B69B-61C1BE019A33}" type="presOf" srcId="{A901C297-9E5B-42AA-A5B2-B74D2D0D269B}" destId="{ABD76563-6712-45BE-9079-FE22FC4CE016}" srcOrd="0" destOrd="0" presId="urn:microsoft.com/office/officeart/2018/2/layout/IconLabelList"/>
    <dgm:cxn modelId="{2D940D4E-FEEF-4383-9CA1-F4ED07172255}" srcId="{D03F1C9D-CBEF-4830-B082-BDA20BC82C78}" destId="{46BBE55B-360E-4BDA-8D01-13A50331D451}" srcOrd="0" destOrd="0" parTransId="{B7EC02C1-2072-4BD8-8AE2-10A930CBC4A3}" sibTransId="{EA79B394-798F-4C68-A1DB-783D4C589781}"/>
    <dgm:cxn modelId="{62AB8189-FC1B-4AF5-9059-44E5073B7F4E}" type="presOf" srcId="{46BBE55B-360E-4BDA-8D01-13A50331D451}" destId="{ACF0C657-35EC-41D4-996E-FF7F8F321EBD}" srcOrd="0" destOrd="0" presId="urn:microsoft.com/office/officeart/2018/2/layout/IconLabelList"/>
    <dgm:cxn modelId="{133449F4-0367-414F-9CBE-B0B81F58D775}" type="presOf" srcId="{D03F1C9D-CBEF-4830-B082-BDA20BC82C78}" destId="{E7866432-229C-4E27-B417-DE784919CB69}" srcOrd="0" destOrd="0" presId="urn:microsoft.com/office/officeart/2018/2/layout/IconLabelList"/>
    <dgm:cxn modelId="{82BB6C78-AE1B-4105-8671-7DED0B40DAC1}" type="presParOf" srcId="{E7866432-229C-4E27-B417-DE784919CB69}" destId="{E1FB7B5C-0EE9-461D-9D64-9F9AF8142864}" srcOrd="0" destOrd="0" presId="urn:microsoft.com/office/officeart/2018/2/layout/IconLabelList"/>
    <dgm:cxn modelId="{11C7DAE3-1A87-4DF0-B88A-E7D3E8948E7F}" type="presParOf" srcId="{E1FB7B5C-0EE9-461D-9D64-9F9AF8142864}" destId="{56B316F0-C4DE-47C4-BC52-6B8021FFCE9A}" srcOrd="0" destOrd="0" presId="urn:microsoft.com/office/officeart/2018/2/layout/IconLabelList"/>
    <dgm:cxn modelId="{DAB12039-0424-4010-8456-681080E8E906}" type="presParOf" srcId="{E1FB7B5C-0EE9-461D-9D64-9F9AF8142864}" destId="{C03787F9-C3A7-4D57-AF6F-4B9F22943F4C}" srcOrd="1" destOrd="0" presId="urn:microsoft.com/office/officeart/2018/2/layout/IconLabelList"/>
    <dgm:cxn modelId="{5AE32D82-9CCA-4E94-870E-ED70AF440D4D}" type="presParOf" srcId="{E1FB7B5C-0EE9-461D-9D64-9F9AF8142864}" destId="{ACF0C657-35EC-41D4-996E-FF7F8F321EBD}" srcOrd="2" destOrd="0" presId="urn:microsoft.com/office/officeart/2018/2/layout/IconLabelList"/>
    <dgm:cxn modelId="{817B520D-F36E-4205-BCE3-E728FFAF3225}" type="presParOf" srcId="{E7866432-229C-4E27-B417-DE784919CB69}" destId="{5C6B8750-6CB4-4250-B0E3-735018D74F88}" srcOrd="1" destOrd="0" presId="urn:microsoft.com/office/officeart/2018/2/layout/IconLabelList"/>
    <dgm:cxn modelId="{8867ACC4-FFCD-4317-B8F9-936A6D1CCC88}" type="presParOf" srcId="{E7866432-229C-4E27-B417-DE784919CB69}" destId="{341FDB72-3A06-48B9-9185-90F48A3A6FCD}" srcOrd="2" destOrd="0" presId="urn:microsoft.com/office/officeart/2018/2/layout/IconLabelList"/>
    <dgm:cxn modelId="{912AE18D-AB66-4634-A47B-A78E293F8058}" type="presParOf" srcId="{341FDB72-3A06-48B9-9185-90F48A3A6FCD}" destId="{FD2DD13E-3CF5-4622-937F-7B9ADDA1704E}" srcOrd="0" destOrd="0" presId="urn:microsoft.com/office/officeart/2018/2/layout/IconLabelList"/>
    <dgm:cxn modelId="{966D439B-68CB-4282-B417-031E97A13B9D}" type="presParOf" srcId="{341FDB72-3A06-48B9-9185-90F48A3A6FCD}" destId="{0C03270A-8948-44BB-A99C-110DF7D606A3}" srcOrd="1" destOrd="0" presId="urn:microsoft.com/office/officeart/2018/2/layout/IconLabelList"/>
    <dgm:cxn modelId="{A73C6AC2-3D0E-4F92-A7B9-4C6C888F10F7}" type="presParOf" srcId="{341FDB72-3A06-48B9-9185-90F48A3A6FCD}" destId="{ABD76563-6712-45BE-9079-FE22FC4CE01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EAE03D-004B-4E44-85DE-BAFF892FBCB9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7A195EE-FF68-40CA-B339-F02686C99C6F}">
      <dgm:prSet/>
      <dgm:spPr/>
      <dgm:t>
        <a:bodyPr/>
        <a:lstStyle/>
        <a:p>
          <a:r>
            <a:rPr lang="de-CH"/>
            <a:t>5 Assets Dowloaded</a:t>
          </a:r>
          <a:endParaRPr lang="en-US"/>
        </a:p>
      </dgm:t>
    </dgm:pt>
    <dgm:pt modelId="{B30A2400-374B-4ABE-9EFE-E69DF3B95D80}" type="parTrans" cxnId="{53CDC1DA-4449-4B8C-933D-EC96BBE3B479}">
      <dgm:prSet/>
      <dgm:spPr/>
      <dgm:t>
        <a:bodyPr/>
        <a:lstStyle/>
        <a:p>
          <a:endParaRPr lang="en-US"/>
        </a:p>
      </dgm:t>
    </dgm:pt>
    <dgm:pt modelId="{251D2089-6768-436F-90B6-04B85DCD8875}" type="sibTrans" cxnId="{53CDC1DA-4449-4B8C-933D-EC96BBE3B479}">
      <dgm:prSet/>
      <dgm:spPr/>
      <dgm:t>
        <a:bodyPr/>
        <a:lstStyle/>
        <a:p>
          <a:endParaRPr lang="en-US"/>
        </a:p>
      </dgm:t>
    </dgm:pt>
    <dgm:pt modelId="{CEE1236E-9B0C-452C-B67D-CA7D643B6FF6}">
      <dgm:prSet/>
      <dgm:spPr/>
      <dgm:t>
        <a:bodyPr/>
        <a:lstStyle/>
        <a:p>
          <a:r>
            <a:rPr lang="de-CH"/>
            <a:t>Unity Engine</a:t>
          </a:r>
          <a:endParaRPr lang="en-US"/>
        </a:p>
      </dgm:t>
    </dgm:pt>
    <dgm:pt modelId="{DF3B9933-4F31-4BF2-92A3-EA46944D14FD}" type="parTrans" cxnId="{DB35F513-0A30-4CB4-9B0B-DB28F500867C}">
      <dgm:prSet/>
      <dgm:spPr/>
      <dgm:t>
        <a:bodyPr/>
        <a:lstStyle/>
        <a:p>
          <a:endParaRPr lang="en-US"/>
        </a:p>
      </dgm:t>
    </dgm:pt>
    <dgm:pt modelId="{15A45358-0668-4BB6-8C41-FAD26434CCD6}" type="sibTrans" cxnId="{DB35F513-0A30-4CB4-9B0B-DB28F500867C}">
      <dgm:prSet/>
      <dgm:spPr/>
      <dgm:t>
        <a:bodyPr/>
        <a:lstStyle/>
        <a:p>
          <a:endParaRPr lang="en-US"/>
        </a:p>
      </dgm:t>
    </dgm:pt>
    <dgm:pt modelId="{3414BA4B-D45E-4886-9BE0-D069E4906993}">
      <dgm:prSet/>
      <dgm:spPr/>
      <dgm:t>
        <a:bodyPr/>
        <a:lstStyle/>
        <a:p>
          <a:r>
            <a:rPr lang="de-CH"/>
            <a:t>Speedometer</a:t>
          </a:r>
          <a:endParaRPr lang="en-US"/>
        </a:p>
      </dgm:t>
    </dgm:pt>
    <dgm:pt modelId="{64EF1D23-6353-420F-BA4B-04AEBB445AA4}" type="parTrans" cxnId="{D8450507-A463-4DAE-ACB6-48D8EBF70C11}">
      <dgm:prSet/>
      <dgm:spPr/>
      <dgm:t>
        <a:bodyPr/>
        <a:lstStyle/>
        <a:p>
          <a:endParaRPr lang="en-US"/>
        </a:p>
      </dgm:t>
    </dgm:pt>
    <dgm:pt modelId="{83DC03FC-B94A-45F9-BF9F-9EC660A541AA}" type="sibTrans" cxnId="{D8450507-A463-4DAE-ACB6-48D8EBF70C11}">
      <dgm:prSet/>
      <dgm:spPr/>
      <dgm:t>
        <a:bodyPr/>
        <a:lstStyle/>
        <a:p>
          <a:endParaRPr lang="en-US"/>
        </a:p>
      </dgm:t>
    </dgm:pt>
    <dgm:pt modelId="{F8CD9FA9-E5BC-429F-8C9A-4D278187B69B}">
      <dgm:prSet/>
      <dgm:spPr/>
      <dgm:t>
        <a:bodyPr/>
        <a:lstStyle/>
        <a:p>
          <a:r>
            <a:rPr lang="de-CH"/>
            <a:t>Distance-o-meter</a:t>
          </a:r>
          <a:endParaRPr lang="en-US"/>
        </a:p>
      </dgm:t>
    </dgm:pt>
    <dgm:pt modelId="{D59CA598-1E75-4243-A1F5-B2DFB5DCCFB9}" type="parTrans" cxnId="{205C3453-9CF7-467D-8399-C99FC76DFB10}">
      <dgm:prSet/>
      <dgm:spPr/>
      <dgm:t>
        <a:bodyPr/>
        <a:lstStyle/>
        <a:p>
          <a:endParaRPr lang="en-US"/>
        </a:p>
      </dgm:t>
    </dgm:pt>
    <dgm:pt modelId="{DDD8C5E8-F092-482E-A2A5-710481E14129}" type="sibTrans" cxnId="{205C3453-9CF7-467D-8399-C99FC76DFB10}">
      <dgm:prSet/>
      <dgm:spPr/>
      <dgm:t>
        <a:bodyPr/>
        <a:lstStyle/>
        <a:p>
          <a:endParaRPr lang="en-US"/>
        </a:p>
      </dgm:t>
    </dgm:pt>
    <dgm:pt modelId="{CC77BB21-2629-46DC-806F-79C86DA71498}">
      <dgm:prSet/>
      <dgm:spPr/>
      <dgm:t>
        <a:bodyPr/>
        <a:lstStyle/>
        <a:p>
          <a:r>
            <a:rPr lang="de-CH"/>
            <a:t>228 Lines of Code</a:t>
          </a:r>
          <a:endParaRPr lang="en-US"/>
        </a:p>
      </dgm:t>
    </dgm:pt>
    <dgm:pt modelId="{C3680CAB-821D-464B-8D98-7285D50322E7}" type="parTrans" cxnId="{F0111114-7EB8-44EE-91FE-0E26E55A5531}">
      <dgm:prSet/>
      <dgm:spPr/>
      <dgm:t>
        <a:bodyPr/>
        <a:lstStyle/>
        <a:p>
          <a:endParaRPr lang="en-US"/>
        </a:p>
      </dgm:t>
    </dgm:pt>
    <dgm:pt modelId="{89BA74FA-F5A2-4497-B9DF-7698C723B717}" type="sibTrans" cxnId="{F0111114-7EB8-44EE-91FE-0E26E55A5531}">
      <dgm:prSet/>
      <dgm:spPr/>
      <dgm:t>
        <a:bodyPr/>
        <a:lstStyle/>
        <a:p>
          <a:endParaRPr lang="en-US"/>
        </a:p>
      </dgm:t>
    </dgm:pt>
    <dgm:pt modelId="{C370D407-A4E7-48C7-A18F-DA0DD2B45FE6}" type="pres">
      <dgm:prSet presAssocID="{D6EAE03D-004B-4E44-85DE-BAFF892FBCB9}" presName="outerComposite" presStyleCnt="0">
        <dgm:presLayoutVars>
          <dgm:chMax val="5"/>
          <dgm:dir/>
          <dgm:resizeHandles val="exact"/>
        </dgm:presLayoutVars>
      </dgm:prSet>
      <dgm:spPr/>
    </dgm:pt>
    <dgm:pt modelId="{6EF32E19-53F1-438C-A025-50689ABD62DE}" type="pres">
      <dgm:prSet presAssocID="{D6EAE03D-004B-4E44-85DE-BAFF892FBCB9}" presName="dummyMaxCanvas" presStyleCnt="0">
        <dgm:presLayoutVars/>
      </dgm:prSet>
      <dgm:spPr/>
    </dgm:pt>
    <dgm:pt modelId="{6FF3958A-3BF3-4B45-ABE0-3F1350FEB7C7}" type="pres">
      <dgm:prSet presAssocID="{D6EAE03D-004B-4E44-85DE-BAFF892FBCB9}" presName="FiveNodes_1" presStyleLbl="node1" presStyleIdx="0" presStyleCnt="5">
        <dgm:presLayoutVars>
          <dgm:bulletEnabled val="1"/>
        </dgm:presLayoutVars>
      </dgm:prSet>
      <dgm:spPr/>
    </dgm:pt>
    <dgm:pt modelId="{8410B6E9-FED9-41DC-9D5B-FE22D178F579}" type="pres">
      <dgm:prSet presAssocID="{D6EAE03D-004B-4E44-85DE-BAFF892FBCB9}" presName="FiveNodes_2" presStyleLbl="node1" presStyleIdx="1" presStyleCnt="5">
        <dgm:presLayoutVars>
          <dgm:bulletEnabled val="1"/>
        </dgm:presLayoutVars>
      </dgm:prSet>
      <dgm:spPr/>
    </dgm:pt>
    <dgm:pt modelId="{58054305-DAC5-4462-932F-2D6A5B83CD0A}" type="pres">
      <dgm:prSet presAssocID="{D6EAE03D-004B-4E44-85DE-BAFF892FBCB9}" presName="FiveNodes_3" presStyleLbl="node1" presStyleIdx="2" presStyleCnt="5">
        <dgm:presLayoutVars>
          <dgm:bulletEnabled val="1"/>
        </dgm:presLayoutVars>
      </dgm:prSet>
      <dgm:spPr/>
    </dgm:pt>
    <dgm:pt modelId="{BBB7A9F4-765A-4617-BB33-A88B4ED8A4B8}" type="pres">
      <dgm:prSet presAssocID="{D6EAE03D-004B-4E44-85DE-BAFF892FBCB9}" presName="FiveNodes_4" presStyleLbl="node1" presStyleIdx="3" presStyleCnt="5">
        <dgm:presLayoutVars>
          <dgm:bulletEnabled val="1"/>
        </dgm:presLayoutVars>
      </dgm:prSet>
      <dgm:spPr/>
    </dgm:pt>
    <dgm:pt modelId="{117E8EA0-A32E-4853-B81D-8A924B4E1B15}" type="pres">
      <dgm:prSet presAssocID="{D6EAE03D-004B-4E44-85DE-BAFF892FBCB9}" presName="FiveNodes_5" presStyleLbl="node1" presStyleIdx="4" presStyleCnt="5">
        <dgm:presLayoutVars>
          <dgm:bulletEnabled val="1"/>
        </dgm:presLayoutVars>
      </dgm:prSet>
      <dgm:spPr/>
    </dgm:pt>
    <dgm:pt modelId="{80FFBEB8-07E0-4B0C-94A3-A4AB07AE05E1}" type="pres">
      <dgm:prSet presAssocID="{D6EAE03D-004B-4E44-85DE-BAFF892FBCB9}" presName="FiveConn_1-2" presStyleLbl="fgAccFollowNode1" presStyleIdx="0" presStyleCnt="4">
        <dgm:presLayoutVars>
          <dgm:bulletEnabled val="1"/>
        </dgm:presLayoutVars>
      </dgm:prSet>
      <dgm:spPr/>
    </dgm:pt>
    <dgm:pt modelId="{8EF59ED9-4978-4FA5-BA32-8D684685DBCB}" type="pres">
      <dgm:prSet presAssocID="{D6EAE03D-004B-4E44-85DE-BAFF892FBCB9}" presName="FiveConn_2-3" presStyleLbl="fgAccFollowNode1" presStyleIdx="1" presStyleCnt="4">
        <dgm:presLayoutVars>
          <dgm:bulletEnabled val="1"/>
        </dgm:presLayoutVars>
      </dgm:prSet>
      <dgm:spPr/>
    </dgm:pt>
    <dgm:pt modelId="{80876C66-2EAE-4535-B545-462F3C6E3D20}" type="pres">
      <dgm:prSet presAssocID="{D6EAE03D-004B-4E44-85DE-BAFF892FBCB9}" presName="FiveConn_3-4" presStyleLbl="fgAccFollowNode1" presStyleIdx="2" presStyleCnt="4">
        <dgm:presLayoutVars>
          <dgm:bulletEnabled val="1"/>
        </dgm:presLayoutVars>
      </dgm:prSet>
      <dgm:spPr/>
    </dgm:pt>
    <dgm:pt modelId="{5DAF2B3F-F8A0-4F8F-A997-FBF3331967B1}" type="pres">
      <dgm:prSet presAssocID="{D6EAE03D-004B-4E44-85DE-BAFF892FBCB9}" presName="FiveConn_4-5" presStyleLbl="fgAccFollowNode1" presStyleIdx="3" presStyleCnt="4">
        <dgm:presLayoutVars>
          <dgm:bulletEnabled val="1"/>
        </dgm:presLayoutVars>
      </dgm:prSet>
      <dgm:spPr/>
    </dgm:pt>
    <dgm:pt modelId="{09F5BE78-3513-4720-8BD2-DA4098172941}" type="pres">
      <dgm:prSet presAssocID="{D6EAE03D-004B-4E44-85DE-BAFF892FBCB9}" presName="FiveNodes_1_text" presStyleLbl="node1" presStyleIdx="4" presStyleCnt="5">
        <dgm:presLayoutVars>
          <dgm:bulletEnabled val="1"/>
        </dgm:presLayoutVars>
      </dgm:prSet>
      <dgm:spPr/>
    </dgm:pt>
    <dgm:pt modelId="{841ACA3A-7372-416A-94E5-00ACBA725E8B}" type="pres">
      <dgm:prSet presAssocID="{D6EAE03D-004B-4E44-85DE-BAFF892FBCB9}" presName="FiveNodes_2_text" presStyleLbl="node1" presStyleIdx="4" presStyleCnt="5">
        <dgm:presLayoutVars>
          <dgm:bulletEnabled val="1"/>
        </dgm:presLayoutVars>
      </dgm:prSet>
      <dgm:spPr/>
    </dgm:pt>
    <dgm:pt modelId="{F19C747C-5580-46D3-8B07-2C7ADDD842DA}" type="pres">
      <dgm:prSet presAssocID="{D6EAE03D-004B-4E44-85DE-BAFF892FBCB9}" presName="FiveNodes_3_text" presStyleLbl="node1" presStyleIdx="4" presStyleCnt="5">
        <dgm:presLayoutVars>
          <dgm:bulletEnabled val="1"/>
        </dgm:presLayoutVars>
      </dgm:prSet>
      <dgm:spPr/>
    </dgm:pt>
    <dgm:pt modelId="{E8F0EE64-AE02-4F3F-BCA8-84ED869A4DFD}" type="pres">
      <dgm:prSet presAssocID="{D6EAE03D-004B-4E44-85DE-BAFF892FBCB9}" presName="FiveNodes_4_text" presStyleLbl="node1" presStyleIdx="4" presStyleCnt="5">
        <dgm:presLayoutVars>
          <dgm:bulletEnabled val="1"/>
        </dgm:presLayoutVars>
      </dgm:prSet>
      <dgm:spPr/>
    </dgm:pt>
    <dgm:pt modelId="{DC5FE548-BD5F-48CC-90B8-A8A537C96A90}" type="pres">
      <dgm:prSet presAssocID="{D6EAE03D-004B-4E44-85DE-BAFF892FBCB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8450507-A463-4DAE-ACB6-48D8EBF70C11}" srcId="{D6EAE03D-004B-4E44-85DE-BAFF892FBCB9}" destId="{3414BA4B-D45E-4886-9BE0-D069E4906993}" srcOrd="2" destOrd="0" parTransId="{64EF1D23-6353-420F-BA4B-04AEBB445AA4}" sibTransId="{83DC03FC-B94A-45F9-BF9F-9EC660A541AA}"/>
    <dgm:cxn modelId="{DB35F513-0A30-4CB4-9B0B-DB28F500867C}" srcId="{D6EAE03D-004B-4E44-85DE-BAFF892FBCB9}" destId="{CEE1236E-9B0C-452C-B67D-CA7D643B6FF6}" srcOrd="1" destOrd="0" parTransId="{DF3B9933-4F31-4BF2-92A3-EA46944D14FD}" sibTransId="{15A45358-0668-4BB6-8C41-FAD26434CCD6}"/>
    <dgm:cxn modelId="{F0111114-7EB8-44EE-91FE-0E26E55A5531}" srcId="{D6EAE03D-004B-4E44-85DE-BAFF892FBCB9}" destId="{CC77BB21-2629-46DC-806F-79C86DA71498}" srcOrd="4" destOrd="0" parTransId="{C3680CAB-821D-464B-8D98-7285D50322E7}" sibTransId="{89BA74FA-F5A2-4497-B9DF-7698C723B717}"/>
    <dgm:cxn modelId="{E0618728-12E4-4797-8CEE-C009271DD746}" type="presOf" srcId="{CEE1236E-9B0C-452C-B67D-CA7D643B6FF6}" destId="{841ACA3A-7372-416A-94E5-00ACBA725E8B}" srcOrd="1" destOrd="0" presId="urn:microsoft.com/office/officeart/2005/8/layout/vProcess5"/>
    <dgm:cxn modelId="{52538C35-BD81-427A-A293-5E72BD8EF3F1}" type="presOf" srcId="{3414BA4B-D45E-4886-9BE0-D069E4906993}" destId="{58054305-DAC5-4462-932F-2D6A5B83CD0A}" srcOrd="0" destOrd="0" presId="urn:microsoft.com/office/officeart/2005/8/layout/vProcess5"/>
    <dgm:cxn modelId="{CD5BAD5E-109F-4265-BCCA-47F3DA39472B}" type="presOf" srcId="{F8CD9FA9-E5BC-429F-8C9A-4D278187B69B}" destId="{E8F0EE64-AE02-4F3F-BCA8-84ED869A4DFD}" srcOrd="1" destOrd="0" presId="urn:microsoft.com/office/officeart/2005/8/layout/vProcess5"/>
    <dgm:cxn modelId="{6550C665-07BA-4459-A612-1EA2DBEEED45}" type="presOf" srcId="{15A45358-0668-4BB6-8C41-FAD26434CCD6}" destId="{8EF59ED9-4978-4FA5-BA32-8D684685DBCB}" srcOrd="0" destOrd="0" presId="urn:microsoft.com/office/officeart/2005/8/layout/vProcess5"/>
    <dgm:cxn modelId="{4DE46D6F-9033-453C-80D5-ADB70FE7C26B}" type="presOf" srcId="{17A195EE-FF68-40CA-B339-F02686C99C6F}" destId="{6FF3958A-3BF3-4B45-ABE0-3F1350FEB7C7}" srcOrd="0" destOrd="0" presId="urn:microsoft.com/office/officeart/2005/8/layout/vProcess5"/>
    <dgm:cxn modelId="{CD7A2550-9873-4794-9AA9-6E848FC486C3}" type="presOf" srcId="{3414BA4B-D45E-4886-9BE0-D069E4906993}" destId="{F19C747C-5580-46D3-8B07-2C7ADDD842DA}" srcOrd="1" destOrd="0" presId="urn:microsoft.com/office/officeart/2005/8/layout/vProcess5"/>
    <dgm:cxn modelId="{205C3453-9CF7-467D-8399-C99FC76DFB10}" srcId="{D6EAE03D-004B-4E44-85DE-BAFF892FBCB9}" destId="{F8CD9FA9-E5BC-429F-8C9A-4D278187B69B}" srcOrd="3" destOrd="0" parTransId="{D59CA598-1E75-4243-A1F5-B2DFB5DCCFB9}" sibTransId="{DDD8C5E8-F092-482E-A2A5-710481E14129}"/>
    <dgm:cxn modelId="{05E3A254-CD33-4D8C-B9B0-5E828CD02DB1}" type="presOf" srcId="{DDD8C5E8-F092-482E-A2A5-710481E14129}" destId="{5DAF2B3F-F8A0-4F8F-A997-FBF3331967B1}" srcOrd="0" destOrd="0" presId="urn:microsoft.com/office/officeart/2005/8/layout/vProcess5"/>
    <dgm:cxn modelId="{17FFF654-2189-496D-86E5-169F104F656A}" type="presOf" srcId="{CC77BB21-2629-46DC-806F-79C86DA71498}" destId="{DC5FE548-BD5F-48CC-90B8-A8A537C96A90}" srcOrd="1" destOrd="0" presId="urn:microsoft.com/office/officeart/2005/8/layout/vProcess5"/>
    <dgm:cxn modelId="{ADE765A4-FC52-4FD2-8513-A4927A94FF1F}" type="presOf" srcId="{CEE1236E-9B0C-452C-B67D-CA7D643B6FF6}" destId="{8410B6E9-FED9-41DC-9D5B-FE22D178F579}" srcOrd="0" destOrd="0" presId="urn:microsoft.com/office/officeart/2005/8/layout/vProcess5"/>
    <dgm:cxn modelId="{12613AB6-005B-4587-A111-570F7AFB7588}" type="presOf" srcId="{F8CD9FA9-E5BC-429F-8C9A-4D278187B69B}" destId="{BBB7A9F4-765A-4617-BB33-A88B4ED8A4B8}" srcOrd="0" destOrd="0" presId="urn:microsoft.com/office/officeart/2005/8/layout/vProcess5"/>
    <dgm:cxn modelId="{09B339CB-E43D-4714-AF08-C55B2AB31D25}" type="presOf" srcId="{83DC03FC-B94A-45F9-BF9F-9EC660A541AA}" destId="{80876C66-2EAE-4535-B545-462F3C6E3D20}" srcOrd="0" destOrd="0" presId="urn:microsoft.com/office/officeart/2005/8/layout/vProcess5"/>
    <dgm:cxn modelId="{4F6E29CD-1B32-4C5B-835E-C2BC71332B69}" type="presOf" srcId="{CC77BB21-2629-46DC-806F-79C86DA71498}" destId="{117E8EA0-A32E-4853-B81D-8A924B4E1B15}" srcOrd="0" destOrd="0" presId="urn:microsoft.com/office/officeart/2005/8/layout/vProcess5"/>
    <dgm:cxn modelId="{0B5FFCCE-885C-4CA4-AFC6-D6712C7B363A}" type="presOf" srcId="{17A195EE-FF68-40CA-B339-F02686C99C6F}" destId="{09F5BE78-3513-4720-8BD2-DA4098172941}" srcOrd="1" destOrd="0" presId="urn:microsoft.com/office/officeart/2005/8/layout/vProcess5"/>
    <dgm:cxn modelId="{8407F2D3-0338-476A-9E5A-7C6030D76283}" type="presOf" srcId="{251D2089-6768-436F-90B6-04B85DCD8875}" destId="{80FFBEB8-07E0-4B0C-94A3-A4AB07AE05E1}" srcOrd="0" destOrd="0" presId="urn:microsoft.com/office/officeart/2005/8/layout/vProcess5"/>
    <dgm:cxn modelId="{53CDC1DA-4449-4B8C-933D-EC96BBE3B479}" srcId="{D6EAE03D-004B-4E44-85DE-BAFF892FBCB9}" destId="{17A195EE-FF68-40CA-B339-F02686C99C6F}" srcOrd="0" destOrd="0" parTransId="{B30A2400-374B-4ABE-9EFE-E69DF3B95D80}" sibTransId="{251D2089-6768-436F-90B6-04B85DCD8875}"/>
    <dgm:cxn modelId="{C89E34DB-4DB9-41FC-9A3B-61573187270D}" type="presOf" srcId="{D6EAE03D-004B-4E44-85DE-BAFF892FBCB9}" destId="{C370D407-A4E7-48C7-A18F-DA0DD2B45FE6}" srcOrd="0" destOrd="0" presId="urn:microsoft.com/office/officeart/2005/8/layout/vProcess5"/>
    <dgm:cxn modelId="{4ABB8C88-7222-47BC-A0C1-6823CD7006A6}" type="presParOf" srcId="{C370D407-A4E7-48C7-A18F-DA0DD2B45FE6}" destId="{6EF32E19-53F1-438C-A025-50689ABD62DE}" srcOrd="0" destOrd="0" presId="urn:microsoft.com/office/officeart/2005/8/layout/vProcess5"/>
    <dgm:cxn modelId="{CCD24028-3BC7-4277-AF75-950ABE2B4F9E}" type="presParOf" srcId="{C370D407-A4E7-48C7-A18F-DA0DD2B45FE6}" destId="{6FF3958A-3BF3-4B45-ABE0-3F1350FEB7C7}" srcOrd="1" destOrd="0" presId="urn:microsoft.com/office/officeart/2005/8/layout/vProcess5"/>
    <dgm:cxn modelId="{35BDE67E-E6A4-4041-9A73-AFB95A08B61C}" type="presParOf" srcId="{C370D407-A4E7-48C7-A18F-DA0DD2B45FE6}" destId="{8410B6E9-FED9-41DC-9D5B-FE22D178F579}" srcOrd="2" destOrd="0" presId="urn:microsoft.com/office/officeart/2005/8/layout/vProcess5"/>
    <dgm:cxn modelId="{C433438C-0565-4B89-8BA0-78C98B0BCF99}" type="presParOf" srcId="{C370D407-A4E7-48C7-A18F-DA0DD2B45FE6}" destId="{58054305-DAC5-4462-932F-2D6A5B83CD0A}" srcOrd="3" destOrd="0" presId="urn:microsoft.com/office/officeart/2005/8/layout/vProcess5"/>
    <dgm:cxn modelId="{E175D5FB-7EA4-48C3-8685-F2BF2B2B2696}" type="presParOf" srcId="{C370D407-A4E7-48C7-A18F-DA0DD2B45FE6}" destId="{BBB7A9F4-765A-4617-BB33-A88B4ED8A4B8}" srcOrd="4" destOrd="0" presId="urn:microsoft.com/office/officeart/2005/8/layout/vProcess5"/>
    <dgm:cxn modelId="{94978175-219F-4FC9-A912-FD50CEBC59D4}" type="presParOf" srcId="{C370D407-A4E7-48C7-A18F-DA0DD2B45FE6}" destId="{117E8EA0-A32E-4853-B81D-8A924B4E1B15}" srcOrd="5" destOrd="0" presId="urn:microsoft.com/office/officeart/2005/8/layout/vProcess5"/>
    <dgm:cxn modelId="{D28C82A3-E8C5-4279-B115-444CA1124105}" type="presParOf" srcId="{C370D407-A4E7-48C7-A18F-DA0DD2B45FE6}" destId="{80FFBEB8-07E0-4B0C-94A3-A4AB07AE05E1}" srcOrd="6" destOrd="0" presId="urn:microsoft.com/office/officeart/2005/8/layout/vProcess5"/>
    <dgm:cxn modelId="{5199966A-B1B7-437D-AA07-71A472BE95A0}" type="presParOf" srcId="{C370D407-A4E7-48C7-A18F-DA0DD2B45FE6}" destId="{8EF59ED9-4978-4FA5-BA32-8D684685DBCB}" srcOrd="7" destOrd="0" presId="urn:microsoft.com/office/officeart/2005/8/layout/vProcess5"/>
    <dgm:cxn modelId="{3AB5F886-5091-41C4-9417-432A7BC304F3}" type="presParOf" srcId="{C370D407-A4E7-48C7-A18F-DA0DD2B45FE6}" destId="{80876C66-2EAE-4535-B545-462F3C6E3D20}" srcOrd="8" destOrd="0" presId="urn:microsoft.com/office/officeart/2005/8/layout/vProcess5"/>
    <dgm:cxn modelId="{B9CED2F0-ACC3-45C8-93FC-A08B66C52345}" type="presParOf" srcId="{C370D407-A4E7-48C7-A18F-DA0DD2B45FE6}" destId="{5DAF2B3F-F8A0-4F8F-A997-FBF3331967B1}" srcOrd="9" destOrd="0" presId="urn:microsoft.com/office/officeart/2005/8/layout/vProcess5"/>
    <dgm:cxn modelId="{4279B67D-92CF-490E-8A78-CB9DE22A3C6E}" type="presParOf" srcId="{C370D407-A4E7-48C7-A18F-DA0DD2B45FE6}" destId="{09F5BE78-3513-4720-8BD2-DA4098172941}" srcOrd="10" destOrd="0" presId="urn:microsoft.com/office/officeart/2005/8/layout/vProcess5"/>
    <dgm:cxn modelId="{E7FDC1C1-8A6F-41B3-B594-44DB8261A301}" type="presParOf" srcId="{C370D407-A4E7-48C7-A18F-DA0DD2B45FE6}" destId="{841ACA3A-7372-416A-94E5-00ACBA725E8B}" srcOrd="11" destOrd="0" presId="urn:microsoft.com/office/officeart/2005/8/layout/vProcess5"/>
    <dgm:cxn modelId="{DCE1B069-8F06-4333-BC34-9CF26B9FF3DC}" type="presParOf" srcId="{C370D407-A4E7-48C7-A18F-DA0DD2B45FE6}" destId="{F19C747C-5580-46D3-8B07-2C7ADDD842DA}" srcOrd="12" destOrd="0" presId="urn:microsoft.com/office/officeart/2005/8/layout/vProcess5"/>
    <dgm:cxn modelId="{BC775D73-0443-4781-AEA2-D98E5BF0EBEF}" type="presParOf" srcId="{C370D407-A4E7-48C7-A18F-DA0DD2B45FE6}" destId="{E8F0EE64-AE02-4F3F-BCA8-84ED869A4DFD}" srcOrd="13" destOrd="0" presId="urn:microsoft.com/office/officeart/2005/8/layout/vProcess5"/>
    <dgm:cxn modelId="{E7D6F7FC-1DBE-4931-931F-77C22CAA3462}" type="presParOf" srcId="{C370D407-A4E7-48C7-A18F-DA0DD2B45FE6}" destId="{DC5FE548-BD5F-48CC-90B8-A8A537C96A9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075D2-6B6F-4FEB-AD3E-E2C1CFA52A5A}">
      <dsp:nvSpPr>
        <dsp:cNvPr id="0" name=""/>
        <dsp:cNvSpPr/>
      </dsp:nvSpPr>
      <dsp:spPr>
        <a:xfrm>
          <a:off x="2132905" y="70074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3EF4E3-A482-4302-8EB2-00E769800860}">
      <dsp:nvSpPr>
        <dsp:cNvPr id="0" name=""/>
        <dsp:cNvSpPr/>
      </dsp:nvSpPr>
      <dsp:spPr>
        <a:xfrm>
          <a:off x="2600905" y="538074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3B524-32BF-4494-ACE5-C27535AD84DF}">
      <dsp:nvSpPr>
        <dsp:cNvPr id="0" name=""/>
        <dsp:cNvSpPr/>
      </dsp:nvSpPr>
      <dsp:spPr>
        <a:xfrm>
          <a:off x="1430905" y="2950075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400" kern="1200"/>
            <a:t>Working as a Team</a:t>
          </a:r>
          <a:endParaRPr lang="en-US" sz="2400" kern="1200"/>
        </a:p>
      </dsp:txBody>
      <dsp:txXfrm>
        <a:off x="1430905" y="2950075"/>
        <a:ext cx="3600000" cy="720000"/>
      </dsp:txXfrm>
    </dsp:sp>
    <dsp:sp modelId="{313866D8-9182-4866-90E9-ABC4D7EF2BD3}">
      <dsp:nvSpPr>
        <dsp:cNvPr id="0" name=""/>
        <dsp:cNvSpPr/>
      </dsp:nvSpPr>
      <dsp:spPr>
        <a:xfrm>
          <a:off x="6362905" y="70074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A27E0-276F-48D5-8AE3-8E7571FFAAC9}">
      <dsp:nvSpPr>
        <dsp:cNvPr id="0" name=""/>
        <dsp:cNvSpPr/>
      </dsp:nvSpPr>
      <dsp:spPr>
        <a:xfrm>
          <a:off x="6830906" y="538074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8CEF0-FA14-4524-AC77-12F36D6E0C0C}">
      <dsp:nvSpPr>
        <dsp:cNvPr id="0" name=""/>
        <dsp:cNvSpPr/>
      </dsp:nvSpPr>
      <dsp:spPr>
        <a:xfrm>
          <a:off x="5660905" y="2950075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400" kern="1200"/>
            <a:t>The work with Unity</a:t>
          </a:r>
          <a:endParaRPr lang="en-US" sz="2400" kern="1200"/>
        </a:p>
      </dsp:txBody>
      <dsp:txXfrm>
        <a:off x="5660905" y="2950075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316F0-C4DE-47C4-BC52-6B8021FFCE9A}">
      <dsp:nvSpPr>
        <dsp:cNvPr id="0" name=""/>
        <dsp:cNvSpPr/>
      </dsp:nvSpPr>
      <dsp:spPr>
        <a:xfrm>
          <a:off x="1835905" y="30292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F0C657-35EC-41D4-996E-FF7F8F321EBD}">
      <dsp:nvSpPr>
        <dsp:cNvPr id="0" name=""/>
        <dsp:cNvSpPr/>
      </dsp:nvSpPr>
      <dsp:spPr>
        <a:xfrm>
          <a:off x="647905" y="271722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700" kern="1200"/>
            <a:t>Driving a Truck in a Sovietish kind World.</a:t>
          </a:r>
          <a:endParaRPr lang="en-US" sz="2700" kern="1200"/>
        </a:p>
      </dsp:txBody>
      <dsp:txXfrm>
        <a:off x="647905" y="2717222"/>
        <a:ext cx="4320000" cy="720000"/>
      </dsp:txXfrm>
    </dsp:sp>
    <dsp:sp modelId="{FD2DD13E-3CF5-4622-937F-7B9ADDA1704E}">
      <dsp:nvSpPr>
        <dsp:cNvPr id="0" name=""/>
        <dsp:cNvSpPr/>
      </dsp:nvSpPr>
      <dsp:spPr>
        <a:xfrm>
          <a:off x="6911906" y="30292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76563-6712-45BE-9079-FE22FC4CE016}">
      <dsp:nvSpPr>
        <dsp:cNvPr id="0" name=""/>
        <dsp:cNvSpPr/>
      </dsp:nvSpPr>
      <dsp:spPr>
        <a:xfrm>
          <a:off x="5723905" y="271722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700" kern="1200"/>
            <a:t>Find the Destination Point.</a:t>
          </a:r>
          <a:endParaRPr lang="en-US" sz="2700" kern="1200"/>
        </a:p>
      </dsp:txBody>
      <dsp:txXfrm>
        <a:off x="5723905" y="2717222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3958A-3BF3-4B45-ABE0-3F1350FEB7C7}">
      <dsp:nvSpPr>
        <dsp:cNvPr id="0" name=""/>
        <dsp:cNvSpPr/>
      </dsp:nvSpPr>
      <dsp:spPr>
        <a:xfrm>
          <a:off x="0" y="0"/>
          <a:ext cx="8232695" cy="6732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000" kern="1200"/>
            <a:t>5 Assets Dowloaded</a:t>
          </a:r>
          <a:endParaRPr lang="en-US" sz="3000" kern="1200"/>
        </a:p>
      </dsp:txBody>
      <dsp:txXfrm>
        <a:off x="19718" y="19718"/>
        <a:ext cx="7427463" cy="633791"/>
      </dsp:txXfrm>
    </dsp:sp>
    <dsp:sp modelId="{8410B6E9-FED9-41DC-9D5B-FE22D178F579}">
      <dsp:nvSpPr>
        <dsp:cNvPr id="0" name=""/>
        <dsp:cNvSpPr/>
      </dsp:nvSpPr>
      <dsp:spPr>
        <a:xfrm>
          <a:off x="614779" y="766730"/>
          <a:ext cx="8232695" cy="6732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000" kern="1200"/>
            <a:t>Unity Engine</a:t>
          </a:r>
          <a:endParaRPr lang="en-US" sz="3000" kern="1200"/>
        </a:p>
      </dsp:txBody>
      <dsp:txXfrm>
        <a:off x="634497" y="786448"/>
        <a:ext cx="7140882" cy="633790"/>
      </dsp:txXfrm>
    </dsp:sp>
    <dsp:sp modelId="{58054305-DAC5-4462-932F-2D6A5B83CD0A}">
      <dsp:nvSpPr>
        <dsp:cNvPr id="0" name=""/>
        <dsp:cNvSpPr/>
      </dsp:nvSpPr>
      <dsp:spPr>
        <a:xfrm>
          <a:off x="1229558" y="1533461"/>
          <a:ext cx="8232695" cy="6732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000" kern="1200"/>
            <a:t>Speedometer</a:t>
          </a:r>
          <a:endParaRPr lang="en-US" sz="3000" kern="1200"/>
        </a:p>
      </dsp:txBody>
      <dsp:txXfrm>
        <a:off x="1249276" y="1553179"/>
        <a:ext cx="7140882" cy="633791"/>
      </dsp:txXfrm>
    </dsp:sp>
    <dsp:sp modelId="{BBB7A9F4-765A-4617-BB33-A88B4ED8A4B8}">
      <dsp:nvSpPr>
        <dsp:cNvPr id="0" name=""/>
        <dsp:cNvSpPr/>
      </dsp:nvSpPr>
      <dsp:spPr>
        <a:xfrm>
          <a:off x="1844337" y="2300192"/>
          <a:ext cx="8232695" cy="6732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000" kern="1200"/>
            <a:t>Distance-o-meter</a:t>
          </a:r>
          <a:endParaRPr lang="en-US" sz="3000" kern="1200"/>
        </a:p>
      </dsp:txBody>
      <dsp:txXfrm>
        <a:off x="1864055" y="2319910"/>
        <a:ext cx="7140882" cy="633791"/>
      </dsp:txXfrm>
    </dsp:sp>
    <dsp:sp modelId="{117E8EA0-A32E-4853-B81D-8A924B4E1B15}">
      <dsp:nvSpPr>
        <dsp:cNvPr id="0" name=""/>
        <dsp:cNvSpPr/>
      </dsp:nvSpPr>
      <dsp:spPr>
        <a:xfrm>
          <a:off x="2459116" y="3066922"/>
          <a:ext cx="8232695" cy="67322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000" kern="1200"/>
            <a:t>228 Lines of Code</a:t>
          </a:r>
          <a:endParaRPr lang="en-US" sz="3000" kern="1200"/>
        </a:p>
      </dsp:txBody>
      <dsp:txXfrm>
        <a:off x="2478834" y="3086640"/>
        <a:ext cx="7140882" cy="633791"/>
      </dsp:txXfrm>
    </dsp:sp>
    <dsp:sp modelId="{80FFBEB8-07E0-4B0C-94A3-A4AB07AE05E1}">
      <dsp:nvSpPr>
        <dsp:cNvPr id="0" name=""/>
        <dsp:cNvSpPr/>
      </dsp:nvSpPr>
      <dsp:spPr>
        <a:xfrm>
          <a:off x="7795097" y="491829"/>
          <a:ext cx="437597" cy="43759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893556" y="491829"/>
        <a:ext cx="240679" cy="329292"/>
      </dsp:txXfrm>
    </dsp:sp>
    <dsp:sp modelId="{8EF59ED9-4978-4FA5-BA32-8D684685DBCB}">
      <dsp:nvSpPr>
        <dsp:cNvPr id="0" name=""/>
        <dsp:cNvSpPr/>
      </dsp:nvSpPr>
      <dsp:spPr>
        <a:xfrm>
          <a:off x="8409876" y="1258560"/>
          <a:ext cx="437597" cy="43759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508335" y="1258560"/>
        <a:ext cx="240679" cy="329292"/>
      </dsp:txXfrm>
    </dsp:sp>
    <dsp:sp modelId="{80876C66-2EAE-4535-B545-462F3C6E3D20}">
      <dsp:nvSpPr>
        <dsp:cNvPr id="0" name=""/>
        <dsp:cNvSpPr/>
      </dsp:nvSpPr>
      <dsp:spPr>
        <a:xfrm>
          <a:off x="9024656" y="2014070"/>
          <a:ext cx="437597" cy="43759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123115" y="2014070"/>
        <a:ext cx="240679" cy="329292"/>
      </dsp:txXfrm>
    </dsp:sp>
    <dsp:sp modelId="{5DAF2B3F-F8A0-4F8F-A997-FBF3331967B1}">
      <dsp:nvSpPr>
        <dsp:cNvPr id="0" name=""/>
        <dsp:cNvSpPr/>
      </dsp:nvSpPr>
      <dsp:spPr>
        <a:xfrm>
          <a:off x="9639435" y="2788281"/>
          <a:ext cx="437597" cy="43759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737894" y="2788281"/>
        <a:ext cx="240679" cy="329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7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8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9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3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3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0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1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7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5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52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584FBB-3C56-AED1-4CDA-726E1FC0F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3620882" cy="3640345"/>
          </a:xfrm>
        </p:spPr>
        <p:txBody>
          <a:bodyPr anchor="t">
            <a:normAutofit/>
          </a:bodyPr>
          <a:lstStyle/>
          <a:p>
            <a:r>
              <a:rPr lang="de-CH" sz="4000"/>
              <a:t>Truck Dashers Europe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131FE7-76F5-682B-A860-888DC6BEE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4945712"/>
            <a:ext cx="3380437" cy="850392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de-CH" sz="1100" dirty="0"/>
              <a:t>Module: M431</a:t>
            </a:r>
            <a:endParaRPr lang="de-CH" sz="1100"/>
          </a:p>
          <a:p>
            <a:pPr>
              <a:lnSpc>
                <a:spcPct val="100000"/>
              </a:lnSpc>
            </a:pPr>
            <a:r>
              <a:rPr lang="de-CH" sz="1100" dirty="0"/>
              <a:t>By</a:t>
            </a:r>
            <a:endParaRPr lang="de-CH" sz="1100"/>
          </a:p>
          <a:p>
            <a:pPr>
              <a:lnSpc>
                <a:spcPct val="100000"/>
              </a:lnSpc>
            </a:pPr>
            <a:r>
              <a:rPr lang="de-CH" sz="1100" dirty="0"/>
              <a:t>Jann and Janis</a:t>
            </a:r>
            <a:endParaRPr lang="de-CH" sz="110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 descr="Großer Lastwagen auf einem Highway">
            <a:extLst>
              <a:ext uri="{FF2B5EF4-FFF2-40B4-BE49-F238E27FC236}">
                <a16:creationId xmlns:a16="http://schemas.microsoft.com/office/drawing/2014/main" id="{19D1D2E7-B98F-C9B0-6BFB-AAFE3D42EF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30" r="14530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3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0E3791-BE85-502D-24ED-DDDE3D3C2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2" y="960594"/>
            <a:ext cx="5828114" cy="49368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Team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07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75A2F9-B789-DBE8-3C5D-C8E68B9C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went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?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8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46BA51BE-4CC7-C974-E7F7-9BA701CAE2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735929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000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EE4A4-A72B-0F11-D36F-EFE786F3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Table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contents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4E4754-05C6-F4EF-6698-B30FD6F3D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b="1" dirty="0"/>
              <a:t>Team</a:t>
            </a:r>
          </a:p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went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?</a:t>
            </a:r>
          </a:p>
          <a:p>
            <a:endParaRPr lang="de-CH" b="1" dirty="0"/>
          </a:p>
          <a:p>
            <a:pPr marL="0" indent="0">
              <a:buNone/>
            </a:pPr>
            <a:r>
              <a:rPr lang="de-CH" b="1" dirty="0"/>
              <a:t>Game / Project</a:t>
            </a:r>
          </a:p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game </a:t>
            </a:r>
            <a:r>
              <a:rPr lang="de-CH" dirty="0" err="1"/>
              <a:t>about</a:t>
            </a:r>
            <a:r>
              <a:rPr lang="de-CH" dirty="0"/>
              <a:t>?</a:t>
            </a:r>
          </a:p>
          <a:p>
            <a:r>
              <a:rPr lang="de-CH" dirty="0"/>
              <a:t>Gameplay</a:t>
            </a:r>
          </a:p>
          <a:p>
            <a:pPr lvl="1"/>
            <a:r>
              <a:rPr lang="de-CH" dirty="0"/>
              <a:t>The </a:t>
            </a:r>
            <a:r>
              <a:rPr lang="de-CH" dirty="0" err="1"/>
              <a:t>star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game</a:t>
            </a:r>
          </a:p>
          <a:p>
            <a:r>
              <a:rPr lang="de-CH" dirty="0"/>
              <a:t>Technical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748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819D35-5233-3D36-94AC-4407B5C7B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2" y="960594"/>
            <a:ext cx="5828114" cy="49368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Game / Project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90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6F979E-202A-BD8A-CAF6-44788CC3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game </a:t>
            </a:r>
            <a:r>
              <a:rPr lang="de-CH" dirty="0" err="1"/>
              <a:t>about</a:t>
            </a:r>
            <a:r>
              <a:rPr lang="de-CH" dirty="0"/>
              <a:t>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17802DD-83E3-1894-D393-F74C731B90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433012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164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F72EFA-053E-6353-B317-7E4BCCD8D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de-CH" dirty="0"/>
              <a:t>Gameplay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F8B4EEEC-3E8D-EC42-D8F5-C545AD35B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CH" sz="1500" dirty="0" err="1"/>
              <a:t>You</a:t>
            </a:r>
            <a:r>
              <a:rPr lang="de-CH" sz="1500" dirty="0"/>
              <a:t> </a:t>
            </a:r>
            <a:r>
              <a:rPr lang="de-CH" sz="1500" dirty="0" err="1"/>
              <a:t>can</a:t>
            </a:r>
            <a:r>
              <a:rPr lang="de-CH" sz="1500" dirty="0"/>
              <a:t> </a:t>
            </a:r>
            <a:r>
              <a:rPr lang="de-CH" sz="1500" dirty="0" err="1"/>
              <a:t>drive</a:t>
            </a:r>
            <a:r>
              <a:rPr lang="de-CH" sz="1500" dirty="0"/>
              <a:t> in a </a:t>
            </a:r>
            <a:r>
              <a:rPr lang="de-CH" sz="1500" dirty="0" err="1"/>
              <a:t>Hilly</a:t>
            </a:r>
            <a:r>
              <a:rPr lang="de-CH" sz="1500" dirty="0"/>
              <a:t>, </a:t>
            </a:r>
            <a:r>
              <a:rPr lang="de-CH" sz="1500" dirty="0" err="1"/>
              <a:t>green</a:t>
            </a:r>
            <a:r>
              <a:rPr lang="de-CH" sz="1500" dirty="0"/>
              <a:t>, Forest </a:t>
            </a:r>
            <a:r>
              <a:rPr lang="de-CH" sz="1500" dirty="0" err="1"/>
              <a:t>Map</a:t>
            </a:r>
            <a:endParaRPr lang="de-CH" sz="1500" dirty="0"/>
          </a:p>
          <a:p>
            <a:pPr lvl="1">
              <a:lnSpc>
                <a:spcPct val="100000"/>
              </a:lnSpc>
            </a:pPr>
            <a:r>
              <a:rPr lang="de-CH" sz="1500" dirty="0"/>
              <a:t>As </a:t>
            </a:r>
            <a:r>
              <a:rPr lang="de-CH" sz="1500" dirty="0" err="1"/>
              <a:t>seen</a:t>
            </a:r>
            <a:r>
              <a:rPr lang="de-CH" sz="1500" dirty="0"/>
              <a:t> in </a:t>
            </a:r>
            <a:r>
              <a:rPr lang="de-CH" sz="1500" dirty="0" err="1"/>
              <a:t>the</a:t>
            </a:r>
            <a:r>
              <a:rPr lang="de-CH" sz="1500" dirty="0"/>
              <a:t> Screenshot </a:t>
            </a:r>
            <a:r>
              <a:rPr lang="de-CH" sz="1500" dirty="0">
                <a:sym typeface="Wingdings" panose="05000000000000000000" pitchFamily="2" charset="2"/>
              </a:rPr>
              <a:t></a:t>
            </a:r>
            <a:endParaRPr lang="de-CH" sz="1500" dirty="0"/>
          </a:p>
          <a:p>
            <a:pPr>
              <a:lnSpc>
                <a:spcPct val="100000"/>
              </a:lnSpc>
            </a:pPr>
            <a:endParaRPr lang="de-CH" sz="1500" dirty="0"/>
          </a:p>
          <a:p>
            <a:pPr>
              <a:lnSpc>
                <a:spcPct val="100000"/>
              </a:lnSpc>
            </a:pPr>
            <a:endParaRPr lang="de-CH" sz="1500" dirty="0"/>
          </a:p>
          <a:p>
            <a:pPr>
              <a:lnSpc>
                <a:spcPct val="100000"/>
              </a:lnSpc>
            </a:pPr>
            <a:endParaRPr lang="de-CH" sz="1500" dirty="0"/>
          </a:p>
          <a:p>
            <a:pPr>
              <a:lnSpc>
                <a:spcPct val="100000"/>
              </a:lnSpc>
            </a:pPr>
            <a:endParaRPr lang="de-CH" sz="1500" dirty="0"/>
          </a:p>
          <a:p>
            <a:pPr>
              <a:lnSpc>
                <a:spcPct val="100000"/>
              </a:lnSpc>
            </a:pPr>
            <a:endParaRPr lang="de-CH" sz="1500" dirty="0"/>
          </a:p>
          <a:p>
            <a:pPr>
              <a:lnSpc>
                <a:spcPct val="100000"/>
              </a:lnSpc>
            </a:pPr>
            <a:r>
              <a:rPr lang="de-CH" sz="1500" dirty="0" err="1"/>
              <a:t>You</a:t>
            </a:r>
            <a:r>
              <a:rPr lang="de-CH" sz="1500" dirty="0"/>
              <a:t> </a:t>
            </a:r>
            <a:r>
              <a:rPr lang="de-CH" sz="1500" dirty="0" err="1"/>
              <a:t>can</a:t>
            </a:r>
            <a:r>
              <a:rPr lang="de-CH" sz="1500" dirty="0"/>
              <a:t> Drive a Truck </a:t>
            </a:r>
            <a:r>
              <a:rPr lang="de-CH" sz="1500" dirty="0" err="1"/>
              <a:t>that</a:t>
            </a:r>
            <a:r>
              <a:rPr lang="de-CH" sz="1500" dirty="0"/>
              <a:t> </a:t>
            </a:r>
            <a:r>
              <a:rPr lang="de-CH" sz="1500" dirty="0" err="1"/>
              <a:t>feels</a:t>
            </a:r>
            <a:r>
              <a:rPr lang="de-CH" sz="1500" dirty="0"/>
              <a:t> </a:t>
            </a:r>
            <a:r>
              <a:rPr lang="de-CH" sz="1500" dirty="0" err="1"/>
              <a:t>realistic</a:t>
            </a:r>
            <a:r>
              <a:rPr lang="de-CH" sz="1500" dirty="0"/>
              <a:t>.</a:t>
            </a:r>
          </a:p>
          <a:p>
            <a:pPr lvl="1">
              <a:lnSpc>
                <a:spcPct val="100000"/>
              </a:lnSpc>
            </a:pPr>
            <a:r>
              <a:rPr lang="de-CH" sz="1500" dirty="0" err="1"/>
              <a:t>Realistic</a:t>
            </a:r>
            <a:r>
              <a:rPr lang="de-CH" sz="1500" dirty="0"/>
              <a:t> </a:t>
            </a:r>
            <a:r>
              <a:rPr lang="de-CH" sz="1500" dirty="0" err="1"/>
              <a:t>gearbox</a:t>
            </a:r>
            <a:r>
              <a:rPr lang="de-CH" sz="1500" dirty="0"/>
              <a:t> </a:t>
            </a:r>
            <a:r>
              <a:rPr lang="de-CH" sz="1500" dirty="0" err="1"/>
              <a:t>ratio</a:t>
            </a:r>
            <a:r>
              <a:rPr lang="de-CH" sz="1500" dirty="0"/>
              <a:t> </a:t>
            </a:r>
          </a:p>
          <a:p>
            <a:pPr lvl="1">
              <a:lnSpc>
                <a:spcPct val="100000"/>
              </a:lnSpc>
            </a:pPr>
            <a:r>
              <a:rPr lang="de-CH" sz="1500" dirty="0" err="1"/>
              <a:t>Realistic</a:t>
            </a:r>
            <a:r>
              <a:rPr lang="de-CH" sz="1500" dirty="0"/>
              <a:t> Suspension </a:t>
            </a:r>
          </a:p>
          <a:p>
            <a:pPr lvl="1">
              <a:lnSpc>
                <a:spcPct val="100000"/>
              </a:lnSpc>
            </a:pPr>
            <a:r>
              <a:rPr lang="de-CH" sz="1500" dirty="0" err="1"/>
              <a:t>Realistic</a:t>
            </a:r>
            <a:r>
              <a:rPr lang="de-CH" sz="1500" dirty="0"/>
              <a:t> Handling</a:t>
            </a:r>
          </a:p>
        </p:txBody>
      </p:sp>
      <p:pic>
        <p:nvPicPr>
          <p:cNvPr id="5" name="Grafik 4" descr="Ein Bild, das Text, Screenshot, Multimedia-Software, Software enthält.&#10;&#10;KI-generierte Inhalte können fehlerhaft sein.">
            <a:extLst>
              <a:ext uri="{FF2B5EF4-FFF2-40B4-BE49-F238E27FC236}">
                <a16:creationId xmlns:a16="http://schemas.microsoft.com/office/drawing/2014/main" id="{03B9B395-8FF3-FF75-AF02-B47823D2F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8" r="24119" b="-2"/>
          <a:stretch/>
        </p:blipFill>
        <p:spPr>
          <a:xfrm>
            <a:off x="6420752" y="-1"/>
            <a:ext cx="577124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1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EDE16E-9410-FFC1-936E-0363E3557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04729"/>
            <a:ext cx="4206240" cy="1821525"/>
          </a:xfrm>
        </p:spPr>
        <p:txBody>
          <a:bodyPr>
            <a:normAutofit/>
          </a:bodyPr>
          <a:lstStyle/>
          <a:p>
            <a:r>
              <a:rPr lang="de-CH"/>
              <a:t>Our star of the Game: Truck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9EF34C-5622-413F-9C9F-AC937E306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597D71CB-A4BE-BA71-630C-19258D362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974" y="952368"/>
            <a:ext cx="6418727" cy="1773893"/>
          </a:xfrm>
        </p:spPr>
        <p:txBody>
          <a:bodyPr>
            <a:normAutofit/>
          </a:bodyPr>
          <a:lstStyle/>
          <a:p>
            <a:r>
              <a:rPr lang="en-US" dirty="0"/>
              <a:t>The truck has been tweaked with a lot of sliders as seen in the “blue” screenshot.</a:t>
            </a:r>
          </a:p>
          <a:p>
            <a:r>
              <a:rPr lang="en-US" dirty="0"/>
              <a:t>We put a lot of care and time into its handling and feeling overall.</a:t>
            </a:r>
          </a:p>
        </p:txBody>
      </p:sp>
      <p:pic>
        <p:nvPicPr>
          <p:cNvPr id="5" name="Inhaltsplatzhalter 4" descr="Ein Bild, das Baum, Screenshot, Wolke, PC-Spiel enthält.&#10;&#10;KI-generierte Inhalte können fehlerhaft sein.">
            <a:extLst>
              <a:ext uri="{FF2B5EF4-FFF2-40B4-BE49-F238E27FC236}">
                <a16:creationId xmlns:a16="http://schemas.microsoft.com/office/drawing/2014/main" id="{81E99E24-C168-3196-AA75-42DD61B8C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62"/>
          <a:stretch/>
        </p:blipFill>
        <p:spPr>
          <a:xfrm>
            <a:off x="800100" y="3048000"/>
            <a:ext cx="5133990" cy="273755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F9EA2B4-A107-E814-E2BD-EAE5378316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58" r="2" b="14024"/>
          <a:stretch/>
        </p:blipFill>
        <p:spPr>
          <a:xfrm>
            <a:off x="6209622" y="3048000"/>
            <a:ext cx="5182278" cy="273755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8549954-3C0C-48B7-9BE6-9B32C39D0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401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83F246-BDEA-756E-DDC0-A1E8B0A5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de-CH" dirty="0"/>
              <a:t>Technical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046562E-9AAB-4D46-FAE6-E7531F5329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465719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448421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Breitbild</PresentationFormat>
  <Paragraphs>42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Calisto MT</vt:lpstr>
      <vt:lpstr>Univers Condensed</vt:lpstr>
      <vt:lpstr>Wingdings</vt:lpstr>
      <vt:lpstr>ChronicleVTI</vt:lpstr>
      <vt:lpstr>Truck Dashers Europe</vt:lpstr>
      <vt:lpstr>Team</vt:lpstr>
      <vt:lpstr>What went well?</vt:lpstr>
      <vt:lpstr>Table of contents</vt:lpstr>
      <vt:lpstr>Game / Project</vt:lpstr>
      <vt:lpstr>What is our game about?</vt:lpstr>
      <vt:lpstr>Gameplay</vt:lpstr>
      <vt:lpstr>Our star of the Game: Truck</vt:lpstr>
      <vt:lpstr>Technical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Memmer Janis Christian</dc:creator>
  <cp:lastModifiedBy>Memmer Janis Christian</cp:lastModifiedBy>
  <cp:revision>3</cp:revision>
  <dcterms:created xsi:type="dcterms:W3CDTF">2025-05-06T11:37:43Z</dcterms:created>
  <dcterms:modified xsi:type="dcterms:W3CDTF">2025-05-06T12:21:39Z</dcterms:modified>
</cp:coreProperties>
</file>