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23A8-BE99-9D3A-C0B9-76442F7F8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584A21-F717-B729-C16D-C8EE23DE4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FF484-8579-533B-88B4-5CA164AC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97884-0605-6256-26A1-141E6AA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0CA88-F455-8794-53AC-78264F4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DE18-2BD4-1B47-0863-0447D3ED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505A88-85D6-8432-B5E4-80EF8B27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D316B-6EA8-FC00-78BC-B90384F3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3C9E2-F24F-1819-E490-EF59377C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5DD-9F19-0F79-8FBE-5AA6A6AD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795333-A063-1AB4-CAB0-0CD1A9F9B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8823D4-4FF3-AA36-CF01-A37AFA69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5A073-DECB-7D97-783D-FEF11A7B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ED5D4-3817-86B0-06AB-69ABEEDC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7523D-7B56-369D-AD32-1B2B3B04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9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989BE-5BAC-BD0D-AF90-2E5E372B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1E702-6725-E154-4D7C-7543F260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49F32-7744-1646-A57E-8BAF5353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9F4B-444B-C0E2-3E67-A459F8CE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66182-1744-CF14-02F9-190FC10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4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F6BB7-677E-34C9-31F4-D31B1E7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1C914-C0A6-F478-3C39-4059BBA9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5BC64-DF34-E0D5-B0F0-12123F2E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9E4D3-A2C2-3A0D-7C4F-8859F43B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C09DB-56EF-AB21-8A54-A9AAF982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6920-3636-9DAB-B0AC-E521D82E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34DD1-572D-4906-7BEA-121F8613D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CD656-F047-4249-F98E-BE13A7A4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85605-D29D-6062-B871-9549742F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5D616-2FE7-7E3A-4014-123728F1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F085D-DF11-3336-CCE6-ED5F986F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1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3427-ED28-2FDE-F548-7F50EBCB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256CC-DA67-C9A9-852D-FF79984D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635E6-06C5-779A-A7AF-6E76B27D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0025E9-EA73-3B0C-CC83-DDD6F8960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D9A857-8B2D-410E-7842-7F7540303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752BF-7871-5BD8-50B7-F4DE2042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35D4A4-3F82-ADA9-8909-0624521A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AF3B3-8BC4-1CF3-FD34-A14D1B0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BF7BA-57B1-C6CC-7072-4C2CBB93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580B1-B1D7-E95D-991F-BF731F51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4D072E-C777-26DD-8D66-5AD55440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1A0E5A-B766-5D52-F839-BE9523E7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6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3E2D75-6A5F-0C3A-2F60-FCCE29B5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512C81-8F23-A0DE-F8CD-E72CA17C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131E3-3527-547D-DCED-5EC4B18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241C6-55F8-E4C4-6AAB-EBF0D10D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8C4E4-27E6-2BED-E279-51A38289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3F820-3A81-71C8-762A-34B7BEB8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1CEBA-E55F-F47B-503E-B0D50E07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55985-FBB2-8ED0-79F2-68A68615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FDEF-02CB-F609-B777-1DC8BAB5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CA14-7A18-6826-50A6-20354E6A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AE358E-642A-D26C-FF1D-6C19D44B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76CCF-1A23-61F4-D06E-2415C8B4B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F624C-8452-891D-7E92-7835F60A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545A6-861D-95F9-DBB8-9D0DECA4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EF8D5-5FC2-2A2A-A8CB-784DED1C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6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5A3916-F7AE-11A2-62BC-A566DFA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9E081-8442-B5CF-197E-9E5A558B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8737-FC6A-1CF0-96A5-1508E6598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CB5B1-CF78-436E-853B-1D3F5A25A747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4817C-22EB-3FD6-432D-F26F23142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364A4-F524-DA8A-F704-011723308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A4D60-578D-4F29-9153-01910A1AB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AD00-0828-F20B-0017-C7F5F1B0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24C27A-852B-B44C-35F6-EB58DF4CE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625A4C-8575-9402-F2AE-FABF7CE4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6" y="0"/>
            <a:ext cx="11987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F681886-C701-4FE2-65C5-A1F38F5D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95" y="0"/>
            <a:ext cx="8800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E1F7-7E0E-C945-2AE2-9D559431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2984B-5A42-CBEE-078E-FA8F5270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C66A1-C6A2-BFAC-F597-F38A9FF2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2" y="0"/>
            <a:ext cx="11128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3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Junnan Liu [el23jl2]</dc:creator>
  <cp:lastModifiedBy>Junnan Liu [el23jl2]</cp:lastModifiedBy>
  <cp:revision>1</cp:revision>
  <dcterms:created xsi:type="dcterms:W3CDTF">2024-06-01T21:27:56Z</dcterms:created>
  <dcterms:modified xsi:type="dcterms:W3CDTF">2024-06-01T21:54:37Z</dcterms:modified>
</cp:coreProperties>
</file>