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4"/>
  </p:sldMasterIdLst>
  <p:notesMasterIdLst>
    <p:notesMasterId r:id="rId11"/>
  </p:notesMasterIdLst>
  <p:sldIdLst>
    <p:sldId id="282" r:id="rId5"/>
    <p:sldId id="357" r:id="rId6"/>
    <p:sldId id="358" r:id="rId7"/>
    <p:sldId id="356" r:id="rId8"/>
    <p:sldId id="359" r:id="rId9"/>
    <p:sldId id="3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00"/>
    <a:srgbClr val="ECCB32"/>
    <a:srgbClr val="005F96"/>
    <a:srgbClr val="AC0000"/>
    <a:srgbClr val="DBB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90938-4ED8-4971-A24B-BECA24419187}" v="30" dt="2023-10-18T14:58:47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84275" autoAdjust="0"/>
  </p:normalViewPr>
  <p:slideViewPr>
    <p:cSldViewPr snapToGrid="0" snapToObjects="1">
      <p:cViewPr varScale="1">
        <p:scale>
          <a:sx n="93" d="100"/>
          <a:sy n="93" d="100"/>
        </p:scale>
        <p:origin x="49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Mclaughlan" userId="1f1f2283-be57-4ace-93d0-5357ed11db7d" providerId="ADAL" clId="{69A90938-4ED8-4971-A24B-BECA24419187}"/>
    <pc:docChg chg="undo custSel addSld delSld modSld">
      <pc:chgData name="James Mclaughlan" userId="1f1f2283-be57-4ace-93d0-5357ed11db7d" providerId="ADAL" clId="{69A90938-4ED8-4971-A24B-BECA24419187}" dt="2023-10-18T15:07:17.780" v="1631" actId="1076"/>
      <pc:docMkLst>
        <pc:docMk/>
      </pc:docMkLst>
      <pc:sldChg chg="addSp modSp add mod">
        <pc:chgData name="James Mclaughlan" userId="1f1f2283-be57-4ace-93d0-5357ed11db7d" providerId="ADAL" clId="{69A90938-4ED8-4971-A24B-BECA24419187}" dt="2023-10-18T13:06:44.655" v="148" actId="5793"/>
        <pc:sldMkLst>
          <pc:docMk/>
          <pc:sldMk cId="3336375477" sldId="271"/>
        </pc:sldMkLst>
        <pc:spChg chg="mod">
          <ac:chgData name="James Mclaughlan" userId="1f1f2283-be57-4ace-93d0-5357ed11db7d" providerId="ADAL" clId="{69A90938-4ED8-4971-A24B-BECA24419187}" dt="2023-10-18T13:06:44.655" v="148" actId="5793"/>
          <ac:spMkLst>
            <pc:docMk/>
            <pc:sldMk cId="3336375477" sldId="271"/>
            <ac:spMk id="3" creationId="{2414E7FD-0A51-7348-B6AB-0D4CF1D41693}"/>
          </ac:spMkLst>
        </pc:spChg>
        <pc:spChg chg="add mod">
          <ac:chgData name="James Mclaughlan" userId="1f1f2283-be57-4ace-93d0-5357ed11db7d" providerId="ADAL" clId="{69A90938-4ED8-4971-A24B-BECA24419187}" dt="2023-10-18T13:04:01.589" v="21"/>
          <ac:spMkLst>
            <pc:docMk/>
            <pc:sldMk cId="3336375477" sldId="271"/>
            <ac:spMk id="4" creationId="{D4CA5C3B-5C8C-FA2F-E540-0439B1DE272B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13:20.571" v="152" actId="1076"/>
        <pc:sldMkLst>
          <pc:docMk/>
          <pc:sldMk cId="386861484" sldId="272"/>
        </pc:sldMkLst>
        <pc:spChg chg="mod">
          <ac:chgData name="James Mclaughlan" userId="1f1f2283-be57-4ace-93d0-5357ed11db7d" providerId="ADAL" clId="{69A90938-4ED8-4971-A24B-BECA24419187}" dt="2023-10-18T13:13:20.571" v="152" actId="1076"/>
          <ac:spMkLst>
            <pc:docMk/>
            <pc:sldMk cId="386861484" sldId="272"/>
            <ac:spMk id="3" creationId="{EB3C031B-0DFA-CE84-A99F-DF782D3BFC87}"/>
          </ac:spMkLst>
        </pc:spChg>
        <pc:spChg chg="add mod">
          <ac:chgData name="James Mclaughlan" userId="1f1f2283-be57-4ace-93d0-5357ed11db7d" providerId="ADAL" clId="{69A90938-4ED8-4971-A24B-BECA24419187}" dt="2023-10-18T13:04:03.494" v="22"/>
          <ac:spMkLst>
            <pc:docMk/>
            <pc:sldMk cId="386861484" sldId="272"/>
            <ac:spMk id="4" creationId="{A9244562-E089-0ABC-7571-0868C4A2AFE2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04:08.938" v="25"/>
        <pc:sldMkLst>
          <pc:docMk/>
          <pc:sldMk cId="2017425834" sldId="273"/>
        </pc:sldMkLst>
        <pc:spChg chg="mod">
          <ac:chgData name="James Mclaughlan" userId="1f1f2283-be57-4ace-93d0-5357ed11db7d" providerId="ADAL" clId="{69A90938-4ED8-4971-A24B-BECA24419187}" dt="2023-10-18T13:03:35.347" v="20" actId="20577"/>
          <ac:spMkLst>
            <pc:docMk/>
            <pc:sldMk cId="2017425834" sldId="273"/>
            <ac:spMk id="3" creationId="{4EFC72E9-6759-E4F8-3C3D-94E38F594DC2}"/>
          </ac:spMkLst>
        </pc:spChg>
        <pc:spChg chg="add mod">
          <ac:chgData name="James Mclaughlan" userId="1f1f2283-be57-4ace-93d0-5357ed11db7d" providerId="ADAL" clId="{69A90938-4ED8-4971-A24B-BECA24419187}" dt="2023-10-18T13:04:08.938" v="25"/>
          <ac:spMkLst>
            <pc:docMk/>
            <pc:sldMk cId="2017425834" sldId="273"/>
            <ac:spMk id="4" creationId="{FE7722F1-1DB1-0E1A-B5E1-DF04E7A276DF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04:04.428" v="23"/>
        <pc:sldMkLst>
          <pc:docMk/>
          <pc:sldMk cId="3972257889" sldId="274"/>
        </pc:sldMkLst>
        <pc:spChg chg="mod">
          <ac:chgData name="James Mclaughlan" userId="1f1f2283-be57-4ace-93d0-5357ed11db7d" providerId="ADAL" clId="{69A90938-4ED8-4971-A24B-BECA24419187}" dt="2023-10-18T13:03:23.886" v="17" actId="27636"/>
          <ac:spMkLst>
            <pc:docMk/>
            <pc:sldMk cId="3972257889" sldId="274"/>
            <ac:spMk id="3" creationId="{4EFC72E9-6759-E4F8-3C3D-94E38F594DC2}"/>
          </ac:spMkLst>
        </pc:spChg>
        <pc:spChg chg="add mod">
          <ac:chgData name="James Mclaughlan" userId="1f1f2283-be57-4ace-93d0-5357ed11db7d" providerId="ADAL" clId="{69A90938-4ED8-4971-A24B-BECA24419187}" dt="2023-10-18T13:04:04.428" v="23"/>
          <ac:spMkLst>
            <pc:docMk/>
            <pc:sldMk cId="3972257889" sldId="274"/>
            <ac:spMk id="4" creationId="{EA6A0E23-30CF-790C-0507-673FF9C2B78C}"/>
          </ac:spMkLst>
        </pc:spChg>
      </pc:sldChg>
      <pc:sldChg chg="addSp delSp modSp add mod delAnim modAnim">
        <pc:chgData name="James Mclaughlan" userId="1f1f2283-be57-4ace-93d0-5357ed11db7d" providerId="ADAL" clId="{69A90938-4ED8-4971-A24B-BECA24419187}" dt="2023-10-18T14:58:47.622" v="942"/>
        <pc:sldMkLst>
          <pc:docMk/>
          <pc:sldMk cId="3447674855" sldId="275"/>
        </pc:sldMkLst>
        <pc:spChg chg="add mod">
          <ac:chgData name="James Mclaughlan" userId="1f1f2283-be57-4ace-93d0-5357ed11db7d" providerId="ADAL" clId="{69A90938-4ED8-4971-A24B-BECA24419187}" dt="2023-10-18T13:04:13.479" v="28"/>
          <ac:spMkLst>
            <pc:docMk/>
            <pc:sldMk cId="3447674855" sldId="275"/>
            <ac:spMk id="3" creationId="{9E90DF0E-0FDA-F025-067C-AC5D2C50EDA1}"/>
          </ac:spMkLst>
        </pc:spChg>
        <pc:spChg chg="add mod">
          <ac:chgData name="James Mclaughlan" userId="1f1f2283-be57-4ace-93d0-5357ed11db7d" providerId="ADAL" clId="{69A90938-4ED8-4971-A24B-BECA24419187}" dt="2023-10-18T14:58:44.151" v="941" actId="404"/>
          <ac:spMkLst>
            <pc:docMk/>
            <pc:sldMk cId="3447674855" sldId="275"/>
            <ac:spMk id="4" creationId="{DA019C2A-E7E7-60E2-816C-D847C5132853}"/>
          </ac:spMkLst>
        </pc:spChg>
        <pc:spChg chg="del mod">
          <ac:chgData name="James Mclaughlan" userId="1f1f2283-be57-4ace-93d0-5357ed11db7d" providerId="ADAL" clId="{69A90938-4ED8-4971-A24B-BECA24419187}" dt="2023-10-18T13:55:57.059" v="826" actId="478"/>
          <ac:spMkLst>
            <pc:docMk/>
            <pc:sldMk cId="3447674855" sldId="275"/>
            <ac:spMk id="5" creationId="{ABDBD524-E5F1-EC52-C546-6F22A56D6B54}"/>
          </ac:spMkLst>
        </pc:spChg>
        <pc:spChg chg="add del mod">
          <ac:chgData name="James Mclaughlan" userId="1f1f2283-be57-4ace-93d0-5357ed11db7d" providerId="ADAL" clId="{69A90938-4ED8-4971-A24B-BECA24419187}" dt="2023-10-18T13:55:45.817" v="822" actId="478"/>
          <ac:spMkLst>
            <pc:docMk/>
            <pc:sldMk cId="3447674855" sldId="275"/>
            <ac:spMk id="8" creationId="{60686976-3C0C-69CB-E7B2-87A21C760663}"/>
          </ac:spMkLst>
        </pc:spChg>
        <pc:graphicFrameChg chg="del modGraphic">
          <ac:chgData name="James Mclaughlan" userId="1f1f2283-be57-4ace-93d0-5357ed11db7d" providerId="ADAL" clId="{69A90938-4ED8-4971-A24B-BECA24419187}" dt="2023-10-18T13:55:43.680" v="821" actId="478"/>
          <ac:graphicFrameMkLst>
            <pc:docMk/>
            <pc:sldMk cId="3447674855" sldId="275"/>
            <ac:graphicFrameMk id="4" creationId="{DFD48316-7996-EA3B-3637-B8517F158C87}"/>
          </ac:graphicFrameMkLst>
        </pc:graphicFrameChg>
        <pc:picChg chg="add mod">
          <ac:chgData name="James Mclaughlan" userId="1f1f2283-be57-4ace-93d0-5357ed11db7d" providerId="ADAL" clId="{69A90938-4ED8-4971-A24B-BECA24419187}" dt="2023-10-18T13:56:03.151" v="827" actId="1076"/>
          <ac:picMkLst>
            <pc:docMk/>
            <pc:sldMk cId="3447674855" sldId="275"/>
            <ac:picMk id="10" creationId="{AC994B38-1026-2070-574A-29E5C7AFCFC9}"/>
          </ac:picMkLst>
        </pc:picChg>
      </pc:sldChg>
      <pc:sldChg chg="addSp modSp add mod">
        <pc:chgData name="James Mclaughlan" userId="1f1f2283-be57-4ace-93d0-5357ed11db7d" providerId="ADAL" clId="{69A90938-4ED8-4971-A24B-BECA24419187}" dt="2023-10-18T13:14:26.664" v="194" actId="20577"/>
        <pc:sldMkLst>
          <pc:docMk/>
          <pc:sldMk cId="3759924979" sldId="276"/>
        </pc:sldMkLst>
        <pc:spChg chg="mod">
          <ac:chgData name="James Mclaughlan" userId="1f1f2283-be57-4ace-93d0-5357ed11db7d" providerId="ADAL" clId="{69A90938-4ED8-4971-A24B-BECA24419187}" dt="2023-10-18T13:14:26.664" v="194" actId="20577"/>
          <ac:spMkLst>
            <pc:docMk/>
            <pc:sldMk cId="3759924979" sldId="276"/>
            <ac:spMk id="3" creationId="{7DC13B46-C33F-907A-D2FE-A0D27DEFBCDB}"/>
          </ac:spMkLst>
        </pc:spChg>
        <pc:spChg chg="add mod">
          <ac:chgData name="James Mclaughlan" userId="1f1f2283-be57-4ace-93d0-5357ed11db7d" providerId="ADAL" clId="{69A90938-4ED8-4971-A24B-BECA24419187}" dt="2023-10-18T13:04:12.013" v="27"/>
          <ac:spMkLst>
            <pc:docMk/>
            <pc:sldMk cId="3759924979" sldId="276"/>
            <ac:spMk id="4" creationId="{60AEEA0F-E7BD-2667-0FC1-475706C5C414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04:05.403" v="24"/>
        <pc:sldMkLst>
          <pc:docMk/>
          <pc:sldMk cId="2369719678" sldId="277"/>
        </pc:sldMkLst>
        <pc:spChg chg="mod">
          <ac:chgData name="James Mclaughlan" userId="1f1f2283-be57-4ace-93d0-5357ed11db7d" providerId="ADAL" clId="{69A90938-4ED8-4971-A24B-BECA24419187}" dt="2023-10-18T13:03:31.394" v="19" actId="27636"/>
          <ac:spMkLst>
            <pc:docMk/>
            <pc:sldMk cId="2369719678" sldId="277"/>
            <ac:spMk id="3" creationId="{4EFC72E9-6759-E4F8-3C3D-94E38F594DC2}"/>
          </ac:spMkLst>
        </pc:spChg>
        <pc:spChg chg="add mod">
          <ac:chgData name="James Mclaughlan" userId="1f1f2283-be57-4ace-93d0-5357ed11db7d" providerId="ADAL" clId="{69A90938-4ED8-4971-A24B-BECA24419187}" dt="2023-10-18T13:04:05.403" v="24"/>
          <ac:spMkLst>
            <pc:docMk/>
            <pc:sldMk cId="2369719678" sldId="277"/>
            <ac:spMk id="4" creationId="{D7993C9B-7991-B174-B971-6C287A5273F9}"/>
          </ac:spMkLst>
        </pc:spChg>
      </pc:sldChg>
      <pc:sldChg chg="addSp modSp add">
        <pc:chgData name="James Mclaughlan" userId="1f1f2283-be57-4ace-93d0-5357ed11db7d" providerId="ADAL" clId="{69A90938-4ED8-4971-A24B-BECA24419187}" dt="2023-10-18T13:04:10.304" v="26"/>
        <pc:sldMkLst>
          <pc:docMk/>
          <pc:sldMk cId="3050655774" sldId="278"/>
        </pc:sldMkLst>
        <pc:spChg chg="add mod">
          <ac:chgData name="James Mclaughlan" userId="1f1f2283-be57-4ace-93d0-5357ed11db7d" providerId="ADAL" clId="{69A90938-4ED8-4971-A24B-BECA24419187}" dt="2023-10-18T13:04:10.304" v="26"/>
          <ac:spMkLst>
            <pc:docMk/>
            <pc:sldMk cId="3050655774" sldId="278"/>
            <ac:spMk id="4" creationId="{C1E5B836-8DA1-F0FE-519A-EDE4EC259570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4:59:14.098" v="965" actId="20577"/>
        <pc:sldMkLst>
          <pc:docMk/>
          <pc:sldMk cId="368356467" sldId="279"/>
        </pc:sldMkLst>
        <pc:spChg chg="mod">
          <ac:chgData name="James Mclaughlan" userId="1f1f2283-be57-4ace-93d0-5357ed11db7d" providerId="ADAL" clId="{69A90938-4ED8-4971-A24B-BECA24419187}" dt="2023-10-18T14:59:14.098" v="965" actId="20577"/>
          <ac:spMkLst>
            <pc:docMk/>
            <pc:sldMk cId="368356467" sldId="279"/>
            <ac:spMk id="3" creationId="{B188191A-1DDC-B594-F268-89EA81C5F61F}"/>
          </ac:spMkLst>
        </pc:spChg>
        <pc:spChg chg="add mod">
          <ac:chgData name="James Mclaughlan" userId="1f1f2283-be57-4ace-93d0-5357ed11db7d" providerId="ADAL" clId="{69A90938-4ED8-4971-A24B-BECA24419187}" dt="2023-10-18T13:04:15.139" v="29"/>
          <ac:spMkLst>
            <pc:docMk/>
            <pc:sldMk cId="368356467" sldId="279"/>
            <ac:spMk id="4" creationId="{F1191D0C-FF3A-7A83-C9CB-8FDA28E3DFE1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50:47.531" v="770" actId="20577"/>
        <pc:sldMkLst>
          <pc:docMk/>
          <pc:sldMk cId="2706140764" sldId="280"/>
        </pc:sldMkLst>
        <pc:spChg chg="mod">
          <ac:chgData name="James Mclaughlan" userId="1f1f2283-be57-4ace-93d0-5357ed11db7d" providerId="ADAL" clId="{69A90938-4ED8-4971-A24B-BECA24419187}" dt="2023-10-18T13:50:47.531" v="770" actId="20577"/>
          <ac:spMkLst>
            <pc:docMk/>
            <pc:sldMk cId="2706140764" sldId="280"/>
            <ac:spMk id="3" creationId="{B188191A-1DDC-B594-F268-89EA81C5F61F}"/>
          </ac:spMkLst>
        </pc:spChg>
        <pc:spChg chg="add mod">
          <ac:chgData name="James Mclaughlan" userId="1f1f2283-be57-4ace-93d0-5357ed11db7d" providerId="ADAL" clId="{69A90938-4ED8-4971-A24B-BECA24419187}" dt="2023-10-18T13:04:16.390" v="30"/>
          <ac:spMkLst>
            <pc:docMk/>
            <pc:sldMk cId="2706140764" sldId="280"/>
            <ac:spMk id="4" creationId="{B6038DED-BEBB-E220-A393-756D7BD6E963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3:51:58.266" v="788" actId="20577"/>
        <pc:sldMkLst>
          <pc:docMk/>
          <pc:sldMk cId="3675817985" sldId="281"/>
        </pc:sldMkLst>
        <pc:spChg chg="mod">
          <ac:chgData name="James Mclaughlan" userId="1f1f2283-be57-4ace-93d0-5357ed11db7d" providerId="ADAL" clId="{69A90938-4ED8-4971-A24B-BECA24419187}" dt="2023-10-18T13:51:58.266" v="788" actId="20577"/>
          <ac:spMkLst>
            <pc:docMk/>
            <pc:sldMk cId="3675817985" sldId="281"/>
            <ac:spMk id="3" creationId="{B188191A-1DDC-B594-F268-89EA81C5F61F}"/>
          </ac:spMkLst>
        </pc:spChg>
        <pc:spChg chg="add mod">
          <ac:chgData name="James Mclaughlan" userId="1f1f2283-be57-4ace-93d0-5357ed11db7d" providerId="ADAL" clId="{69A90938-4ED8-4971-A24B-BECA24419187}" dt="2023-10-18T13:04:17.854" v="31"/>
          <ac:spMkLst>
            <pc:docMk/>
            <pc:sldMk cId="3675817985" sldId="281"/>
            <ac:spMk id="4" creationId="{54AB8751-7A02-9115-8AD4-361572718560}"/>
          </ac:spMkLst>
        </pc:spChg>
      </pc:sldChg>
      <pc:sldChg chg="delSp modSp mod">
        <pc:chgData name="James Mclaughlan" userId="1f1f2283-be57-4ace-93d0-5357ed11db7d" providerId="ADAL" clId="{69A90938-4ED8-4971-A24B-BECA24419187}" dt="2023-10-18T12:38:08.524" v="11" actId="20577"/>
        <pc:sldMkLst>
          <pc:docMk/>
          <pc:sldMk cId="753150340" sldId="282"/>
        </pc:sldMkLst>
        <pc:spChg chg="mod">
          <ac:chgData name="James Mclaughlan" userId="1f1f2283-be57-4ace-93d0-5357ed11db7d" providerId="ADAL" clId="{69A90938-4ED8-4971-A24B-BECA24419187}" dt="2023-10-18T12:38:08.524" v="11" actId="20577"/>
          <ac:spMkLst>
            <pc:docMk/>
            <pc:sldMk cId="753150340" sldId="282"/>
            <ac:spMk id="2" creationId="{00000000-0000-0000-0000-000000000000}"/>
          </ac:spMkLst>
        </pc:spChg>
        <pc:picChg chg="del">
          <ac:chgData name="James Mclaughlan" userId="1f1f2283-be57-4ace-93d0-5357ed11db7d" providerId="ADAL" clId="{69A90938-4ED8-4971-A24B-BECA24419187}" dt="2023-10-18T12:37:28.948" v="1" actId="478"/>
          <ac:picMkLst>
            <pc:docMk/>
            <pc:sldMk cId="753150340" sldId="282"/>
            <ac:picMk id="4" creationId="{00000000-0000-0000-0000-000000000000}"/>
          </ac:picMkLst>
        </pc:picChg>
      </pc:sldChg>
      <pc:sldChg chg="addSp modSp add mod">
        <pc:chgData name="James Mclaughlan" userId="1f1f2283-be57-4ace-93d0-5357ed11db7d" providerId="ADAL" clId="{69A90938-4ED8-4971-A24B-BECA24419187}" dt="2023-10-18T14:59:50.394" v="977" actId="20577"/>
        <pc:sldMkLst>
          <pc:docMk/>
          <pc:sldMk cId="1580354539" sldId="283"/>
        </pc:sldMkLst>
        <pc:spChg chg="mod">
          <ac:chgData name="James Mclaughlan" userId="1f1f2283-be57-4ace-93d0-5357ed11db7d" providerId="ADAL" clId="{69A90938-4ED8-4971-A24B-BECA24419187}" dt="2023-10-18T14:59:50.394" v="977" actId="20577"/>
          <ac:spMkLst>
            <pc:docMk/>
            <pc:sldMk cId="1580354539" sldId="283"/>
            <ac:spMk id="3" creationId="{38719F92-7A76-F863-F719-E894D623F8AE}"/>
          </ac:spMkLst>
        </pc:spChg>
        <pc:spChg chg="add mod">
          <ac:chgData name="James Mclaughlan" userId="1f1f2283-be57-4ace-93d0-5357ed11db7d" providerId="ADAL" clId="{69A90938-4ED8-4971-A24B-BECA24419187}" dt="2023-10-18T13:04:21.220" v="33"/>
          <ac:spMkLst>
            <pc:docMk/>
            <pc:sldMk cId="1580354539" sldId="283"/>
            <ac:spMk id="4" creationId="{34A0E962-E70E-8480-945C-5D7D84E95DEA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5:06:05.029" v="1394" actId="1076"/>
        <pc:sldMkLst>
          <pc:docMk/>
          <pc:sldMk cId="1762497947" sldId="284"/>
        </pc:sldMkLst>
        <pc:spChg chg="mod">
          <ac:chgData name="James Mclaughlan" userId="1f1f2283-be57-4ace-93d0-5357ed11db7d" providerId="ADAL" clId="{69A90938-4ED8-4971-A24B-BECA24419187}" dt="2023-10-18T15:06:05.029" v="1394" actId="1076"/>
          <ac:spMkLst>
            <pc:docMk/>
            <pc:sldMk cId="1762497947" sldId="284"/>
            <ac:spMk id="3" creationId="{CE4B5744-78F2-F65D-28F8-1F5E56F8D69C}"/>
          </ac:spMkLst>
        </pc:spChg>
        <pc:spChg chg="add mod">
          <ac:chgData name="James Mclaughlan" userId="1f1f2283-be57-4ace-93d0-5357ed11db7d" providerId="ADAL" clId="{69A90938-4ED8-4971-A24B-BECA24419187}" dt="2023-10-18T13:04:22.422" v="34"/>
          <ac:spMkLst>
            <pc:docMk/>
            <pc:sldMk cId="1762497947" sldId="284"/>
            <ac:spMk id="4" creationId="{B5805932-1934-6A1B-6060-CA2A1E1FE0D2}"/>
          </ac:spMkLst>
        </pc:spChg>
      </pc:sldChg>
      <pc:sldChg chg="addSp modSp add mod">
        <pc:chgData name="James Mclaughlan" userId="1f1f2283-be57-4ace-93d0-5357ed11db7d" providerId="ADAL" clId="{69A90938-4ED8-4971-A24B-BECA24419187}" dt="2023-10-18T15:07:17.780" v="1631" actId="1076"/>
        <pc:sldMkLst>
          <pc:docMk/>
          <pc:sldMk cId="36416914" sldId="285"/>
        </pc:sldMkLst>
        <pc:spChg chg="mod">
          <ac:chgData name="James Mclaughlan" userId="1f1f2283-be57-4ace-93d0-5357ed11db7d" providerId="ADAL" clId="{69A90938-4ED8-4971-A24B-BECA24419187}" dt="2023-10-18T15:07:17.780" v="1631" actId="1076"/>
          <ac:spMkLst>
            <pc:docMk/>
            <pc:sldMk cId="36416914" sldId="285"/>
            <ac:spMk id="3" creationId="{55D6ABC7-9F10-320C-DE01-EAA664780B4C}"/>
          </ac:spMkLst>
        </pc:spChg>
        <pc:spChg chg="add mod">
          <ac:chgData name="James Mclaughlan" userId="1f1f2283-be57-4ace-93d0-5357ed11db7d" providerId="ADAL" clId="{69A90938-4ED8-4971-A24B-BECA24419187}" dt="2023-10-18T13:04:31.252" v="36"/>
          <ac:spMkLst>
            <pc:docMk/>
            <pc:sldMk cId="36416914" sldId="285"/>
            <ac:spMk id="4" creationId="{FFD21AD3-F0F1-3100-3166-32D15C9395C7}"/>
          </ac:spMkLst>
        </pc:spChg>
        <pc:spChg chg="add mod">
          <ac:chgData name="James Mclaughlan" userId="1f1f2283-be57-4ace-93d0-5357ed11db7d" providerId="ADAL" clId="{69A90938-4ED8-4971-A24B-BECA24419187}" dt="2023-10-18T13:04:35.174" v="38"/>
          <ac:spMkLst>
            <pc:docMk/>
            <pc:sldMk cId="36416914" sldId="285"/>
            <ac:spMk id="5" creationId="{B01DC82C-1C24-C1CB-1604-395D9E0F280A}"/>
          </ac:spMkLst>
        </pc:spChg>
      </pc:sldChg>
      <pc:sldChg chg="del">
        <pc:chgData name="James Mclaughlan" userId="1f1f2283-be57-4ace-93d0-5357ed11db7d" providerId="ADAL" clId="{69A90938-4ED8-4971-A24B-BECA24419187}" dt="2023-10-18T13:04:27.823" v="35" actId="47"/>
        <pc:sldMkLst>
          <pc:docMk/>
          <pc:sldMk cId="3053367233" sldId="348"/>
        </pc:sldMkLst>
      </pc:sldChg>
      <pc:sldChg chg="addSp delSp modSp add mod">
        <pc:chgData name="James Mclaughlan" userId="1f1f2283-be57-4ace-93d0-5357ed11db7d" providerId="ADAL" clId="{69A90938-4ED8-4971-A24B-BECA24419187}" dt="2023-10-18T13:55:03.286" v="820" actId="1076"/>
        <pc:sldMkLst>
          <pc:docMk/>
          <pc:sldMk cId="565932067" sldId="349"/>
        </pc:sldMkLst>
        <pc:spChg chg="add mod">
          <ac:chgData name="James Mclaughlan" userId="1f1f2283-be57-4ace-93d0-5357ed11db7d" providerId="ADAL" clId="{69A90938-4ED8-4971-A24B-BECA24419187}" dt="2023-10-18T13:04:19.655" v="32"/>
          <ac:spMkLst>
            <pc:docMk/>
            <pc:sldMk cId="565932067" sldId="349"/>
            <ac:spMk id="3" creationId="{F74D902A-F8D8-2677-F815-395C6F6CB68A}"/>
          </ac:spMkLst>
        </pc:spChg>
        <pc:spChg chg="add del mod">
          <ac:chgData name="James Mclaughlan" userId="1f1f2283-be57-4ace-93d0-5357ed11db7d" providerId="ADAL" clId="{69A90938-4ED8-4971-A24B-BECA24419187}" dt="2023-10-18T13:54:17.448" v="812" actId="478"/>
          <ac:spMkLst>
            <pc:docMk/>
            <pc:sldMk cId="565932067" sldId="349"/>
            <ac:spMk id="6" creationId="{96580B89-526B-96CD-7C01-B6092E3A9F62}"/>
          </ac:spMkLst>
        </pc:spChg>
        <pc:spChg chg="add del">
          <ac:chgData name="James Mclaughlan" userId="1f1f2283-be57-4ace-93d0-5357ed11db7d" providerId="ADAL" clId="{69A90938-4ED8-4971-A24B-BECA24419187}" dt="2023-10-18T13:54:23.134" v="817" actId="22"/>
          <ac:spMkLst>
            <pc:docMk/>
            <pc:sldMk cId="565932067" sldId="349"/>
            <ac:spMk id="9" creationId="{587C3ED1-3D2A-7CFD-05BF-349B1BA61D40}"/>
          </ac:spMkLst>
        </pc:spChg>
        <pc:graphicFrameChg chg="del mod modGraphic">
          <ac:chgData name="James Mclaughlan" userId="1f1f2283-be57-4ace-93d0-5357ed11db7d" providerId="ADAL" clId="{69A90938-4ED8-4971-A24B-BECA24419187}" dt="2023-10-18T13:54:15.958" v="811" actId="478"/>
          <ac:graphicFrameMkLst>
            <pc:docMk/>
            <pc:sldMk cId="565932067" sldId="349"/>
            <ac:graphicFrameMk id="4" creationId="{FA952E93-9006-0657-52BC-A2D60468F7A5}"/>
          </ac:graphicFrameMkLst>
        </pc:graphicFrameChg>
        <pc:graphicFrameChg chg="add del mod">
          <ac:chgData name="James Mclaughlan" userId="1f1f2283-be57-4ace-93d0-5357ed11db7d" providerId="ADAL" clId="{69A90938-4ED8-4971-A24B-BECA24419187}" dt="2023-10-18T13:54:21.762" v="814"/>
          <ac:graphicFrameMkLst>
            <pc:docMk/>
            <pc:sldMk cId="565932067" sldId="349"/>
            <ac:graphicFrameMk id="7" creationId="{38D5EB71-C417-3870-8C20-89E9DB807A0A}"/>
          </ac:graphicFrameMkLst>
        </pc:graphicFrameChg>
        <pc:picChg chg="add mod">
          <ac:chgData name="James Mclaughlan" userId="1f1f2283-be57-4ace-93d0-5357ed11db7d" providerId="ADAL" clId="{69A90938-4ED8-4971-A24B-BECA24419187}" dt="2023-10-18T13:55:03.286" v="820" actId="1076"/>
          <ac:picMkLst>
            <pc:docMk/>
            <pc:sldMk cId="565932067" sldId="349"/>
            <ac:picMk id="11" creationId="{4FC90832-3797-A987-F40F-2BCAE83DAF6C}"/>
          </ac:picMkLst>
        </pc:picChg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1899013537" sldId="349"/>
        </pc:sldMkLst>
      </pc:sldChg>
      <pc:sldChg chg="addSp delSp modSp add mod">
        <pc:chgData name="James Mclaughlan" userId="1f1f2283-be57-4ace-93d0-5357ed11db7d" providerId="ADAL" clId="{69A90938-4ED8-4971-A24B-BECA24419187}" dt="2023-10-18T13:06:20.867" v="144" actId="1076"/>
        <pc:sldMkLst>
          <pc:docMk/>
          <pc:sldMk cId="1994235606" sldId="350"/>
        </pc:sldMkLst>
        <pc:spChg chg="del">
          <ac:chgData name="James Mclaughlan" userId="1f1f2283-be57-4ace-93d0-5357ed11db7d" providerId="ADAL" clId="{69A90938-4ED8-4971-A24B-BECA24419187}" dt="2023-10-18T13:04:42.173" v="40" actId="478"/>
          <ac:spMkLst>
            <pc:docMk/>
            <pc:sldMk cId="1994235606" sldId="350"/>
            <ac:spMk id="2" creationId="{99CF0A14-B192-0B87-4503-00EF0932D82E}"/>
          </ac:spMkLst>
        </pc:spChg>
        <pc:spChg chg="mod">
          <ac:chgData name="James Mclaughlan" userId="1f1f2283-be57-4ace-93d0-5357ed11db7d" providerId="ADAL" clId="{69A90938-4ED8-4971-A24B-BECA24419187}" dt="2023-10-18T13:05:05.378" v="67" actId="1076"/>
          <ac:spMkLst>
            <pc:docMk/>
            <pc:sldMk cId="1994235606" sldId="350"/>
            <ac:spMk id="3" creationId="{55D6ABC7-9F10-320C-DE01-EAA664780B4C}"/>
          </ac:spMkLst>
        </pc:spChg>
        <pc:spChg chg="add del mod">
          <ac:chgData name="James Mclaughlan" userId="1f1f2283-be57-4ace-93d0-5357ed11db7d" providerId="ADAL" clId="{69A90938-4ED8-4971-A24B-BECA24419187}" dt="2023-10-18T13:04:43.808" v="41" actId="478"/>
          <ac:spMkLst>
            <pc:docMk/>
            <pc:sldMk cId="1994235606" sldId="350"/>
            <ac:spMk id="6" creationId="{C1C19343-8535-FD36-8001-F1AB85EC1F54}"/>
          </ac:spMkLst>
        </pc:spChg>
        <pc:spChg chg="add mod">
          <ac:chgData name="James Mclaughlan" userId="1f1f2283-be57-4ace-93d0-5357ed11db7d" providerId="ADAL" clId="{69A90938-4ED8-4971-A24B-BECA24419187}" dt="2023-10-18T13:06:20.867" v="144" actId="1076"/>
          <ac:spMkLst>
            <pc:docMk/>
            <pc:sldMk cId="1994235606" sldId="350"/>
            <ac:spMk id="7" creationId="{F00C906B-7C72-C738-DF4F-C1A030A43E47}"/>
          </ac:spMkLst>
        </pc:spChg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163399016" sldId="350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3799284752" sldId="351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1414430024" sldId="352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1991216636" sldId="353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716514856" sldId="354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171237305" sldId="355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009656665" sldId="356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2906767708" sldId="357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54584487" sldId="358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1118148482" sldId="359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2727406160" sldId="360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3505629391" sldId="361"/>
        </pc:sldMkLst>
      </pc:sldChg>
      <pc:sldChg chg="del">
        <pc:chgData name="James Mclaughlan" userId="1f1f2283-be57-4ace-93d0-5357ed11db7d" providerId="ADAL" clId="{69A90938-4ED8-4971-A24B-BECA24419187}" dt="2023-10-18T12:37:24.257" v="0" actId="47"/>
        <pc:sldMkLst>
          <pc:docMk/>
          <pc:sldMk cId="42311727" sldId="362"/>
        </pc:sldMkLst>
      </pc:sldChg>
      <pc:sldMasterChg chg="delSldLayout">
        <pc:chgData name="James Mclaughlan" userId="1f1f2283-be57-4ace-93d0-5357ed11db7d" providerId="ADAL" clId="{69A90938-4ED8-4971-A24B-BECA24419187}" dt="2023-10-18T13:04:27.823" v="35" actId="47"/>
        <pc:sldMasterMkLst>
          <pc:docMk/>
          <pc:sldMasterMk cId="3138668058" sldId="2147483676"/>
        </pc:sldMasterMkLst>
        <pc:sldLayoutChg chg="del">
          <pc:chgData name="James Mclaughlan" userId="1f1f2283-be57-4ace-93d0-5357ed11db7d" providerId="ADAL" clId="{69A90938-4ED8-4971-A24B-BECA24419187}" dt="2023-10-18T13:04:27.823" v="35" actId="47"/>
          <pc:sldLayoutMkLst>
            <pc:docMk/>
            <pc:sldMasterMk cId="3138668058" sldId="2147483676"/>
            <pc:sldLayoutMk cId="2265018250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386C-A282-474C-916F-5643B7244AC2}" type="datetimeFigureOut">
              <a:rPr lang="en-GB" smtClean="0"/>
              <a:t>06/06/2024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B30EB-5EE9-4AED-A7B2-9594801858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Summary of last week:</a:t>
            </a:r>
          </a:p>
          <a:p>
            <a:endParaRPr lang="en-GB" dirty="0"/>
          </a:p>
          <a:p>
            <a:r>
              <a:rPr lang="en-GB" dirty="0"/>
              <a:t>  - Last week, [</a:t>
            </a:r>
            <a:r>
              <a:rPr lang="en-GB" dirty="0" err="1"/>
              <a:t>neuroidss</a:t>
            </a:r>
            <a:r>
              <a:rPr lang="en-GB" dirty="0"/>
              <a:t>/FreeEEG32-beta: as FreeEEG32 plus alpha1.5 test passed, FreeEEG32 project changed to beta version (github.com)](https://github.com/neuroidss/FreeEEG32-beta?tab=readme -</a:t>
            </a:r>
            <a:r>
              <a:rPr lang="en-GB" dirty="0" err="1"/>
              <a:t>ov</a:t>
            </a:r>
            <a:r>
              <a:rPr lang="en-GB" dirty="0"/>
              <a:t>-file) After a thorough understanding of related projects, we are ready to first use Myoware2.0 to simulate the functions of our development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B30EB-5EE9-4AED-A7B2-9594801858A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42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- Although our board </a:t>
            </a:r>
            <a:r>
              <a:rPr lang="en-GB" altLang="zh-CN" dirty="0" err="1"/>
              <a:t>SparkFun</a:t>
            </a:r>
            <a:r>
              <a:rPr lang="en-GB" altLang="zh-CN" dirty="0"/>
              <a:t> </a:t>
            </a:r>
            <a:r>
              <a:rPr lang="en-GB" altLang="zh-CN" dirty="0" err="1"/>
              <a:t>RedBoard</a:t>
            </a:r>
            <a:r>
              <a:rPr lang="en-GB" altLang="zh-CN" dirty="0"/>
              <a:t> Plus can realize direct connection between two boards through </a:t>
            </a:r>
            <a:r>
              <a:rPr lang="en-GB" altLang="zh-CN" dirty="0" err="1"/>
              <a:t>MyoWare</a:t>
            </a:r>
            <a:r>
              <a:rPr lang="en-GB" altLang="zh-CN" dirty="0"/>
              <a:t> 2.0 Arduino Shield, since </a:t>
            </a:r>
            <a:r>
              <a:rPr lang="en-GB" altLang="zh-CN" dirty="0" err="1"/>
              <a:t>RedBoard</a:t>
            </a:r>
            <a:r>
              <a:rPr lang="en-GB" altLang="zh-CN" dirty="0"/>
              <a:t> Plus does not have </a:t>
            </a:r>
            <a:r>
              <a:rPr lang="en-GB" altLang="zh-CN" dirty="0" err="1"/>
              <a:t>WiFi</a:t>
            </a:r>
            <a:r>
              <a:rPr lang="en-GB" altLang="zh-CN" dirty="0"/>
              <a:t> or Bluetooth function, we subsequently purchased a ULP </a:t>
            </a:r>
            <a:r>
              <a:rPr lang="en-GB" altLang="zh-CN" dirty="0" err="1"/>
              <a:t>WiFi</a:t>
            </a:r>
            <a:r>
              <a:rPr lang="en-GB" altLang="zh-CN" dirty="0"/>
              <a:t> DA16200 R3 extended version and used two </a:t>
            </a:r>
            <a:r>
              <a:rPr lang="en-GB" altLang="zh-CN" dirty="0" err="1"/>
              <a:t>SparkFun</a:t>
            </a:r>
            <a:r>
              <a:rPr lang="en-GB" altLang="zh-CN" dirty="0"/>
              <a:t> </a:t>
            </a:r>
            <a:r>
              <a:rPr lang="en-GB" altLang="zh-CN" dirty="0" err="1"/>
              <a:t>RedBoard</a:t>
            </a:r>
            <a:r>
              <a:rPr lang="en-GB" altLang="zh-CN" dirty="0"/>
              <a:t> Plus The expansion hole on the side is soldered for connecting the </a:t>
            </a:r>
            <a:r>
              <a:rPr lang="en-GB" altLang="zh-CN" dirty="0" err="1"/>
              <a:t>MyoWare</a:t>
            </a:r>
            <a:r>
              <a:rPr lang="en-GB" altLang="zh-CN" dirty="0"/>
              <a:t> 2.0 Arduino Shield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B30EB-5EE9-4AED-A7B2-9594801858A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18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2608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434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3481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 hasCustomPrompt="1"/>
          </p:nvPr>
        </p:nvSpPr>
        <p:spPr>
          <a:xfrm>
            <a:off x="452967" y="2441576"/>
            <a:ext cx="10035117" cy="4003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Your Title Here</a:t>
            </a:r>
          </a:p>
          <a:p>
            <a:endParaRPr lang="en-GB" sz="36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Your title should be in Arial Bold at size 36 and in Grey</a:t>
            </a:r>
          </a:p>
          <a:p>
            <a:endParaRPr lang="en-GB" sz="36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Please do not change the size of this text box </a:t>
            </a:r>
          </a:p>
          <a:p>
            <a:endParaRPr lang="en-GB" sz="3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9376508" y="6356350"/>
            <a:ext cx="2743200" cy="365125"/>
          </a:xfrm>
        </p:spPr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1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2967" y="1762126"/>
            <a:ext cx="5295900" cy="46831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charset="0"/>
              <a:buChar char="•"/>
              <a:defRPr sz="2800"/>
            </a:lvl1pPr>
          </a:lstStyle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134101" y="1762126"/>
            <a:ext cx="5509684" cy="47021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7634" y="503238"/>
            <a:ext cx="7759700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134101" y="1762126"/>
            <a:ext cx="5509684" cy="2265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134101" y="4214813"/>
            <a:ext cx="5509684" cy="22669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2967" y="1762126"/>
            <a:ext cx="5295900" cy="46831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charset="0"/>
              <a:buChar char="•"/>
              <a:defRPr sz="2800"/>
            </a:lvl1pPr>
          </a:lstStyle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7634" y="503238"/>
            <a:ext cx="7759700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20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7634" y="1762126"/>
            <a:ext cx="11106151" cy="47021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7634" y="503238"/>
            <a:ext cx="7759700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35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/>
          <p:cNvSpPr>
            <a:spLocks/>
          </p:cNvSpPr>
          <p:nvPr userDrawn="1"/>
        </p:nvSpPr>
        <p:spPr bwMode="auto">
          <a:xfrm>
            <a:off x="6111446" y="1750874"/>
            <a:ext cx="2543585" cy="1907689"/>
          </a:xfrm>
          <a:custGeom>
            <a:avLst/>
            <a:gdLst>
              <a:gd name="T0" fmla="*/ 1428677 w 19679"/>
              <a:gd name="T1" fmla="*/ 1568220 h 19679"/>
              <a:gd name="T2" fmla="*/ 1428677 w 19679"/>
              <a:gd name="T3" fmla="*/ 1568220 h 19679"/>
              <a:gd name="T4" fmla="*/ 1428677 w 19679"/>
              <a:gd name="T5" fmla="*/ 1568220 h 19679"/>
              <a:gd name="T6" fmla="*/ 1428677 w 19679"/>
              <a:gd name="T7" fmla="*/ 1568220 h 19679"/>
              <a:gd name="T8" fmla="*/ 0 60000 65536"/>
              <a:gd name="T9" fmla="*/ 0 60000 65536"/>
              <a:gd name="T10" fmla="*/ 0 60000 65536"/>
              <a:gd name="T11" fmla="*/ 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1000"/>
            </a:schemeClr>
          </a:solidFill>
          <a:ln>
            <a:noFill/>
          </a:ln>
        </p:spPr>
        <p:txBody>
          <a:bodyPr lIns="0" tIns="0" rIns="0" bIns="0" anchor="ctr"/>
          <a:lstStyle>
            <a:lvl1pPr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1pPr>
            <a:lvl2pPr marL="742950" indent="-28575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2pPr>
            <a:lvl3pPr marL="11430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3pPr>
            <a:lvl4pPr marL="16002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4pPr>
            <a:lvl5pPr marL="20574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9pPr>
          </a:lstStyle>
          <a:p>
            <a:pPr eaLnBrk="1">
              <a:lnSpc>
                <a:spcPct val="120000"/>
              </a:lnSpc>
            </a:pPr>
            <a:endParaRPr lang="en-US" altLang="tr-TR" sz="2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FontAwesome" pitchFamily="50" charset="0"/>
            </a:endParaRPr>
          </a:p>
        </p:txBody>
      </p:sp>
      <p:sp>
        <p:nvSpPr>
          <p:cNvPr id="3" name="AutoShape 9"/>
          <p:cNvSpPr>
            <a:spLocks/>
          </p:cNvSpPr>
          <p:nvPr userDrawn="1"/>
        </p:nvSpPr>
        <p:spPr bwMode="auto">
          <a:xfrm>
            <a:off x="7606438" y="3165374"/>
            <a:ext cx="2542172" cy="1907689"/>
          </a:xfrm>
          <a:custGeom>
            <a:avLst/>
            <a:gdLst>
              <a:gd name="T0" fmla="*/ 1427884 w 19679"/>
              <a:gd name="T1" fmla="*/ 1568220 h 19679"/>
              <a:gd name="T2" fmla="*/ 1427884 w 19679"/>
              <a:gd name="T3" fmla="*/ 1568220 h 19679"/>
              <a:gd name="T4" fmla="*/ 1427884 w 19679"/>
              <a:gd name="T5" fmla="*/ 1568220 h 19679"/>
              <a:gd name="T6" fmla="*/ 1427884 w 19679"/>
              <a:gd name="T7" fmla="*/ 1568220 h 19679"/>
              <a:gd name="T8" fmla="*/ 0 60000 65536"/>
              <a:gd name="T9" fmla="*/ 0 60000 65536"/>
              <a:gd name="T10" fmla="*/ 0 60000 65536"/>
              <a:gd name="T11" fmla="*/ 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2">
              <a:lumMod val="50000"/>
              <a:alpha val="81000"/>
            </a:schemeClr>
          </a:solidFill>
          <a:ln>
            <a:noFill/>
          </a:ln>
        </p:spPr>
        <p:txBody>
          <a:bodyPr lIns="50800" tIns="50800" rIns="50800" bIns="50800" anchor="ctr"/>
          <a:lstStyle>
            <a:lvl1pPr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1pPr>
            <a:lvl2pPr marL="742950" indent="-28575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2pPr>
            <a:lvl3pPr marL="11430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3pPr>
            <a:lvl4pPr marL="16002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4pPr>
            <a:lvl5pPr marL="20574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9pPr>
          </a:lstStyle>
          <a:p>
            <a:pPr eaLnBrk="1">
              <a:lnSpc>
                <a:spcPct val="120000"/>
              </a:lnSpc>
            </a:pPr>
            <a:endParaRPr lang="en-US" altLang="tr-TR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AutoShape 10"/>
          <p:cNvSpPr>
            <a:spLocks/>
          </p:cNvSpPr>
          <p:nvPr userDrawn="1"/>
        </p:nvSpPr>
        <p:spPr bwMode="auto">
          <a:xfrm>
            <a:off x="9101050" y="4597083"/>
            <a:ext cx="2543585" cy="1906629"/>
          </a:xfrm>
          <a:custGeom>
            <a:avLst/>
            <a:gdLst>
              <a:gd name="T0" fmla="*/ 1428677 w 19679"/>
              <a:gd name="T1" fmla="*/ 1567349 h 19679"/>
              <a:gd name="T2" fmla="*/ 1428677 w 19679"/>
              <a:gd name="T3" fmla="*/ 1567349 h 19679"/>
              <a:gd name="T4" fmla="*/ 1428677 w 19679"/>
              <a:gd name="T5" fmla="*/ 1567349 h 19679"/>
              <a:gd name="T6" fmla="*/ 1428677 w 19679"/>
              <a:gd name="T7" fmla="*/ 1567349 h 19679"/>
              <a:gd name="T8" fmla="*/ 0 60000 65536"/>
              <a:gd name="T9" fmla="*/ 0 60000 65536"/>
              <a:gd name="T10" fmla="*/ 0 60000 65536"/>
              <a:gd name="T11" fmla="*/ 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txBody>
          <a:bodyPr lIns="0" tIns="0" rIns="0" bIns="0" anchor="ctr"/>
          <a:lstStyle>
            <a:lvl1pPr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1pPr>
            <a:lvl2pPr marL="742950" indent="-28575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2pPr>
            <a:lvl3pPr marL="11430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3pPr>
            <a:lvl4pPr marL="16002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4pPr>
            <a:lvl5pPr marL="2057400" indent="-228600" algn="ctr"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panose="020B0600070205080204" pitchFamily="34" charset="-128"/>
                <a:sym typeface="Helvetica Light" charset="0"/>
              </a:defRPr>
            </a:lvl9pPr>
          </a:lstStyle>
          <a:p>
            <a:pPr eaLnBrk="1">
              <a:lnSpc>
                <a:spcPct val="120000"/>
              </a:lnSpc>
            </a:pPr>
            <a:endParaRPr lang="en-US" altLang="tr-TR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52967" y="1762126"/>
            <a:ext cx="5295900" cy="468312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charset="0"/>
              <a:buChar char="•"/>
              <a:defRPr sz="2800"/>
            </a:lvl1pPr>
          </a:lstStyle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PLEASE DO NOT CHANGE THE SIZE OF THIS TEXT BOX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Headings should be in Arial, size 24</a:t>
            </a:r>
            <a:endParaRPr lang="en-US" sz="11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rest of your text should be Ariel, size 16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points should be used as 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Bullet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7634" y="503238"/>
            <a:ext cx="7759700" cy="82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School of Something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FACULTY OF OTHER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95634" y="2394488"/>
            <a:ext cx="1994833" cy="55794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880106" y="3840247"/>
            <a:ext cx="1994833" cy="55794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375425" y="5301000"/>
            <a:ext cx="1994833" cy="55794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32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698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03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1051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261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78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931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072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8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0805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2221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3690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359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1887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189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3479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75BB-7A9F-4217-B5ED-DF9B470C378D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464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35" y="365125"/>
            <a:ext cx="2873135" cy="8192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866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72" r:id="rId13"/>
    <p:sldLayoutId id="2147483661" r:id="rId14"/>
    <p:sldLayoutId id="2147483662" r:id="rId15"/>
    <p:sldLayoutId id="2147483673" r:id="rId16"/>
    <p:sldLayoutId id="2147483663" r:id="rId17"/>
    <p:sldLayoutId id="2147483664" r:id="rId18"/>
    <p:sldLayoutId id="2147483665" r:id="rId19"/>
    <p:sldLayoutId id="2147483666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554892" y="2134136"/>
            <a:ext cx="11105661" cy="2789556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latin typeface="Arial" charset="0"/>
                <a:ea typeface="Arial" charset="0"/>
                <a:cs typeface="Arial" charset="0"/>
              </a:rPr>
              <a:t>ELEC5882M</a:t>
            </a:r>
          </a:p>
          <a:p>
            <a:pPr algn="ctr"/>
            <a:br>
              <a:rPr lang="en-GB" sz="4800" b="1" dirty="0">
                <a:latin typeface="Arial" charset="0"/>
                <a:ea typeface="Arial" charset="0"/>
                <a:cs typeface="Arial" charset="0"/>
              </a:rPr>
            </a:br>
            <a:r>
              <a:rPr lang="en-GB" sz="4800" b="1" dirty="0">
                <a:latin typeface="Arial" charset="0"/>
                <a:ea typeface="Arial" charset="0"/>
                <a:cs typeface="Arial" charset="0"/>
              </a:rPr>
              <a:t>Week 28 Summary</a:t>
            </a:r>
            <a:endParaRPr lang="en-GB" sz="5400" b="1" dirty="0">
              <a:latin typeface="Arial" charset="0"/>
              <a:ea typeface="Arial" charset="0"/>
              <a:cs typeface="Arial" charset="0"/>
            </a:endParaRPr>
          </a:p>
          <a:p>
            <a:endParaRPr lang="en-GB" sz="3200" dirty="0">
              <a:latin typeface="Arial" charset="0"/>
              <a:ea typeface="Arial" charset="0"/>
              <a:cs typeface="Arial" charset="0"/>
            </a:endParaRPr>
          </a:p>
          <a:p>
            <a:endParaRPr lang="en-GB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85723" y="557026"/>
            <a:ext cx="7006133" cy="82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School of Electronic and Electrical Engineering</a:t>
            </a:r>
          </a:p>
          <a:p>
            <a:pPr marL="0" indent="0">
              <a:buNone/>
            </a:pPr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FACULTY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723" y="54941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latin typeface="Arial" charset="0"/>
                <a:ea typeface="Arial" charset="0"/>
                <a:cs typeface="Arial" charset="0"/>
              </a:rPr>
              <a:t>Junnan Liu</a:t>
            </a:r>
          </a:p>
          <a:p>
            <a:r>
              <a:rPr lang="en-GB" dirty="0">
                <a:latin typeface="Arial" charset="0"/>
                <a:ea typeface="Arial" charset="0"/>
                <a:cs typeface="Arial" charset="0"/>
              </a:rPr>
              <a:t>201715540</a:t>
            </a:r>
          </a:p>
          <a:p>
            <a:r>
              <a:rPr lang="en-GB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el23jl2@leeds.ac.uk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D120CF-ED07-9EE9-CE26-032248598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A20210-DE51-EE79-F031-DA0C2D23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4" y="1898519"/>
            <a:ext cx="3071862" cy="26288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659EB-1A34-66F2-90A6-68141FB61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235" y="1956490"/>
            <a:ext cx="3449530" cy="27270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F5C376-0B43-534A-6635-78998A22D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566" y="2173284"/>
            <a:ext cx="3621434" cy="22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D120CF-ED07-9EE9-CE26-032248598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3</a:t>
            </a:fld>
            <a:endParaRPr lang="en-GB" dirty="0"/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2A719B09-8058-E501-0441-361F3ACB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39" y="1386586"/>
            <a:ext cx="3865756" cy="51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6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8DF883-40D0-5AE5-A300-E4BA88238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AE48D8-8336-E527-C117-90A89A67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5" y="1270990"/>
            <a:ext cx="7541740" cy="56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0F8850-B335-23D4-AFEC-912051403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5</a:t>
            </a:fld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73E324-52F3-C2DF-BDF5-86EB586A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81" y="1505570"/>
            <a:ext cx="4488950" cy="48507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754315-FCD8-1D4D-6847-F4C0EC03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93" y="3058777"/>
            <a:ext cx="6839415" cy="10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0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545DC0-A30B-F3CB-F7A8-A1569CC5C8B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88891" y="761057"/>
            <a:ext cx="2555903" cy="47461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Next Week Plan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F3750A-A7B3-5899-38CA-F339E2D00F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475BB-7A9F-4217-B5ED-DF9B470C378D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346A804-1CF4-3315-E2C8-5DB849ABD24F}"/>
              </a:ext>
            </a:extLst>
          </p:cNvPr>
          <p:cNvSpPr txBox="1">
            <a:spLocks/>
          </p:cNvSpPr>
          <p:nvPr/>
        </p:nvSpPr>
        <p:spPr>
          <a:xfrm>
            <a:off x="499514" y="2791174"/>
            <a:ext cx="7276324" cy="219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b="1" dirty="0"/>
              <a:t>1.</a:t>
            </a:r>
            <a:r>
              <a:rPr lang="en-GB" altLang="zh-CN" b="1" dirty="0"/>
              <a:t> Solve the problem of TCP data transmission and complete the wireless transmission of STM32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pic>
        <p:nvPicPr>
          <p:cNvPr id="6" name="图片 5" descr="图片包含 室内, 桌子, 小, 华美&#10;&#10;描述已自动生成">
            <a:extLst>
              <a:ext uri="{FF2B5EF4-FFF2-40B4-BE49-F238E27FC236}">
                <a16:creationId xmlns:a16="http://schemas.microsoft.com/office/drawing/2014/main" id="{15609808-3BD6-8643-8A94-C0BB7C7A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92" y="1759896"/>
            <a:ext cx="3075500" cy="40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1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23ADDF803D542BC6A253941D299DA" ma:contentTypeVersion="41" ma:contentTypeDescription="Create a new document." ma:contentTypeScope="" ma:versionID="6de6174498ed2e9f02b63d5d71a628e4">
  <xsd:schema xmlns:xsd="http://www.w3.org/2001/XMLSchema" xmlns:xs="http://www.w3.org/2001/XMLSchema" xmlns:p="http://schemas.microsoft.com/office/2006/metadata/properties" xmlns:ns3="2f33a29e-ff14-468c-8e33-3ed4c96b6fdb" xmlns:ns4="5239704a-7112-4aa6-b312-8ddda64dbb76" targetNamespace="http://schemas.microsoft.com/office/2006/metadata/properties" ma:root="true" ma:fieldsID="b1860281f361a8f6586a0dae54b1d04a" ns3:_="" ns4:_="">
    <xsd:import namespace="2f33a29e-ff14-468c-8e33-3ed4c96b6fdb"/>
    <xsd:import namespace="5239704a-7112-4aa6-b312-8ddda64dbb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Leaders" minOccurs="0"/>
                <xsd:element ref="ns3:Members" minOccurs="0"/>
                <xsd:element ref="ns3:Member_Group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3a29e-ff14-468c-8e33-3ed4c96b6f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2" nillable="true" ma:displayName="Math Settings" ma:internalName="Math_Settings">
      <xsd:simpleType>
        <xsd:restriction base="dms:Text"/>
      </xsd:simpleType>
    </xsd:element>
    <xsd:element name="DefaultSectionNames" ma:index="2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4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2" nillable="true" ma:displayName="Is Collaboration Space Locked" ma:internalName="Is_Collaboration_Space_Locked">
      <xsd:simpleType>
        <xsd:restriction base="dms:Boolean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Leaders" ma:index="34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5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6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39" nillable="true" ma:displayName="Has Leaders Only SectionGroup" ma:internalName="Has_Leaders_Only_SectionGroup">
      <xsd:simpleType>
        <xsd:restriction base="dms:Boolean"/>
      </xsd:simpleType>
    </xsd:element>
    <xsd:element name="MediaServiceGenerationTime" ma:index="4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4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44" nillable="true" ma:displayName="Length (seconds)" ma:internalName="MediaLengthInSeconds" ma:readOnly="true">
      <xsd:simpleType>
        <xsd:restriction base="dms:Unknown"/>
      </xsd:simpleType>
    </xsd:element>
    <xsd:element name="_activity" ma:index="45" nillable="true" ma:displayName="_activity" ma:hidden="true" ma:internalName="_activity">
      <xsd:simpleType>
        <xsd:restriction base="dms:Note"/>
      </xsd:simpleType>
    </xsd:element>
    <xsd:element name="MediaServiceObjectDetectorVersions" ma:index="4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47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48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9704a-7112-4aa6-b312-8ddda64dbb7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f33a29e-ff14-468c-8e33-3ed4c96b6fdb" xsi:nil="true"/>
    <Owner xmlns="2f33a29e-ff14-468c-8e33-3ed4c96b6fdb">
      <UserInfo>
        <DisplayName/>
        <AccountId xsi:nil="true"/>
        <AccountType/>
      </UserInfo>
    </Owner>
    <Math_Settings xmlns="2f33a29e-ff14-468c-8e33-3ed4c96b6fdb" xsi:nil="true"/>
    <DefaultSectionNames xmlns="2f33a29e-ff14-468c-8e33-3ed4c96b6fdb" xsi:nil="true"/>
    <Invited_Students xmlns="2f33a29e-ff14-468c-8e33-3ed4c96b6fdb" xsi:nil="true"/>
    <Student_Groups xmlns="2f33a29e-ff14-468c-8e33-3ed4c96b6fdb">
      <UserInfo>
        <DisplayName/>
        <AccountId xsi:nil="true"/>
        <AccountType/>
      </UserInfo>
    </Student_Groups>
    <Invited_Members xmlns="2f33a29e-ff14-468c-8e33-3ed4c96b6fdb" xsi:nil="true"/>
    <TeamsChannelId xmlns="2f33a29e-ff14-468c-8e33-3ed4c96b6fdb" xsi:nil="true"/>
    <Invited_Leaders xmlns="2f33a29e-ff14-468c-8e33-3ed4c96b6fdb" xsi:nil="true"/>
    <Teachers xmlns="2f33a29e-ff14-468c-8e33-3ed4c96b6fdb">
      <UserInfo>
        <DisplayName/>
        <AccountId xsi:nil="true"/>
        <AccountType/>
      </UserInfo>
    </Teachers>
    <Is_Collaboration_Space_Locked xmlns="2f33a29e-ff14-468c-8e33-3ed4c96b6fdb" xsi:nil="true"/>
    <FolderType xmlns="2f33a29e-ff14-468c-8e33-3ed4c96b6fdb" xsi:nil="true"/>
    <CultureName xmlns="2f33a29e-ff14-468c-8e33-3ed4c96b6fdb" xsi:nil="true"/>
    <Students xmlns="2f33a29e-ff14-468c-8e33-3ed4c96b6fdb">
      <UserInfo>
        <DisplayName/>
        <AccountId xsi:nil="true"/>
        <AccountType/>
      </UserInfo>
    </Students>
    <Leaders xmlns="2f33a29e-ff14-468c-8e33-3ed4c96b6fdb">
      <UserInfo>
        <DisplayName/>
        <AccountId xsi:nil="true"/>
        <AccountType/>
      </UserInfo>
    </Leaders>
    <Self_Registration_Enabled xmlns="2f33a29e-ff14-468c-8e33-3ed4c96b6fdb" xsi:nil="true"/>
    <Has_Teacher_Only_SectionGroup xmlns="2f33a29e-ff14-468c-8e33-3ed4c96b6fdb" xsi:nil="true"/>
    <Invited_Teachers xmlns="2f33a29e-ff14-468c-8e33-3ed4c96b6fdb" xsi:nil="true"/>
    <IsNotebookLocked xmlns="2f33a29e-ff14-468c-8e33-3ed4c96b6fdb" xsi:nil="true"/>
    <NotebookType xmlns="2f33a29e-ff14-468c-8e33-3ed4c96b6fdb" xsi:nil="true"/>
    <Templates xmlns="2f33a29e-ff14-468c-8e33-3ed4c96b6fdb" xsi:nil="true"/>
    <Members xmlns="2f33a29e-ff14-468c-8e33-3ed4c96b6fdb">
      <UserInfo>
        <DisplayName/>
        <AccountId xsi:nil="true"/>
        <AccountType/>
      </UserInfo>
    </Members>
    <Member_Groups xmlns="2f33a29e-ff14-468c-8e33-3ed4c96b6fdb">
      <UserInfo>
        <DisplayName/>
        <AccountId xsi:nil="true"/>
        <AccountType/>
      </UserInfo>
    </Member_Groups>
    <Has_Leaders_Only_SectionGroup xmlns="2f33a29e-ff14-468c-8e33-3ed4c96b6fdb" xsi:nil="true"/>
    <_activity xmlns="2f33a29e-ff14-468c-8e33-3ed4c96b6fd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238BF9-93D0-432C-94C8-9D983FDFE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3a29e-ff14-468c-8e33-3ed4c96b6fdb"/>
    <ds:schemaRef ds:uri="5239704a-7112-4aa6-b312-8ddda64dbb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EC12AC-0F77-401F-B0D2-E2D91ABFA7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f33a29e-ff14-468c-8e33-3ed4c96b6fdb"/>
    <ds:schemaRef ds:uri="http://purl.org/dc/elements/1.1/"/>
    <ds:schemaRef ds:uri="http://schemas.microsoft.com/office/2006/metadata/properties"/>
    <ds:schemaRef ds:uri="5239704a-7112-4aa6-b312-8ddda64dbb7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185A9D6-988F-4C38-AEDC-D9C2443FA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11957</TotalTime>
  <Words>186</Words>
  <Application>Microsoft Office PowerPoint</Application>
  <PresentationFormat>宽屏</PresentationFormat>
  <Paragraphs>20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J.R.McLaughlan@leeds.ac.uk</dc:creator>
  <cp:lastModifiedBy>Junnan Liu</cp:lastModifiedBy>
  <cp:revision>433</cp:revision>
  <dcterms:created xsi:type="dcterms:W3CDTF">2016-04-21T11:06:06Z</dcterms:created>
  <dcterms:modified xsi:type="dcterms:W3CDTF">2024-06-06T09:40:47Z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0x01010028123ADDF803D542BC6A253941D299DA</vt:lpwstr>
  </property>
</Properties>
</file>