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9" r:id="rId5"/>
    <p:sldId id="258" r:id="rId6"/>
    <p:sldId id="263" r:id="rId7"/>
    <p:sldId id="269" r:id="rId8"/>
    <p:sldId id="260" r:id="rId9"/>
    <p:sldId id="264" r:id="rId10"/>
    <p:sldId id="270" r:id="rId11"/>
    <p:sldId id="261" r:id="rId12"/>
    <p:sldId id="267" r:id="rId13"/>
    <p:sldId id="275" r:id="rId14"/>
    <p:sldId id="271" r:id="rId15"/>
    <p:sldId id="268" r:id="rId16"/>
    <p:sldId id="265" r:id="rId17"/>
    <p:sldId id="272" r:id="rId18"/>
    <p:sldId id="266" r:id="rId19"/>
    <p:sldId id="276" r:id="rId20"/>
    <p:sldId id="273" r:id="rId21"/>
    <p:sldId id="274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49B"/>
    <a:srgbClr val="FAFAFA"/>
    <a:srgbClr val="74757A"/>
    <a:srgbClr val="707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209" autoAdjust="0"/>
  </p:normalViewPr>
  <p:slideViewPr>
    <p:cSldViewPr snapToGrid="0">
      <p:cViewPr>
        <p:scale>
          <a:sx n="66" d="100"/>
          <a:sy n="66" d="100"/>
        </p:scale>
        <p:origin x="1884" y="9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汉仪行楷简" pitchFamily="49" charset="-122"/>
              <a:ea typeface="汉仪行楷简" pitchFamily="49" charset="-122"/>
              <a:cs typeface="汉仪劲楷简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汉仪行楷简" pitchFamily="49" charset="-122"/>
                <a:ea typeface="汉仪行楷简" pitchFamily="49" charset="-122"/>
              </a:rPr>
              <a:t>2023/12/15</a:t>
            </a:fld>
            <a:endParaRPr lang="zh-CN" altLang="en-US" dirty="0">
              <a:latin typeface="汉仪行楷简" pitchFamily="49" charset="-122"/>
              <a:ea typeface="汉仪行楷简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汉仪行楷简" pitchFamily="49" charset="-122"/>
              <a:ea typeface="汉仪行楷简" pitchFamily="49" charset="-122"/>
              <a:cs typeface="汉仪劲楷简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汉仪行楷简" pitchFamily="49" charset="-122"/>
                <a:ea typeface="汉仪行楷简" pitchFamily="49" charset="-122"/>
              </a:rPr>
              <a:t>‹#›</a:t>
            </a:fld>
            <a:endParaRPr lang="zh-CN" altLang="en-US" dirty="0">
              <a:latin typeface="汉仪行楷简" pitchFamily="49" charset="-122"/>
              <a:ea typeface="汉仪行楷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55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08:59:41.4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行楷简" pitchFamily="49" charset="-122"/>
                <a:ea typeface="汉仪行楷简" pitchFamily="49" charset="-122"/>
                <a:cs typeface="汉仪行楷简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行楷简" pitchFamily="49" charset="-122"/>
                <a:ea typeface="汉仪行楷简" pitchFamily="49" charset="-122"/>
                <a:cs typeface="汉仪行楷简" pitchFamily="49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行楷简" pitchFamily="49" charset="-122"/>
                <a:ea typeface="汉仪行楷简" pitchFamily="49" charset="-122"/>
                <a:cs typeface="汉仪行楷简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行楷简" pitchFamily="49" charset="-122"/>
                <a:ea typeface="汉仪行楷简" pitchFamily="49" charset="-122"/>
                <a:cs typeface="汉仪行楷简" pitchFamily="49" charset="-122"/>
              </a:defRPr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440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汉仪行楷简" pitchFamily="49" charset="-122"/>
        <a:ea typeface="汉仪行楷简" pitchFamily="49" charset="-122"/>
        <a:cs typeface="汉仪行楷简" pitchFamily="49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行楷简" pitchFamily="49" charset="-122"/>
        <a:ea typeface="汉仪行楷简" pitchFamily="49" charset="-122"/>
        <a:cs typeface="汉仪行楷简" pitchFamily="49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行楷简" pitchFamily="49" charset="-122"/>
        <a:ea typeface="汉仪行楷简" pitchFamily="49" charset="-122"/>
        <a:cs typeface="汉仪行楷简" pitchFamily="49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行楷简" pitchFamily="49" charset="-122"/>
        <a:ea typeface="汉仪行楷简" pitchFamily="49" charset="-122"/>
        <a:cs typeface="汉仪行楷简" pitchFamily="49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行楷简" pitchFamily="49" charset="-122"/>
        <a:ea typeface="汉仪行楷简" pitchFamily="49" charset="-122"/>
        <a:cs typeface="汉仪行楷简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 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11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93C3-7372-43C4-9A4A-1EAAA7F23DB6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6895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62687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8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41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4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9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1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3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7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0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24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62687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8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9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4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37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3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11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58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8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1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7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04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7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3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2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3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2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5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8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8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01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5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16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98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4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52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29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8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1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22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0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5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1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9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06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6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45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7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86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9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6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2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33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54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7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74557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4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74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9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017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835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62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6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0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行楷简" pitchFamily="49" charset="-122"/>
                <a:ea typeface="汉仪行楷简" pitchFamily="49" charset="-122"/>
                <a:cs typeface="汉仪行楷简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2023/12/15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行楷简" pitchFamily="49" charset="-122"/>
                <a:ea typeface="汉仪行楷简" pitchFamily="49" charset="-122"/>
                <a:cs typeface="汉仪行楷简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行楷简" pitchFamily="49" charset="-122"/>
                <a:ea typeface="汉仪行楷简" pitchFamily="49" charset="-122"/>
                <a:cs typeface="汉仪行楷简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651" r:id="rId6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行楷简" pitchFamily="49" charset="-122"/>
          <a:ea typeface="汉仪行楷简" pitchFamily="49" charset="-122"/>
          <a:cs typeface="汉仪行楷简" pitchFamily="49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行楷简" pitchFamily="49" charset="-122"/>
          <a:ea typeface="汉仪行楷简" pitchFamily="49" charset="-122"/>
          <a:cs typeface="汉仪行楷简" pitchFamily="49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行楷简" pitchFamily="49" charset="-122"/>
          <a:ea typeface="汉仪行楷简" pitchFamily="49" charset="-122"/>
          <a:cs typeface="汉仪行楷简" pitchFamily="49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行楷简" pitchFamily="49" charset="-122"/>
          <a:ea typeface="汉仪行楷简" pitchFamily="49" charset="-122"/>
          <a:cs typeface="汉仪行楷简" pitchFamily="49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行楷简" pitchFamily="49" charset="-122"/>
          <a:ea typeface="汉仪行楷简" pitchFamily="49" charset="-122"/>
          <a:cs typeface="汉仪行楷简" pitchFamily="49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行楷简" pitchFamily="49" charset="-122"/>
          <a:ea typeface="汉仪行楷简" pitchFamily="49" charset="-122"/>
          <a:cs typeface="汉仪行楷简" pitchFamily="49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6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120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1ppt.com/shiti/" TargetMode="External"/><Relationship Id="rId20" Type="http://schemas.openxmlformats.org/officeDocument/2006/relationships/customXml" Target="../ink/ink1.xml"/><Relationship Id="rId1" Type="http://schemas.openxmlformats.org/officeDocument/2006/relationships/slideLayout" Target="../slideLayouts/slideLayout72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38847" y="2615565"/>
            <a:ext cx="6670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研究生复试介绍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3832225" y="1463675"/>
            <a:ext cx="5638800" cy="39433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57831" y="3779044"/>
            <a:ext cx="494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复试人：第一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PPT   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202X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77900" y="1962150"/>
            <a:ext cx="2781935" cy="3593465"/>
          </a:xfrm>
          <a:prstGeom prst="roundRect">
            <a:avLst>
              <a:gd name="adj" fmla="val 0"/>
            </a:avLst>
          </a:prstGeom>
          <a:noFill/>
          <a:ln>
            <a:solidFill>
              <a:srgbClr val="747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89450" y="1962150"/>
            <a:ext cx="2781935" cy="3593465"/>
          </a:xfrm>
          <a:prstGeom prst="roundRect">
            <a:avLst>
              <a:gd name="adj" fmla="val 0"/>
            </a:avLst>
          </a:prstGeom>
          <a:noFill/>
          <a:ln>
            <a:solidFill>
              <a:srgbClr val="747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01000" y="1962150"/>
            <a:ext cx="2781935" cy="3593465"/>
          </a:xfrm>
          <a:prstGeom prst="roundRect">
            <a:avLst>
              <a:gd name="adj" fmla="val 0"/>
            </a:avLst>
          </a:prstGeom>
          <a:noFill/>
          <a:ln>
            <a:solidFill>
              <a:srgbClr val="747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353185" y="2131060"/>
            <a:ext cx="2032000" cy="711200"/>
          </a:xfrm>
          <a:prstGeom prst="wedgeRectCallout">
            <a:avLst>
              <a:gd name="adj1" fmla="val -9593"/>
              <a:gd name="adj2" fmla="val 60714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850765" y="2194560"/>
            <a:ext cx="2032000" cy="711200"/>
          </a:xfrm>
          <a:prstGeom prst="wedgeRectCallout">
            <a:avLst>
              <a:gd name="adj1" fmla="val -9593"/>
              <a:gd name="adj2" fmla="val 60714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8375650" y="2131060"/>
            <a:ext cx="2032000" cy="711200"/>
          </a:xfrm>
          <a:prstGeom prst="wedgeRectCallout">
            <a:avLst>
              <a:gd name="adj1" fmla="val -9593"/>
              <a:gd name="adj2" fmla="val 60714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7185" y="2225675"/>
            <a:ext cx="152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80%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23485" y="2289175"/>
            <a:ext cx="152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64%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602345" y="2225675"/>
            <a:ext cx="152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93%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15695" y="3495675"/>
            <a:ext cx="2421255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00785" y="295592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27245" y="3584575"/>
            <a:ext cx="2421255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712335" y="304482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138795" y="3571875"/>
            <a:ext cx="2421255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223885" y="303212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04360" y="39116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校园生活经历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073650" y="1623060"/>
            <a:ext cx="2184400" cy="3771900"/>
            <a:chOff x="8140" y="2856"/>
            <a:chExt cx="3440" cy="5940"/>
          </a:xfrm>
        </p:grpSpPr>
        <p:sp>
          <p:nvSpPr>
            <p:cNvPr id="10" name="流程图: 终止 9"/>
            <p:cNvSpPr/>
            <p:nvPr/>
          </p:nvSpPr>
          <p:spPr>
            <a:xfrm>
              <a:off x="8140" y="2856"/>
              <a:ext cx="1900" cy="1260"/>
            </a:xfrm>
            <a:prstGeom prst="flowChartTerminator">
              <a:avLst/>
            </a:prstGeom>
            <a:solidFill>
              <a:srgbClr val="747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2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9400" y="4416"/>
              <a:ext cx="1900" cy="1260"/>
            </a:xfrm>
            <a:prstGeom prst="flowChartTerminator">
              <a:avLst/>
            </a:prstGeom>
            <a:solidFill>
              <a:srgbClr val="C7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2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  <p:sp>
          <p:nvSpPr>
            <p:cNvPr id="12" name="流程图: 终止 11"/>
            <p:cNvSpPr/>
            <p:nvPr/>
          </p:nvSpPr>
          <p:spPr>
            <a:xfrm>
              <a:off x="8140" y="5976"/>
              <a:ext cx="1900" cy="1260"/>
            </a:xfrm>
            <a:prstGeom prst="flowChartTerminator">
              <a:avLst/>
            </a:prstGeom>
            <a:solidFill>
              <a:srgbClr val="C7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2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  <p:sp>
          <p:nvSpPr>
            <p:cNvPr id="13" name="流程图: 终止 12"/>
            <p:cNvSpPr/>
            <p:nvPr/>
          </p:nvSpPr>
          <p:spPr>
            <a:xfrm>
              <a:off x="9680" y="7536"/>
              <a:ext cx="1900" cy="1260"/>
            </a:xfrm>
            <a:prstGeom prst="flowChartTerminator">
              <a:avLst/>
            </a:prstGeom>
            <a:solidFill>
              <a:srgbClr val="747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2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03800" y="1686560"/>
            <a:ext cx="2184400" cy="3771900"/>
            <a:chOff x="8140" y="2856"/>
            <a:chExt cx="3440" cy="5940"/>
          </a:xfrm>
          <a:blipFill rotWithShape="1">
            <a:blip r:embed="rId2"/>
            <a:stretch>
              <a:fillRect l="-5000" r="-5000"/>
            </a:stretch>
          </a:blipFill>
        </p:grpSpPr>
        <p:sp>
          <p:nvSpPr>
            <p:cNvPr id="3" name="流程图: 终止 2"/>
            <p:cNvSpPr/>
            <p:nvPr/>
          </p:nvSpPr>
          <p:spPr>
            <a:xfrm>
              <a:off x="8140" y="2856"/>
              <a:ext cx="1900" cy="126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2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  <p:sp>
          <p:nvSpPr>
            <p:cNvPr id="4" name="流程图: 终止 3"/>
            <p:cNvSpPr/>
            <p:nvPr/>
          </p:nvSpPr>
          <p:spPr>
            <a:xfrm>
              <a:off x="9400" y="4416"/>
              <a:ext cx="1900" cy="126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2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8140" y="5976"/>
              <a:ext cx="1900" cy="126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2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  <p:sp>
          <p:nvSpPr>
            <p:cNvPr id="6" name="流程图: 终止 5"/>
            <p:cNvSpPr/>
            <p:nvPr/>
          </p:nvSpPr>
          <p:spPr>
            <a:xfrm>
              <a:off x="9680" y="7536"/>
              <a:ext cx="1900" cy="126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2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010400" y="1921510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10400" y="14725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258050" y="3902710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258050" y="34537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31595" y="2785110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67635" y="223202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49095" y="5211445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85135" y="465836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197600" y="2162810"/>
            <a:ext cx="4838700" cy="571500"/>
            <a:chOff x="10020" y="3606"/>
            <a:chExt cx="7620" cy="9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0020" y="3606"/>
              <a:ext cx="1540" cy="889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540" y="4506"/>
              <a:ext cx="6100" cy="0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6280150" y="4128770"/>
            <a:ext cx="4838700" cy="571500"/>
            <a:chOff x="10020" y="3606"/>
            <a:chExt cx="7620" cy="9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0020" y="3606"/>
              <a:ext cx="1540" cy="889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540" y="4506"/>
              <a:ext cx="6100" cy="0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 flipH="1">
            <a:off x="952500" y="3096260"/>
            <a:ext cx="4838700" cy="571500"/>
            <a:chOff x="10020" y="3606"/>
            <a:chExt cx="7620" cy="90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0020" y="3606"/>
              <a:ext cx="1540" cy="889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1540" y="4506"/>
              <a:ext cx="6100" cy="0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flipH="1">
            <a:off x="1371600" y="5521960"/>
            <a:ext cx="4838700" cy="571500"/>
            <a:chOff x="10020" y="3606"/>
            <a:chExt cx="7620" cy="900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10020" y="3606"/>
              <a:ext cx="1540" cy="889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1540" y="4506"/>
              <a:ext cx="6100" cy="0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4404360" y="39116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cs typeface="+mn-ea"/>
                <a:sym typeface="+mn-lt"/>
              </a:rPr>
              <a:t>校园生活经历</a:t>
            </a:r>
            <a:endParaRPr lang="zh-CN" altLang="en-US" sz="2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/>
        </p:nvSpPr>
        <p:spPr>
          <a:xfrm>
            <a:off x="1536700" y="2414270"/>
            <a:ext cx="2463800" cy="2463800"/>
          </a:xfrm>
          <a:prstGeom prst="hexagon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5162550" y="2477770"/>
            <a:ext cx="2463800" cy="2463800"/>
          </a:xfrm>
          <a:prstGeom prst="hexagon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8788400" y="2528570"/>
            <a:ext cx="2463800" cy="2463800"/>
          </a:xfrm>
          <a:prstGeom prst="hexagon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1416685" y="2541270"/>
            <a:ext cx="2216785" cy="2216785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5139690" y="2613660"/>
            <a:ext cx="2216785" cy="2216785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8670290" y="2639695"/>
            <a:ext cx="2216785" cy="2216785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33470" y="3341370"/>
            <a:ext cx="609600" cy="609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887075" y="3341370"/>
            <a:ext cx="609600" cy="609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56475" y="3345180"/>
            <a:ext cx="609600" cy="609600"/>
          </a:xfrm>
          <a:prstGeom prst="ellipse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1100" y="34658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prstClr val="black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25055" y="34658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prstClr val="white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955655" y="34658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prstClr val="white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09345" y="3345180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lang="zh-CN" altLang="en-US" spc="-1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194435" y="280543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90745" y="3465830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lang="zh-CN" altLang="en-US" spc="-1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5835" y="292608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245475" y="3465830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lang="zh-CN" altLang="en-US" spc="-1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30565" y="292608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691379" y="39116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cs typeface="+mn-ea"/>
                <a:sym typeface="+mn-lt"/>
              </a:rPr>
              <a:t>校园生活经历</a:t>
            </a:r>
          </a:p>
        </p:txBody>
      </p:sp>
    </p:spTree>
    <p:extLst>
      <p:ext uri="{BB962C8B-B14F-4D97-AF65-F5344CB8AC3E}">
        <p14:creationId xmlns:p14="http://schemas.microsoft.com/office/powerpoint/2010/main" val="253624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88410" y="2830195"/>
            <a:ext cx="5743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社会实践经历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1069975" y="1473200"/>
            <a:ext cx="2305050" cy="42100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885" y="2190750"/>
            <a:ext cx="255390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600" b="1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083300" y="1404620"/>
            <a:ext cx="4330700" cy="1371600"/>
          </a:xfrm>
          <a:prstGeom prst="roundRect">
            <a:avLst/>
          </a:prstGeom>
          <a:noFill/>
          <a:ln>
            <a:solidFill>
              <a:srgbClr val="7475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83300" y="2954020"/>
            <a:ext cx="4330700" cy="1371600"/>
          </a:xfrm>
          <a:prstGeom prst="roundRect">
            <a:avLst/>
          </a:prstGeom>
          <a:noFill/>
          <a:ln>
            <a:solidFill>
              <a:srgbClr val="7475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83300" y="4503420"/>
            <a:ext cx="4330700" cy="1371600"/>
          </a:xfrm>
          <a:prstGeom prst="roundRect">
            <a:avLst/>
          </a:prstGeom>
          <a:solidFill>
            <a:srgbClr val="C7B49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77940" y="1908810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377940" y="14598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77305" y="3493770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77305" y="304482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91605" y="4952365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91605" y="450342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18558"/>
          <a:stretch>
            <a:fillRect/>
          </a:stretch>
        </p:blipFill>
        <p:spPr>
          <a:xfrm>
            <a:off x="765175" y="998855"/>
            <a:ext cx="4337050" cy="528193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759960" y="39116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社会实践经历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076700" y="2368550"/>
            <a:ext cx="1017905" cy="1143000"/>
            <a:chOff x="4640" y="3390"/>
            <a:chExt cx="1140" cy="1280"/>
          </a:xfrm>
        </p:grpSpPr>
        <p:sp>
          <p:nvSpPr>
            <p:cNvPr id="3" name="菱形 2"/>
            <p:cNvSpPr/>
            <p:nvPr/>
          </p:nvSpPr>
          <p:spPr>
            <a:xfrm>
              <a:off x="4640" y="3530"/>
              <a:ext cx="1140" cy="1140"/>
            </a:xfrm>
            <a:prstGeom prst="diamond">
              <a:avLst/>
            </a:prstGeom>
            <a:solidFill>
              <a:srgbClr val="C7B49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4640" y="3390"/>
              <a:ext cx="1140" cy="1140"/>
            </a:xfrm>
            <a:prstGeom prst="diamond">
              <a:avLst/>
            </a:prstGeom>
            <a:solidFill>
              <a:srgbClr val="C7B49B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76700" y="4235450"/>
            <a:ext cx="1017905" cy="1143000"/>
            <a:chOff x="4640" y="3390"/>
            <a:chExt cx="1140" cy="1280"/>
          </a:xfrm>
          <a:solidFill>
            <a:srgbClr val="74757A"/>
          </a:solidFill>
        </p:grpSpPr>
        <p:sp>
          <p:nvSpPr>
            <p:cNvPr id="8" name="菱形 7"/>
            <p:cNvSpPr/>
            <p:nvPr/>
          </p:nvSpPr>
          <p:spPr>
            <a:xfrm>
              <a:off x="4640" y="3530"/>
              <a:ext cx="1140" cy="1140"/>
            </a:xfrm>
            <a:prstGeom prst="diamond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4640" y="3390"/>
              <a:ext cx="1140" cy="1140"/>
            </a:xfrm>
            <a:prstGeom prst="diamond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37400" y="2368550"/>
            <a:ext cx="1017905" cy="1143000"/>
            <a:chOff x="4640" y="3390"/>
            <a:chExt cx="1140" cy="1280"/>
          </a:xfrm>
          <a:solidFill>
            <a:srgbClr val="74757A"/>
          </a:solidFill>
        </p:grpSpPr>
        <p:sp>
          <p:nvSpPr>
            <p:cNvPr id="11" name="菱形 10"/>
            <p:cNvSpPr/>
            <p:nvPr/>
          </p:nvSpPr>
          <p:spPr>
            <a:xfrm>
              <a:off x="4640" y="3530"/>
              <a:ext cx="1140" cy="1140"/>
            </a:xfrm>
            <a:prstGeom prst="diamond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4640" y="3390"/>
              <a:ext cx="1140" cy="1140"/>
            </a:xfrm>
            <a:prstGeom prst="diamond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37400" y="4235450"/>
            <a:ext cx="1017905" cy="1143000"/>
            <a:chOff x="4640" y="3390"/>
            <a:chExt cx="1140" cy="1280"/>
          </a:xfrm>
        </p:grpSpPr>
        <p:sp>
          <p:nvSpPr>
            <p:cNvPr id="14" name="菱形 13"/>
            <p:cNvSpPr/>
            <p:nvPr/>
          </p:nvSpPr>
          <p:spPr>
            <a:xfrm>
              <a:off x="4640" y="3530"/>
              <a:ext cx="1140" cy="1140"/>
            </a:xfrm>
            <a:prstGeom prst="diamond">
              <a:avLst/>
            </a:prstGeom>
            <a:solidFill>
              <a:srgbClr val="C7B49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4640" y="3390"/>
              <a:ext cx="1140" cy="1140"/>
            </a:xfrm>
            <a:prstGeom prst="diamond">
              <a:avLst/>
            </a:prstGeom>
            <a:solidFill>
              <a:srgbClr val="C7B49B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>
            <a:off x="6134100" y="2241550"/>
            <a:ext cx="0" cy="3086100"/>
          </a:xfrm>
          <a:prstGeom prst="straightConnector1">
            <a:avLst/>
          </a:prstGeom>
          <a:ln>
            <a:solidFill>
              <a:srgbClr val="74757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34000" y="2952750"/>
            <a:ext cx="1524000" cy="0"/>
          </a:xfrm>
          <a:prstGeom prst="straightConnector1">
            <a:avLst/>
          </a:prstGeom>
          <a:ln>
            <a:solidFill>
              <a:srgbClr val="74757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34000" y="4869815"/>
            <a:ext cx="1524000" cy="0"/>
          </a:xfrm>
          <a:prstGeom prst="straightConnector1">
            <a:avLst/>
          </a:prstGeom>
          <a:ln>
            <a:solidFill>
              <a:srgbClr val="74757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070600" y="2882900"/>
            <a:ext cx="139700" cy="1397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59170" y="4799330"/>
            <a:ext cx="139700" cy="1397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3" name="图片 22" descr="343435383037343b343532333833393bb0ecb9ab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0" y="4578985"/>
            <a:ext cx="330835" cy="330835"/>
          </a:xfrm>
          <a:prstGeom prst="rect">
            <a:avLst/>
          </a:prstGeom>
        </p:spPr>
      </p:pic>
      <p:pic>
        <p:nvPicPr>
          <p:cNvPr id="24" name="图片 23" descr="32313538383938393b32313538373837373bb9e3b2a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8230" y="4560570"/>
            <a:ext cx="407035" cy="407035"/>
          </a:xfrm>
          <a:prstGeom prst="rect">
            <a:avLst/>
          </a:prstGeom>
        </p:spPr>
      </p:pic>
      <p:pic>
        <p:nvPicPr>
          <p:cNvPr id="25" name="图片 24" descr="32313538383938393b32313538373838343bb2e9d5d2b7a8b9e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565" y="2712085"/>
            <a:ext cx="379730" cy="379730"/>
          </a:xfrm>
          <a:prstGeom prst="rect">
            <a:avLst/>
          </a:prstGeom>
        </p:spPr>
      </p:pic>
      <p:pic>
        <p:nvPicPr>
          <p:cNvPr id="26" name="图片 25" descr="32313538383938393b32313538373838323bcec4bcfebcd0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0235" y="2712085"/>
            <a:ext cx="330200" cy="3302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449945" y="2355215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535035" y="18154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437245" y="4775200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522335" y="423545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320800" y="2712085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405890" y="217233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324610" y="4785995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409700" y="424624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759960" y="39116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社会实践经历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21835" y="2829560"/>
            <a:ext cx="5743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读研生活规划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1069975" y="1473200"/>
            <a:ext cx="2305050" cy="42100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885" y="2190750"/>
            <a:ext cx="255390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600" b="1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/>
        </p:nvSpPr>
        <p:spPr>
          <a:xfrm>
            <a:off x="1536700" y="2414270"/>
            <a:ext cx="2463800" cy="2463800"/>
          </a:xfrm>
          <a:prstGeom prst="hexagon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5162550" y="2477770"/>
            <a:ext cx="2463800" cy="2463800"/>
          </a:xfrm>
          <a:prstGeom prst="hexagon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8788400" y="2528570"/>
            <a:ext cx="2463800" cy="2463800"/>
          </a:xfrm>
          <a:prstGeom prst="hexagon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1416685" y="2541270"/>
            <a:ext cx="2216785" cy="2216785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5139690" y="2613660"/>
            <a:ext cx="2216785" cy="2216785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8670290" y="2639695"/>
            <a:ext cx="2216785" cy="2216785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33470" y="3341370"/>
            <a:ext cx="609600" cy="609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887075" y="3341370"/>
            <a:ext cx="609600" cy="609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56475" y="3345180"/>
            <a:ext cx="609600" cy="609600"/>
          </a:xfrm>
          <a:prstGeom prst="ellipse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1100" y="34658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cs typeface="+mn-ea"/>
                <a:sym typeface="+mn-lt"/>
              </a:rPr>
              <a:t>01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25055" y="34658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955655" y="34658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09345" y="3345180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194435" y="280543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90745" y="3465830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5835" y="292608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245475" y="3465830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30565" y="292608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04360" y="39116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cs typeface="+mn-ea"/>
                <a:sym typeface="+mn-lt"/>
              </a:rPr>
              <a:t>读研生活规划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90650" y="2061845"/>
            <a:ext cx="2857500" cy="857250"/>
          </a:xfrm>
          <a:prstGeom prst="round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71600" y="3328670"/>
            <a:ext cx="2857500" cy="857250"/>
          </a:xfrm>
          <a:prstGeom prst="round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90650" y="4595495"/>
            <a:ext cx="2857500" cy="857250"/>
          </a:xfrm>
          <a:prstGeom prst="round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10100" y="1995170"/>
            <a:ext cx="990600" cy="990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10100" y="3261995"/>
            <a:ext cx="990600" cy="990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10100" y="4528820"/>
            <a:ext cx="990600" cy="990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2" name="图片 11" descr="343435383037343b343532333833393bb0ecb9ab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925" y="4695190"/>
            <a:ext cx="699135" cy="699135"/>
          </a:xfrm>
          <a:prstGeom prst="rect">
            <a:avLst/>
          </a:prstGeom>
        </p:spPr>
      </p:pic>
      <p:pic>
        <p:nvPicPr>
          <p:cNvPr id="16" name="图片 15" descr="32313538383938393b32313538373837373bb9e3b2a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1865" y="3414395"/>
            <a:ext cx="685800" cy="685800"/>
          </a:xfrm>
          <a:prstGeom prst="rect">
            <a:avLst/>
          </a:prstGeom>
        </p:spPr>
      </p:pic>
      <p:pic>
        <p:nvPicPr>
          <p:cNvPr id="17" name="图片 16" descr="32313538383938393b32313538373838343bb2e9d5d2b7a8b9e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7105" y="2163445"/>
            <a:ext cx="655955" cy="65595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282055" y="2289175"/>
            <a:ext cx="466534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04950" y="2163445"/>
            <a:ext cx="2913380" cy="463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prstClr val="white"/>
                </a:solidFill>
                <a:cs typeface="+mn-ea"/>
                <a:sym typeface="+mn-lt"/>
              </a:rPr>
              <a:t>请在此处添加具体内容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90650" y="3503930"/>
            <a:ext cx="2913380" cy="463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prstClr val="white"/>
                </a:solidFill>
                <a:cs typeface="+mn-ea"/>
                <a:sym typeface="+mn-lt"/>
              </a:rPr>
              <a:t>请在此处添加具体内容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90650" y="4799330"/>
            <a:ext cx="2913380" cy="463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prstClr val="white"/>
                </a:solidFill>
                <a:cs typeface="+mn-ea"/>
                <a:sym typeface="+mn-lt"/>
              </a:rPr>
              <a:t>请在此处添加具体内容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82055" y="184912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82055" y="4421505"/>
            <a:ext cx="466534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82055" y="398145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59960" y="39116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cs typeface="+mn-ea"/>
                <a:sym typeface="+mn-lt"/>
              </a:rPr>
              <a:t>读研生活规划</a:t>
            </a:r>
          </a:p>
        </p:txBody>
      </p:sp>
    </p:spTree>
    <p:extLst>
      <p:ext uri="{BB962C8B-B14F-4D97-AF65-F5344CB8AC3E}">
        <p14:creationId xmlns:p14="http://schemas.microsoft.com/office/powerpoint/2010/main" val="145814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lose-up-hands-typing-keyboard"/>
          <p:cNvPicPr>
            <a:picLocks noChangeAspect="1"/>
          </p:cNvPicPr>
          <p:nvPr/>
        </p:nvPicPr>
        <p:blipFill>
          <a:blip r:embed="rId2"/>
          <a:srcRect b="63148"/>
          <a:stretch>
            <a:fillRect/>
          </a:stretch>
        </p:blipFill>
        <p:spPr>
          <a:xfrm>
            <a:off x="959485" y="3467100"/>
            <a:ext cx="10273030" cy="25273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632700" y="2838450"/>
            <a:ext cx="2959100" cy="3784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25105" y="4283710"/>
            <a:ext cx="257429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825105" y="38347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4005" y="2035810"/>
            <a:ext cx="257429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64005" y="15868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58410" y="2099310"/>
            <a:ext cx="257429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58410" y="16503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58225" y="2035810"/>
            <a:ext cx="257429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58225" y="15868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358900" y="1739900"/>
            <a:ext cx="0" cy="1270000"/>
          </a:xfrm>
          <a:prstGeom prst="line">
            <a:avLst/>
          </a:prstGeom>
          <a:ln w="34925"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78400" y="1853565"/>
            <a:ext cx="0" cy="1270000"/>
          </a:xfrm>
          <a:prstGeom prst="line">
            <a:avLst/>
          </a:prstGeom>
          <a:ln w="34925"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552815" y="1739900"/>
            <a:ext cx="0" cy="1270000"/>
          </a:xfrm>
          <a:prstGeom prst="line">
            <a:avLst/>
          </a:prstGeom>
          <a:ln w="34925"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04360" y="39116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读研生活规划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0" y="-635"/>
            <a:ext cx="12192000" cy="68586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1">
                <a:moveTo>
                  <a:pt x="0" y="0"/>
                </a:moveTo>
                <a:lnTo>
                  <a:pt x="19200" y="0"/>
                </a:lnTo>
                <a:lnTo>
                  <a:pt x="19200" y="10801"/>
                </a:lnTo>
                <a:lnTo>
                  <a:pt x="6562" y="10801"/>
                </a:lnTo>
                <a:lnTo>
                  <a:pt x="6562" y="1"/>
                </a:lnTo>
                <a:lnTo>
                  <a:pt x="2872" y="1"/>
                </a:lnTo>
                <a:lnTo>
                  <a:pt x="2872" y="10801"/>
                </a:lnTo>
                <a:lnTo>
                  <a:pt x="0" y="108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2000">
                <a:srgbClr val="FBFDFE">
                  <a:alpha val="100000"/>
                </a:srgbClr>
              </a:gs>
              <a:gs pos="58000">
                <a:srgbClr val="FDFEFF">
                  <a:alpha val="100000"/>
                </a:srgbClr>
              </a:gs>
              <a:gs pos="0">
                <a:schemeClr val="accent1">
                  <a:lumMod val="5000"/>
                  <a:lumOff val="95000"/>
                  <a:alpha val="7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五边形 7"/>
          <p:cNvSpPr/>
          <p:nvPr/>
        </p:nvSpPr>
        <p:spPr>
          <a:xfrm rot="16200000" flipH="1" flipV="1">
            <a:off x="5188585" y="1411605"/>
            <a:ext cx="762000" cy="690880"/>
          </a:xfrm>
          <a:prstGeom prst="homePlate">
            <a:avLst>
              <a:gd name="adj" fmla="val 30698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五边形 8"/>
          <p:cNvSpPr/>
          <p:nvPr/>
        </p:nvSpPr>
        <p:spPr>
          <a:xfrm rot="16200000" flipH="1" flipV="1">
            <a:off x="5207635" y="2493010"/>
            <a:ext cx="762000" cy="690880"/>
          </a:xfrm>
          <a:prstGeom prst="homePlate">
            <a:avLst>
              <a:gd name="adj" fmla="val 30698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五边形 9"/>
          <p:cNvSpPr/>
          <p:nvPr/>
        </p:nvSpPr>
        <p:spPr>
          <a:xfrm rot="16200000" flipH="1" flipV="1">
            <a:off x="5188585" y="3574415"/>
            <a:ext cx="762000" cy="690880"/>
          </a:xfrm>
          <a:prstGeom prst="homePlate">
            <a:avLst>
              <a:gd name="adj" fmla="val 30698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五边形 10"/>
          <p:cNvSpPr/>
          <p:nvPr/>
        </p:nvSpPr>
        <p:spPr>
          <a:xfrm rot="16200000" flipH="1" flipV="1">
            <a:off x="5207635" y="4655820"/>
            <a:ext cx="762000" cy="690880"/>
          </a:xfrm>
          <a:prstGeom prst="homePlate">
            <a:avLst>
              <a:gd name="adj" fmla="val 30698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五边形 11"/>
          <p:cNvSpPr/>
          <p:nvPr/>
        </p:nvSpPr>
        <p:spPr>
          <a:xfrm rot="16200000" flipH="1" flipV="1">
            <a:off x="5188585" y="5737225"/>
            <a:ext cx="762000" cy="690880"/>
          </a:xfrm>
          <a:prstGeom prst="homePlate">
            <a:avLst>
              <a:gd name="adj" fmla="val 30698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033770" y="1938020"/>
            <a:ext cx="50292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52820" y="2966720"/>
            <a:ext cx="50292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033770" y="4109720"/>
            <a:ext cx="50292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033770" y="5195570"/>
            <a:ext cx="50292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33770" y="6281420"/>
            <a:ext cx="50292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243320" y="1301750"/>
            <a:ext cx="419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个人基本信息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43320" y="2400935"/>
            <a:ext cx="419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教育背景简介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43320" y="3500120"/>
            <a:ext cx="419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校园生活经历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243320" y="4599305"/>
            <a:ext cx="419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社会实践经历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43320" y="5698490"/>
            <a:ext cx="419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读研生活规划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1062970" y="15195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7B49B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062970" y="25019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7B49B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062970" y="358775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7B49B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1062970" y="475234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7B49B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082020" y="581914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7B49B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384800" y="141605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384800" y="252095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365115" y="358775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384165" y="47402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65115" y="575945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5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49655" y="2320925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i="1" dirty="0">
                <a:solidFill>
                  <a:schemeClr val="tx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04160" y="2615565"/>
            <a:ext cx="6670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谢谢各位的聆听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3832225" y="1463675"/>
            <a:ext cx="5638800" cy="39433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23657" y="3814445"/>
            <a:ext cx="462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印品黑体"/>
                <a:cs typeface="+mn-ea"/>
                <a:sym typeface="+mn-lt"/>
              </a:rPr>
              <a:t>复试人：第一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印品黑体"/>
                <a:cs typeface="+mn-ea"/>
                <a:sym typeface="+mn-lt"/>
              </a:rPr>
              <a:t>PPT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印品黑体"/>
                <a:cs typeface="+mn-ea"/>
                <a:sym typeface="+mn-lt"/>
              </a:rPr>
              <a:t>时间：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印品黑体"/>
                <a:cs typeface="+mn-ea"/>
                <a:sym typeface="+mn-lt"/>
              </a:rPr>
              <a:t>202X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0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1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2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3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5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6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7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8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cs typeface="+mn-ea"/>
              <a:sym typeface="+mn-lt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cs typeface="+mn-ea"/>
                <a:sym typeface="+mn-lt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cs typeface="+mn-ea"/>
                <a:sym typeface="+mn-lt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网络转</a:t>
            </a:r>
            <a:r>
              <a:rPr lang="zh-CN" altLang="en-US" sz="1200" kern="0">
                <a:solidFill>
                  <a:prstClr val="white"/>
                </a:solidFill>
                <a:cs typeface="+mn-ea"/>
                <a:sym typeface="+mn-lt"/>
              </a:rPr>
              <a:t>载、线上线下传</a:t>
            </a: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播。</a:t>
            </a:r>
            <a:endParaRPr lang="zh-CN" altLang="en-GB" sz="12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EBBEC50-721B-9297-DE8C-65115C350AC0}"/>
                  </a:ext>
                </a:extLst>
              </p14:cNvPr>
              <p14:cNvContentPartPr/>
              <p14:nvPr/>
            </p14:nvContentPartPr>
            <p14:xfrm>
              <a:off x="-1269037" y="737060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p14="http://schemas.microsoft.com/office/powerpoint/2010/main" xmlns:aink="http://schemas.microsoft.com/office/drawing/2016/ink" xmlns="" xmlns:a16="http://schemas.microsoft.com/office/drawing/2014/main" id="{6EBBEC50-721B-9297-DE8C-65115C350A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715569" y="629060"/>
                <a:ext cx="4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77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28110" y="2829560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个人基本信息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1069975" y="1473200"/>
            <a:ext cx="2305050" cy="42100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4385" y="2190750"/>
            <a:ext cx="255390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3922131"/>
              </p:ext>
            </p:extLst>
          </p:nvPr>
        </p:nvGraphicFramePr>
        <p:xfrm>
          <a:off x="4030345" y="1751330"/>
          <a:ext cx="7245985" cy="369379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15000"/>
                    </a:prstClr>
                  </a:innerShdw>
                </a:effectLst>
              </a:tblPr>
              <a:tblGrid>
                <a:gridCol w="362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姓名：</a:t>
                      </a:r>
                      <a:r>
                        <a:rPr kumimoji="0" lang="en-US" altLang="zh-C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性别：男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年龄：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岁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民族：汉族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学校：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专业：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 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籍贯：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省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学历：本科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联系方式：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130-0000-0000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电子邮箱：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xxxxxxx@163.com</a:t>
                      </a:r>
                      <a:endParaRPr lang="en-US" altLang="zh-CN" sz="1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2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自我评价：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人乐观向上，兴趣广泛，适应能力强，勤奋好学，脚踏实地，认真负责，坚韧不拔，吃苦耐劳，勇于迎接新挑战！为人诚实可信，个性随和，有良好的亲和力；充满热情、乐观的心态使我的心理承受能力较强；善于与人沟通，能积极有效地建立沟通渠道，协调内外部关系；能灵活适应不同环境，有良好的团队协作精神。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6"/>
          <p:cNvSpPr txBox="1"/>
          <p:nvPr/>
        </p:nvSpPr>
        <p:spPr>
          <a:xfrm>
            <a:off x="929005" y="4973955"/>
            <a:ext cx="2771140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此处放个人照片</a:t>
            </a:r>
          </a:p>
        </p:txBody>
      </p:sp>
      <p:pic>
        <p:nvPicPr>
          <p:cNvPr id="4" name="图片 3" descr="C:\Users\new\Desktop\简历头像规范\用于长方形头像99x139\01.jpg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82370" y="1751330"/>
            <a:ext cx="2124075" cy="2981960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4759960" y="39116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个人基本信息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556000" y="2122805"/>
            <a:ext cx="5080000" cy="3375660"/>
            <a:chOff x="5620" y="3623"/>
            <a:chExt cx="8000" cy="5316"/>
          </a:xfrm>
        </p:grpSpPr>
        <p:pic>
          <p:nvPicPr>
            <p:cNvPr id="5" name="图片 4" descr="close-up-hands-typing-keyboard"/>
            <p:cNvPicPr>
              <a:picLocks noChangeAspect="1"/>
            </p:cNvPicPr>
            <p:nvPr/>
          </p:nvPicPr>
          <p:blipFill>
            <a:blip r:embed="rId2"/>
            <a:srcRect l="2917" t="293" r="2917" b="3343"/>
            <a:stretch>
              <a:fillRect/>
            </a:stretch>
          </p:blipFill>
          <p:spPr>
            <a:xfrm>
              <a:off x="6199" y="4118"/>
              <a:ext cx="6801" cy="464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20" h="6572">
                  <a:moveTo>
                    <a:pt x="4810" y="0"/>
                  </a:moveTo>
                  <a:cubicBezTo>
                    <a:pt x="7466" y="0"/>
                    <a:pt x="9620" y="2154"/>
                    <a:pt x="9620" y="4810"/>
                  </a:cubicBezTo>
                  <a:cubicBezTo>
                    <a:pt x="9620" y="5412"/>
                    <a:pt x="9509" y="5988"/>
                    <a:pt x="9308" y="6519"/>
                  </a:cubicBezTo>
                  <a:lnTo>
                    <a:pt x="9287" y="6572"/>
                  </a:lnTo>
                  <a:lnTo>
                    <a:pt x="333" y="6572"/>
                  </a:lnTo>
                  <a:lnTo>
                    <a:pt x="312" y="6519"/>
                  </a:lnTo>
                  <a:cubicBezTo>
                    <a:pt x="111" y="5988"/>
                    <a:pt x="0" y="5412"/>
                    <a:pt x="0" y="4810"/>
                  </a:cubicBezTo>
                  <a:cubicBezTo>
                    <a:pt x="0" y="2154"/>
                    <a:pt x="2154" y="0"/>
                    <a:pt x="4810" y="0"/>
                  </a:cubicBezTo>
                  <a:close/>
                </a:path>
              </a:pathLst>
            </a:custGeom>
          </p:spPr>
        </p:pic>
        <p:sp>
          <p:nvSpPr>
            <p:cNvPr id="7" name="任意多边形 6"/>
            <p:cNvSpPr/>
            <p:nvPr/>
          </p:nvSpPr>
          <p:spPr>
            <a:xfrm>
              <a:off x="5620" y="3623"/>
              <a:ext cx="8000" cy="5317"/>
            </a:xfrm>
            <a:custGeom>
              <a:avLst/>
              <a:gdLst>
                <a:gd name="connsiteX0" fmla="*/ 222 w 8000"/>
                <a:gd name="connsiteY0" fmla="*/ 5317 h 5317"/>
                <a:gd name="connsiteX1" fmla="*/ 210 w 8000"/>
                <a:gd name="connsiteY1" fmla="*/ 5283 h 5317"/>
                <a:gd name="connsiteX2" fmla="*/ 0 w 8000"/>
                <a:gd name="connsiteY2" fmla="*/ 4000 h 5317"/>
                <a:gd name="connsiteX3" fmla="*/ 4000 w 8000"/>
                <a:gd name="connsiteY3" fmla="*/ 0 h 5317"/>
                <a:gd name="connsiteX4" fmla="*/ 8000 w 8000"/>
                <a:gd name="connsiteY4" fmla="*/ 4000 h 5317"/>
                <a:gd name="connsiteX5" fmla="*/ 7790 w 8000"/>
                <a:gd name="connsiteY5" fmla="*/ 5283 h 5317"/>
                <a:gd name="connsiteX6" fmla="*/ 7778 w 8000"/>
                <a:gd name="connsiteY6" fmla="*/ 5317 h 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0" h="5317">
                  <a:moveTo>
                    <a:pt x="222" y="5317"/>
                  </a:moveTo>
                  <a:lnTo>
                    <a:pt x="210" y="5283"/>
                  </a:lnTo>
                  <a:cubicBezTo>
                    <a:pt x="74" y="4880"/>
                    <a:pt x="0" y="4449"/>
                    <a:pt x="0" y="4000"/>
                  </a:cubicBezTo>
                  <a:cubicBezTo>
                    <a:pt x="0" y="1791"/>
                    <a:pt x="1791" y="0"/>
                    <a:pt x="4000" y="0"/>
                  </a:cubicBezTo>
                  <a:cubicBezTo>
                    <a:pt x="6209" y="0"/>
                    <a:pt x="8000" y="1791"/>
                    <a:pt x="8000" y="4000"/>
                  </a:cubicBezTo>
                  <a:cubicBezTo>
                    <a:pt x="8000" y="4449"/>
                    <a:pt x="7926" y="4880"/>
                    <a:pt x="7790" y="5283"/>
                  </a:cubicBezTo>
                  <a:lnTo>
                    <a:pt x="7778" y="5317"/>
                  </a:lnTo>
                </a:path>
              </a:pathLst>
            </a:custGeom>
            <a:noFill/>
            <a:ln>
              <a:solidFill>
                <a:srgbClr val="7475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159115" y="2200275"/>
            <a:ext cx="252793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55000" y="164719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defTabSz="1218565">
              <a:lnSpc>
                <a:spcPct val="150000"/>
              </a:lnSpc>
              <a:buFont typeface="汉仪劲楷简" panose="00020600040101010101" charset="-122"/>
              <a:buChar char="Ø"/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857615" y="4562475"/>
            <a:ext cx="252793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53500" y="400939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defTabSz="1218565">
              <a:lnSpc>
                <a:spcPct val="150000"/>
              </a:lnSpc>
              <a:buFont typeface="汉仪劲楷简" panose="00020600040101010101" charset="-122"/>
              <a:buChar char="Ø"/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9915" y="2437130"/>
            <a:ext cx="252793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5800" y="188404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defTabSz="1218565">
              <a:lnSpc>
                <a:spcPct val="150000"/>
              </a:lnSpc>
              <a:buFont typeface="汉仪劲楷简" panose="00020600040101010101" charset="-122"/>
              <a:buChar char="Ø"/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01700" y="4888230"/>
            <a:ext cx="252793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7585" y="433514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defTabSz="1218565">
              <a:lnSpc>
                <a:spcPct val="150000"/>
              </a:lnSpc>
              <a:buFont typeface="汉仪劲楷简" panose="00020600040101010101" charset="-122"/>
              <a:buChar char="Ø"/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59960" y="39116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个人基本信息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28110" y="2829560"/>
            <a:ext cx="5743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教育背景简介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1069975" y="1473200"/>
            <a:ext cx="2305050" cy="42100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885" y="2190750"/>
            <a:ext cx="255390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600" b="1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90650" y="2061845"/>
            <a:ext cx="2857500" cy="857250"/>
          </a:xfrm>
          <a:prstGeom prst="round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71600" y="3328670"/>
            <a:ext cx="2857500" cy="857250"/>
          </a:xfrm>
          <a:prstGeom prst="round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90650" y="4595495"/>
            <a:ext cx="2857500" cy="857250"/>
          </a:xfrm>
          <a:prstGeom prst="round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10100" y="1995170"/>
            <a:ext cx="990600" cy="990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10100" y="3261995"/>
            <a:ext cx="990600" cy="990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10100" y="4528820"/>
            <a:ext cx="990600" cy="990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343435383037343b343532333833393bb0ecb9ab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925" y="4695190"/>
            <a:ext cx="699135" cy="699135"/>
          </a:xfrm>
          <a:prstGeom prst="rect">
            <a:avLst/>
          </a:prstGeom>
        </p:spPr>
      </p:pic>
      <p:pic>
        <p:nvPicPr>
          <p:cNvPr id="16" name="图片 15" descr="32313538383938393b32313538373837373bb9e3b2a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1865" y="3414395"/>
            <a:ext cx="685800" cy="685800"/>
          </a:xfrm>
          <a:prstGeom prst="rect">
            <a:avLst/>
          </a:prstGeom>
        </p:spPr>
      </p:pic>
      <p:pic>
        <p:nvPicPr>
          <p:cNvPr id="17" name="图片 16" descr="32313538383938393b32313538373838343bb2e9d5d2b7a8b9e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7105" y="2163445"/>
            <a:ext cx="655955" cy="65595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282055" y="2289175"/>
            <a:ext cx="466534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04950" y="2163445"/>
            <a:ext cx="2913380" cy="463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schemeClr val="bg1"/>
                </a:solidFill>
                <a:cs typeface="+mn-ea"/>
                <a:sym typeface="+mn-lt"/>
              </a:rPr>
              <a:t>请在此处添加具体内容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90650" y="3503930"/>
            <a:ext cx="2913380" cy="463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schemeClr val="bg1"/>
                </a:solidFill>
                <a:cs typeface="+mn-ea"/>
                <a:sym typeface="+mn-lt"/>
              </a:rPr>
              <a:t>请在此处添加具体内容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90650" y="4799330"/>
            <a:ext cx="2913380" cy="463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schemeClr val="bg1"/>
                </a:solidFill>
                <a:cs typeface="+mn-ea"/>
                <a:sym typeface="+mn-lt"/>
              </a:rPr>
              <a:t>请在此处添加具体内容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82055" y="184912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82055" y="4421505"/>
            <a:ext cx="466534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82055" y="398145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59960" y="39116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教育背景简介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6900" y="3039110"/>
            <a:ext cx="5054600" cy="2755900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18571"/>
          <a:stretch>
            <a:fillRect/>
          </a:stretch>
        </p:blipFill>
        <p:spPr>
          <a:xfrm>
            <a:off x="1027430" y="2208530"/>
            <a:ext cx="4194175" cy="22688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732145" y="5039360"/>
            <a:ext cx="59772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6605" y="4621530"/>
            <a:ext cx="47453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bg1"/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</a:p>
        </p:txBody>
      </p:sp>
      <p:sp>
        <p:nvSpPr>
          <p:cNvPr id="5" name="椭圆 4"/>
          <p:cNvSpPr/>
          <p:nvPr/>
        </p:nvSpPr>
        <p:spPr>
          <a:xfrm>
            <a:off x="6197600" y="2099945"/>
            <a:ext cx="698500" cy="6985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97600" y="3079750"/>
            <a:ext cx="698500" cy="6985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97600" y="4059555"/>
            <a:ext cx="698500" cy="6985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03745" y="2208530"/>
            <a:ext cx="4237990" cy="401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52945" y="3217545"/>
            <a:ext cx="4237990" cy="401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03745" y="4208145"/>
            <a:ext cx="4237990" cy="401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226300" y="2696210"/>
            <a:ext cx="40386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203440" y="3641090"/>
            <a:ext cx="40386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26300" y="4644390"/>
            <a:ext cx="40386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343435383037343b343532333833393bb0ecb9ab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6340" y="4177030"/>
            <a:ext cx="463550" cy="463550"/>
          </a:xfrm>
          <a:prstGeom prst="rect">
            <a:avLst/>
          </a:prstGeom>
        </p:spPr>
      </p:pic>
      <p:pic>
        <p:nvPicPr>
          <p:cNvPr id="18" name="图片 17" descr="32313538383938393b32313538373837373bb9e3b2a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7615" y="3169920"/>
            <a:ext cx="458470" cy="458470"/>
          </a:xfrm>
          <a:prstGeom prst="rect">
            <a:avLst/>
          </a:prstGeom>
        </p:spPr>
      </p:pic>
      <p:pic>
        <p:nvPicPr>
          <p:cNvPr id="19" name="图片 18" descr="32313538383938393b32313538373838343bb2e9d5d2b7a8b9e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3965" y="2287270"/>
            <a:ext cx="415925" cy="4159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759960" y="39116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cs typeface="+mn-ea"/>
                <a:sym typeface="+mn-lt"/>
              </a:rPr>
              <a:t>教育背景简介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86250" y="2830195"/>
            <a:ext cx="5743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校园生活经历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1069975" y="1473200"/>
            <a:ext cx="2305050" cy="42100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885" y="2190750"/>
            <a:ext cx="255390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600" b="1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26ac4a7-c6d0-406c-a0cc-6cce031a5c0f}"/>
  <p:tag name="TABLE_ENDDRAG_ORIGIN_RECT" val="388*268"/>
  <p:tag name="TABLE_ENDDRAG_RECT" val="418*183*388*26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qbacwb0">
      <a:majorFont>
        <a:latin typeface="Arial"/>
        <a:ea typeface="印品黑体"/>
        <a:cs typeface=""/>
      </a:majorFont>
      <a:minorFont>
        <a:latin typeface="Arial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qbacwb0">
      <a:majorFont>
        <a:latin typeface="Arial"/>
        <a:ea typeface="印品黑体"/>
        <a:cs typeface=""/>
      </a:majorFont>
      <a:minorFont>
        <a:latin typeface="Arial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劲楷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劲楷简"/>
        <a:ea typeface=""/>
        <a:cs typeface=""/>
        <a:font script="Jpan" typeface="ＭＳ Ｐゴシック"/>
        <a:font script="Hang" typeface="맑은 고딕"/>
        <a:font script="Hans" typeface="汉仪劲楷简"/>
        <a:font script="Hant" typeface="新細明體"/>
        <a:font script="Arab" typeface="汉仪劲楷简"/>
        <a:font script="Hebr" typeface="汉仪劲楷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劲楷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劲楷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劲楷简"/>
        <a:ea typeface=""/>
        <a:cs typeface=""/>
        <a:font script="Jpan" typeface="ＭＳ Ｐゴシック"/>
        <a:font script="Hang" typeface="맑은 고딕"/>
        <a:font script="Hans" typeface="汉仪劲楷简"/>
        <a:font script="Hant" typeface="新細明體"/>
        <a:font script="Arab" typeface="汉仪劲楷简"/>
        <a:font script="Hebr" typeface="汉仪劲楷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劲楷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1275</Words>
  <Application>Microsoft Office PowerPoint</Application>
  <PresentationFormat>宽屏</PresentationFormat>
  <Paragraphs>155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汉仪劲楷简</vt:lpstr>
      <vt:lpstr>汉仪行楷简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考研复试</dc:title>
  <dc:creator>第一PPT</dc:creator>
  <cp:keywords>www.1ppt.com</cp:keywords>
  <dc:description>www.1ppt.com</dc:description>
  <cp:lastModifiedBy>Administrator</cp:lastModifiedBy>
  <cp:revision>20</cp:revision>
  <dcterms:created xsi:type="dcterms:W3CDTF">2022-03-14T05:33:00Z</dcterms:created>
  <dcterms:modified xsi:type="dcterms:W3CDTF">2023-12-15T09:24:55Z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F6DF64E4BE9E4CB6A091BEC8CC30A754_12</vt:lpwstr>
  </property>
  <property fmtid="{D5CDD505-2E9C-101B-9397-08002B2CF9AE}" pid="3" name="KSOProductBuildVer">
    <vt:lpwstr>2052-12.1.0.15374</vt:lpwstr>
  </property>
</Properties>
</file>