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8" r:id="rId2"/>
  </p:sldMasterIdLst>
  <p:notesMasterIdLst>
    <p:notesMasterId r:id="rId24"/>
  </p:notesMasterIdLst>
  <p:handoutMasterIdLst>
    <p:handoutMasterId r:id="rId25"/>
  </p:handoutMasterIdLst>
  <p:sldIdLst>
    <p:sldId id="256" r:id="rId3"/>
    <p:sldId id="257" r:id="rId4"/>
    <p:sldId id="258" r:id="rId5"/>
    <p:sldId id="263" r:id="rId6"/>
    <p:sldId id="264" r:id="rId7"/>
    <p:sldId id="265" r:id="rId8"/>
    <p:sldId id="259" r:id="rId9"/>
    <p:sldId id="266" r:id="rId10"/>
    <p:sldId id="267" r:id="rId11"/>
    <p:sldId id="274" r:id="rId12"/>
    <p:sldId id="260" r:id="rId13"/>
    <p:sldId id="268" r:id="rId14"/>
    <p:sldId id="269" r:id="rId15"/>
    <p:sldId id="270" r:id="rId16"/>
    <p:sldId id="261" r:id="rId17"/>
    <p:sldId id="271" r:id="rId18"/>
    <p:sldId id="272" r:id="rId19"/>
    <p:sldId id="275" r:id="rId20"/>
    <p:sldId id="273" r:id="rId21"/>
    <p:sldId id="262" r:id="rId22"/>
    <p:sldId id="276"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EBEBEB"/>
    <a:srgbClr val="F2F2F2"/>
    <a:srgbClr val="E6E6E6"/>
    <a:srgbClr val="EDECEC"/>
    <a:srgbClr val="E4E4E4"/>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316"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2024/3/11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36330346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78450862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4F6E1-176E-4323-A9BF-F29B2D579B4A}"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3701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238020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85372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05576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992448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561448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281134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811781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254825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56357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70662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788958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097633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895598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431416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625437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1531928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263291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697441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4585423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53550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991219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203004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2010563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8353528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242175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81164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148874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3144555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0684621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168306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75942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584272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4913199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2502678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5605031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6795140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0541218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41949876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4533375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0015754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759975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2755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6219457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5665709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3430124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9621818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9149573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928702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6043938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4133064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8240065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13739228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4F6E1-176E-4323-A9BF-F29B2D579B4A}" type="slidenum">
              <a:rPr lang="zh-CN" altLang="en-US" smtClean="0"/>
              <a:t>‹#›</a:t>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6512213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2024/3/11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991331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2024/3/11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246223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02271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2228065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E4E947-FCD3-4CCB-94D7-0DEA67CBB3B3}" type="datetimeFigureOut">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4F6E1-176E-4323-A9BF-F29B2D579B4A}" type="slidenum">
              <a:rPr lang="zh-CN" altLang="en-US" smtClean="0"/>
              <a:t>‹#›</a:t>
            </a:fld>
            <a:endParaRPr lang="zh-CN" altLang="en-US"/>
          </a:p>
        </p:txBody>
      </p:sp>
    </p:spTree>
    <p:extLst>
      <p:ext uri="{BB962C8B-B14F-4D97-AF65-F5344CB8AC3E}">
        <p14:creationId xmlns:p14="http://schemas.microsoft.com/office/powerpoint/2010/main" val="384294123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4E947-FCD3-4CCB-94D7-0DEA67CBB3B3}" type="datetimeFigureOut">
              <a:rPr lang="zh-CN" altLang="en-US" smtClean="0"/>
              <a:t>2024/3/11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4F6E1-176E-4323-A9BF-F29B2D579B4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650" r:id="rId59"/>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81782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59.xml"/><Relationship Id="rId4"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50.png"/><Relationship Id="rId1" Type="http://schemas.openxmlformats.org/officeDocument/2006/relationships/slideLayout" Target="../slideLayouts/slideLayout6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customXml" Target="../ink/ink1.xm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3938889">
            <a:off x="5019792" y="5315588"/>
            <a:ext cx="1789011" cy="2424448"/>
          </a:xfrm>
          <a:custGeom>
            <a:avLst/>
            <a:gdLst>
              <a:gd name="connsiteX0" fmla="*/ 154501 w 2299462"/>
              <a:gd name="connsiteY0" fmla="*/ 1035142 h 3116206"/>
              <a:gd name="connsiteX1" fmla="*/ 1966032 w 2299462"/>
              <a:gd name="connsiteY1" fmla="*/ 0 h 3116206"/>
              <a:gd name="connsiteX2" fmla="*/ 2167047 w 2299462"/>
              <a:gd name="connsiteY2" fmla="*/ 8750 h 3116206"/>
              <a:gd name="connsiteX3" fmla="*/ 2299462 w 2299462"/>
              <a:gd name="connsiteY3" fmla="*/ 26172 h 3116206"/>
              <a:gd name="connsiteX4" fmla="*/ 900890 w 2299462"/>
              <a:gd name="connsiteY4" fmla="*/ 3116206 h 3116206"/>
              <a:gd name="connsiteX5" fmla="*/ 866805 w 2299462"/>
              <a:gd name="connsiteY5" fmla="*/ 3100257 h 3116206"/>
              <a:gd name="connsiteX6" fmla="*/ 0 w 2299462"/>
              <a:gd name="connsiteY6" fmla="*/ 1694856 h 3116206"/>
              <a:gd name="connsiteX7" fmla="*/ 154501 w 2299462"/>
              <a:gd name="connsiteY7" fmla="*/ 1035142 h 311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9462" h="3116206">
                <a:moveTo>
                  <a:pt x="154501" y="1035142"/>
                </a:moveTo>
                <a:cubicBezTo>
                  <a:pt x="452961" y="426832"/>
                  <a:pt x="1151676" y="0"/>
                  <a:pt x="1966032" y="0"/>
                </a:cubicBezTo>
                <a:cubicBezTo>
                  <a:pt x="2033895" y="0"/>
                  <a:pt x="2100955" y="2964"/>
                  <a:pt x="2167047" y="8750"/>
                </a:cubicBezTo>
                <a:lnTo>
                  <a:pt x="2299462" y="26172"/>
                </a:lnTo>
                <a:lnTo>
                  <a:pt x="900890" y="3116206"/>
                </a:lnTo>
                <a:lnTo>
                  <a:pt x="866805" y="3100257"/>
                </a:lnTo>
                <a:cubicBezTo>
                  <a:pt x="343837" y="2795679"/>
                  <a:pt x="0" y="2279883"/>
                  <a:pt x="0" y="1694856"/>
                </a:cubicBezTo>
                <a:cubicBezTo>
                  <a:pt x="0" y="1460845"/>
                  <a:pt x="55014" y="1237911"/>
                  <a:pt x="154501" y="1035142"/>
                </a:cubicBezTo>
                <a:close/>
              </a:path>
            </a:pathLst>
          </a:custGeom>
          <a:solidFill>
            <a:srgbClr val="F2F2F2"/>
          </a:solidFill>
          <a:ln w="12700" cap="flat" cmpd="sng" algn="ctr">
            <a:noFill/>
            <a:prstDash val="solid"/>
            <a:miter lim="800000"/>
          </a:ln>
          <a:effectLst/>
        </p:spPr>
        <p:txBody>
          <a:bodyPr wrap="square" rtlCol="0" anchor="ctr">
            <a:noAutofit/>
          </a:bodyPr>
          <a:lstStyle/>
          <a:p>
            <a:pPr marL="0" marR="0" lvl="0" indent="0" algn="ctr" defTabSz="685800" eaLnBrk="0" fontAlgn="base" latinLnBrk="0" hangingPunct="0">
              <a:lnSpc>
                <a:spcPct val="100000"/>
              </a:lnSpc>
              <a:spcBef>
                <a:spcPct val="0"/>
              </a:spcBef>
              <a:spcAft>
                <a:spcPct val="0"/>
              </a:spcAft>
              <a:buClrTx/>
              <a:buSzTx/>
              <a:buFontTx/>
              <a:buNone/>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Arial"/>
            </a:endParaRPr>
          </a:p>
        </p:txBody>
      </p:sp>
      <p:sp>
        <p:nvSpPr>
          <p:cNvPr id="30" name="任意多边形: 形状 29"/>
          <p:cNvSpPr/>
          <p:nvPr/>
        </p:nvSpPr>
        <p:spPr>
          <a:xfrm rot="1800000">
            <a:off x="8168781" y="1892790"/>
            <a:ext cx="4895291" cy="5597790"/>
          </a:xfrm>
          <a:custGeom>
            <a:avLst/>
            <a:gdLst>
              <a:gd name="connsiteX0" fmla="*/ 1533843 w 4895291"/>
              <a:gd name="connsiteY0" fmla="*/ 423476 h 5597790"/>
              <a:gd name="connsiteX1" fmla="*/ 2444428 w 4895291"/>
              <a:gd name="connsiteY1" fmla="*/ 45828 h 5597790"/>
              <a:gd name="connsiteX2" fmla="*/ 2651020 w 4895291"/>
              <a:gd name="connsiteY2" fmla="*/ 0 h 5597790"/>
              <a:gd name="connsiteX3" fmla="*/ 4895291 w 4895291"/>
              <a:gd name="connsiteY3" fmla="*/ 3887191 h 5597790"/>
              <a:gd name="connsiteX4" fmla="*/ 1932447 w 4895291"/>
              <a:gd name="connsiteY4" fmla="*/ 5597790 h 5597790"/>
              <a:gd name="connsiteX5" fmla="*/ 1820684 w 4895291"/>
              <a:gd name="connsiteY5" fmla="*/ 5551343 h 5597790"/>
              <a:gd name="connsiteX6" fmla="*/ 1 w 4895291"/>
              <a:gd name="connsiteY6" fmla="*/ 2912241 h 5597790"/>
              <a:gd name="connsiteX7" fmla="*/ 1533843 w 4895291"/>
              <a:gd name="connsiteY7" fmla="*/ 423476 h 559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5291" h="5597790">
                <a:moveTo>
                  <a:pt x="1533843" y="423476"/>
                </a:moveTo>
                <a:cubicBezTo>
                  <a:pt x="1811466" y="261667"/>
                  <a:pt x="2117617" y="133521"/>
                  <a:pt x="2444428" y="45828"/>
                </a:cubicBezTo>
                <a:lnTo>
                  <a:pt x="2651020" y="0"/>
                </a:lnTo>
                <a:lnTo>
                  <a:pt x="4895291" y="3887191"/>
                </a:lnTo>
                <a:lnTo>
                  <a:pt x="1932447" y="5597790"/>
                </a:lnTo>
                <a:lnTo>
                  <a:pt x="1820684" y="5551343"/>
                </a:lnTo>
                <a:cubicBezTo>
                  <a:pt x="736203" y="5043096"/>
                  <a:pt x="1" y="4051840"/>
                  <a:pt x="1" y="2912241"/>
                </a:cubicBezTo>
                <a:cubicBezTo>
                  <a:pt x="0" y="1876242"/>
                  <a:pt x="608432" y="962840"/>
                  <a:pt x="1533843" y="423476"/>
                </a:cubicBezTo>
                <a:close/>
              </a:path>
            </a:pathLst>
          </a:custGeom>
          <a:solidFill>
            <a:srgbClr val="EBEBEB"/>
          </a:solidFill>
          <a:ln w="12700" cap="flat" cmpd="sng" algn="ctr">
            <a:noFill/>
            <a:prstDash val="solid"/>
            <a:miter lim="800000"/>
          </a:ln>
          <a:effectLst/>
        </p:spPr>
        <p:txBody>
          <a:bodyPr wrap="square" rtlCol="0" anchor="ctr">
            <a:noAutofit/>
          </a:bodyPr>
          <a:lstStyle/>
          <a:p>
            <a:pPr marL="0" marR="0" lvl="0" indent="0" algn="ctr" defTabSz="685800" eaLnBrk="0" fontAlgn="base" latinLnBrk="0" hangingPunct="0">
              <a:lnSpc>
                <a:spcPct val="100000"/>
              </a:lnSpc>
              <a:spcBef>
                <a:spcPct val="0"/>
              </a:spcBef>
              <a:spcAft>
                <a:spcPct val="0"/>
              </a:spcAft>
              <a:buClrTx/>
              <a:buSzTx/>
              <a:buFontTx/>
              <a:buNone/>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Arial"/>
            </a:endParaRPr>
          </a:p>
        </p:txBody>
      </p:sp>
      <p:grpSp>
        <p:nvGrpSpPr>
          <p:cNvPr id="26" name="组合 25"/>
          <p:cNvGrpSpPr/>
          <p:nvPr/>
        </p:nvGrpSpPr>
        <p:grpSpPr>
          <a:xfrm>
            <a:off x="1264843" y="1920899"/>
            <a:ext cx="7530813" cy="2821564"/>
            <a:chOff x="687266" y="1496835"/>
            <a:chExt cx="7530813" cy="2821564"/>
          </a:xfrm>
        </p:grpSpPr>
        <p:grpSp>
          <p:nvGrpSpPr>
            <p:cNvPr id="9" name="组合 8"/>
            <p:cNvGrpSpPr/>
            <p:nvPr/>
          </p:nvGrpSpPr>
          <p:grpSpPr>
            <a:xfrm>
              <a:off x="904739" y="3979845"/>
              <a:ext cx="5272685" cy="338554"/>
              <a:chOff x="5444831" y="4820270"/>
              <a:chExt cx="5272685" cy="338554"/>
            </a:xfrm>
          </p:grpSpPr>
          <p:grpSp>
            <p:nvGrpSpPr>
              <p:cNvPr id="15" name="组合 14"/>
              <p:cNvGrpSpPr/>
              <p:nvPr/>
            </p:nvGrpSpPr>
            <p:grpSpPr>
              <a:xfrm>
                <a:off x="5444831" y="4820270"/>
                <a:ext cx="2373404" cy="338554"/>
                <a:chOff x="1255115" y="5435461"/>
                <a:chExt cx="2373404" cy="338554"/>
              </a:xfrm>
            </p:grpSpPr>
            <p:grpSp>
              <p:nvGrpSpPr>
                <p:cNvPr id="21" name="组合 20"/>
                <p:cNvGrpSpPr/>
                <p:nvPr/>
              </p:nvGrpSpPr>
              <p:grpSpPr>
                <a:xfrm>
                  <a:off x="1255115" y="5466238"/>
                  <a:ext cx="307777" cy="307777"/>
                  <a:chOff x="3552372" y="7807149"/>
                  <a:chExt cx="307777" cy="307777"/>
                </a:xfrm>
              </p:grpSpPr>
              <p:sp>
                <p:nvSpPr>
                  <p:cNvPr id="23" name="矩形 22"/>
                  <p:cNvSpPr/>
                  <p:nvPr/>
                </p:nvSpPr>
                <p:spPr>
                  <a:xfrm>
                    <a:off x="3552372" y="7807149"/>
                    <a:ext cx="307777" cy="30777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pic>
                <p:nvPicPr>
                  <p:cNvPr id="24" name="图形 23" descr="用户"/>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6878" y="7823147"/>
                    <a:ext cx="246793" cy="246793"/>
                  </a:xfrm>
                  <a:prstGeom prst="rect">
                    <a:avLst/>
                  </a:prstGeom>
                </p:spPr>
              </p:pic>
            </p:grpSp>
            <p:sp>
              <p:nvSpPr>
                <p:cNvPr id="22" name="文本框 21"/>
                <p:cNvSpPr txBox="1"/>
                <p:nvPr/>
              </p:nvSpPr>
              <p:spPr>
                <a:xfrm>
                  <a:off x="1654672" y="5435461"/>
                  <a:ext cx="1973847"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答辩人：第一</a:t>
                  </a:r>
                  <a:r>
                    <a:rPr lang="en-US" altLang="zh-CN" sz="1600" dirty="0">
                      <a:solidFill>
                        <a:schemeClr val="tx1">
                          <a:lumMod val="75000"/>
                          <a:lumOff val="25000"/>
                        </a:schemeClr>
                      </a:solidFill>
                      <a:latin typeface="Arial"/>
                      <a:ea typeface="微软雅黑"/>
                      <a:sym typeface="Arial"/>
                    </a:rPr>
                    <a:t>PPT</a:t>
                  </a:r>
                  <a:endParaRPr lang="zh-CN" altLang="en-US" sz="1600" dirty="0">
                    <a:solidFill>
                      <a:schemeClr val="tx1">
                        <a:lumMod val="75000"/>
                        <a:lumOff val="25000"/>
                      </a:schemeClr>
                    </a:solidFill>
                    <a:latin typeface="Arial"/>
                    <a:ea typeface="微软雅黑"/>
                    <a:sym typeface="Arial"/>
                  </a:endParaRPr>
                </a:p>
              </p:txBody>
            </p:sp>
          </p:grpSp>
          <p:grpSp>
            <p:nvGrpSpPr>
              <p:cNvPr id="16" name="组合 15"/>
              <p:cNvGrpSpPr/>
              <p:nvPr/>
            </p:nvGrpSpPr>
            <p:grpSpPr>
              <a:xfrm>
                <a:off x="8206863" y="4820270"/>
                <a:ext cx="2510653" cy="338554"/>
                <a:chOff x="4017147" y="5435461"/>
                <a:chExt cx="2510653" cy="338554"/>
              </a:xfrm>
            </p:grpSpPr>
            <p:grpSp>
              <p:nvGrpSpPr>
                <p:cNvPr id="17" name="组合 16"/>
                <p:cNvGrpSpPr/>
                <p:nvPr/>
              </p:nvGrpSpPr>
              <p:grpSpPr>
                <a:xfrm>
                  <a:off x="4017147" y="5435461"/>
                  <a:ext cx="2510653" cy="338554"/>
                  <a:chOff x="1255115" y="5435461"/>
                  <a:chExt cx="2510653" cy="338554"/>
                </a:xfrm>
              </p:grpSpPr>
              <p:sp>
                <p:nvSpPr>
                  <p:cNvPr id="19" name="矩形 18"/>
                  <p:cNvSpPr/>
                  <p:nvPr/>
                </p:nvSpPr>
                <p:spPr>
                  <a:xfrm>
                    <a:off x="1255115" y="5466238"/>
                    <a:ext cx="307777" cy="30777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20" name="文本框 19"/>
                  <p:cNvSpPr txBox="1"/>
                  <p:nvPr/>
                </p:nvSpPr>
                <p:spPr>
                  <a:xfrm>
                    <a:off x="1654672" y="5435461"/>
                    <a:ext cx="2111096" cy="337185"/>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指导老师：</a:t>
                    </a:r>
                    <a:r>
                      <a:rPr lang="en-US" altLang="zh-CN" sz="1600" dirty="0">
                        <a:solidFill>
                          <a:schemeClr val="tx1">
                            <a:lumMod val="75000"/>
                            <a:lumOff val="25000"/>
                          </a:schemeClr>
                        </a:solidFill>
                        <a:latin typeface="Arial"/>
                        <a:ea typeface="微软雅黑"/>
                        <a:sym typeface="Arial"/>
                      </a:rPr>
                      <a:t>XXX</a:t>
                    </a:r>
                    <a:endParaRPr lang="zh-CN" altLang="en-US" sz="1600" dirty="0">
                      <a:solidFill>
                        <a:schemeClr val="tx1">
                          <a:lumMod val="75000"/>
                          <a:lumOff val="25000"/>
                        </a:schemeClr>
                      </a:solidFill>
                      <a:latin typeface="Arial"/>
                      <a:ea typeface="微软雅黑"/>
                      <a:sym typeface="Arial"/>
                    </a:endParaRPr>
                  </a:p>
                </p:txBody>
              </p:sp>
            </p:grpSp>
            <p:sp>
              <p:nvSpPr>
                <p:cNvPr id="18" name="文本"/>
                <p:cNvSpPr>
                  <a:spLocks noChangeAspect="1"/>
                </p:cNvSpPr>
                <p:nvPr/>
              </p:nvSpPr>
              <p:spPr bwMode="auto">
                <a:xfrm>
                  <a:off x="4109784" y="5526881"/>
                  <a:ext cx="124757" cy="176724"/>
                </a:xfrm>
                <a:custGeom>
                  <a:avLst/>
                  <a:gdLst>
                    <a:gd name="connsiteX0" fmla="*/ 274879 w 424808"/>
                    <a:gd name="connsiteY0" fmla="*/ 445205 h 601764"/>
                    <a:gd name="connsiteX1" fmla="*/ 274879 w 424808"/>
                    <a:gd name="connsiteY1" fmla="*/ 470531 h 601764"/>
                    <a:gd name="connsiteX2" fmla="*/ 332512 w 424808"/>
                    <a:gd name="connsiteY2" fmla="*/ 470531 h 601764"/>
                    <a:gd name="connsiteX3" fmla="*/ 332512 w 424808"/>
                    <a:gd name="connsiteY3" fmla="*/ 445205 h 601764"/>
                    <a:gd name="connsiteX4" fmla="*/ 107051 w 424808"/>
                    <a:gd name="connsiteY4" fmla="*/ 280818 h 601764"/>
                    <a:gd name="connsiteX5" fmla="*/ 183588 w 424808"/>
                    <a:gd name="connsiteY5" fmla="*/ 420340 h 601764"/>
                    <a:gd name="connsiteX6" fmla="*/ 191426 w 424808"/>
                    <a:gd name="connsiteY6" fmla="*/ 393633 h 601764"/>
                    <a:gd name="connsiteX7" fmla="*/ 179899 w 424808"/>
                    <a:gd name="connsiteY7" fmla="*/ 369228 h 601764"/>
                    <a:gd name="connsiteX8" fmla="*/ 212174 w 424808"/>
                    <a:gd name="connsiteY8" fmla="*/ 336074 h 601764"/>
                    <a:gd name="connsiteX9" fmla="*/ 244910 w 424808"/>
                    <a:gd name="connsiteY9" fmla="*/ 369228 h 601764"/>
                    <a:gd name="connsiteX10" fmla="*/ 233383 w 424808"/>
                    <a:gd name="connsiteY10" fmla="*/ 393633 h 601764"/>
                    <a:gd name="connsiteX11" fmla="*/ 240760 w 424808"/>
                    <a:gd name="connsiteY11" fmla="*/ 420340 h 601764"/>
                    <a:gd name="connsiteX12" fmla="*/ 317758 w 424808"/>
                    <a:gd name="connsiteY12" fmla="*/ 280818 h 601764"/>
                    <a:gd name="connsiteX13" fmla="*/ 424726 w 424808"/>
                    <a:gd name="connsiteY13" fmla="*/ 513815 h 601764"/>
                    <a:gd name="connsiteX14" fmla="*/ 388763 w 424808"/>
                    <a:gd name="connsiteY14" fmla="*/ 559861 h 601764"/>
                    <a:gd name="connsiteX15" fmla="*/ 347267 w 424808"/>
                    <a:gd name="connsiteY15" fmla="*/ 561703 h 601764"/>
                    <a:gd name="connsiteX16" fmla="*/ 213557 w 424808"/>
                    <a:gd name="connsiteY16" fmla="*/ 601764 h 601764"/>
                    <a:gd name="connsiteX17" fmla="*/ 78003 w 424808"/>
                    <a:gd name="connsiteY17" fmla="*/ 561703 h 601764"/>
                    <a:gd name="connsiteX18" fmla="*/ 36507 w 424808"/>
                    <a:gd name="connsiteY18" fmla="*/ 559861 h 601764"/>
                    <a:gd name="connsiteX19" fmla="*/ 83 w 424808"/>
                    <a:gd name="connsiteY19" fmla="*/ 513815 h 601764"/>
                    <a:gd name="connsiteX20" fmla="*/ 107051 w 424808"/>
                    <a:gd name="connsiteY20" fmla="*/ 280818 h 601764"/>
                    <a:gd name="connsiteX21" fmla="*/ 184977 w 424808"/>
                    <a:gd name="connsiteY21" fmla="*/ 152406 h 601764"/>
                    <a:gd name="connsiteX22" fmla="*/ 153631 w 424808"/>
                    <a:gd name="connsiteY22" fmla="*/ 166680 h 601764"/>
                    <a:gd name="connsiteX23" fmla="*/ 153631 w 424808"/>
                    <a:gd name="connsiteY23" fmla="*/ 167601 h 601764"/>
                    <a:gd name="connsiteX24" fmla="*/ 170226 w 424808"/>
                    <a:gd name="connsiteY24" fmla="*/ 184637 h 601764"/>
                    <a:gd name="connsiteX25" fmla="*/ 178062 w 424808"/>
                    <a:gd name="connsiteY25" fmla="*/ 184637 h 601764"/>
                    <a:gd name="connsiteX26" fmla="*/ 195118 w 424808"/>
                    <a:gd name="connsiteY26" fmla="*/ 167601 h 601764"/>
                    <a:gd name="connsiteX27" fmla="*/ 184977 w 424808"/>
                    <a:gd name="connsiteY27" fmla="*/ 152406 h 601764"/>
                    <a:gd name="connsiteX28" fmla="*/ 247208 w 424808"/>
                    <a:gd name="connsiteY28" fmla="*/ 150564 h 601764"/>
                    <a:gd name="connsiteX29" fmla="*/ 230152 w 424808"/>
                    <a:gd name="connsiteY29" fmla="*/ 167601 h 601764"/>
                    <a:gd name="connsiteX30" fmla="*/ 247208 w 424808"/>
                    <a:gd name="connsiteY30" fmla="*/ 184637 h 601764"/>
                    <a:gd name="connsiteX31" fmla="*/ 254583 w 424808"/>
                    <a:gd name="connsiteY31" fmla="*/ 184637 h 601764"/>
                    <a:gd name="connsiteX32" fmla="*/ 271639 w 424808"/>
                    <a:gd name="connsiteY32" fmla="*/ 167601 h 601764"/>
                    <a:gd name="connsiteX33" fmla="*/ 254583 w 424808"/>
                    <a:gd name="connsiteY33" fmla="*/ 150564 h 601764"/>
                    <a:gd name="connsiteX34" fmla="*/ 236144 w 424808"/>
                    <a:gd name="connsiteY34" fmla="*/ 107283 h 601764"/>
                    <a:gd name="connsiteX35" fmla="*/ 196040 w 424808"/>
                    <a:gd name="connsiteY35" fmla="*/ 145039 h 601764"/>
                    <a:gd name="connsiteX36" fmla="*/ 201572 w 424808"/>
                    <a:gd name="connsiteY36" fmla="*/ 150564 h 601764"/>
                    <a:gd name="connsiteX37" fmla="*/ 223237 w 424808"/>
                    <a:gd name="connsiteY37" fmla="*/ 150564 h 601764"/>
                    <a:gd name="connsiteX38" fmla="*/ 247208 w 424808"/>
                    <a:gd name="connsiteY38" fmla="*/ 138593 h 601764"/>
                    <a:gd name="connsiteX39" fmla="*/ 254583 w 424808"/>
                    <a:gd name="connsiteY39" fmla="*/ 138593 h 601764"/>
                    <a:gd name="connsiteX40" fmla="*/ 284085 w 424808"/>
                    <a:gd name="connsiteY40" fmla="*/ 167601 h 601764"/>
                    <a:gd name="connsiteX41" fmla="*/ 254583 w 424808"/>
                    <a:gd name="connsiteY41" fmla="*/ 197069 h 601764"/>
                    <a:gd name="connsiteX42" fmla="*/ 247208 w 424808"/>
                    <a:gd name="connsiteY42" fmla="*/ 197069 h 601764"/>
                    <a:gd name="connsiteX43" fmla="*/ 217706 w 424808"/>
                    <a:gd name="connsiteY43" fmla="*/ 167601 h 601764"/>
                    <a:gd name="connsiteX44" fmla="*/ 218167 w 424808"/>
                    <a:gd name="connsiteY44" fmla="*/ 162996 h 601764"/>
                    <a:gd name="connsiteX45" fmla="*/ 206642 w 424808"/>
                    <a:gd name="connsiteY45" fmla="*/ 162996 h 601764"/>
                    <a:gd name="connsiteX46" fmla="*/ 207103 w 424808"/>
                    <a:gd name="connsiteY46" fmla="*/ 167601 h 601764"/>
                    <a:gd name="connsiteX47" fmla="*/ 178062 w 424808"/>
                    <a:gd name="connsiteY47" fmla="*/ 197069 h 601764"/>
                    <a:gd name="connsiteX48" fmla="*/ 170226 w 424808"/>
                    <a:gd name="connsiteY48" fmla="*/ 197069 h 601764"/>
                    <a:gd name="connsiteX49" fmla="*/ 141185 w 424808"/>
                    <a:gd name="connsiteY49" fmla="*/ 170363 h 601764"/>
                    <a:gd name="connsiteX50" fmla="*/ 119519 w 424808"/>
                    <a:gd name="connsiteY50" fmla="*/ 173586 h 601764"/>
                    <a:gd name="connsiteX51" fmla="*/ 212635 w 424808"/>
                    <a:gd name="connsiteY51" fmla="*/ 280869 h 601764"/>
                    <a:gd name="connsiteX52" fmla="*/ 307594 w 424808"/>
                    <a:gd name="connsiteY52" fmla="*/ 155629 h 601764"/>
                    <a:gd name="connsiteX53" fmla="*/ 236144 w 424808"/>
                    <a:gd name="connsiteY53" fmla="*/ 107283 h 601764"/>
                    <a:gd name="connsiteX54" fmla="*/ 212635 w 424808"/>
                    <a:gd name="connsiteY54" fmla="*/ 0 h 601764"/>
                    <a:gd name="connsiteX55" fmla="*/ 340323 w 424808"/>
                    <a:gd name="connsiteY55" fmla="*/ 127082 h 601764"/>
                    <a:gd name="connsiteX56" fmla="*/ 365215 w 424808"/>
                    <a:gd name="connsiteY56" fmla="*/ 175889 h 601764"/>
                    <a:gd name="connsiteX57" fmla="*/ 326955 w 424808"/>
                    <a:gd name="connsiteY57" fmla="*/ 224695 h 601764"/>
                    <a:gd name="connsiteX58" fmla="*/ 212635 w 424808"/>
                    <a:gd name="connsiteY58" fmla="*/ 317244 h 601764"/>
                    <a:gd name="connsiteX59" fmla="*/ 98315 w 424808"/>
                    <a:gd name="connsiteY59" fmla="*/ 224695 h 601764"/>
                    <a:gd name="connsiteX60" fmla="*/ 59594 w 424808"/>
                    <a:gd name="connsiteY60" fmla="*/ 175889 h 601764"/>
                    <a:gd name="connsiteX61" fmla="*/ 84947 w 424808"/>
                    <a:gd name="connsiteY61" fmla="*/ 127082 h 601764"/>
                    <a:gd name="connsiteX62" fmla="*/ 212635 w 424808"/>
                    <a:gd name="connsiteY62" fmla="*/ 0 h 6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24808" h="601764">
                      <a:moveTo>
                        <a:pt x="274879" y="445205"/>
                      </a:moveTo>
                      <a:lnTo>
                        <a:pt x="274879" y="470531"/>
                      </a:lnTo>
                      <a:lnTo>
                        <a:pt x="332512" y="470531"/>
                      </a:lnTo>
                      <a:lnTo>
                        <a:pt x="332512" y="445205"/>
                      </a:lnTo>
                      <a:close/>
                      <a:moveTo>
                        <a:pt x="107051" y="280818"/>
                      </a:moveTo>
                      <a:lnTo>
                        <a:pt x="183588" y="420340"/>
                      </a:lnTo>
                      <a:lnTo>
                        <a:pt x="191426" y="393633"/>
                      </a:lnTo>
                      <a:cubicBezTo>
                        <a:pt x="184510" y="387647"/>
                        <a:pt x="179899" y="378898"/>
                        <a:pt x="179899" y="369228"/>
                      </a:cubicBezTo>
                      <a:cubicBezTo>
                        <a:pt x="179899" y="350809"/>
                        <a:pt x="193731" y="336074"/>
                        <a:pt x="212174" y="336074"/>
                      </a:cubicBezTo>
                      <a:cubicBezTo>
                        <a:pt x="230156" y="336074"/>
                        <a:pt x="244910" y="350809"/>
                        <a:pt x="244910" y="369228"/>
                      </a:cubicBezTo>
                      <a:cubicBezTo>
                        <a:pt x="244910" y="378898"/>
                        <a:pt x="240299" y="387647"/>
                        <a:pt x="233383" y="393633"/>
                      </a:cubicBezTo>
                      <a:lnTo>
                        <a:pt x="240760" y="420340"/>
                      </a:lnTo>
                      <a:lnTo>
                        <a:pt x="317758" y="280818"/>
                      </a:lnTo>
                      <a:cubicBezTo>
                        <a:pt x="367092" y="310288"/>
                        <a:pt x="417810" y="377977"/>
                        <a:pt x="424726" y="513815"/>
                      </a:cubicBezTo>
                      <a:cubicBezTo>
                        <a:pt x="426109" y="537759"/>
                        <a:pt x="409972" y="558480"/>
                        <a:pt x="388763" y="559861"/>
                      </a:cubicBezTo>
                      <a:cubicBezTo>
                        <a:pt x="387840" y="559861"/>
                        <a:pt x="347267" y="561703"/>
                        <a:pt x="347267" y="561703"/>
                      </a:cubicBezTo>
                      <a:cubicBezTo>
                        <a:pt x="322830" y="588410"/>
                        <a:pt x="274879" y="601764"/>
                        <a:pt x="213557" y="601764"/>
                      </a:cubicBezTo>
                      <a:cubicBezTo>
                        <a:pt x="155463" y="601764"/>
                        <a:pt x="103362" y="590713"/>
                        <a:pt x="78003" y="561703"/>
                      </a:cubicBezTo>
                      <a:cubicBezTo>
                        <a:pt x="78003" y="561703"/>
                        <a:pt x="36969" y="559861"/>
                        <a:pt x="36507" y="559861"/>
                      </a:cubicBezTo>
                      <a:cubicBezTo>
                        <a:pt x="14837" y="558480"/>
                        <a:pt x="-1300" y="537759"/>
                        <a:pt x="83" y="513815"/>
                      </a:cubicBezTo>
                      <a:cubicBezTo>
                        <a:pt x="6999" y="377056"/>
                        <a:pt x="57717" y="309827"/>
                        <a:pt x="107051" y="280818"/>
                      </a:cubicBezTo>
                      <a:close/>
                      <a:moveTo>
                        <a:pt x="184977" y="152406"/>
                      </a:moveTo>
                      <a:cubicBezTo>
                        <a:pt x="175758" y="157931"/>
                        <a:pt x="165155" y="162996"/>
                        <a:pt x="153631" y="166680"/>
                      </a:cubicBezTo>
                      <a:cubicBezTo>
                        <a:pt x="153631" y="167140"/>
                        <a:pt x="153631" y="167601"/>
                        <a:pt x="153631" y="167601"/>
                      </a:cubicBezTo>
                      <a:cubicBezTo>
                        <a:pt x="153631" y="176809"/>
                        <a:pt x="161007" y="184637"/>
                        <a:pt x="170226" y="184637"/>
                      </a:cubicBezTo>
                      <a:lnTo>
                        <a:pt x="178062" y="184637"/>
                      </a:lnTo>
                      <a:cubicBezTo>
                        <a:pt x="187282" y="184637"/>
                        <a:pt x="195118" y="176809"/>
                        <a:pt x="195118" y="167601"/>
                      </a:cubicBezTo>
                      <a:cubicBezTo>
                        <a:pt x="195118" y="160694"/>
                        <a:pt x="190969" y="155169"/>
                        <a:pt x="184977" y="152406"/>
                      </a:cubicBezTo>
                      <a:close/>
                      <a:moveTo>
                        <a:pt x="247208" y="150564"/>
                      </a:moveTo>
                      <a:cubicBezTo>
                        <a:pt x="237527" y="150564"/>
                        <a:pt x="230152" y="158392"/>
                        <a:pt x="230152" y="167601"/>
                      </a:cubicBezTo>
                      <a:cubicBezTo>
                        <a:pt x="230152" y="176809"/>
                        <a:pt x="237527" y="184637"/>
                        <a:pt x="247208" y="184637"/>
                      </a:cubicBezTo>
                      <a:lnTo>
                        <a:pt x="254583" y="184637"/>
                      </a:lnTo>
                      <a:cubicBezTo>
                        <a:pt x="263802" y="184637"/>
                        <a:pt x="271639" y="176809"/>
                        <a:pt x="271639" y="167601"/>
                      </a:cubicBezTo>
                      <a:cubicBezTo>
                        <a:pt x="271639" y="158392"/>
                        <a:pt x="263802" y="150564"/>
                        <a:pt x="254583" y="150564"/>
                      </a:cubicBezTo>
                      <a:close/>
                      <a:moveTo>
                        <a:pt x="236144" y="107283"/>
                      </a:moveTo>
                      <a:cubicBezTo>
                        <a:pt x="232457" y="111887"/>
                        <a:pt x="218628" y="129384"/>
                        <a:pt x="196040" y="145039"/>
                      </a:cubicBezTo>
                      <a:cubicBezTo>
                        <a:pt x="198345" y="146420"/>
                        <a:pt x="200189" y="148723"/>
                        <a:pt x="201572" y="150564"/>
                      </a:cubicBezTo>
                      <a:lnTo>
                        <a:pt x="223237" y="150564"/>
                      </a:lnTo>
                      <a:cubicBezTo>
                        <a:pt x="228769" y="143197"/>
                        <a:pt x="237066" y="138593"/>
                        <a:pt x="247208" y="138593"/>
                      </a:cubicBezTo>
                      <a:lnTo>
                        <a:pt x="254583" y="138593"/>
                      </a:lnTo>
                      <a:cubicBezTo>
                        <a:pt x="270717" y="138593"/>
                        <a:pt x="284085" y="151485"/>
                        <a:pt x="284085" y="167601"/>
                      </a:cubicBezTo>
                      <a:cubicBezTo>
                        <a:pt x="284085" y="183716"/>
                        <a:pt x="270717" y="197069"/>
                        <a:pt x="254583" y="197069"/>
                      </a:cubicBezTo>
                      <a:lnTo>
                        <a:pt x="247208" y="197069"/>
                      </a:lnTo>
                      <a:cubicBezTo>
                        <a:pt x="231074" y="197069"/>
                        <a:pt x="217706" y="183716"/>
                        <a:pt x="217706" y="167601"/>
                      </a:cubicBezTo>
                      <a:cubicBezTo>
                        <a:pt x="217706" y="166219"/>
                        <a:pt x="218167" y="164378"/>
                        <a:pt x="218167" y="162996"/>
                      </a:cubicBezTo>
                      <a:lnTo>
                        <a:pt x="206642" y="162996"/>
                      </a:lnTo>
                      <a:cubicBezTo>
                        <a:pt x="207103" y="164378"/>
                        <a:pt x="207103" y="166219"/>
                        <a:pt x="207103" y="167601"/>
                      </a:cubicBezTo>
                      <a:cubicBezTo>
                        <a:pt x="207103" y="183716"/>
                        <a:pt x="194196" y="197069"/>
                        <a:pt x="178062" y="197069"/>
                      </a:cubicBezTo>
                      <a:lnTo>
                        <a:pt x="170226" y="197069"/>
                      </a:lnTo>
                      <a:cubicBezTo>
                        <a:pt x="155014" y="197069"/>
                        <a:pt x="142568" y="185097"/>
                        <a:pt x="141185" y="170363"/>
                      </a:cubicBezTo>
                      <a:cubicBezTo>
                        <a:pt x="134270" y="171745"/>
                        <a:pt x="126895" y="173126"/>
                        <a:pt x="119519" y="173586"/>
                      </a:cubicBezTo>
                      <a:cubicBezTo>
                        <a:pt x="129200" y="235746"/>
                        <a:pt x="163311" y="280869"/>
                        <a:pt x="212635" y="280869"/>
                      </a:cubicBezTo>
                      <a:cubicBezTo>
                        <a:pt x="264724" y="280869"/>
                        <a:pt x="302985" y="228839"/>
                        <a:pt x="307594" y="155629"/>
                      </a:cubicBezTo>
                      <a:cubicBezTo>
                        <a:pt x="260576" y="144579"/>
                        <a:pt x="242598" y="119715"/>
                        <a:pt x="236144" y="107283"/>
                      </a:cubicBezTo>
                      <a:close/>
                      <a:moveTo>
                        <a:pt x="212635" y="0"/>
                      </a:moveTo>
                      <a:cubicBezTo>
                        <a:pt x="313126" y="0"/>
                        <a:pt x="333870" y="55713"/>
                        <a:pt x="340323" y="127082"/>
                      </a:cubicBezTo>
                      <a:cubicBezTo>
                        <a:pt x="359684" y="130305"/>
                        <a:pt x="370286" y="145499"/>
                        <a:pt x="365215" y="175889"/>
                      </a:cubicBezTo>
                      <a:cubicBezTo>
                        <a:pt x="361067" y="201213"/>
                        <a:pt x="349081" y="222854"/>
                        <a:pt x="326955" y="224695"/>
                      </a:cubicBezTo>
                      <a:cubicBezTo>
                        <a:pt x="305290" y="281790"/>
                        <a:pt x="262420" y="317244"/>
                        <a:pt x="212635" y="317244"/>
                      </a:cubicBezTo>
                      <a:cubicBezTo>
                        <a:pt x="160546" y="317244"/>
                        <a:pt x="119980" y="280409"/>
                        <a:pt x="98315" y="224695"/>
                      </a:cubicBezTo>
                      <a:cubicBezTo>
                        <a:pt x="76188" y="222854"/>
                        <a:pt x="64203" y="201213"/>
                        <a:pt x="59594" y="175889"/>
                      </a:cubicBezTo>
                      <a:cubicBezTo>
                        <a:pt x="54523" y="145499"/>
                        <a:pt x="65586" y="130305"/>
                        <a:pt x="84947" y="127082"/>
                      </a:cubicBezTo>
                      <a:cubicBezTo>
                        <a:pt x="91400" y="55713"/>
                        <a:pt x="111222" y="0"/>
                        <a:pt x="212635" y="0"/>
                      </a:cubicBezTo>
                      <a:close/>
                    </a:path>
                  </a:pathLst>
                </a:custGeom>
                <a:solidFill>
                  <a:schemeClr val="bg1"/>
                </a:solidFill>
                <a:ln>
                  <a:noFill/>
                </a:ln>
              </p:spPr>
              <p:txBody>
                <a:bodyPr/>
                <a:lstStyle/>
                <a:p>
                  <a:endParaRPr lang="zh-CN" altLang="en-US">
                    <a:latin typeface="Arial"/>
                    <a:ea typeface="微软雅黑"/>
                    <a:sym typeface="Arial"/>
                  </a:endParaRPr>
                </a:p>
              </p:txBody>
            </p:sp>
          </p:grpSp>
        </p:grpSp>
        <p:grpSp>
          <p:nvGrpSpPr>
            <p:cNvPr id="10" name="组合 9"/>
            <p:cNvGrpSpPr/>
            <p:nvPr/>
          </p:nvGrpSpPr>
          <p:grpSpPr>
            <a:xfrm>
              <a:off x="687266" y="1496835"/>
              <a:ext cx="7530813" cy="2036217"/>
              <a:chOff x="5141209" y="2099018"/>
              <a:chExt cx="7530813" cy="2036217"/>
            </a:xfrm>
          </p:grpSpPr>
          <p:sp>
            <p:nvSpPr>
              <p:cNvPr id="11" name="文本框 1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41209" y="2099018"/>
                <a:ext cx="7530813" cy="120032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7200" b="1" dirty="0">
                    <a:solidFill>
                      <a:schemeClr val="tx1">
                        <a:lumMod val="75000"/>
                        <a:lumOff val="25000"/>
                      </a:schemeClr>
                    </a:solidFill>
                    <a:latin typeface="Arial"/>
                    <a:ea typeface="微软雅黑"/>
                    <a:sym typeface="Arial"/>
                  </a:rPr>
                  <a:t>毕业论文开题答辩</a:t>
                </a:r>
              </a:p>
            </p:txBody>
          </p:sp>
          <p:sp>
            <p:nvSpPr>
              <p:cNvPr id="12" name="矩形: 圆角 11"/>
              <p:cNvSpPr/>
              <p:nvPr/>
            </p:nvSpPr>
            <p:spPr>
              <a:xfrm>
                <a:off x="5338613" y="3412627"/>
                <a:ext cx="5375380" cy="300854"/>
              </a:xfrm>
              <a:prstGeom prst="roundRect">
                <a:avLst>
                  <a:gd name="adj" fmla="val 1477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a:ea typeface="微软雅黑"/>
                  <a:sym typeface="Arial"/>
                </a:endParaRPr>
              </a:p>
            </p:txBody>
          </p:sp>
          <p:sp>
            <p:nvSpPr>
              <p:cNvPr id="13" name="文本框 12"/>
              <p:cNvSpPr txBox="1"/>
              <p:nvPr/>
            </p:nvSpPr>
            <p:spPr>
              <a:xfrm>
                <a:off x="5445675" y="3382547"/>
                <a:ext cx="5165623" cy="338554"/>
              </a:xfrm>
              <a:prstGeom prst="rect">
                <a:avLst/>
              </a:prstGeom>
              <a:noFill/>
            </p:spPr>
            <p:txBody>
              <a:bodyPr wrap="square" rtlCol="0">
                <a:spAutoFit/>
              </a:bodyPr>
              <a:lstStyle/>
              <a:p>
                <a:pPr algn="dist"/>
                <a:r>
                  <a:rPr lang="zh-CN" altLang="en-US" sz="1600" dirty="0">
                    <a:solidFill>
                      <a:schemeClr val="bg1"/>
                    </a:solidFill>
                    <a:latin typeface="Arial"/>
                    <a:ea typeface="微软雅黑"/>
                    <a:sym typeface="Arial"/>
                  </a:rPr>
                  <a:t>开题报告</a:t>
                </a:r>
                <a:r>
                  <a:rPr lang="en-US" altLang="zh-CN" sz="1600" dirty="0">
                    <a:solidFill>
                      <a:schemeClr val="bg1"/>
                    </a:solidFill>
                    <a:latin typeface="Arial"/>
                    <a:ea typeface="微软雅黑"/>
                    <a:sym typeface="Arial"/>
                  </a:rPr>
                  <a:t>/</a:t>
                </a:r>
                <a:r>
                  <a:rPr lang="zh-CN" altLang="en-US" sz="1600" dirty="0">
                    <a:solidFill>
                      <a:schemeClr val="bg1"/>
                    </a:solidFill>
                    <a:latin typeface="Arial"/>
                    <a:ea typeface="微软雅黑"/>
                    <a:sym typeface="Arial"/>
                  </a:rPr>
                  <a:t>毕业答辩</a:t>
                </a:r>
                <a:r>
                  <a:rPr lang="en-US" altLang="zh-CN" sz="1600" dirty="0">
                    <a:solidFill>
                      <a:schemeClr val="bg1"/>
                    </a:solidFill>
                    <a:latin typeface="Arial"/>
                    <a:ea typeface="微软雅黑"/>
                    <a:sym typeface="Arial"/>
                  </a:rPr>
                  <a:t>/</a:t>
                </a:r>
                <a:r>
                  <a:rPr lang="zh-CN" altLang="en-US" sz="1600" dirty="0">
                    <a:solidFill>
                      <a:schemeClr val="bg1"/>
                    </a:solidFill>
                    <a:latin typeface="Arial"/>
                    <a:ea typeface="微软雅黑"/>
                    <a:sym typeface="Arial"/>
                  </a:rPr>
                  <a:t>课题汇报</a:t>
                </a:r>
                <a:r>
                  <a:rPr lang="en-US" altLang="zh-CN" sz="1600" dirty="0">
                    <a:solidFill>
                      <a:schemeClr val="bg1"/>
                    </a:solidFill>
                    <a:latin typeface="Arial"/>
                    <a:ea typeface="微软雅黑"/>
                    <a:sym typeface="Arial"/>
                  </a:rPr>
                  <a:t>/</a:t>
                </a:r>
                <a:r>
                  <a:rPr lang="zh-CN" altLang="en-US" sz="1600" dirty="0">
                    <a:solidFill>
                      <a:schemeClr val="bg1"/>
                    </a:solidFill>
                    <a:latin typeface="Arial"/>
                    <a:ea typeface="微软雅黑"/>
                    <a:sym typeface="Arial"/>
                  </a:rPr>
                  <a:t>简约几何</a:t>
                </a:r>
                <a:r>
                  <a:rPr lang="en-US" altLang="zh-CN" sz="1600" dirty="0">
                    <a:solidFill>
                      <a:schemeClr val="bg1"/>
                    </a:solidFill>
                    <a:latin typeface="Arial"/>
                    <a:ea typeface="微软雅黑"/>
                    <a:sym typeface="Arial"/>
                  </a:rPr>
                  <a:t>/</a:t>
                </a:r>
                <a:r>
                  <a:rPr lang="zh-CN" altLang="en-US" sz="1600" dirty="0">
                    <a:solidFill>
                      <a:schemeClr val="bg1"/>
                    </a:solidFill>
                    <a:latin typeface="Arial"/>
                    <a:ea typeface="微软雅黑"/>
                    <a:sym typeface="Arial"/>
                  </a:rPr>
                  <a:t>学院答辩</a:t>
                </a:r>
              </a:p>
            </p:txBody>
          </p:sp>
          <p:sp>
            <p:nvSpPr>
              <p:cNvPr id="14" name="文本"/>
              <p:cNvSpPr txBox="1"/>
              <p:nvPr/>
            </p:nvSpPr>
            <p:spPr>
              <a:xfrm>
                <a:off x="5365319" y="3796681"/>
                <a:ext cx="5482024" cy="338554"/>
              </a:xfrm>
              <a:prstGeom prst="rect">
                <a:avLst/>
              </a:prstGeom>
              <a:noFill/>
            </p:spPr>
            <p:txBody>
              <a:bodyPr wrap="square" lIns="0" tIns="0" rIns="0" bIns="0" rtlCol="0">
                <a:spAutoFit/>
                <a:scene3d>
                  <a:camera prst="orthographicFront"/>
                  <a:lightRig rig="threePt" dir="t"/>
                </a:scene3d>
                <a:sp3d contourW="12700"/>
              </a:bodyPr>
              <a:lstStyle/>
              <a:p>
                <a:r>
                  <a:rPr lang="en-US" altLang="zh-CN" sz="1100" dirty="0">
                    <a:solidFill>
                      <a:schemeClr val="tx1">
                        <a:lumMod val="75000"/>
                        <a:lumOff val="25000"/>
                      </a:schemeClr>
                    </a:solidFill>
                    <a:latin typeface="Arial"/>
                    <a:ea typeface="微软雅黑"/>
                    <a:sym typeface="Arial"/>
                  </a:rPr>
                  <a:t>Type your content your </a:t>
                </a:r>
                <a:r>
                  <a:rPr lang="en-US" altLang="zh-CN" sz="1100" dirty="0" err="1">
                    <a:solidFill>
                      <a:schemeClr val="tx1">
                        <a:lumMod val="75000"/>
                        <a:lumOff val="25000"/>
                      </a:schemeClr>
                    </a:solidFill>
                    <a:latin typeface="Arial"/>
                    <a:ea typeface="微软雅黑"/>
                    <a:sym typeface="Arial"/>
                  </a:rPr>
                  <a:t>textafter</a:t>
                </a:r>
                <a:r>
                  <a:rPr lang="en-US" altLang="zh-CN" sz="1100" dirty="0">
                    <a:solidFill>
                      <a:schemeClr val="tx1">
                        <a:lumMod val="75000"/>
                        <a:lumOff val="25000"/>
                      </a:schemeClr>
                    </a:solidFill>
                    <a:latin typeface="Arial"/>
                    <a:ea typeface="微软雅黑"/>
                    <a:sym typeface="Arial"/>
                  </a:rPr>
                  <a:t> the text, Type your content here, either by copying your text, or by copying after the text, </a:t>
                </a:r>
                <a:endParaRPr lang="zh-CN" altLang="en-US" sz="1100" dirty="0">
                  <a:solidFill>
                    <a:schemeClr val="tx1">
                      <a:lumMod val="75000"/>
                      <a:lumOff val="25000"/>
                    </a:schemeClr>
                  </a:solidFill>
                  <a:latin typeface="Arial"/>
                  <a:ea typeface="微软雅黑"/>
                  <a:sym typeface="Arial"/>
                </a:endParaRPr>
              </a:p>
            </p:txBody>
          </p:sp>
        </p:grpSp>
      </p:grpSp>
      <p:sp>
        <p:nvSpPr>
          <p:cNvPr id="36" name="任意多边形: 形状 35"/>
          <p:cNvSpPr/>
          <p:nvPr/>
        </p:nvSpPr>
        <p:spPr>
          <a:xfrm rot="1981746">
            <a:off x="-340583" y="-414457"/>
            <a:ext cx="1840909" cy="2289432"/>
          </a:xfrm>
          <a:custGeom>
            <a:avLst/>
            <a:gdLst>
              <a:gd name="connsiteX0" fmla="*/ 0 w 1840909"/>
              <a:gd name="connsiteY0" fmla="*/ 853934 h 2289432"/>
              <a:gd name="connsiteX1" fmla="*/ 1313483 w 1840909"/>
              <a:gd name="connsiteY1" fmla="*/ 0 h 2289432"/>
              <a:gd name="connsiteX2" fmla="*/ 1362870 w 1840909"/>
              <a:gd name="connsiteY2" fmla="*/ 35127 h 2289432"/>
              <a:gd name="connsiteX3" fmla="*/ 1840909 w 1840909"/>
              <a:gd name="connsiteY3" fmla="*/ 1030031 h 2289432"/>
              <a:gd name="connsiteX4" fmla="*/ 986751 w 1840909"/>
              <a:gd name="connsiteY4" fmla="*/ 2267219 h 2289432"/>
              <a:gd name="connsiteX5" fmla="*/ 933261 w 1840909"/>
              <a:gd name="connsiteY5" fmla="*/ 2289432 h 228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0909" h="2289432">
                <a:moveTo>
                  <a:pt x="0" y="853934"/>
                </a:moveTo>
                <a:lnTo>
                  <a:pt x="1313483" y="0"/>
                </a:lnTo>
                <a:lnTo>
                  <a:pt x="1362870" y="35127"/>
                </a:lnTo>
                <a:cubicBezTo>
                  <a:pt x="1658227" y="289745"/>
                  <a:pt x="1840909" y="641497"/>
                  <a:pt x="1840909" y="1030031"/>
                </a:cubicBezTo>
                <a:cubicBezTo>
                  <a:pt x="1840909" y="1564265"/>
                  <a:pt x="1495526" y="2028958"/>
                  <a:pt x="986751" y="2267219"/>
                </a:cubicBezTo>
                <a:lnTo>
                  <a:pt x="933261" y="2289432"/>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cs typeface="+mn-ea"/>
              <a:sym typeface="Arial"/>
            </a:endParaRPr>
          </a:p>
        </p:txBody>
      </p:sp>
      <p:sp>
        <p:nvSpPr>
          <p:cNvPr id="37" name="文本"/>
          <p:cNvSpPr/>
          <p:nvPr/>
        </p:nvSpPr>
        <p:spPr>
          <a:xfrm>
            <a:off x="72661" y="399946"/>
            <a:ext cx="1014420" cy="660626"/>
          </a:xfrm>
          <a:custGeom>
            <a:avLst/>
            <a:gdLst>
              <a:gd name="connsiteX0" fmla="*/ 51971 w 606580"/>
              <a:gd name="connsiteY0" fmla="*/ 327494 h 545047"/>
              <a:gd name="connsiteX1" fmla="*/ 79174 w 606580"/>
              <a:gd name="connsiteY1" fmla="*/ 349922 h 545047"/>
              <a:gd name="connsiteX2" fmla="*/ 79174 w 606580"/>
              <a:gd name="connsiteY2" fmla="*/ 418134 h 545047"/>
              <a:gd name="connsiteX3" fmla="*/ 51971 w 606580"/>
              <a:gd name="connsiteY3" fmla="*/ 440469 h 545047"/>
              <a:gd name="connsiteX4" fmla="*/ 24861 w 606580"/>
              <a:gd name="connsiteY4" fmla="*/ 418134 h 545047"/>
              <a:gd name="connsiteX5" fmla="*/ 24768 w 606580"/>
              <a:gd name="connsiteY5" fmla="*/ 418134 h 545047"/>
              <a:gd name="connsiteX6" fmla="*/ 24861 w 606580"/>
              <a:gd name="connsiteY6" fmla="*/ 349922 h 545047"/>
              <a:gd name="connsiteX7" fmla="*/ 51971 w 606580"/>
              <a:gd name="connsiteY7" fmla="*/ 327494 h 545047"/>
              <a:gd name="connsiteX8" fmla="*/ 116221 w 606580"/>
              <a:gd name="connsiteY8" fmla="*/ 293975 h 545047"/>
              <a:gd name="connsiteX9" fmla="*/ 286240 w 606580"/>
              <a:gd name="connsiteY9" fmla="*/ 394385 h 545047"/>
              <a:gd name="connsiteX10" fmla="*/ 286704 w 606580"/>
              <a:gd name="connsiteY10" fmla="*/ 394663 h 545047"/>
              <a:gd name="connsiteX11" fmla="*/ 287261 w 606580"/>
              <a:gd name="connsiteY11" fmla="*/ 394942 h 545047"/>
              <a:gd name="connsiteX12" fmla="*/ 303325 w 606580"/>
              <a:gd name="connsiteY12" fmla="*/ 398928 h 545047"/>
              <a:gd name="connsiteX13" fmla="*/ 319389 w 606580"/>
              <a:gd name="connsiteY13" fmla="*/ 394942 h 545047"/>
              <a:gd name="connsiteX14" fmla="*/ 319853 w 606580"/>
              <a:gd name="connsiteY14" fmla="*/ 394663 h 545047"/>
              <a:gd name="connsiteX15" fmla="*/ 320410 w 606580"/>
              <a:gd name="connsiteY15" fmla="*/ 394385 h 545047"/>
              <a:gd name="connsiteX16" fmla="*/ 490429 w 606580"/>
              <a:gd name="connsiteY16" fmla="*/ 293975 h 545047"/>
              <a:gd name="connsiteX17" fmla="*/ 490429 w 606580"/>
              <a:gd name="connsiteY17" fmla="*/ 436571 h 545047"/>
              <a:gd name="connsiteX18" fmla="*/ 303325 w 606580"/>
              <a:gd name="connsiteY18" fmla="*/ 545047 h 545047"/>
              <a:gd name="connsiteX19" fmla="*/ 116221 w 606580"/>
              <a:gd name="connsiteY19" fmla="*/ 436571 h 545047"/>
              <a:gd name="connsiteX20" fmla="*/ 39658 w 606580"/>
              <a:gd name="connsiteY20" fmla="*/ 248672 h 545047"/>
              <a:gd name="connsiteX21" fmla="*/ 64426 w 606580"/>
              <a:gd name="connsiteY21" fmla="*/ 263326 h 545047"/>
              <a:gd name="connsiteX22" fmla="*/ 64426 w 606580"/>
              <a:gd name="connsiteY22" fmla="*/ 304136 h 545047"/>
              <a:gd name="connsiteX23" fmla="*/ 51996 w 606580"/>
              <a:gd name="connsiteY23" fmla="*/ 302745 h 545047"/>
              <a:gd name="connsiteX24" fmla="*/ 39658 w 606580"/>
              <a:gd name="connsiteY24" fmla="*/ 304136 h 545047"/>
              <a:gd name="connsiteX25" fmla="*/ 303336 w 606580"/>
              <a:gd name="connsiteY25" fmla="*/ 0 h 545047"/>
              <a:gd name="connsiteX26" fmla="*/ 307793 w 606580"/>
              <a:gd name="connsiteY26" fmla="*/ 1112 h 545047"/>
              <a:gd name="connsiteX27" fmla="*/ 599431 w 606580"/>
              <a:gd name="connsiteY27" fmla="*/ 173885 h 545047"/>
              <a:gd name="connsiteX28" fmla="*/ 606580 w 606580"/>
              <a:gd name="connsiteY28" fmla="*/ 187325 h 545047"/>
              <a:gd name="connsiteX29" fmla="*/ 599431 w 606580"/>
              <a:gd name="connsiteY29" fmla="*/ 200857 h 545047"/>
              <a:gd name="connsiteX30" fmla="*/ 307793 w 606580"/>
              <a:gd name="connsiteY30" fmla="*/ 373167 h 545047"/>
              <a:gd name="connsiteX31" fmla="*/ 303336 w 606580"/>
              <a:gd name="connsiteY31" fmla="*/ 374279 h 545047"/>
              <a:gd name="connsiteX32" fmla="*/ 298787 w 606580"/>
              <a:gd name="connsiteY32" fmla="*/ 373167 h 545047"/>
              <a:gd name="connsiteX33" fmla="*/ 7149 w 606580"/>
              <a:gd name="connsiteY33" fmla="*/ 200857 h 545047"/>
              <a:gd name="connsiteX34" fmla="*/ 0 w 606580"/>
              <a:gd name="connsiteY34" fmla="*/ 187325 h 545047"/>
              <a:gd name="connsiteX35" fmla="*/ 7149 w 606580"/>
              <a:gd name="connsiteY35" fmla="*/ 173885 h 545047"/>
              <a:gd name="connsiteX36" fmla="*/ 298787 w 606580"/>
              <a:gd name="connsiteY36" fmla="*/ 1112 h 545047"/>
              <a:gd name="connsiteX37" fmla="*/ 303336 w 606580"/>
              <a:gd name="connsiteY37" fmla="*/ 0 h 54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580" h="545047">
                <a:moveTo>
                  <a:pt x="51971" y="327494"/>
                </a:moveTo>
                <a:cubicBezTo>
                  <a:pt x="66826" y="327494"/>
                  <a:pt x="78895" y="337503"/>
                  <a:pt x="79174" y="349922"/>
                </a:cubicBezTo>
                <a:lnTo>
                  <a:pt x="79174" y="418134"/>
                </a:lnTo>
                <a:cubicBezTo>
                  <a:pt x="78803" y="430552"/>
                  <a:pt x="66826" y="440469"/>
                  <a:pt x="51971" y="440469"/>
                </a:cubicBezTo>
                <a:cubicBezTo>
                  <a:pt x="37209" y="440469"/>
                  <a:pt x="25139" y="430552"/>
                  <a:pt x="24861" y="418134"/>
                </a:cubicBezTo>
                <a:lnTo>
                  <a:pt x="24768" y="418134"/>
                </a:lnTo>
                <a:lnTo>
                  <a:pt x="24861" y="349922"/>
                </a:lnTo>
                <a:cubicBezTo>
                  <a:pt x="25047" y="337503"/>
                  <a:pt x="37116" y="327494"/>
                  <a:pt x="51971" y="327494"/>
                </a:cubicBezTo>
                <a:close/>
                <a:moveTo>
                  <a:pt x="116221" y="293975"/>
                </a:moveTo>
                <a:lnTo>
                  <a:pt x="286240" y="394385"/>
                </a:lnTo>
                <a:lnTo>
                  <a:pt x="286704" y="394663"/>
                </a:lnTo>
                <a:lnTo>
                  <a:pt x="287261" y="394942"/>
                </a:lnTo>
                <a:cubicBezTo>
                  <a:pt x="292182" y="397538"/>
                  <a:pt x="297754" y="398928"/>
                  <a:pt x="303325" y="398928"/>
                </a:cubicBezTo>
                <a:cubicBezTo>
                  <a:pt x="308896" y="398928"/>
                  <a:pt x="314468" y="397538"/>
                  <a:pt x="319389" y="394942"/>
                </a:cubicBezTo>
                <a:lnTo>
                  <a:pt x="319853" y="394663"/>
                </a:lnTo>
                <a:lnTo>
                  <a:pt x="320410" y="394385"/>
                </a:lnTo>
                <a:lnTo>
                  <a:pt x="490429" y="293975"/>
                </a:lnTo>
                <a:lnTo>
                  <a:pt x="490429" y="436571"/>
                </a:lnTo>
                <a:cubicBezTo>
                  <a:pt x="460251" y="500173"/>
                  <a:pt x="387824" y="545047"/>
                  <a:pt x="303325" y="545047"/>
                </a:cubicBezTo>
                <a:cubicBezTo>
                  <a:pt x="218734" y="545047"/>
                  <a:pt x="146399" y="500173"/>
                  <a:pt x="116221" y="436571"/>
                </a:cubicBezTo>
                <a:close/>
                <a:moveTo>
                  <a:pt x="39658" y="248672"/>
                </a:moveTo>
                <a:lnTo>
                  <a:pt x="64426" y="263326"/>
                </a:lnTo>
                <a:lnTo>
                  <a:pt x="64426" y="304136"/>
                </a:lnTo>
                <a:cubicBezTo>
                  <a:pt x="60344" y="303209"/>
                  <a:pt x="56263" y="302745"/>
                  <a:pt x="51996" y="302745"/>
                </a:cubicBezTo>
                <a:cubicBezTo>
                  <a:pt x="47821" y="302745"/>
                  <a:pt x="43647" y="303209"/>
                  <a:pt x="39658" y="304136"/>
                </a:cubicBezTo>
                <a:close/>
                <a:moveTo>
                  <a:pt x="303336" y="0"/>
                </a:moveTo>
                <a:cubicBezTo>
                  <a:pt x="304915" y="0"/>
                  <a:pt x="306493" y="371"/>
                  <a:pt x="307793" y="1112"/>
                </a:cubicBezTo>
                <a:lnTo>
                  <a:pt x="599431" y="173885"/>
                </a:lnTo>
                <a:cubicBezTo>
                  <a:pt x="603795" y="176851"/>
                  <a:pt x="606580" y="181763"/>
                  <a:pt x="606580" y="187325"/>
                </a:cubicBezTo>
                <a:cubicBezTo>
                  <a:pt x="606580" y="192979"/>
                  <a:pt x="603795" y="197891"/>
                  <a:pt x="599431" y="200857"/>
                </a:cubicBezTo>
                <a:lnTo>
                  <a:pt x="307793" y="373167"/>
                </a:lnTo>
                <a:cubicBezTo>
                  <a:pt x="306493" y="373816"/>
                  <a:pt x="304915" y="374279"/>
                  <a:pt x="303336" y="374279"/>
                </a:cubicBezTo>
                <a:cubicBezTo>
                  <a:pt x="301665" y="374279"/>
                  <a:pt x="300180" y="373816"/>
                  <a:pt x="298787" y="373167"/>
                </a:cubicBezTo>
                <a:lnTo>
                  <a:pt x="7149" y="200857"/>
                </a:lnTo>
                <a:cubicBezTo>
                  <a:pt x="2878" y="197891"/>
                  <a:pt x="0" y="192979"/>
                  <a:pt x="0" y="187325"/>
                </a:cubicBezTo>
                <a:cubicBezTo>
                  <a:pt x="0" y="181763"/>
                  <a:pt x="2878" y="176851"/>
                  <a:pt x="7149" y="173885"/>
                </a:cubicBezTo>
                <a:lnTo>
                  <a:pt x="298787" y="1112"/>
                </a:lnTo>
                <a:cubicBezTo>
                  <a:pt x="300180" y="371"/>
                  <a:pt x="301665" y="0"/>
                  <a:pt x="3033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研究方法与过程</a:t>
              </a:r>
            </a:p>
          </p:txBody>
        </p:sp>
      </p:grpSp>
      <p:grpSp>
        <p:nvGrpSpPr>
          <p:cNvPr id="41" name="组合 40"/>
          <p:cNvGrpSpPr/>
          <p:nvPr/>
        </p:nvGrpSpPr>
        <p:grpSpPr>
          <a:xfrm>
            <a:off x="790545" y="1649753"/>
            <a:ext cx="10217764" cy="4259011"/>
            <a:chOff x="790545" y="1774040"/>
            <a:chExt cx="10217764" cy="4259011"/>
          </a:xfrm>
        </p:grpSpPr>
        <p:sp>
          <p:nvSpPr>
            <p:cNvPr id="30" name="矩形 29"/>
            <p:cNvSpPr/>
            <p:nvPr/>
          </p:nvSpPr>
          <p:spPr>
            <a:xfrm>
              <a:off x="875763" y="1774040"/>
              <a:ext cx="4468969" cy="2682879"/>
            </a:xfrm>
            <a:prstGeom prst="rect">
              <a:avLst/>
            </a:prstGeom>
            <a:blipFill dpi="0" rotWithShape="1">
              <a:blip r:embed="rId2" cstate="print">
                <a:extLst>
                  <a:ext uri="{28A0092B-C50C-407E-A947-70E740481C1C}">
                    <a14:useLocalDpi xmlns:a14="http://schemas.microsoft.com/office/drawing/2010/main" val="0"/>
                  </a:ext>
                </a:extLst>
              </a:blip>
              <a:srcRect/>
              <a:stretch>
                <a:fillRect l="-19597" t="-18089" r="-3033" b="-18089"/>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prstClr val="white"/>
                </a:solidFill>
                <a:effectLst/>
                <a:uLnTx/>
                <a:uFillTx/>
                <a:latin typeface="Arial"/>
                <a:ea typeface="微软雅黑"/>
                <a:sym typeface="Arial"/>
              </a:endParaRPr>
            </a:p>
          </p:txBody>
        </p:sp>
        <p:grpSp>
          <p:nvGrpSpPr>
            <p:cNvPr id="2" name="组合 1"/>
            <p:cNvGrpSpPr/>
            <p:nvPr/>
          </p:nvGrpSpPr>
          <p:grpSpPr>
            <a:xfrm>
              <a:off x="790545" y="4797568"/>
              <a:ext cx="4468968" cy="1235483"/>
              <a:chOff x="5069517" y="4002311"/>
              <a:chExt cx="4468968" cy="1235483"/>
            </a:xfrm>
          </p:grpSpPr>
          <p:sp>
            <p:nvSpPr>
              <p:cNvPr id="31" name="文本"/>
              <p:cNvSpPr txBox="1"/>
              <p:nvPr/>
            </p:nvSpPr>
            <p:spPr>
              <a:xfrm>
                <a:off x="5069518" y="4002311"/>
                <a:ext cx="1723549" cy="400110"/>
              </a:xfrm>
              <a:prstGeom prst="rect">
                <a:avLst/>
              </a:prstGeom>
              <a:noFill/>
            </p:spPr>
            <p:txBody>
              <a:bodyPr wrap="none" rtlCol="0">
                <a:spAutoFit/>
              </a:bodyPr>
              <a:lstStyle/>
              <a:p>
                <a:pPr algn="r"/>
                <a:r>
                  <a:rPr lang="zh-CN" altLang="en-US" sz="2000" b="1" dirty="0">
                    <a:solidFill>
                      <a:prstClr val="black">
                        <a:lumMod val="75000"/>
                        <a:lumOff val="25000"/>
                      </a:prstClr>
                    </a:solidFill>
                    <a:latin typeface="Arial"/>
                    <a:ea typeface="微软雅黑"/>
                    <a:cs typeface="+mn-ea"/>
                    <a:sym typeface="Arial"/>
                  </a:rPr>
                  <a:t>添加标题内容</a:t>
                </a:r>
              </a:p>
            </p:txBody>
          </p:sp>
          <p:sp>
            <p:nvSpPr>
              <p:cNvPr id="32" name="文本框 31"/>
              <p:cNvSpPr txBox="1"/>
              <p:nvPr/>
            </p:nvSpPr>
            <p:spPr>
              <a:xfrm flipH="1">
                <a:off x="5069517" y="4314464"/>
                <a:ext cx="4468968" cy="923330"/>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在此输入你的文本内容，简洁直抓主题无需输入多在此输入你的文本内容，简洁直多余文本在此直抓主题无需输入多在此输入你的文本内容，简洁直多余文本</a:t>
                </a:r>
              </a:p>
            </p:txBody>
          </p:sp>
        </p:grpSp>
        <p:grpSp>
          <p:nvGrpSpPr>
            <p:cNvPr id="4" name="组合 3"/>
            <p:cNvGrpSpPr/>
            <p:nvPr/>
          </p:nvGrpSpPr>
          <p:grpSpPr>
            <a:xfrm>
              <a:off x="6369613" y="1774040"/>
              <a:ext cx="4638696" cy="3958080"/>
              <a:chOff x="6467268" y="1774040"/>
              <a:chExt cx="4638696" cy="3958080"/>
            </a:xfrm>
          </p:grpSpPr>
          <p:sp>
            <p:nvSpPr>
              <p:cNvPr id="7" name="圆角矩形 26"/>
              <p:cNvSpPr/>
              <p:nvPr/>
            </p:nvSpPr>
            <p:spPr>
              <a:xfrm>
                <a:off x="6467268" y="1774040"/>
                <a:ext cx="930442" cy="930442"/>
              </a:xfrm>
              <a:prstGeom prst="ellipse">
                <a:avLst/>
              </a:prstGeom>
              <a:solidFill>
                <a:srgbClr val="5959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lumMod val="75000"/>
                      <a:lumOff val="25000"/>
                    </a:prstClr>
                  </a:solidFill>
                  <a:effectLst/>
                  <a:uLnTx/>
                  <a:uFillTx/>
                  <a:latin typeface="Arial"/>
                  <a:ea typeface="微软雅黑"/>
                  <a:cs typeface="+mn-ea"/>
                  <a:sym typeface="Arial"/>
                </a:endParaRPr>
              </a:p>
            </p:txBody>
          </p:sp>
          <p:sp>
            <p:nvSpPr>
              <p:cNvPr id="11" name="圆角矩形 27"/>
              <p:cNvSpPr/>
              <p:nvPr/>
            </p:nvSpPr>
            <p:spPr>
              <a:xfrm>
                <a:off x="6467268" y="3287859"/>
                <a:ext cx="930442" cy="930442"/>
              </a:xfrm>
              <a:prstGeom prst="ellipse">
                <a:avLst/>
              </a:prstGeom>
              <a:solidFill>
                <a:srgbClr val="5959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lumMod val="75000"/>
                      <a:lumOff val="25000"/>
                    </a:prstClr>
                  </a:solidFill>
                  <a:effectLst/>
                  <a:uLnTx/>
                  <a:uFillTx/>
                  <a:latin typeface="Arial"/>
                  <a:ea typeface="微软雅黑"/>
                  <a:cs typeface="+mn-ea"/>
                  <a:sym typeface="Arial"/>
                </a:endParaRPr>
              </a:p>
            </p:txBody>
          </p:sp>
          <p:sp>
            <p:nvSpPr>
              <p:cNvPr id="12" name="圆角矩形 28"/>
              <p:cNvSpPr/>
              <p:nvPr/>
            </p:nvSpPr>
            <p:spPr>
              <a:xfrm>
                <a:off x="6467268" y="4801678"/>
                <a:ext cx="930442" cy="930442"/>
              </a:xfrm>
              <a:prstGeom prst="ellipse">
                <a:avLst/>
              </a:prstGeom>
              <a:solidFill>
                <a:srgbClr val="5959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lumMod val="75000"/>
                      <a:lumOff val="25000"/>
                    </a:prstClr>
                  </a:solidFill>
                  <a:effectLst/>
                  <a:uLnTx/>
                  <a:uFillTx/>
                  <a:latin typeface="Arial"/>
                  <a:ea typeface="微软雅黑"/>
                  <a:cs typeface="+mn-ea"/>
                  <a:sym typeface="Arial"/>
                </a:endParaRPr>
              </a:p>
            </p:txBody>
          </p:sp>
          <p:grpSp>
            <p:nvGrpSpPr>
              <p:cNvPr id="3" name="组合 2"/>
              <p:cNvGrpSpPr/>
              <p:nvPr/>
            </p:nvGrpSpPr>
            <p:grpSpPr>
              <a:xfrm>
                <a:off x="7693659" y="1774040"/>
                <a:ext cx="3412305" cy="925847"/>
                <a:chOff x="8608059" y="1697278"/>
                <a:chExt cx="3412305" cy="925847"/>
              </a:xfrm>
            </p:grpSpPr>
            <p:sp>
              <p:nvSpPr>
                <p:cNvPr id="33" name="文本"/>
                <p:cNvSpPr txBox="1"/>
                <p:nvPr/>
              </p:nvSpPr>
              <p:spPr>
                <a:xfrm>
                  <a:off x="8611950" y="1697278"/>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34" name="文本框 33"/>
                <p:cNvSpPr txBox="1"/>
                <p:nvPr/>
              </p:nvSpPr>
              <p:spPr>
                <a:xfrm flipH="1">
                  <a:off x="8608059" y="2009431"/>
                  <a:ext cx="3412305"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在此输入你的文本内容，简洁直抓主题无需输入多在此输入直多余文本</a:t>
                  </a:r>
                </a:p>
              </p:txBody>
            </p:sp>
          </p:grpSp>
          <p:grpSp>
            <p:nvGrpSpPr>
              <p:cNvPr id="35" name="组合 34"/>
              <p:cNvGrpSpPr/>
              <p:nvPr/>
            </p:nvGrpSpPr>
            <p:grpSpPr>
              <a:xfrm>
                <a:off x="7693659" y="3311861"/>
                <a:ext cx="3412305" cy="925847"/>
                <a:chOff x="8608059" y="1697278"/>
                <a:chExt cx="3412305" cy="925847"/>
              </a:xfrm>
            </p:grpSpPr>
            <p:sp>
              <p:nvSpPr>
                <p:cNvPr id="36" name="文本"/>
                <p:cNvSpPr txBox="1"/>
                <p:nvPr/>
              </p:nvSpPr>
              <p:spPr>
                <a:xfrm>
                  <a:off x="8611950" y="1697278"/>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37" name="文本框 36"/>
                <p:cNvSpPr txBox="1"/>
                <p:nvPr/>
              </p:nvSpPr>
              <p:spPr>
                <a:xfrm flipH="1">
                  <a:off x="8608059" y="2009431"/>
                  <a:ext cx="3412305"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在此输入你的文本内容，简洁直抓主题无需输入多在此输入直多余文本</a:t>
                  </a:r>
                </a:p>
              </p:txBody>
            </p:sp>
          </p:grpSp>
          <p:grpSp>
            <p:nvGrpSpPr>
              <p:cNvPr id="38" name="组合 37"/>
              <p:cNvGrpSpPr/>
              <p:nvPr/>
            </p:nvGrpSpPr>
            <p:grpSpPr>
              <a:xfrm>
                <a:off x="7693659" y="4756459"/>
                <a:ext cx="3412305" cy="925847"/>
                <a:chOff x="8608059" y="1697278"/>
                <a:chExt cx="3412305" cy="925847"/>
              </a:xfrm>
            </p:grpSpPr>
            <p:sp>
              <p:nvSpPr>
                <p:cNvPr id="39" name="文本"/>
                <p:cNvSpPr txBox="1"/>
                <p:nvPr/>
              </p:nvSpPr>
              <p:spPr>
                <a:xfrm>
                  <a:off x="8611950" y="1697278"/>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40" name="文本框 39"/>
                <p:cNvSpPr txBox="1"/>
                <p:nvPr/>
              </p:nvSpPr>
              <p:spPr>
                <a:xfrm flipH="1">
                  <a:off x="8608059" y="2009431"/>
                  <a:ext cx="3412305"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在此输入你的文本内容，简洁直抓主题无需输入多在此输入直多余文本</a:t>
                  </a:r>
                </a:p>
              </p:txBody>
            </p:sp>
          </p:grpSp>
        </p:grpSp>
      </p:grpSp>
      <p:sp>
        <p:nvSpPr>
          <p:cNvPr id="23" name="文本"/>
          <p:cNvSpPr/>
          <p:nvPr/>
        </p:nvSpPr>
        <p:spPr>
          <a:xfrm>
            <a:off x="6546064" y="1844412"/>
            <a:ext cx="555810" cy="555660"/>
          </a:xfrm>
          <a:custGeom>
            <a:avLst/>
            <a:gdLst>
              <a:gd name="T0" fmla="*/ 1472 w 7768"/>
              <a:gd name="T1" fmla="*/ 3903 h 7766"/>
              <a:gd name="T2" fmla="*/ 1467 w 7768"/>
              <a:gd name="T3" fmla="*/ 3594 h 7766"/>
              <a:gd name="T4" fmla="*/ 1777 w 7768"/>
              <a:gd name="T5" fmla="*/ 3589 h 7766"/>
              <a:gd name="T6" fmla="*/ 3236 w 7768"/>
              <a:gd name="T7" fmla="*/ 5009 h 7766"/>
              <a:gd name="T8" fmla="*/ 5991 w 7768"/>
              <a:gd name="T9" fmla="*/ 2295 h 7766"/>
              <a:gd name="T10" fmla="*/ 6300 w 7768"/>
              <a:gd name="T11" fmla="*/ 2298 h 7766"/>
              <a:gd name="T12" fmla="*/ 6297 w 7768"/>
              <a:gd name="T13" fmla="*/ 2607 h 7766"/>
              <a:gd name="T14" fmla="*/ 3390 w 7768"/>
              <a:gd name="T15" fmla="*/ 5471 h 7766"/>
              <a:gd name="T16" fmla="*/ 3084 w 7768"/>
              <a:gd name="T17" fmla="*/ 5472 h 7766"/>
              <a:gd name="T18" fmla="*/ 1472 w 7768"/>
              <a:gd name="T19" fmla="*/ 3903 h 7766"/>
              <a:gd name="T20" fmla="*/ 3884 w 7768"/>
              <a:gd name="T21" fmla="*/ 0 h 7766"/>
              <a:gd name="T22" fmla="*/ 6630 w 7768"/>
              <a:gd name="T23" fmla="*/ 1137 h 7766"/>
              <a:gd name="T24" fmla="*/ 7768 w 7768"/>
              <a:gd name="T25" fmla="*/ 3883 h 7766"/>
              <a:gd name="T26" fmla="*/ 6630 w 7768"/>
              <a:gd name="T27" fmla="*/ 6629 h 7766"/>
              <a:gd name="T28" fmla="*/ 3884 w 7768"/>
              <a:gd name="T29" fmla="*/ 7766 h 7766"/>
              <a:gd name="T30" fmla="*/ 1138 w 7768"/>
              <a:gd name="T31" fmla="*/ 6629 h 7766"/>
              <a:gd name="T32" fmla="*/ 0 w 7768"/>
              <a:gd name="T33" fmla="*/ 3883 h 7766"/>
              <a:gd name="T34" fmla="*/ 1138 w 7768"/>
              <a:gd name="T35" fmla="*/ 1137 h 7766"/>
              <a:gd name="T36" fmla="*/ 3884 w 7768"/>
              <a:gd name="T37" fmla="*/ 0 h 7766"/>
              <a:gd name="T38" fmla="*/ 3884 w 7768"/>
              <a:gd name="T39" fmla="*/ 0 h 7766"/>
              <a:gd name="T40" fmla="*/ 3884 w 7768"/>
              <a:gd name="T41" fmla="*/ 0 h 7766"/>
              <a:gd name="T42" fmla="*/ 3884 w 7768"/>
              <a:gd name="T43" fmla="*/ 0 h 7766"/>
              <a:gd name="T44" fmla="*/ 6355 w 7768"/>
              <a:gd name="T45" fmla="*/ 1412 h 7766"/>
              <a:gd name="T46" fmla="*/ 3884 w 7768"/>
              <a:gd name="T47" fmla="*/ 388 h 7766"/>
              <a:gd name="T48" fmla="*/ 1413 w 7768"/>
              <a:gd name="T49" fmla="*/ 1412 h 7766"/>
              <a:gd name="T50" fmla="*/ 389 w 7768"/>
              <a:gd name="T51" fmla="*/ 3883 h 7766"/>
              <a:gd name="T52" fmla="*/ 1413 w 7768"/>
              <a:gd name="T53" fmla="*/ 6354 h 7766"/>
              <a:gd name="T54" fmla="*/ 3884 w 7768"/>
              <a:gd name="T55" fmla="*/ 7378 h 7766"/>
              <a:gd name="T56" fmla="*/ 6355 w 7768"/>
              <a:gd name="T57" fmla="*/ 6354 h 7766"/>
              <a:gd name="T58" fmla="*/ 7379 w 7768"/>
              <a:gd name="T59" fmla="*/ 3883 h 7766"/>
              <a:gd name="T60" fmla="*/ 6355 w 7768"/>
              <a:gd name="T61" fmla="*/ 1412 h 7766"/>
              <a:gd name="T62" fmla="*/ 6355 w 7768"/>
              <a:gd name="T63" fmla="*/ 1412 h 7766"/>
              <a:gd name="T64" fmla="*/ 6355 w 7768"/>
              <a:gd name="T65" fmla="*/ 1412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68" h="7766">
                <a:moveTo>
                  <a:pt x="1472" y="3903"/>
                </a:moveTo>
                <a:cubicBezTo>
                  <a:pt x="1385" y="3819"/>
                  <a:pt x="1383" y="3680"/>
                  <a:pt x="1467" y="3594"/>
                </a:cubicBezTo>
                <a:cubicBezTo>
                  <a:pt x="1552" y="3507"/>
                  <a:pt x="1690" y="3505"/>
                  <a:pt x="1777" y="3589"/>
                </a:cubicBezTo>
                <a:lnTo>
                  <a:pt x="3236" y="5009"/>
                </a:lnTo>
                <a:lnTo>
                  <a:pt x="5991" y="2295"/>
                </a:lnTo>
                <a:cubicBezTo>
                  <a:pt x="6077" y="2211"/>
                  <a:pt x="6215" y="2212"/>
                  <a:pt x="6300" y="2298"/>
                </a:cubicBezTo>
                <a:cubicBezTo>
                  <a:pt x="6384" y="2384"/>
                  <a:pt x="6383" y="2522"/>
                  <a:pt x="6297" y="2607"/>
                </a:cubicBezTo>
                <a:lnTo>
                  <a:pt x="3390" y="5471"/>
                </a:lnTo>
                <a:cubicBezTo>
                  <a:pt x="3306" y="5554"/>
                  <a:pt x="3170" y="5555"/>
                  <a:pt x="3084" y="5472"/>
                </a:cubicBezTo>
                <a:lnTo>
                  <a:pt x="1472" y="3903"/>
                </a:lnTo>
                <a:close/>
                <a:moveTo>
                  <a:pt x="3884" y="0"/>
                </a:moveTo>
                <a:cubicBezTo>
                  <a:pt x="4956" y="0"/>
                  <a:pt x="5927" y="434"/>
                  <a:pt x="6630" y="1137"/>
                </a:cubicBezTo>
                <a:cubicBezTo>
                  <a:pt x="7333" y="1840"/>
                  <a:pt x="7768" y="2811"/>
                  <a:pt x="7768" y="3883"/>
                </a:cubicBezTo>
                <a:cubicBezTo>
                  <a:pt x="7768" y="4955"/>
                  <a:pt x="7333" y="5926"/>
                  <a:pt x="6630" y="6629"/>
                </a:cubicBezTo>
                <a:cubicBezTo>
                  <a:pt x="5927" y="7332"/>
                  <a:pt x="4956" y="7766"/>
                  <a:pt x="3884" y="7766"/>
                </a:cubicBezTo>
                <a:cubicBezTo>
                  <a:pt x="2812" y="7766"/>
                  <a:pt x="1841" y="7332"/>
                  <a:pt x="1138" y="6629"/>
                </a:cubicBezTo>
                <a:cubicBezTo>
                  <a:pt x="435" y="5926"/>
                  <a:pt x="0" y="4955"/>
                  <a:pt x="0" y="3883"/>
                </a:cubicBezTo>
                <a:cubicBezTo>
                  <a:pt x="0" y="2811"/>
                  <a:pt x="435" y="1840"/>
                  <a:pt x="1138" y="1137"/>
                </a:cubicBezTo>
                <a:cubicBezTo>
                  <a:pt x="1841" y="434"/>
                  <a:pt x="2812" y="0"/>
                  <a:pt x="3884" y="0"/>
                </a:cubicBezTo>
                <a:lnTo>
                  <a:pt x="3884" y="0"/>
                </a:lnTo>
                <a:lnTo>
                  <a:pt x="3884" y="0"/>
                </a:lnTo>
                <a:lnTo>
                  <a:pt x="3884" y="0"/>
                </a:lnTo>
                <a:close/>
                <a:moveTo>
                  <a:pt x="6355" y="1412"/>
                </a:moveTo>
                <a:cubicBezTo>
                  <a:pt x="5723" y="779"/>
                  <a:pt x="4849" y="388"/>
                  <a:pt x="3884" y="388"/>
                </a:cubicBezTo>
                <a:cubicBezTo>
                  <a:pt x="2919" y="388"/>
                  <a:pt x="2045" y="779"/>
                  <a:pt x="1413" y="1412"/>
                </a:cubicBezTo>
                <a:cubicBezTo>
                  <a:pt x="780" y="2044"/>
                  <a:pt x="389" y="2918"/>
                  <a:pt x="389" y="3883"/>
                </a:cubicBezTo>
                <a:cubicBezTo>
                  <a:pt x="389" y="4848"/>
                  <a:pt x="780" y="5722"/>
                  <a:pt x="1413" y="6354"/>
                </a:cubicBezTo>
                <a:cubicBezTo>
                  <a:pt x="2045" y="6987"/>
                  <a:pt x="2919" y="7378"/>
                  <a:pt x="3884" y="7378"/>
                </a:cubicBezTo>
                <a:cubicBezTo>
                  <a:pt x="4849" y="7378"/>
                  <a:pt x="5723" y="6987"/>
                  <a:pt x="6355" y="6354"/>
                </a:cubicBezTo>
                <a:cubicBezTo>
                  <a:pt x="6988" y="5722"/>
                  <a:pt x="7379" y="4848"/>
                  <a:pt x="7379" y="3883"/>
                </a:cubicBezTo>
                <a:cubicBezTo>
                  <a:pt x="7379" y="2918"/>
                  <a:pt x="6988" y="2044"/>
                  <a:pt x="6355" y="1412"/>
                </a:cubicBezTo>
                <a:lnTo>
                  <a:pt x="6355" y="1412"/>
                </a:lnTo>
                <a:close/>
                <a:moveTo>
                  <a:pt x="6355" y="1412"/>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24" name="文本"/>
          <p:cNvSpPr/>
          <p:nvPr/>
        </p:nvSpPr>
        <p:spPr>
          <a:xfrm>
            <a:off x="6559132" y="4867947"/>
            <a:ext cx="529676" cy="529528"/>
          </a:xfrm>
          <a:custGeom>
            <a:avLst/>
            <a:gdLst>
              <a:gd name="T0" fmla="*/ 3866 w 7733"/>
              <a:gd name="T1" fmla="*/ 0 h 7733"/>
              <a:gd name="T2" fmla="*/ 5371 w 7733"/>
              <a:gd name="T3" fmla="*/ 304 h 7733"/>
              <a:gd name="T4" fmla="*/ 6600 w 7733"/>
              <a:gd name="T5" fmla="*/ 1132 h 7733"/>
              <a:gd name="T6" fmla="*/ 7429 w 7733"/>
              <a:gd name="T7" fmla="*/ 2361 h 7733"/>
              <a:gd name="T8" fmla="*/ 7733 w 7733"/>
              <a:gd name="T9" fmla="*/ 3866 h 7733"/>
              <a:gd name="T10" fmla="*/ 7429 w 7733"/>
              <a:gd name="T11" fmla="*/ 5371 h 7733"/>
              <a:gd name="T12" fmla="*/ 6600 w 7733"/>
              <a:gd name="T13" fmla="*/ 6600 h 7733"/>
              <a:gd name="T14" fmla="*/ 5371 w 7733"/>
              <a:gd name="T15" fmla="*/ 7429 h 7733"/>
              <a:gd name="T16" fmla="*/ 3866 w 7733"/>
              <a:gd name="T17" fmla="*/ 7733 h 7733"/>
              <a:gd name="T18" fmla="*/ 2361 w 7733"/>
              <a:gd name="T19" fmla="*/ 7429 h 7733"/>
              <a:gd name="T20" fmla="*/ 1132 w 7733"/>
              <a:gd name="T21" fmla="*/ 6600 h 7733"/>
              <a:gd name="T22" fmla="*/ 304 w 7733"/>
              <a:gd name="T23" fmla="*/ 5371 h 7733"/>
              <a:gd name="T24" fmla="*/ 0 w 7733"/>
              <a:gd name="T25" fmla="*/ 3866 h 7733"/>
              <a:gd name="T26" fmla="*/ 304 w 7733"/>
              <a:gd name="T27" fmla="*/ 2361 h 7733"/>
              <a:gd name="T28" fmla="*/ 1132 w 7733"/>
              <a:gd name="T29" fmla="*/ 1132 h 7733"/>
              <a:gd name="T30" fmla="*/ 2361 w 7733"/>
              <a:gd name="T31" fmla="*/ 304 h 7733"/>
              <a:gd name="T32" fmla="*/ 3866 w 7733"/>
              <a:gd name="T33" fmla="*/ 0 h 7733"/>
              <a:gd name="T34" fmla="*/ 3866 w 7733"/>
              <a:gd name="T35" fmla="*/ 7426 h 7733"/>
              <a:gd name="T36" fmla="*/ 6383 w 7733"/>
              <a:gd name="T37" fmla="*/ 6383 h 7733"/>
              <a:gd name="T38" fmla="*/ 7426 w 7733"/>
              <a:gd name="T39" fmla="*/ 3866 h 7733"/>
              <a:gd name="T40" fmla="*/ 6383 w 7733"/>
              <a:gd name="T41" fmla="*/ 1349 h 7733"/>
              <a:gd name="T42" fmla="*/ 3866 w 7733"/>
              <a:gd name="T43" fmla="*/ 307 h 7733"/>
              <a:gd name="T44" fmla="*/ 1349 w 7733"/>
              <a:gd name="T45" fmla="*/ 1349 h 7733"/>
              <a:gd name="T46" fmla="*/ 307 w 7733"/>
              <a:gd name="T47" fmla="*/ 3866 h 7733"/>
              <a:gd name="T48" fmla="*/ 1349 w 7733"/>
              <a:gd name="T49" fmla="*/ 6383 h 7733"/>
              <a:gd name="T50" fmla="*/ 3866 w 7733"/>
              <a:gd name="T51" fmla="*/ 7426 h 7733"/>
              <a:gd name="T52" fmla="*/ 3866 w 7733"/>
              <a:gd name="T53" fmla="*/ 7426 h 7733"/>
              <a:gd name="T54" fmla="*/ 3866 w 7733"/>
              <a:gd name="T55" fmla="*/ 7426 h 7733"/>
              <a:gd name="T56" fmla="*/ 2590 w 7733"/>
              <a:gd name="T57" fmla="*/ 4856 h 7733"/>
              <a:gd name="T58" fmla="*/ 2798 w 7733"/>
              <a:gd name="T59" fmla="*/ 4985 h 7733"/>
              <a:gd name="T60" fmla="*/ 4934 w 7733"/>
              <a:gd name="T61" fmla="*/ 4985 h 7733"/>
              <a:gd name="T62" fmla="*/ 5143 w 7733"/>
              <a:gd name="T63" fmla="*/ 4856 h 7733"/>
              <a:gd name="T64" fmla="*/ 5172 w 7733"/>
              <a:gd name="T65" fmla="*/ 4737 h 7733"/>
              <a:gd name="T66" fmla="*/ 5134 w 7733"/>
              <a:gd name="T67" fmla="*/ 4602 h 7733"/>
              <a:gd name="T68" fmla="*/ 4066 w 7733"/>
              <a:gd name="T69" fmla="*/ 2862 h 7733"/>
              <a:gd name="T70" fmla="*/ 3866 w 7733"/>
              <a:gd name="T71" fmla="*/ 2747 h 7733"/>
              <a:gd name="T72" fmla="*/ 3667 w 7733"/>
              <a:gd name="T73" fmla="*/ 2862 h 7733"/>
              <a:gd name="T74" fmla="*/ 2598 w 7733"/>
              <a:gd name="T75" fmla="*/ 4602 h 7733"/>
              <a:gd name="T76" fmla="*/ 2561 w 7733"/>
              <a:gd name="T77" fmla="*/ 4737 h 7733"/>
              <a:gd name="T78" fmla="*/ 2590 w 7733"/>
              <a:gd name="T79" fmla="*/ 4856 h 7733"/>
              <a:gd name="T80" fmla="*/ 2590 w 7733"/>
              <a:gd name="T81" fmla="*/ 4856 h 7733"/>
              <a:gd name="T82" fmla="*/ 3866 w 7733"/>
              <a:gd name="T83" fmla="*/ 2996 h 7733"/>
              <a:gd name="T84" fmla="*/ 4934 w 7733"/>
              <a:gd name="T85" fmla="*/ 4737 h 7733"/>
              <a:gd name="T86" fmla="*/ 2798 w 7733"/>
              <a:gd name="T87" fmla="*/ 4737 h 7733"/>
              <a:gd name="T88" fmla="*/ 3866 w 7733"/>
              <a:gd name="T89" fmla="*/ 2996 h 7733"/>
              <a:gd name="T90" fmla="*/ 3866 w 7733"/>
              <a:gd name="T91" fmla="*/ 2996 h 7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33" h="7733">
                <a:moveTo>
                  <a:pt x="3866" y="0"/>
                </a:moveTo>
                <a:cubicBezTo>
                  <a:pt x="4388" y="0"/>
                  <a:pt x="4894" y="102"/>
                  <a:pt x="5371" y="304"/>
                </a:cubicBezTo>
                <a:cubicBezTo>
                  <a:pt x="5832" y="498"/>
                  <a:pt x="6245" y="777"/>
                  <a:pt x="6600" y="1132"/>
                </a:cubicBezTo>
                <a:cubicBezTo>
                  <a:pt x="6955" y="1487"/>
                  <a:pt x="7234" y="1901"/>
                  <a:pt x="7429" y="2361"/>
                </a:cubicBezTo>
                <a:cubicBezTo>
                  <a:pt x="7630" y="2838"/>
                  <a:pt x="7733" y="3344"/>
                  <a:pt x="7733" y="3866"/>
                </a:cubicBezTo>
                <a:cubicBezTo>
                  <a:pt x="7733" y="4388"/>
                  <a:pt x="7631" y="4895"/>
                  <a:pt x="7429" y="5371"/>
                </a:cubicBezTo>
                <a:cubicBezTo>
                  <a:pt x="7234" y="5832"/>
                  <a:pt x="6955" y="6245"/>
                  <a:pt x="6600" y="6600"/>
                </a:cubicBezTo>
                <a:cubicBezTo>
                  <a:pt x="6245" y="6956"/>
                  <a:pt x="5832" y="7234"/>
                  <a:pt x="5371" y="7429"/>
                </a:cubicBezTo>
                <a:cubicBezTo>
                  <a:pt x="4894" y="7631"/>
                  <a:pt x="4388" y="7733"/>
                  <a:pt x="3866" y="7733"/>
                </a:cubicBezTo>
                <a:cubicBezTo>
                  <a:pt x="3344" y="7733"/>
                  <a:pt x="2838" y="7631"/>
                  <a:pt x="2361" y="7429"/>
                </a:cubicBezTo>
                <a:cubicBezTo>
                  <a:pt x="1901" y="7234"/>
                  <a:pt x="1487" y="6956"/>
                  <a:pt x="1132" y="6600"/>
                </a:cubicBezTo>
                <a:cubicBezTo>
                  <a:pt x="777" y="6245"/>
                  <a:pt x="498" y="5832"/>
                  <a:pt x="304" y="5371"/>
                </a:cubicBezTo>
                <a:cubicBezTo>
                  <a:pt x="102" y="4895"/>
                  <a:pt x="0" y="4388"/>
                  <a:pt x="0" y="3866"/>
                </a:cubicBezTo>
                <a:cubicBezTo>
                  <a:pt x="0" y="3344"/>
                  <a:pt x="102" y="2838"/>
                  <a:pt x="304" y="2361"/>
                </a:cubicBezTo>
                <a:cubicBezTo>
                  <a:pt x="498" y="1901"/>
                  <a:pt x="777" y="1487"/>
                  <a:pt x="1132" y="1132"/>
                </a:cubicBezTo>
                <a:cubicBezTo>
                  <a:pt x="1487" y="777"/>
                  <a:pt x="1901" y="498"/>
                  <a:pt x="2361" y="304"/>
                </a:cubicBezTo>
                <a:cubicBezTo>
                  <a:pt x="2838" y="102"/>
                  <a:pt x="3344" y="0"/>
                  <a:pt x="3866" y="0"/>
                </a:cubicBezTo>
                <a:close/>
                <a:moveTo>
                  <a:pt x="3866" y="7426"/>
                </a:moveTo>
                <a:cubicBezTo>
                  <a:pt x="4817" y="7426"/>
                  <a:pt x="5711" y="7056"/>
                  <a:pt x="6383" y="6383"/>
                </a:cubicBezTo>
                <a:cubicBezTo>
                  <a:pt x="7055" y="5711"/>
                  <a:pt x="7426" y="4817"/>
                  <a:pt x="7426" y="3866"/>
                </a:cubicBezTo>
                <a:cubicBezTo>
                  <a:pt x="7426" y="2916"/>
                  <a:pt x="7056" y="2022"/>
                  <a:pt x="6383" y="1349"/>
                </a:cubicBezTo>
                <a:cubicBezTo>
                  <a:pt x="5711" y="677"/>
                  <a:pt x="4817" y="307"/>
                  <a:pt x="3866" y="307"/>
                </a:cubicBezTo>
                <a:cubicBezTo>
                  <a:pt x="2915" y="307"/>
                  <a:pt x="2021" y="677"/>
                  <a:pt x="1349" y="1349"/>
                </a:cubicBezTo>
                <a:cubicBezTo>
                  <a:pt x="677" y="2022"/>
                  <a:pt x="307" y="2916"/>
                  <a:pt x="307" y="3866"/>
                </a:cubicBezTo>
                <a:cubicBezTo>
                  <a:pt x="307" y="4817"/>
                  <a:pt x="677" y="5711"/>
                  <a:pt x="1349" y="6383"/>
                </a:cubicBezTo>
                <a:cubicBezTo>
                  <a:pt x="2021" y="7056"/>
                  <a:pt x="2915" y="7426"/>
                  <a:pt x="3866" y="7426"/>
                </a:cubicBezTo>
                <a:lnTo>
                  <a:pt x="3866" y="7426"/>
                </a:lnTo>
                <a:close/>
                <a:moveTo>
                  <a:pt x="3866" y="7426"/>
                </a:moveTo>
                <a:close/>
                <a:moveTo>
                  <a:pt x="2590" y="4856"/>
                </a:moveTo>
                <a:cubicBezTo>
                  <a:pt x="2631" y="4936"/>
                  <a:pt x="2711" y="4985"/>
                  <a:pt x="2798" y="4985"/>
                </a:cubicBezTo>
                <a:lnTo>
                  <a:pt x="4934" y="4985"/>
                </a:lnTo>
                <a:cubicBezTo>
                  <a:pt x="5021" y="4985"/>
                  <a:pt x="5101" y="4936"/>
                  <a:pt x="5143" y="4856"/>
                </a:cubicBezTo>
                <a:cubicBezTo>
                  <a:pt x="5162" y="4819"/>
                  <a:pt x="5172" y="4777"/>
                  <a:pt x="5172" y="4737"/>
                </a:cubicBezTo>
                <a:cubicBezTo>
                  <a:pt x="5172" y="4690"/>
                  <a:pt x="5159" y="4643"/>
                  <a:pt x="5134" y="4602"/>
                </a:cubicBezTo>
                <a:lnTo>
                  <a:pt x="4066" y="2862"/>
                </a:lnTo>
                <a:cubicBezTo>
                  <a:pt x="4022" y="2790"/>
                  <a:pt x="3947" y="2747"/>
                  <a:pt x="3866" y="2747"/>
                </a:cubicBezTo>
                <a:cubicBezTo>
                  <a:pt x="3785" y="2747"/>
                  <a:pt x="3710" y="2790"/>
                  <a:pt x="3667" y="2862"/>
                </a:cubicBezTo>
                <a:lnTo>
                  <a:pt x="2598" y="4602"/>
                </a:lnTo>
                <a:cubicBezTo>
                  <a:pt x="2573" y="4643"/>
                  <a:pt x="2561" y="4690"/>
                  <a:pt x="2561" y="4737"/>
                </a:cubicBezTo>
                <a:cubicBezTo>
                  <a:pt x="2561" y="4778"/>
                  <a:pt x="2570" y="4819"/>
                  <a:pt x="2590" y="4856"/>
                </a:cubicBezTo>
                <a:lnTo>
                  <a:pt x="2590" y="4856"/>
                </a:lnTo>
                <a:close/>
                <a:moveTo>
                  <a:pt x="3866" y="2996"/>
                </a:moveTo>
                <a:lnTo>
                  <a:pt x="4934" y="4737"/>
                </a:lnTo>
                <a:lnTo>
                  <a:pt x="2798" y="4737"/>
                </a:lnTo>
                <a:lnTo>
                  <a:pt x="3866" y="2996"/>
                </a:lnTo>
                <a:close/>
                <a:moveTo>
                  <a:pt x="3866" y="2996"/>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25" name="文本"/>
          <p:cNvSpPr/>
          <p:nvPr/>
        </p:nvSpPr>
        <p:spPr>
          <a:xfrm>
            <a:off x="6584011" y="3352059"/>
            <a:ext cx="479916" cy="480000"/>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Tree>
    <p:extLst>
      <p:ext uri="{BB962C8B-B14F-4D97-AF65-F5344CB8AC3E}">
        <p14:creationId xmlns:p14="http://schemas.microsoft.com/office/powerpoint/2010/main" val="212356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4505129"/>
            <a:ext cx="12203059" cy="2350371"/>
            <a:chOff x="2" y="3577031"/>
            <a:chExt cx="12203059" cy="3278469"/>
          </a:xfrm>
          <a:solidFill>
            <a:srgbClr val="EBEBEB"/>
          </a:solidFill>
        </p:grpSpPr>
        <p:sp>
          <p:nvSpPr>
            <p:cNvPr id="5" name="任意多边形: 形状 32"/>
            <p:cNvSpPr/>
            <p:nvPr/>
          </p:nvSpPr>
          <p:spPr bwMode="auto">
            <a:xfrm>
              <a:off x="2" y="4091604"/>
              <a:ext cx="4392654" cy="2763895"/>
            </a:xfrm>
            <a:custGeom>
              <a:avLst/>
              <a:gdLst>
                <a:gd name="connsiteX0" fmla="*/ 734800 w 2671913"/>
                <a:gd name="connsiteY0" fmla="*/ 173 h 1732232"/>
                <a:gd name="connsiteX1" fmla="*/ 1905760 w 2671913"/>
                <a:gd name="connsiteY1" fmla="*/ 927976 h 1732232"/>
                <a:gd name="connsiteX2" fmla="*/ 2658162 w 2671913"/>
                <a:gd name="connsiteY2" fmla="*/ 1723008 h 1732232"/>
                <a:gd name="connsiteX3" fmla="*/ 2671913 w 2671913"/>
                <a:gd name="connsiteY3" fmla="*/ 1732232 h 1732232"/>
                <a:gd name="connsiteX4" fmla="*/ 0 w 2671913"/>
                <a:gd name="connsiteY4" fmla="*/ 1732232 h 1732232"/>
                <a:gd name="connsiteX5" fmla="*/ 0 w 2671913"/>
                <a:gd name="connsiteY5" fmla="*/ 264113 h 1732232"/>
                <a:gd name="connsiteX6" fmla="*/ 26610 w 2671913"/>
                <a:gd name="connsiteY6" fmla="*/ 241096 h 1732232"/>
                <a:gd name="connsiteX7" fmla="*/ 577515 w 2671913"/>
                <a:gd name="connsiteY7" fmla="*/ 10911 h 1732232"/>
                <a:gd name="connsiteX8" fmla="*/ 631334 w 2671913"/>
                <a:gd name="connsiteY8" fmla="*/ 8764 h 1732232"/>
                <a:gd name="connsiteX9" fmla="*/ 734800 w 2671913"/>
                <a:gd name="connsiteY9" fmla="*/ 173 h 173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913" h="1732232">
                  <a:moveTo>
                    <a:pt x="734800" y="173"/>
                  </a:moveTo>
                  <a:cubicBezTo>
                    <a:pt x="933795" y="5005"/>
                    <a:pt x="1395559" y="116148"/>
                    <a:pt x="1905760" y="927976"/>
                  </a:cubicBezTo>
                  <a:cubicBezTo>
                    <a:pt x="1905760" y="927976"/>
                    <a:pt x="2373848" y="1513356"/>
                    <a:pt x="2658162" y="1723008"/>
                  </a:cubicBezTo>
                  <a:lnTo>
                    <a:pt x="2671913" y="1732232"/>
                  </a:lnTo>
                  <a:lnTo>
                    <a:pt x="0" y="1732232"/>
                  </a:lnTo>
                  <a:lnTo>
                    <a:pt x="0" y="264113"/>
                  </a:lnTo>
                  <a:lnTo>
                    <a:pt x="26610" y="241096"/>
                  </a:lnTo>
                  <a:cubicBezTo>
                    <a:pt x="136034" y="152692"/>
                    <a:pt x="328604" y="31046"/>
                    <a:pt x="577515" y="10911"/>
                  </a:cubicBezTo>
                  <a:cubicBezTo>
                    <a:pt x="596890" y="10911"/>
                    <a:pt x="614112" y="8764"/>
                    <a:pt x="631334" y="8764"/>
                  </a:cubicBezTo>
                  <a:cubicBezTo>
                    <a:pt x="631334" y="8764"/>
                    <a:pt x="668469" y="-1438"/>
                    <a:pt x="734800" y="1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任意多边形: 形状 35"/>
            <p:cNvSpPr/>
            <p:nvPr/>
          </p:nvSpPr>
          <p:spPr bwMode="auto">
            <a:xfrm>
              <a:off x="7051580" y="3577031"/>
              <a:ext cx="5151481" cy="3278469"/>
            </a:xfrm>
            <a:custGeom>
              <a:avLst/>
              <a:gdLst>
                <a:gd name="connsiteX0" fmla="*/ 5151481 w 5151481"/>
                <a:gd name="connsiteY0" fmla="*/ 0 h 3443866"/>
                <a:gd name="connsiteX1" fmla="*/ 5151481 w 5151481"/>
                <a:gd name="connsiteY1" fmla="*/ 3443866 h 3443866"/>
                <a:gd name="connsiteX2" fmla="*/ 0 w 5151481"/>
                <a:gd name="connsiteY2" fmla="*/ 3443866 h 3443866"/>
                <a:gd name="connsiteX3" fmla="*/ 68505 w 5151481"/>
                <a:gd name="connsiteY3" fmla="*/ 3409693 h 3443866"/>
                <a:gd name="connsiteX4" fmla="*/ 1134718 w 5151481"/>
                <a:gd name="connsiteY4" fmla="*/ 2657350 h 3443866"/>
                <a:gd name="connsiteX5" fmla="*/ 3724809 w 5151481"/>
                <a:gd name="connsiteY5" fmla="*/ 569349 h 3443866"/>
                <a:gd name="connsiteX6" fmla="*/ 5070913 w 5151481"/>
                <a:gd name="connsiteY6" fmla="*/ 13881 h 344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1481" h="3443866">
                  <a:moveTo>
                    <a:pt x="5151481" y="0"/>
                  </a:moveTo>
                  <a:lnTo>
                    <a:pt x="5151481" y="3443866"/>
                  </a:lnTo>
                  <a:lnTo>
                    <a:pt x="0" y="3443866"/>
                  </a:lnTo>
                  <a:lnTo>
                    <a:pt x="68505" y="3409693"/>
                  </a:lnTo>
                  <a:cubicBezTo>
                    <a:pt x="336371" y="3270474"/>
                    <a:pt x="763188" y="3017350"/>
                    <a:pt x="1134718" y="2657350"/>
                  </a:cubicBezTo>
                  <a:cubicBezTo>
                    <a:pt x="1134718" y="2657350"/>
                    <a:pt x="2564221" y="1073350"/>
                    <a:pt x="3724809" y="569349"/>
                  </a:cubicBezTo>
                  <a:cubicBezTo>
                    <a:pt x="4450176" y="254350"/>
                    <a:pt x="4766420" y="85600"/>
                    <a:pt x="5070913" y="1388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grpSp>
      <p:sp>
        <p:nvSpPr>
          <p:cNvPr id="7" name="矩形 6"/>
          <p:cNvSpPr/>
          <p:nvPr/>
        </p:nvSpPr>
        <p:spPr>
          <a:xfrm>
            <a:off x="851338" y="780394"/>
            <a:ext cx="10489324" cy="5297212"/>
          </a:xfrm>
          <a:prstGeom prst="rect">
            <a:avLst/>
          </a:prstGeom>
          <a:solidFill>
            <a:schemeClr val="bg1"/>
          </a:solidFill>
          <a:ln>
            <a:noFill/>
          </a:ln>
          <a:effectLst>
            <a:outerShdw blurRad="571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nvGrpSpPr>
          <p:cNvPr id="15" name="组合 14"/>
          <p:cNvGrpSpPr/>
          <p:nvPr/>
        </p:nvGrpSpPr>
        <p:grpSpPr>
          <a:xfrm>
            <a:off x="1752326" y="1860733"/>
            <a:ext cx="9145025" cy="2644396"/>
            <a:chOff x="1833606" y="1860733"/>
            <a:chExt cx="9145025" cy="2644396"/>
          </a:xfrm>
        </p:grpSpPr>
        <p:grpSp>
          <p:nvGrpSpPr>
            <p:cNvPr id="8" name="组合 7"/>
            <p:cNvGrpSpPr/>
            <p:nvPr/>
          </p:nvGrpSpPr>
          <p:grpSpPr>
            <a:xfrm>
              <a:off x="5030798" y="1860733"/>
              <a:ext cx="5947833" cy="2644396"/>
              <a:chOff x="5038210" y="2105561"/>
              <a:chExt cx="5947833" cy="2644396"/>
            </a:xfrm>
          </p:grpSpPr>
          <p:sp>
            <p:nvSpPr>
              <p:cNvPr id="9" name="文本框 8"/>
              <p:cNvSpPr txBox="1"/>
              <p:nvPr/>
            </p:nvSpPr>
            <p:spPr>
              <a:xfrm>
                <a:off x="5058530" y="2105561"/>
                <a:ext cx="2730321" cy="1323439"/>
              </a:xfrm>
              <a:prstGeom prst="rect">
                <a:avLst/>
              </a:prstGeom>
              <a:noFill/>
            </p:spPr>
            <p:txBody>
              <a:bodyPr wrap="square" rtlCol="0">
                <a:spAutoFit/>
              </a:bodyPr>
              <a:lstStyle/>
              <a:p>
                <a:pPr>
                  <a:defRPr/>
                </a:pPr>
                <a:r>
                  <a:rPr lang="en-US" altLang="zh-CN" sz="3200" dirty="0">
                    <a:solidFill>
                      <a:schemeClr val="tx1">
                        <a:lumMod val="75000"/>
                        <a:lumOff val="25000"/>
                      </a:schemeClr>
                    </a:solidFill>
                    <a:latin typeface="Arial"/>
                    <a:ea typeface="微软雅黑"/>
                    <a:sym typeface="Arial"/>
                  </a:rPr>
                  <a:t>PART</a:t>
                </a:r>
                <a:r>
                  <a:rPr lang="en-US" altLang="zh-CN" sz="3200" dirty="0">
                    <a:solidFill>
                      <a:prstClr val="black">
                        <a:lumMod val="85000"/>
                        <a:lumOff val="15000"/>
                      </a:prstClr>
                    </a:solidFill>
                    <a:latin typeface="Arial"/>
                    <a:ea typeface="微软雅黑"/>
                    <a:sym typeface="Arial"/>
                  </a:rPr>
                  <a:t>  </a:t>
                </a:r>
                <a:r>
                  <a:rPr lang="en-US" altLang="zh-CN" sz="8000" dirty="0">
                    <a:solidFill>
                      <a:srgbClr val="595959"/>
                    </a:solidFill>
                    <a:latin typeface="Arial"/>
                    <a:ea typeface="微软雅黑"/>
                    <a:sym typeface="Arial"/>
                  </a:rPr>
                  <a:t>03</a:t>
                </a:r>
                <a:endParaRPr lang="en-US" altLang="zh-CN" sz="4800" dirty="0">
                  <a:solidFill>
                    <a:srgbClr val="595959"/>
                  </a:solidFill>
                  <a:latin typeface="Arial"/>
                  <a:ea typeface="微软雅黑"/>
                  <a:sym typeface="Arial"/>
                </a:endParaRPr>
              </a:p>
            </p:txBody>
          </p:sp>
          <p:grpSp>
            <p:nvGrpSpPr>
              <p:cNvPr id="10" name="组合 9"/>
              <p:cNvGrpSpPr/>
              <p:nvPr/>
            </p:nvGrpSpPr>
            <p:grpSpPr>
              <a:xfrm>
                <a:off x="5038210" y="3348383"/>
                <a:ext cx="5947833" cy="1401574"/>
                <a:chOff x="5038210" y="3348383"/>
                <a:chExt cx="5947833" cy="1401574"/>
              </a:xfrm>
            </p:grpSpPr>
            <p:sp>
              <p:nvSpPr>
                <p:cNvPr id="11" name="矩形 10"/>
                <p:cNvSpPr/>
                <p:nvPr/>
              </p:nvSpPr>
              <p:spPr>
                <a:xfrm>
                  <a:off x="5038210" y="3348383"/>
                  <a:ext cx="5947833" cy="1015663"/>
                </a:xfrm>
                <a:prstGeom prst="rect">
                  <a:avLst/>
                </a:prstGeom>
              </p:spPr>
              <p:txBody>
                <a:bodyPr wrap="square">
                  <a:spAutoFit/>
                </a:bodyPr>
                <a:lstStyle/>
                <a:p>
                  <a:r>
                    <a:rPr lang="zh-CN" altLang="en-US" sz="6000" b="1" dirty="0">
                      <a:solidFill>
                        <a:srgbClr val="595959"/>
                      </a:solidFill>
                      <a:latin typeface="Arial"/>
                      <a:ea typeface="微软雅黑"/>
                      <a:cs typeface="+mn-ea"/>
                      <a:sym typeface="Arial"/>
                    </a:rPr>
                    <a:t>研究成果与应用</a:t>
                  </a:r>
                </a:p>
              </p:txBody>
            </p:sp>
            <p:sp>
              <p:nvSpPr>
                <p:cNvPr id="12" name="文本框 11"/>
                <p:cNvSpPr txBox="1"/>
                <p:nvPr/>
              </p:nvSpPr>
              <p:spPr>
                <a:xfrm>
                  <a:off x="5058530" y="4288292"/>
                  <a:ext cx="5686747" cy="461665"/>
                </a:xfrm>
                <a:prstGeom prst="rect">
                  <a:avLst/>
                </a:prstGeom>
                <a:noFill/>
              </p:spPr>
              <p:txBody>
                <a:bodyPr wrap="square">
                  <a:spAutoFit/>
                </a:bodyPr>
                <a:lstStyle/>
                <a:p>
                  <a:r>
                    <a:rPr lang="en-US" altLang="zh-CN" sz="1200" dirty="0">
                      <a:solidFill>
                        <a:schemeClr val="tx1">
                          <a:lumMod val="50000"/>
                          <a:lumOff val="50000"/>
                        </a:schemeClr>
                      </a:solidFill>
                      <a:latin typeface="Arial"/>
                      <a:ea typeface="微软雅黑"/>
                      <a:sym typeface="Arial"/>
                    </a:rPr>
                    <a:t>For the individual to let him in full swing is also very good also let him have a universal interface and hard today</a:t>
                  </a:r>
                  <a:endParaRPr lang="zh-CN" altLang="en-US" sz="1200" dirty="0">
                    <a:solidFill>
                      <a:schemeClr val="tx1">
                        <a:lumMod val="50000"/>
                        <a:lumOff val="50000"/>
                      </a:schemeClr>
                    </a:solidFill>
                    <a:latin typeface="Arial"/>
                    <a:ea typeface="微软雅黑"/>
                    <a:sym typeface="Arial"/>
                  </a:endParaRPr>
                </a:p>
              </p:txBody>
            </p:sp>
          </p:grpSp>
        </p:grpSp>
        <p:sp>
          <p:nvSpPr>
            <p:cNvPr id="13" name="文本"/>
            <p:cNvSpPr/>
            <p:nvPr/>
          </p:nvSpPr>
          <p:spPr>
            <a:xfrm>
              <a:off x="1833606" y="2137514"/>
              <a:ext cx="2435682" cy="2274898"/>
            </a:xfrm>
            <a:custGeom>
              <a:avLst/>
              <a:gdLst>
                <a:gd name="connsiteX0" fmla="*/ 51971 w 606580"/>
                <a:gd name="connsiteY0" fmla="*/ 327494 h 545047"/>
                <a:gd name="connsiteX1" fmla="*/ 79174 w 606580"/>
                <a:gd name="connsiteY1" fmla="*/ 349922 h 545047"/>
                <a:gd name="connsiteX2" fmla="*/ 79174 w 606580"/>
                <a:gd name="connsiteY2" fmla="*/ 418134 h 545047"/>
                <a:gd name="connsiteX3" fmla="*/ 51971 w 606580"/>
                <a:gd name="connsiteY3" fmla="*/ 440469 h 545047"/>
                <a:gd name="connsiteX4" fmla="*/ 24861 w 606580"/>
                <a:gd name="connsiteY4" fmla="*/ 418134 h 545047"/>
                <a:gd name="connsiteX5" fmla="*/ 24768 w 606580"/>
                <a:gd name="connsiteY5" fmla="*/ 418134 h 545047"/>
                <a:gd name="connsiteX6" fmla="*/ 24861 w 606580"/>
                <a:gd name="connsiteY6" fmla="*/ 349922 h 545047"/>
                <a:gd name="connsiteX7" fmla="*/ 51971 w 606580"/>
                <a:gd name="connsiteY7" fmla="*/ 327494 h 545047"/>
                <a:gd name="connsiteX8" fmla="*/ 116221 w 606580"/>
                <a:gd name="connsiteY8" fmla="*/ 293975 h 545047"/>
                <a:gd name="connsiteX9" fmla="*/ 286240 w 606580"/>
                <a:gd name="connsiteY9" fmla="*/ 394385 h 545047"/>
                <a:gd name="connsiteX10" fmla="*/ 286704 w 606580"/>
                <a:gd name="connsiteY10" fmla="*/ 394663 h 545047"/>
                <a:gd name="connsiteX11" fmla="*/ 287261 w 606580"/>
                <a:gd name="connsiteY11" fmla="*/ 394942 h 545047"/>
                <a:gd name="connsiteX12" fmla="*/ 303325 w 606580"/>
                <a:gd name="connsiteY12" fmla="*/ 398928 h 545047"/>
                <a:gd name="connsiteX13" fmla="*/ 319389 w 606580"/>
                <a:gd name="connsiteY13" fmla="*/ 394942 h 545047"/>
                <a:gd name="connsiteX14" fmla="*/ 319853 w 606580"/>
                <a:gd name="connsiteY14" fmla="*/ 394663 h 545047"/>
                <a:gd name="connsiteX15" fmla="*/ 320410 w 606580"/>
                <a:gd name="connsiteY15" fmla="*/ 394385 h 545047"/>
                <a:gd name="connsiteX16" fmla="*/ 490429 w 606580"/>
                <a:gd name="connsiteY16" fmla="*/ 293975 h 545047"/>
                <a:gd name="connsiteX17" fmla="*/ 490429 w 606580"/>
                <a:gd name="connsiteY17" fmla="*/ 436571 h 545047"/>
                <a:gd name="connsiteX18" fmla="*/ 303325 w 606580"/>
                <a:gd name="connsiteY18" fmla="*/ 545047 h 545047"/>
                <a:gd name="connsiteX19" fmla="*/ 116221 w 606580"/>
                <a:gd name="connsiteY19" fmla="*/ 436571 h 545047"/>
                <a:gd name="connsiteX20" fmla="*/ 39658 w 606580"/>
                <a:gd name="connsiteY20" fmla="*/ 248672 h 545047"/>
                <a:gd name="connsiteX21" fmla="*/ 64426 w 606580"/>
                <a:gd name="connsiteY21" fmla="*/ 263326 h 545047"/>
                <a:gd name="connsiteX22" fmla="*/ 64426 w 606580"/>
                <a:gd name="connsiteY22" fmla="*/ 304136 h 545047"/>
                <a:gd name="connsiteX23" fmla="*/ 51996 w 606580"/>
                <a:gd name="connsiteY23" fmla="*/ 302745 h 545047"/>
                <a:gd name="connsiteX24" fmla="*/ 39658 w 606580"/>
                <a:gd name="connsiteY24" fmla="*/ 304136 h 545047"/>
                <a:gd name="connsiteX25" fmla="*/ 303336 w 606580"/>
                <a:gd name="connsiteY25" fmla="*/ 0 h 545047"/>
                <a:gd name="connsiteX26" fmla="*/ 307793 w 606580"/>
                <a:gd name="connsiteY26" fmla="*/ 1112 h 545047"/>
                <a:gd name="connsiteX27" fmla="*/ 599431 w 606580"/>
                <a:gd name="connsiteY27" fmla="*/ 173885 h 545047"/>
                <a:gd name="connsiteX28" fmla="*/ 606580 w 606580"/>
                <a:gd name="connsiteY28" fmla="*/ 187325 h 545047"/>
                <a:gd name="connsiteX29" fmla="*/ 599431 w 606580"/>
                <a:gd name="connsiteY29" fmla="*/ 200857 h 545047"/>
                <a:gd name="connsiteX30" fmla="*/ 307793 w 606580"/>
                <a:gd name="connsiteY30" fmla="*/ 373167 h 545047"/>
                <a:gd name="connsiteX31" fmla="*/ 303336 w 606580"/>
                <a:gd name="connsiteY31" fmla="*/ 374279 h 545047"/>
                <a:gd name="connsiteX32" fmla="*/ 298787 w 606580"/>
                <a:gd name="connsiteY32" fmla="*/ 373167 h 545047"/>
                <a:gd name="connsiteX33" fmla="*/ 7149 w 606580"/>
                <a:gd name="connsiteY33" fmla="*/ 200857 h 545047"/>
                <a:gd name="connsiteX34" fmla="*/ 0 w 606580"/>
                <a:gd name="connsiteY34" fmla="*/ 187325 h 545047"/>
                <a:gd name="connsiteX35" fmla="*/ 7149 w 606580"/>
                <a:gd name="connsiteY35" fmla="*/ 173885 h 545047"/>
                <a:gd name="connsiteX36" fmla="*/ 298787 w 606580"/>
                <a:gd name="connsiteY36" fmla="*/ 1112 h 545047"/>
                <a:gd name="connsiteX37" fmla="*/ 303336 w 606580"/>
                <a:gd name="connsiteY37" fmla="*/ 0 h 54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580" h="545047">
                  <a:moveTo>
                    <a:pt x="51971" y="327494"/>
                  </a:moveTo>
                  <a:cubicBezTo>
                    <a:pt x="66826" y="327494"/>
                    <a:pt x="78895" y="337503"/>
                    <a:pt x="79174" y="349922"/>
                  </a:cubicBezTo>
                  <a:lnTo>
                    <a:pt x="79174" y="418134"/>
                  </a:lnTo>
                  <a:cubicBezTo>
                    <a:pt x="78803" y="430552"/>
                    <a:pt x="66826" y="440469"/>
                    <a:pt x="51971" y="440469"/>
                  </a:cubicBezTo>
                  <a:cubicBezTo>
                    <a:pt x="37209" y="440469"/>
                    <a:pt x="25139" y="430552"/>
                    <a:pt x="24861" y="418134"/>
                  </a:cubicBezTo>
                  <a:lnTo>
                    <a:pt x="24768" y="418134"/>
                  </a:lnTo>
                  <a:lnTo>
                    <a:pt x="24861" y="349922"/>
                  </a:lnTo>
                  <a:cubicBezTo>
                    <a:pt x="25047" y="337503"/>
                    <a:pt x="37116" y="327494"/>
                    <a:pt x="51971" y="327494"/>
                  </a:cubicBezTo>
                  <a:close/>
                  <a:moveTo>
                    <a:pt x="116221" y="293975"/>
                  </a:moveTo>
                  <a:lnTo>
                    <a:pt x="286240" y="394385"/>
                  </a:lnTo>
                  <a:lnTo>
                    <a:pt x="286704" y="394663"/>
                  </a:lnTo>
                  <a:lnTo>
                    <a:pt x="287261" y="394942"/>
                  </a:lnTo>
                  <a:cubicBezTo>
                    <a:pt x="292182" y="397538"/>
                    <a:pt x="297754" y="398928"/>
                    <a:pt x="303325" y="398928"/>
                  </a:cubicBezTo>
                  <a:cubicBezTo>
                    <a:pt x="308896" y="398928"/>
                    <a:pt x="314468" y="397538"/>
                    <a:pt x="319389" y="394942"/>
                  </a:cubicBezTo>
                  <a:lnTo>
                    <a:pt x="319853" y="394663"/>
                  </a:lnTo>
                  <a:lnTo>
                    <a:pt x="320410" y="394385"/>
                  </a:lnTo>
                  <a:lnTo>
                    <a:pt x="490429" y="293975"/>
                  </a:lnTo>
                  <a:lnTo>
                    <a:pt x="490429" y="436571"/>
                  </a:lnTo>
                  <a:cubicBezTo>
                    <a:pt x="460251" y="500173"/>
                    <a:pt x="387824" y="545047"/>
                    <a:pt x="303325" y="545047"/>
                  </a:cubicBezTo>
                  <a:cubicBezTo>
                    <a:pt x="218734" y="545047"/>
                    <a:pt x="146399" y="500173"/>
                    <a:pt x="116221" y="436571"/>
                  </a:cubicBezTo>
                  <a:close/>
                  <a:moveTo>
                    <a:pt x="39658" y="248672"/>
                  </a:moveTo>
                  <a:lnTo>
                    <a:pt x="64426" y="263326"/>
                  </a:lnTo>
                  <a:lnTo>
                    <a:pt x="64426" y="304136"/>
                  </a:lnTo>
                  <a:cubicBezTo>
                    <a:pt x="60344" y="303209"/>
                    <a:pt x="56263" y="302745"/>
                    <a:pt x="51996" y="302745"/>
                  </a:cubicBezTo>
                  <a:cubicBezTo>
                    <a:pt x="47821" y="302745"/>
                    <a:pt x="43647" y="303209"/>
                    <a:pt x="39658" y="304136"/>
                  </a:cubicBezTo>
                  <a:close/>
                  <a:moveTo>
                    <a:pt x="303336" y="0"/>
                  </a:moveTo>
                  <a:cubicBezTo>
                    <a:pt x="304915" y="0"/>
                    <a:pt x="306493" y="371"/>
                    <a:pt x="307793" y="1112"/>
                  </a:cubicBezTo>
                  <a:lnTo>
                    <a:pt x="599431" y="173885"/>
                  </a:lnTo>
                  <a:cubicBezTo>
                    <a:pt x="603795" y="176851"/>
                    <a:pt x="606580" y="181763"/>
                    <a:pt x="606580" y="187325"/>
                  </a:cubicBezTo>
                  <a:cubicBezTo>
                    <a:pt x="606580" y="192979"/>
                    <a:pt x="603795" y="197891"/>
                    <a:pt x="599431" y="200857"/>
                  </a:cubicBezTo>
                  <a:lnTo>
                    <a:pt x="307793" y="373167"/>
                  </a:lnTo>
                  <a:cubicBezTo>
                    <a:pt x="306493" y="373816"/>
                    <a:pt x="304915" y="374279"/>
                    <a:pt x="303336" y="374279"/>
                  </a:cubicBezTo>
                  <a:cubicBezTo>
                    <a:pt x="301665" y="374279"/>
                    <a:pt x="300180" y="373816"/>
                    <a:pt x="298787" y="373167"/>
                  </a:cubicBezTo>
                  <a:lnTo>
                    <a:pt x="7149" y="200857"/>
                  </a:lnTo>
                  <a:cubicBezTo>
                    <a:pt x="2878" y="197891"/>
                    <a:pt x="0" y="192979"/>
                    <a:pt x="0" y="187325"/>
                  </a:cubicBezTo>
                  <a:cubicBezTo>
                    <a:pt x="0" y="181763"/>
                    <a:pt x="2878" y="176851"/>
                    <a:pt x="7149" y="173885"/>
                  </a:cubicBezTo>
                  <a:lnTo>
                    <a:pt x="298787" y="1112"/>
                  </a:lnTo>
                  <a:cubicBezTo>
                    <a:pt x="300180" y="371"/>
                    <a:pt x="301665" y="0"/>
                    <a:pt x="303336"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研究成果与应用</a:t>
              </a:r>
            </a:p>
          </p:txBody>
        </p:sp>
      </p:grpSp>
      <p:grpSp>
        <p:nvGrpSpPr>
          <p:cNvPr id="24" name="组合 23"/>
          <p:cNvGrpSpPr/>
          <p:nvPr/>
        </p:nvGrpSpPr>
        <p:grpSpPr>
          <a:xfrm>
            <a:off x="143116" y="1773896"/>
            <a:ext cx="11799178" cy="3859103"/>
            <a:chOff x="143116" y="1773897"/>
            <a:chExt cx="11799178" cy="3859103"/>
          </a:xfrm>
        </p:grpSpPr>
        <p:grpSp>
          <p:nvGrpSpPr>
            <p:cNvPr id="2" name="组合 1"/>
            <p:cNvGrpSpPr/>
            <p:nvPr/>
          </p:nvGrpSpPr>
          <p:grpSpPr>
            <a:xfrm>
              <a:off x="3372250" y="1862673"/>
              <a:ext cx="5298495" cy="2246651"/>
              <a:chOff x="3372250" y="1862673"/>
              <a:chExt cx="5298495" cy="2246651"/>
            </a:xfrm>
            <a:solidFill>
              <a:srgbClr val="595959"/>
            </a:solidFill>
          </p:grpSpPr>
          <p:sp>
            <p:nvSpPr>
              <p:cNvPr id="5" name="文本"/>
              <p:cNvSpPr/>
              <p:nvPr>
                <p:custDataLst>
                  <p:tags r:id="rId1"/>
                </p:custDataLst>
              </p:nvPr>
            </p:nvSpPr>
            <p:spPr>
              <a:xfrm>
                <a:off x="5558180" y="1862673"/>
                <a:ext cx="3112565" cy="1224969"/>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grpFill/>
              <a:ln w="12700" cap="flat" cmpd="sng" algn="ctr">
                <a:noFill/>
                <a:prstDash val="solid"/>
              </a:ln>
              <a:effectLst>
                <a:reflection blurRad="6350" stA="52000" endA="300" endPos="35000" dir="5400000" sy="-100000" algn="bl" rotWithShape="0"/>
              </a:effectLst>
            </p:spPr>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dirty="0">
                  <a:ln>
                    <a:noFill/>
                  </a:ln>
                  <a:solidFill>
                    <a:srgbClr val="000000"/>
                  </a:solidFill>
                  <a:effectLst/>
                  <a:uLnTx/>
                  <a:uFillTx/>
                  <a:latin typeface="Arial"/>
                  <a:ea typeface="微软雅黑"/>
                  <a:cs typeface="+mn-ea"/>
                  <a:sym typeface="Arial"/>
                </a:endParaRPr>
              </a:p>
            </p:txBody>
          </p:sp>
          <p:sp>
            <p:nvSpPr>
              <p:cNvPr id="6" name="文本"/>
              <p:cNvSpPr/>
              <p:nvPr>
                <p:custDataLst>
                  <p:tags r:id="rId2"/>
                </p:custDataLst>
              </p:nvPr>
            </p:nvSpPr>
            <p:spPr>
              <a:xfrm flipH="1">
                <a:off x="3372250" y="1862673"/>
                <a:ext cx="3112565" cy="1224969"/>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grpFill/>
              <a:ln w="12700" cap="flat" cmpd="sng" algn="ctr">
                <a:noFill/>
                <a:prstDash val="solid"/>
              </a:ln>
              <a:effectLst>
                <a:reflection blurRad="6350" stA="52000" endA="300" endPos="35000" dir="5400000" sy="-100000" algn="bl" rotWithShape="0"/>
              </a:effectLst>
            </p:spPr>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dirty="0">
                  <a:ln>
                    <a:noFill/>
                  </a:ln>
                  <a:solidFill>
                    <a:srgbClr val="000000"/>
                  </a:solidFill>
                  <a:effectLst/>
                  <a:uLnTx/>
                  <a:uFillTx/>
                  <a:latin typeface="Arial"/>
                  <a:ea typeface="微软雅黑"/>
                  <a:cs typeface="+mn-ea"/>
                  <a:sym typeface="Arial"/>
                </a:endParaRPr>
              </a:p>
            </p:txBody>
          </p:sp>
          <p:sp>
            <p:nvSpPr>
              <p:cNvPr id="7" name="文本"/>
              <p:cNvSpPr/>
              <p:nvPr>
                <p:custDataLst>
                  <p:tags r:id="rId3"/>
                </p:custDataLst>
              </p:nvPr>
            </p:nvSpPr>
            <p:spPr>
              <a:xfrm flipH="1" flipV="1">
                <a:off x="5399194" y="3071799"/>
                <a:ext cx="1085627" cy="1037525"/>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grpFill/>
              <a:ln w="12700" cap="flat" cmpd="sng" algn="ctr">
                <a:noFill/>
                <a:prstDash val="solid"/>
              </a:ln>
              <a:effectLst>
                <a:reflection blurRad="6350" stA="52000" endA="300" endPos="35000" dir="5400000" sy="-100000" algn="bl" rotWithShape="0"/>
              </a:effectLst>
            </p:spPr>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14400" eaLnBrk="0" fontAlgn="base" latinLnBrk="0" hangingPunct="0">
                  <a:lnSpc>
                    <a:spcPct val="120000"/>
                  </a:lnSpc>
                  <a:spcBef>
                    <a:spcPct val="0"/>
                  </a:spcBef>
                  <a:spcAft>
                    <a:spcPct val="0"/>
                  </a:spcAft>
                  <a:buClrTx/>
                  <a:buSzTx/>
                  <a:buFontTx/>
                  <a:buNone/>
                  <a:defRPr/>
                </a:pPr>
                <a:endParaRPr kumimoji="0" lang="zh-CN" altLang="en-US" sz="3600" b="0" i="0" u="none" strike="noStrike" kern="0" cap="none" spc="0" normalizeH="0" baseline="0" noProof="0" dirty="0">
                  <a:ln>
                    <a:noFill/>
                  </a:ln>
                  <a:solidFill>
                    <a:srgbClr val="000000"/>
                  </a:solidFill>
                  <a:effectLst/>
                  <a:uLnTx/>
                  <a:uFillTx/>
                  <a:latin typeface="Arial"/>
                  <a:ea typeface="微软雅黑"/>
                  <a:cs typeface="+mn-ea"/>
                  <a:sym typeface="Arial"/>
                </a:endParaRPr>
              </a:p>
            </p:txBody>
          </p:sp>
          <p:sp>
            <p:nvSpPr>
              <p:cNvPr id="11" name="文本"/>
              <p:cNvSpPr/>
              <p:nvPr>
                <p:custDataLst>
                  <p:tags r:id="rId4"/>
                </p:custDataLst>
              </p:nvPr>
            </p:nvSpPr>
            <p:spPr>
              <a:xfrm flipV="1">
                <a:off x="5558177" y="3071799"/>
                <a:ext cx="1085627" cy="1037525"/>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grpFill/>
              <a:ln w="12700" cap="flat" cmpd="sng" algn="ctr">
                <a:noFill/>
                <a:prstDash val="solid"/>
              </a:ln>
              <a:effectLst>
                <a:reflection blurRad="6350" stA="52000" endA="300" endPos="35000" dir="5400000" sy="-100000" algn="bl" rotWithShape="0"/>
              </a:effectLst>
            </p:spPr>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14400" eaLnBrk="0" fontAlgn="base" latinLnBrk="0" hangingPunct="0">
                  <a:lnSpc>
                    <a:spcPct val="120000"/>
                  </a:lnSpc>
                  <a:spcBef>
                    <a:spcPct val="0"/>
                  </a:spcBef>
                  <a:spcAft>
                    <a:spcPct val="0"/>
                  </a:spcAft>
                  <a:buClrTx/>
                  <a:buSzTx/>
                  <a:buFontTx/>
                  <a:buNone/>
                  <a:defRPr/>
                </a:pPr>
                <a:endParaRPr kumimoji="0" lang="zh-CN" altLang="en-US" sz="3600" b="0" i="0" u="none" strike="noStrike" kern="0" cap="none" spc="0" normalizeH="0" baseline="0" noProof="0" dirty="0">
                  <a:ln>
                    <a:noFill/>
                  </a:ln>
                  <a:solidFill>
                    <a:srgbClr val="000000"/>
                  </a:solidFill>
                  <a:effectLst/>
                  <a:uLnTx/>
                  <a:uFillTx/>
                  <a:latin typeface="Arial"/>
                  <a:ea typeface="微软雅黑"/>
                  <a:cs typeface="+mn-ea"/>
                  <a:sym typeface="Arial"/>
                </a:endParaRPr>
              </a:p>
            </p:txBody>
          </p:sp>
        </p:grpSp>
        <p:grpSp>
          <p:nvGrpSpPr>
            <p:cNvPr id="3" name="组合 2"/>
            <p:cNvGrpSpPr/>
            <p:nvPr/>
          </p:nvGrpSpPr>
          <p:grpSpPr>
            <a:xfrm>
              <a:off x="8829730" y="1773897"/>
              <a:ext cx="3112564" cy="1235483"/>
              <a:chOff x="8077884" y="1816290"/>
              <a:chExt cx="3112564" cy="1235483"/>
            </a:xfrm>
          </p:grpSpPr>
          <p:sp>
            <p:nvSpPr>
              <p:cNvPr id="17" name="文本"/>
              <p:cNvSpPr txBox="1"/>
              <p:nvPr/>
            </p:nvSpPr>
            <p:spPr>
              <a:xfrm>
                <a:off x="8081775" y="1816290"/>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18" name="文本框 17"/>
              <p:cNvSpPr txBox="1"/>
              <p:nvPr/>
            </p:nvSpPr>
            <p:spPr>
              <a:xfrm flipH="1">
                <a:off x="8077884" y="2128443"/>
                <a:ext cx="3112564" cy="923330"/>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a:t>
                </a:r>
              </a:p>
            </p:txBody>
          </p:sp>
        </p:grpSp>
        <p:grpSp>
          <p:nvGrpSpPr>
            <p:cNvPr id="19" name="组合 18"/>
            <p:cNvGrpSpPr/>
            <p:nvPr/>
          </p:nvGrpSpPr>
          <p:grpSpPr>
            <a:xfrm flipH="1">
              <a:off x="143116" y="1773897"/>
              <a:ext cx="3112564" cy="1235483"/>
              <a:chOff x="8077884" y="1816290"/>
              <a:chExt cx="3112564" cy="1235483"/>
            </a:xfrm>
          </p:grpSpPr>
          <p:sp>
            <p:nvSpPr>
              <p:cNvPr id="20" name="文本"/>
              <p:cNvSpPr txBox="1"/>
              <p:nvPr/>
            </p:nvSpPr>
            <p:spPr>
              <a:xfrm>
                <a:off x="8081775" y="1816290"/>
                <a:ext cx="2236510" cy="400110"/>
              </a:xfrm>
              <a:prstGeom prst="rect">
                <a:avLst/>
              </a:prstGeom>
              <a:noFill/>
            </p:spPr>
            <p:txBody>
              <a:bodyPr wrap="none" rtlCol="0">
                <a:spAutoFit/>
              </a:bodyPr>
              <a:lstStyle/>
              <a:p>
                <a:pPr algn="r"/>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21" name="文本框 20"/>
              <p:cNvSpPr txBox="1"/>
              <p:nvPr/>
            </p:nvSpPr>
            <p:spPr>
              <a:xfrm flipH="1">
                <a:off x="8077884" y="2128443"/>
                <a:ext cx="3112564" cy="923330"/>
              </a:xfrm>
              <a:prstGeom prst="rect">
                <a:avLst/>
              </a:prstGeom>
              <a:noFill/>
            </p:spPr>
            <p:txBody>
              <a:bodyPr wrap="square">
                <a:spAutoFit/>
              </a:bodyPr>
              <a:lstStyle/>
              <a:p>
                <a:pPr algn="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a:t>
                </a:r>
              </a:p>
            </p:txBody>
          </p:sp>
        </p:grpSp>
        <p:grpSp>
          <p:nvGrpSpPr>
            <p:cNvPr id="4" name="组合 3"/>
            <p:cNvGrpSpPr/>
            <p:nvPr/>
          </p:nvGrpSpPr>
          <p:grpSpPr>
            <a:xfrm>
              <a:off x="1414507" y="4683994"/>
              <a:ext cx="9362984" cy="949006"/>
              <a:chOff x="1414507" y="3374053"/>
              <a:chExt cx="9362984" cy="949006"/>
            </a:xfrm>
          </p:grpSpPr>
          <p:sp>
            <p:nvSpPr>
              <p:cNvPr id="22" name="文本"/>
              <p:cNvSpPr txBox="1"/>
              <p:nvPr/>
            </p:nvSpPr>
            <p:spPr>
              <a:xfrm flipH="1">
                <a:off x="5495509" y="3374053"/>
                <a:ext cx="1200981" cy="395305"/>
              </a:xfrm>
              <a:prstGeom prst="rect">
                <a:avLst/>
              </a:prstGeom>
              <a:noFill/>
            </p:spPr>
            <p:txBody>
              <a:bodyPr wrap="none" lIns="86683" tIns="43341" rIns="86683" bIns="43341" rtlCol="0">
                <a:spAutoFit/>
              </a:bodyPr>
              <a:lstStyle/>
              <a:p>
                <a:pPr algn="ctr"/>
                <a:r>
                  <a:rPr lang="zh-CN" altLang="en-US" sz="2000" b="1" dirty="0">
                    <a:solidFill>
                      <a:prstClr val="black"/>
                    </a:solidFill>
                    <a:latin typeface="Arial"/>
                    <a:ea typeface="微软雅黑"/>
                    <a:cs typeface="+mn-ea"/>
                    <a:sym typeface="Arial"/>
                  </a:rPr>
                  <a:t>毕业答辩</a:t>
                </a:r>
              </a:p>
            </p:txBody>
          </p:sp>
          <p:sp>
            <p:nvSpPr>
              <p:cNvPr id="23" name="文本框 22"/>
              <p:cNvSpPr txBox="1"/>
              <p:nvPr/>
            </p:nvSpPr>
            <p:spPr>
              <a:xfrm flipH="1">
                <a:off x="1414507" y="3709365"/>
                <a:ext cx="9362984" cy="613694"/>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本内容，简洁直抓主题无需输入多在此输入你的文本在此输入你的文本内容，简洁直抓主题无需输入多在此输入你的文本内容直在此输入多在此输入你的文本内容直</a:t>
                </a: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研究成果与应用</a:t>
              </a:r>
            </a:p>
          </p:txBody>
        </p:sp>
      </p:grpSp>
      <p:grpSp>
        <p:nvGrpSpPr>
          <p:cNvPr id="60" name="组合 59"/>
          <p:cNvGrpSpPr/>
          <p:nvPr/>
        </p:nvGrpSpPr>
        <p:grpSpPr>
          <a:xfrm>
            <a:off x="916940" y="1455801"/>
            <a:ext cx="10361285" cy="4637559"/>
            <a:chOff x="916940" y="1526823"/>
            <a:chExt cx="10361285" cy="4637559"/>
          </a:xfrm>
        </p:grpSpPr>
        <p:sp>
          <p:nvSpPr>
            <p:cNvPr id="46" name="矩形 45"/>
            <p:cNvSpPr/>
            <p:nvPr/>
          </p:nvSpPr>
          <p:spPr>
            <a:xfrm>
              <a:off x="916940" y="1526823"/>
              <a:ext cx="3848870" cy="2325813"/>
            </a:xfrm>
            <a:prstGeom prst="rect">
              <a:avLst/>
            </a:prstGeom>
            <a:blipFill dpi="0" rotWithShape="1">
              <a:blip r:embed="rId2" cstate="print">
                <a:extLst>
                  <a:ext uri="{28A0092B-C50C-407E-A947-70E740481C1C}">
                    <a14:useLocalDpi xmlns:a14="http://schemas.microsoft.com/office/drawing/2010/main" val="0"/>
                  </a:ext>
                </a:extLst>
              </a:blip>
              <a:srcRect/>
              <a:stretch>
                <a:fillRect t="-5162" b="-5162"/>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ffectLst/>
                <a:latin typeface="Arial"/>
                <a:ea typeface="微软雅黑"/>
                <a:sym typeface="Arial"/>
              </a:endParaRPr>
            </a:p>
          </p:txBody>
        </p:sp>
        <p:sp>
          <p:nvSpPr>
            <p:cNvPr id="47" name="矩形 46"/>
            <p:cNvSpPr/>
            <p:nvPr/>
          </p:nvSpPr>
          <p:spPr>
            <a:xfrm>
              <a:off x="4921938" y="1535552"/>
              <a:ext cx="6356287" cy="2309027"/>
            </a:xfrm>
            <a:prstGeom prst="rect">
              <a:avLst/>
            </a:prstGeom>
            <a:solidFill>
              <a:srgbClr val="59595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2" name="组合 1"/>
            <p:cNvGrpSpPr/>
            <p:nvPr/>
          </p:nvGrpSpPr>
          <p:grpSpPr>
            <a:xfrm>
              <a:off x="5389139" y="1923463"/>
              <a:ext cx="5475035" cy="1564881"/>
              <a:chOff x="5767875" y="2427202"/>
              <a:chExt cx="5475035" cy="1564881"/>
            </a:xfrm>
          </p:grpSpPr>
          <p:sp>
            <p:nvSpPr>
              <p:cNvPr id="51" name="文本"/>
              <p:cNvSpPr txBox="1"/>
              <p:nvPr/>
            </p:nvSpPr>
            <p:spPr>
              <a:xfrm>
                <a:off x="5767876" y="2427202"/>
                <a:ext cx="2236510" cy="400110"/>
              </a:xfrm>
              <a:prstGeom prst="rect">
                <a:avLst/>
              </a:prstGeom>
              <a:noFill/>
            </p:spPr>
            <p:txBody>
              <a:bodyPr wrap="none" rtlCol="0">
                <a:spAutoFit/>
              </a:bodyPr>
              <a:lstStyle/>
              <a:p>
                <a:r>
                  <a:rPr lang="zh-CN" altLang="en-US" sz="2000" b="1" dirty="0">
                    <a:solidFill>
                      <a:schemeClr val="bg1"/>
                    </a:solidFill>
                    <a:latin typeface="Arial"/>
                    <a:ea typeface="微软雅黑"/>
                    <a:cs typeface="+mn-ea"/>
                    <a:sym typeface="Arial"/>
                  </a:rPr>
                  <a:t>添加页面标题内容</a:t>
                </a:r>
              </a:p>
            </p:txBody>
          </p:sp>
          <p:sp>
            <p:nvSpPr>
              <p:cNvPr id="52" name="文本框 51"/>
              <p:cNvSpPr txBox="1"/>
              <p:nvPr/>
            </p:nvSpPr>
            <p:spPr>
              <a:xfrm flipH="1">
                <a:off x="5767875" y="2791754"/>
                <a:ext cx="5475035" cy="1200329"/>
              </a:xfrm>
              <a:prstGeom prst="rect">
                <a:avLst/>
              </a:prstGeom>
              <a:noFill/>
            </p:spPr>
            <p:txBody>
              <a:bodyPr wrap="square">
                <a:spAutoFit/>
              </a:bodyPr>
              <a:lstStyle/>
              <a:p>
                <a:pPr>
                  <a:lnSpc>
                    <a:spcPct val="150000"/>
                  </a:lnSpc>
                </a:pPr>
                <a:r>
                  <a:rPr lang="zh-CN" altLang="en-US" sz="1200" dirty="0">
                    <a:solidFill>
                      <a:schemeClr val="bg1"/>
                    </a:solidFill>
                    <a:latin typeface="Arial"/>
                    <a:ea typeface="微软雅黑"/>
                    <a:sym typeface="Arial"/>
                  </a:rPr>
                  <a:t>在此输入你的文本内容，简洁直抓主题无需输入多在此输入你的文本内容，简洁直多余文本在此输入你的文本内容在此输入你的文本内容，简洁直抓主题无需输入多在此输入你的文本内容，简洁直多余文本在此输入你的文本内容，简洁直抓主题无需内容，简洁直多余文</a:t>
                </a:r>
              </a:p>
            </p:txBody>
          </p:sp>
        </p:grpSp>
        <p:grpSp>
          <p:nvGrpSpPr>
            <p:cNvPr id="4" name="组合 3"/>
            <p:cNvGrpSpPr/>
            <p:nvPr/>
          </p:nvGrpSpPr>
          <p:grpSpPr>
            <a:xfrm>
              <a:off x="1035358" y="4651900"/>
              <a:ext cx="4304092" cy="1512482"/>
              <a:chOff x="1200063" y="4651900"/>
              <a:chExt cx="4304092" cy="1512482"/>
            </a:xfrm>
          </p:grpSpPr>
          <p:sp>
            <p:nvSpPr>
              <p:cNvPr id="36" name="文本"/>
              <p:cNvSpPr/>
              <p:nvPr/>
            </p:nvSpPr>
            <p:spPr>
              <a:xfrm>
                <a:off x="1200063" y="4651900"/>
                <a:ext cx="1129708" cy="1149670"/>
              </a:xfrm>
              <a:custGeom>
                <a:avLst/>
                <a:gdLst/>
                <a:ahLst/>
                <a:cxnLst>
                  <a:cxn ang="3">
                    <a:pos x="hc" y="t"/>
                  </a:cxn>
                  <a:cxn ang="cd2">
                    <a:pos x="l" y="vc"/>
                  </a:cxn>
                  <a:cxn ang="cd4">
                    <a:pos x="hc" y="b"/>
                  </a:cxn>
                  <a:cxn ang="0">
                    <a:pos x="r" y="vc"/>
                  </a:cxn>
                </a:cxnLst>
                <a:rect l="l" t="t" r="r" b="b"/>
                <a:pathLst>
                  <a:path w="2993" h="3046">
                    <a:moveTo>
                      <a:pt x="914" y="1797"/>
                    </a:moveTo>
                    <a:lnTo>
                      <a:pt x="1289" y="2170"/>
                    </a:lnTo>
                    <a:cubicBezTo>
                      <a:pt x="1289" y="2170"/>
                      <a:pt x="1289" y="2170"/>
                      <a:pt x="445" y="2977"/>
                    </a:cubicBezTo>
                    <a:cubicBezTo>
                      <a:pt x="351" y="3070"/>
                      <a:pt x="164" y="3070"/>
                      <a:pt x="70" y="2977"/>
                    </a:cubicBezTo>
                    <a:cubicBezTo>
                      <a:pt x="-23" y="2853"/>
                      <a:pt x="-23" y="2697"/>
                      <a:pt x="70" y="2604"/>
                    </a:cubicBezTo>
                    <a:cubicBezTo>
                      <a:pt x="70" y="2604"/>
                      <a:pt x="70" y="2604"/>
                      <a:pt x="914" y="1797"/>
                    </a:cubicBezTo>
                    <a:close/>
                    <a:moveTo>
                      <a:pt x="2061" y="248"/>
                    </a:moveTo>
                    <a:cubicBezTo>
                      <a:pt x="1689" y="248"/>
                      <a:pt x="1379" y="559"/>
                      <a:pt x="1379" y="932"/>
                    </a:cubicBezTo>
                    <a:cubicBezTo>
                      <a:pt x="1379" y="1304"/>
                      <a:pt x="1689" y="1584"/>
                      <a:pt x="2061" y="1584"/>
                    </a:cubicBezTo>
                    <a:cubicBezTo>
                      <a:pt x="2434" y="1584"/>
                      <a:pt x="2744" y="1304"/>
                      <a:pt x="2744" y="932"/>
                    </a:cubicBezTo>
                    <a:cubicBezTo>
                      <a:pt x="2744" y="559"/>
                      <a:pt x="2434" y="248"/>
                      <a:pt x="2061" y="248"/>
                    </a:cubicBezTo>
                    <a:close/>
                    <a:moveTo>
                      <a:pt x="2061" y="0"/>
                    </a:moveTo>
                    <a:cubicBezTo>
                      <a:pt x="2589" y="0"/>
                      <a:pt x="2993" y="404"/>
                      <a:pt x="2993" y="932"/>
                    </a:cubicBezTo>
                    <a:cubicBezTo>
                      <a:pt x="2993" y="1459"/>
                      <a:pt x="2589" y="1863"/>
                      <a:pt x="2061" y="1863"/>
                    </a:cubicBezTo>
                    <a:cubicBezTo>
                      <a:pt x="1888" y="1863"/>
                      <a:pt x="1729" y="1820"/>
                      <a:pt x="1592" y="1742"/>
                    </a:cubicBezTo>
                    <a:lnTo>
                      <a:pt x="1588" y="1740"/>
                    </a:lnTo>
                    <a:lnTo>
                      <a:pt x="1314" y="1994"/>
                    </a:lnTo>
                    <a:lnTo>
                      <a:pt x="1092" y="1771"/>
                    </a:lnTo>
                    <a:lnTo>
                      <a:pt x="1348" y="1541"/>
                    </a:lnTo>
                    <a:lnTo>
                      <a:pt x="1339" y="1530"/>
                    </a:lnTo>
                    <a:cubicBezTo>
                      <a:pt x="1208" y="1370"/>
                      <a:pt x="1131" y="1162"/>
                      <a:pt x="1131" y="932"/>
                    </a:cubicBezTo>
                    <a:cubicBezTo>
                      <a:pt x="1131" y="404"/>
                      <a:pt x="1534" y="0"/>
                      <a:pt x="2061"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3" name="组合 2"/>
              <p:cNvGrpSpPr/>
              <p:nvPr/>
            </p:nvGrpSpPr>
            <p:grpSpPr>
              <a:xfrm>
                <a:off x="2493829" y="4651900"/>
                <a:ext cx="3010326" cy="1512482"/>
                <a:chOff x="8077884" y="1816290"/>
                <a:chExt cx="3010326" cy="1512482"/>
              </a:xfrm>
            </p:grpSpPr>
            <p:sp>
              <p:nvSpPr>
                <p:cNvPr id="53" name="文本"/>
                <p:cNvSpPr txBox="1"/>
                <p:nvPr/>
              </p:nvSpPr>
              <p:spPr>
                <a:xfrm>
                  <a:off x="8081775" y="1816290"/>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54" name="文本框 53"/>
                <p:cNvSpPr txBox="1"/>
                <p:nvPr/>
              </p:nvSpPr>
              <p:spPr>
                <a:xfrm flipH="1">
                  <a:off x="8077884" y="2128443"/>
                  <a:ext cx="3010326" cy="1200329"/>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在此输入你的文本内容，简洁直抓主题无需输入多在此输入你的文本内容，简在此输入你的文本内容，简洁直抓主题无需输入你的文本内容，简洁直多余文本</a:t>
                  </a:r>
                </a:p>
              </p:txBody>
            </p:sp>
          </p:grpSp>
        </p:grpSp>
        <p:grpSp>
          <p:nvGrpSpPr>
            <p:cNvPr id="55" name="组合 54"/>
            <p:cNvGrpSpPr/>
            <p:nvPr/>
          </p:nvGrpSpPr>
          <p:grpSpPr>
            <a:xfrm>
              <a:off x="6974133" y="4651900"/>
              <a:ext cx="4304092" cy="1512482"/>
              <a:chOff x="1200063" y="4651900"/>
              <a:chExt cx="4304092" cy="1512482"/>
            </a:xfrm>
          </p:grpSpPr>
          <p:sp>
            <p:nvSpPr>
              <p:cNvPr id="56" name="文本"/>
              <p:cNvSpPr/>
              <p:nvPr/>
            </p:nvSpPr>
            <p:spPr>
              <a:xfrm>
                <a:off x="1200063" y="4651900"/>
                <a:ext cx="1129708" cy="1149670"/>
              </a:xfrm>
              <a:custGeom>
                <a:avLst/>
                <a:gdLst/>
                <a:ahLst/>
                <a:cxnLst>
                  <a:cxn ang="3">
                    <a:pos x="hc" y="t"/>
                  </a:cxn>
                  <a:cxn ang="cd2">
                    <a:pos x="l" y="vc"/>
                  </a:cxn>
                  <a:cxn ang="cd4">
                    <a:pos x="hc" y="b"/>
                  </a:cxn>
                  <a:cxn ang="0">
                    <a:pos x="r" y="vc"/>
                  </a:cxn>
                </a:cxnLst>
                <a:rect l="l" t="t" r="r" b="b"/>
                <a:pathLst>
                  <a:path w="2993" h="3046">
                    <a:moveTo>
                      <a:pt x="914" y="1797"/>
                    </a:moveTo>
                    <a:lnTo>
                      <a:pt x="1289" y="2170"/>
                    </a:lnTo>
                    <a:cubicBezTo>
                      <a:pt x="1289" y="2170"/>
                      <a:pt x="1289" y="2170"/>
                      <a:pt x="445" y="2977"/>
                    </a:cubicBezTo>
                    <a:cubicBezTo>
                      <a:pt x="351" y="3070"/>
                      <a:pt x="164" y="3070"/>
                      <a:pt x="70" y="2977"/>
                    </a:cubicBezTo>
                    <a:cubicBezTo>
                      <a:pt x="-23" y="2853"/>
                      <a:pt x="-23" y="2697"/>
                      <a:pt x="70" y="2604"/>
                    </a:cubicBezTo>
                    <a:cubicBezTo>
                      <a:pt x="70" y="2604"/>
                      <a:pt x="70" y="2604"/>
                      <a:pt x="914" y="1797"/>
                    </a:cubicBezTo>
                    <a:close/>
                    <a:moveTo>
                      <a:pt x="2061" y="248"/>
                    </a:moveTo>
                    <a:cubicBezTo>
                      <a:pt x="1689" y="248"/>
                      <a:pt x="1379" y="559"/>
                      <a:pt x="1379" y="932"/>
                    </a:cubicBezTo>
                    <a:cubicBezTo>
                      <a:pt x="1379" y="1304"/>
                      <a:pt x="1689" y="1584"/>
                      <a:pt x="2061" y="1584"/>
                    </a:cubicBezTo>
                    <a:cubicBezTo>
                      <a:pt x="2434" y="1584"/>
                      <a:pt x="2744" y="1304"/>
                      <a:pt x="2744" y="932"/>
                    </a:cubicBezTo>
                    <a:cubicBezTo>
                      <a:pt x="2744" y="559"/>
                      <a:pt x="2434" y="248"/>
                      <a:pt x="2061" y="248"/>
                    </a:cubicBezTo>
                    <a:close/>
                    <a:moveTo>
                      <a:pt x="2061" y="0"/>
                    </a:moveTo>
                    <a:cubicBezTo>
                      <a:pt x="2589" y="0"/>
                      <a:pt x="2993" y="404"/>
                      <a:pt x="2993" y="932"/>
                    </a:cubicBezTo>
                    <a:cubicBezTo>
                      <a:pt x="2993" y="1459"/>
                      <a:pt x="2589" y="1863"/>
                      <a:pt x="2061" y="1863"/>
                    </a:cubicBezTo>
                    <a:cubicBezTo>
                      <a:pt x="1888" y="1863"/>
                      <a:pt x="1729" y="1820"/>
                      <a:pt x="1592" y="1742"/>
                    </a:cubicBezTo>
                    <a:lnTo>
                      <a:pt x="1588" y="1740"/>
                    </a:lnTo>
                    <a:lnTo>
                      <a:pt x="1314" y="1994"/>
                    </a:lnTo>
                    <a:lnTo>
                      <a:pt x="1092" y="1771"/>
                    </a:lnTo>
                    <a:lnTo>
                      <a:pt x="1348" y="1541"/>
                    </a:lnTo>
                    <a:lnTo>
                      <a:pt x="1339" y="1530"/>
                    </a:lnTo>
                    <a:cubicBezTo>
                      <a:pt x="1208" y="1370"/>
                      <a:pt x="1131" y="1162"/>
                      <a:pt x="1131" y="932"/>
                    </a:cubicBezTo>
                    <a:cubicBezTo>
                      <a:pt x="1131" y="404"/>
                      <a:pt x="1534" y="0"/>
                      <a:pt x="2061"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57" name="组合 56"/>
              <p:cNvGrpSpPr/>
              <p:nvPr/>
            </p:nvGrpSpPr>
            <p:grpSpPr>
              <a:xfrm>
                <a:off x="2493829" y="4651900"/>
                <a:ext cx="3010326" cy="1512482"/>
                <a:chOff x="8077884" y="1816290"/>
                <a:chExt cx="3010326" cy="1512482"/>
              </a:xfrm>
            </p:grpSpPr>
            <p:sp>
              <p:nvSpPr>
                <p:cNvPr id="58" name="文本"/>
                <p:cNvSpPr txBox="1"/>
                <p:nvPr/>
              </p:nvSpPr>
              <p:spPr>
                <a:xfrm>
                  <a:off x="8081775" y="1816290"/>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59" name="文本框 58"/>
                <p:cNvSpPr txBox="1"/>
                <p:nvPr/>
              </p:nvSpPr>
              <p:spPr>
                <a:xfrm flipH="1">
                  <a:off x="8077884" y="2128443"/>
                  <a:ext cx="3010326" cy="1200329"/>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在此输入你的文本内容，简洁直抓主题无需输入多在此输入你的文本内容，简在此输入你的文本内容，简洁直抓主题无需输入你的文本内容，简洁直多余文本</a:t>
                  </a:r>
                </a:p>
              </p:txBody>
            </p:sp>
          </p:gr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研究成果与应用</a:t>
              </a:r>
            </a:p>
          </p:txBody>
        </p:sp>
      </p:grpSp>
      <p:grpSp>
        <p:nvGrpSpPr>
          <p:cNvPr id="54" name="组合 53"/>
          <p:cNvGrpSpPr/>
          <p:nvPr/>
        </p:nvGrpSpPr>
        <p:grpSpPr>
          <a:xfrm>
            <a:off x="1142259" y="1467380"/>
            <a:ext cx="9907481" cy="3972341"/>
            <a:chOff x="958789" y="1724832"/>
            <a:chExt cx="9907481" cy="3972341"/>
          </a:xfrm>
        </p:grpSpPr>
        <p:grpSp>
          <p:nvGrpSpPr>
            <p:cNvPr id="4" name="组合 3"/>
            <p:cNvGrpSpPr/>
            <p:nvPr/>
          </p:nvGrpSpPr>
          <p:grpSpPr>
            <a:xfrm flipH="1">
              <a:off x="958789" y="2711516"/>
              <a:ext cx="9907481" cy="1927602"/>
              <a:chOff x="687075" y="2436308"/>
              <a:chExt cx="9907481" cy="1927602"/>
            </a:xfrm>
          </p:grpSpPr>
          <p:cxnSp>
            <p:nvCxnSpPr>
              <p:cNvPr id="6" name="直接连接符 5"/>
              <p:cNvCxnSpPr>
                <a:endCxn id="25" idx="2"/>
              </p:cNvCxnSpPr>
              <p:nvPr/>
            </p:nvCxnSpPr>
            <p:spPr>
              <a:xfrm>
                <a:off x="687075" y="2858148"/>
                <a:ext cx="1626560" cy="1128584"/>
              </a:xfrm>
              <a:prstGeom prst="line">
                <a:avLst/>
              </a:prstGeom>
              <a:noFill/>
              <a:ln w="50800" cap="flat" cmpd="sng" algn="ctr">
                <a:solidFill>
                  <a:srgbClr val="595959"/>
                </a:solidFill>
                <a:prstDash val="solid"/>
              </a:ln>
              <a:effectLst/>
            </p:spPr>
          </p:cxnSp>
          <p:cxnSp>
            <p:nvCxnSpPr>
              <p:cNvPr id="7" name="直接连接符 6"/>
              <p:cNvCxnSpPr/>
              <p:nvPr/>
            </p:nvCxnSpPr>
            <p:spPr>
              <a:xfrm>
                <a:off x="2992725" y="4024365"/>
                <a:ext cx="690686" cy="45811"/>
              </a:xfrm>
              <a:prstGeom prst="line">
                <a:avLst/>
              </a:prstGeom>
              <a:noFill/>
              <a:ln w="50800" cap="flat" cmpd="sng" algn="ctr">
                <a:solidFill>
                  <a:srgbClr val="595959"/>
                </a:solidFill>
                <a:prstDash val="solid"/>
              </a:ln>
              <a:effectLst/>
            </p:spPr>
          </p:cxnSp>
          <p:cxnSp>
            <p:nvCxnSpPr>
              <p:cNvPr id="11" name="直接连接符 10"/>
              <p:cNvCxnSpPr/>
              <p:nvPr/>
            </p:nvCxnSpPr>
            <p:spPr>
              <a:xfrm flipV="1">
                <a:off x="3683411" y="3520446"/>
                <a:ext cx="898596" cy="549730"/>
              </a:xfrm>
              <a:prstGeom prst="line">
                <a:avLst/>
              </a:prstGeom>
              <a:noFill/>
              <a:ln w="50800" cap="flat" cmpd="sng" algn="ctr">
                <a:solidFill>
                  <a:srgbClr val="595959"/>
                </a:solidFill>
                <a:prstDash val="solid"/>
              </a:ln>
              <a:effectLst/>
            </p:spPr>
          </p:cxnSp>
          <p:cxnSp>
            <p:nvCxnSpPr>
              <p:cNvPr id="12" name="直接连接符 11"/>
              <p:cNvCxnSpPr/>
              <p:nvPr/>
            </p:nvCxnSpPr>
            <p:spPr>
              <a:xfrm>
                <a:off x="5219835" y="3439397"/>
                <a:ext cx="1277195" cy="465156"/>
              </a:xfrm>
              <a:prstGeom prst="line">
                <a:avLst/>
              </a:prstGeom>
              <a:noFill/>
              <a:ln w="50800" cap="flat" cmpd="sng" algn="ctr">
                <a:solidFill>
                  <a:srgbClr val="595959"/>
                </a:solidFill>
                <a:prstDash val="solid"/>
              </a:ln>
              <a:effectLst/>
            </p:spPr>
          </p:cxnSp>
          <p:cxnSp>
            <p:nvCxnSpPr>
              <p:cNvPr id="13" name="直接箭头连接符 12"/>
              <p:cNvCxnSpPr/>
              <p:nvPr/>
            </p:nvCxnSpPr>
            <p:spPr>
              <a:xfrm flipV="1">
                <a:off x="9085942" y="2512381"/>
                <a:ext cx="1508614" cy="105635"/>
              </a:xfrm>
              <a:prstGeom prst="straightConnector1">
                <a:avLst/>
              </a:prstGeom>
              <a:noFill/>
              <a:ln w="50800" cap="flat" cmpd="sng" algn="ctr">
                <a:solidFill>
                  <a:srgbClr val="595959"/>
                </a:solidFill>
                <a:prstDash val="solid"/>
                <a:tailEnd type="arrow"/>
              </a:ln>
              <a:effectLst/>
            </p:spPr>
          </p:cxnSp>
          <p:cxnSp>
            <p:nvCxnSpPr>
              <p:cNvPr id="14" name="直接连接符 13"/>
              <p:cNvCxnSpPr>
                <a:stCxn id="19" idx="6"/>
              </p:cNvCxnSpPr>
              <p:nvPr/>
            </p:nvCxnSpPr>
            <p:spPr>
              <a:xfrm flipV="1">
                <a:off x="7176120" y="3134579"/>
                <a:ext cx="1271194" cy="889786"/>
              </a:xfrm>
              <a:prstGeom prst="line">
                <a:avLst/>
              </a:prstGeom>
              <a:noFill/>
              <a:ln w="50800" cap="flat" cmpd="sng" algn="ctr">
                <a:solidFill>
                  <a:srgbClr val="595959"/>
                </a:solidFill>
                <a:prstDash val="solid"/>
              </a:ln>
              <a:effectLst/>
            </p:spPr>
          </p:cxnSp>
          <p:sp>
            <p:nvSpPr>
              <p:cNvPr id="16" name="椭圆 15"/>
              <p:cNvSpPr/>
              <p:nvPr/>
            </p:nvSpPr>
            <p:spPr>
              <a:xfrm>
                <a:off x="8328248" y="2436308"/>
                <a:ext cx="843680" cy="843680"/>
              </a:xfrm>
              <a:prstGeom prst="ellipse">
                <a:avLst/>
              </a:prstGeom>
              <a:solidFill>
                <a:srgbClr val="595959"/>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dirty="0">
                    <a:ln>
                      <a:noFill/>
                    </a:ln>
                    <a:solidFill>
                      <a:srgbClr val="FFFFFF"/>
                    </a:solidFill>
                    <a:effectLst/>
                    <a:uLnTx/>
                    <a:uFillTx/>
                    <a:latin typeface="Arial"/>
                    <a:ea typeface="微软雅黑"/>
                    <a:cs typeface="+mn-ea"/>
                    <a:sym typeface="Arial"/>
                  </a:rPr>
                  <a:t>01</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ea"/>
                  <a:sym typeface="Arial"/>
                </a:endParaRPr>
              </a:p>
            </p:txBody>
          </p:sp>
          <p:sp>
            <p:nvSpPr>
              <p:cNvPr id="19" name="椭圆 18"/>
              <p:cNvSpPr/>
              <p:nvPr/>
            </p:nvSpPr>
            <p:spPr>
              <a:xfrm>
                <a:off x="6497030" y="3684820"/>
                <a:ext cx="679090" cy="679090"/>
              </a:xfrm>
              <a:prstGeom prst="ellipse">
                <a:avLst/>
              </a:prstGeom>
              <a:solidFill>
                <a:srgbClr val="595959"/>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dirty="0">
                    <a:ln>
                      <a:noFill/>
                    </a:ln>
                    <a:solidFill>
                      <a:srgbClr val="FFFFFF"/>
                    </a:solidFill>
                    <a:effectLst/>
                    <a:uLnTx/>
                    <a:uFillTx/>
                    <a:latin typeface="Arial"/>
                    <a:ea typeface="微软雅黑"/>
                    <a:cs typeface="+mn-ea"/>
                    <a:sym typeface="Arial"/>
                  </a:rPr>
                  <a:t>02</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ea"/>
                  <a:sym typeface="Arial"/>
                </a:endParaRPr>
              </a:p>
            </p:txBody>
          </p:sp>
          <p:sp>
            <p:nvSpPr>
              <p:cNvPr id="22" name="椭圆 21"/>
              <p:cNvSpPr/>
              <p:nvPr/>
            </p:nvSpPr>
            <p:spPr>
              <a:xfrm>
                <a:off x="4540745" y="3005730"/>
                <a:ext cx="679090" cy="679090"/>
              </a:xfrm>
              <a:prstGeom prst="ellipse">
                <a:avLst/>
              </a:prstGeom>
              <a:solidFill>
                <a:srgbClr val="595959"/>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dirty="0">
                    <a:ln>
                      <a:noFill/>
                    </a:ln>
                    <a:solidFill>
                      <a:srgbClr val="FFFFFF"/>
                    </a:solidFill>
                    <a:effectLst/>
                    <a:uLnTx/>
                    <a:uFillTx/>
                    <a:latin typeface="Arial"/>
                    <a:ea typeface="微软雅黑"/>
                    <a:cs typeface="+mn-ea"/>
                    <a:sym typeface="Arial"/>
                  </a:rPr>
                  <a:t>03</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ea"/>
                  <a:sym typeface="Arial"/>
                </a:endParaRPr>
              </a:p>
            </p:txBody>
          </p:sp>
          <p:sp>
            <p:nvSpPr>
              <p:cNvPr id="25" name="椭圆 24"/>
              <p:cNvSpPr/>
              <p:nvPr/>
            </p:nvSpPr>
            <p:spPr>
              <a:xfrm>
                <a:off x="2313635" y="3647187"/>
                <a:ext cx="679090" cy="679090"/>
              </a:xfrm>
              <a:prstGeom prst="ellipse">
                <a:avLst/>
              </a:prstGeom>
              <a:solidFill>
                <a:srgbClr val="595959"/>
              </a:solidFill>
              <a:ln w="25400" cap="flat" cmpd="sng" algn="ctr">
                <a:no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dirty="0">
                    <a:ln>
                      <a:noFill/>
                    </a:ln>
                    <a:solidFill>
                      <a:srgbClr val="FFFFFF"/>
                    </a:solidFill>
                    <a:effectLst/>
                    <a:uLnTx/>
                    <a:uFillTx/>
                    <a:latin typeface="Arial"/>
                    <a:ea typeface="微软雅黑"/>
                    <a:cs typeface="+mn-ea"/>
                    <a:sym typeface="Arial"/>
                  </a:rPr>
                  <a:t>04</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ea"/>
                  <a:sym typeface="Arial"/>
                </a:endParaRPr>
              </a:p>
            </p:txBody>
          </p:sp>
        </p:grpSp>
        <p:grpSp>
          <p:nvGrpSpPr>
            <p:cNvPr id="44" name="组合 43"/>
            <p:cNvGrpSpPr/>
            <p:nvPr/>
          </p:nvGrpSpPr>
          <p:grpSpPr>
            <a:xfrm>
              <a:off x="1410917" y="3686452"/>
              <a:ext cx="2538846" cy="1535641"/>
              <a:chOff x="4826576" y="3172889"/>
              <a:chExt cx="2538846" cy="1535641"/>
            </a:xfrm>
          </p:grpSpPr>
          <p:sp>
            <p:nvSpPr>
              <p:cNvPr id="42" name="文本"/>
              <p:cNvSpPr txBox="1"/>
              <p:nvPr/>
            </p:nvSpPr>
            <p:spPr>
              <a:xfrm flipH="1">
                <a:off x="5495509" y="3172889"/>
                <a:ext cx="1200981" cy="395305"/>
              </a:xfrm>
              <a:prstGeom prst="rect">
                <a:avLst/>
              </a:prstGeom>
              <a:noFill/>
            </p:spPr>
            <p:txBody>
              <a:bodyPr wrap="none" lIns="86683" tIns="43341" rIns="86683" bIns="43341" rtlCol="0">
                <a:spAutoFit/>
              </a:bodyPr>
              <a:lstStyle/>
              <a:p>
                <a:pPr algn="ctr"/>
                <a:r>
                  <a:rPr lang="zh-CN" altLang="en-US" sz="2000" b="1" dirty="0">
                    <a:solidFill>
                      <a:prstClr val="black"/>
                    </a:solidFill>
                    <a:latin typeface="Arial"/>
                    <a:ea typeface="微软雅黑"/>
                    <a:cs typeface="+mn-ea"/>
                    <a:sym typeface="Arial"/>
                  </a:rPr>
                  <a:t>毕业答辩</a:t>
                </a:r>
              </a:p>
            </p:txBody>
          </p:sp>
          <p:sp>
            <p:nvSpPr>
              <p:cNvPr id="43" name="文本框 42"/>
              <p:cNvSpPr txBox="1"/>
              <p:nvPr/>
            </p:nvSpPr>
            <p:spPr>
              <a:xfrm flipH="1">
                <a:off x="4826576" y="3508201"/>
                <a:ext cx="2538846" cy="1200329"/>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在此输入你的文本内容，简洁直抓主题无需输入多在此输入你的文本内容直在此输入你的文本内容，简洁直抓主题无需</a:t>
                </a:r>
              </a:p>
            </p:txBody>
          </p:sp>
        </p:grpSp>
        <p:grpSp>
          <p:nvGrpSpPr>
            <p:cNvPr id="45" name="组合 44"/>
            <p:cNvGrpSpPr/>
            <p:nvPr/>
          </p:nvGrpSpPr>
          <p:grpSpPr>
            <a:xfrm>
              <a:off x="3455119" y="1993480"/>
              <a:ext cx="2538846" cy="1535641"/>
              <a:chOff x="4826576" y="3172889"/>
              <a:chExt cx="2538846" cy="1535641"/>
            </a:xfrm>
          </p:grpSpPr>
          <p:sp>
            <p:nvSpPr>
              <p:cNvPr id="46" name="文本"/>
              <p:cNvSpPr txBox="1"/>
              <p:nvPr/>
            </p:nvSpPr>
            <p:spPr>
              <a:xfrm flipH="1">
                <a:off x="5495509" y="3172889"/>
                <a:ext cx="1200981" cy="395305"/>
              </a:xfrm>
              <a:prstGeom prst="rect">
                <a:avLst/>
              </a:prstGeom>
              <a:noFill/>
            </p:spPr>
            <p:txBody>
              <a:bodyPr wrap="none" lIns="86683" tIns="43341" rIns="86683" bIns="43341" rtlCol="0">
                <a:spAutoFit/>
              </a:bodyPr>
              <a:lstStyle/>
              <a:p>
                <a:pPr algn="ctr"/>
                <a:r>
                  <a:rPr lang="zh-CN" altLang="en-US" sz="2000" b="1" dirty="0">
                    <a:solidFill>
                      <a:prstClr val="black"/>
                    </a:solidFill>
                    <a:latin typeface="Arial"/>
                    <a:ea typeface="微软雅黑"/>
                    <a:cs typeface="+mn-ea"/>
                    <a:sym typeface="Arial"/>
                  </a:rPr>
                  <a:t>毕业答辩</a:t>
                </a:r>
              </a:p>
            </p:txBody>
          </p:sp>
          <p:sp>
            <p:nvSpPr>
              <p:cNvPr id="47" name="文本框 46"/>
              <p:cNvSpPr txBox="1"/>
              <p:nvPr/>
            </p:nvSpPr>
            <p:spPr>
              <a:xfrm flipH="1">
                <a:off x="4826576" y="3508201"/>
                <a:ext cx="2538846" cy="1200329"/>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在此输入你的文本内容，简洁直抓主题无需输入多在此输入你的文本内容直在此输入你的文本内容，简洁直抓主题无需</a:t>
                </a:r>
              </a:p>
            </p:txBody>
          </p:sp>
        </p:grpSp>
        <p:grpSp>
          <p:nvGrpSpPr>
            <p:cNvPr id="48" name="组合 47"/>
            <p:cNvGrpSpPr/>
            <p:nvPr/>
          </p:nvGrpSpPr>
          <p:grpSpPr>
            <a:xfrm>
              <a:off x="5331088" y="4161532"/>
              <a:ext cx="2538846" cy="1535641"/>
              <a:chOff x="4826576" y="3172889"/>
              <a:chExt cx="2538846" cy="1535641"/>
            </a:xfrm>
          </p:grpSpPr>
          <p:sp>
            <p:nvSpPr>
              <p:cNvPr id="49" name="文本"/>
              <p:cNvSpPr txBox="1"/>
              <p:nvPr/>
            </p:nvSpPr>
            <p:spPr>
              <a:xfrm flipH="1">
                <a:off x="5495509" y="3172889"/>
                <a:ext cx="1200981" cy="395305"/>
              </a:xfrm>
              <a:prstGeom prst="rect">
                <a:avLst/>
              </a:prstGeom>
              <a:noFill/>
            </p:spPr>
            <p:txBody>
              <a:bodyPr wrap="none" lIns="86683" tIns="43341" rIns="86683" bIns="43341" rtlCol="0">
                <a:spAutoFit/>
              </a:bodyPr>
              <a:lstStyle/>
              <a:p>
                <a:pPr algn="ctr"/>
                <a:r>
                  <a:rPr lang="zh-CN" altLang="en-US" sz="2000" b="1" dirty="0">
                    <a:solidFill>
                      <a:prstClr val="black"/>
                    </a:solidFill>
                    <a:latin typeface="Arial"/>
                    <a:ea typeface="微软雅黑"/>
                    <a:cs typeface="+mn-ea"/>
                    <a:sym typeface="Arial"/>
                  </a:rPr>
                  <a:t>毕业答辩</a:t>
                </a:r>
              </a:p>
            </p:txBody>
          </p:sp>
          <p:sp>
            <p:nvSpPr>
              <p:cNvPr id="50" name="文本框 49"/>
              <p:cNvSpPr txBox="1"/>
              <p:nvPr/>
            </p:nvSpPr>
            <p:spPr>
              <a:xfrm flipH="1">
                <a:off x="4826576" y="3508201"/>
                <a:ext cx="2538846" cy="1200329"/>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在此输入你的文本内容，简洁直抓主题无需输入多在此输入你的文本内容直在此输入你的文本内容，简洁直抓主题无需</a:t>
                </a:r>
              </a:p>
            </p:txBody>
          </p:sp>
        </p:grpSp>
        <p:grpSp>
          <p:nvGrpSpPr>
            <p:cNvPr id="51" name="组合 50"/>
            <p:cNvGrpSpPr/>
            <p:nvPr/>
          </p:nvGrpSpPr>
          <p:grpSpPr>
            <a:xfrm>
              <a:off x="7630742" y="1724832"/>
              <a:ext cx="2538846" cy="1535641"/>
              <a:chOff x="4826576" y="3172889"/>
              <a:chExt cx="2538846" cy="1535641"/>
            </a:xfrm>
          </p:grpSpPr>
          <p:sp>
            <p:nvSpPr>
              <p:cNvPr id="52" name="文本"/>
              <p:cNvSpPr txBox="1"/>
              <p:nvPr/>
            </p:nvSpPr>
            <p:spPr>
              <a:xfrm flipH="1">
                <a:off x="5495509" y="3172889"/>
                <a:ext cx="1200981" cy="395305"/>
              </a:xfrm>
              <a:prstGeom prst="rect">
                <a:avLst/>
              </a:prstGeom>
              <a:noFill/>
            </p:spPr>
            <p:txBody>
              <a:bodyPr wrap="none" lIns="86683" tIns="43341" rIns="86683" bIns="43341" rtlCol="0">
                <a:spAutoFit/>
              </a:bodyPr>
              <a:lstStyle/>
              <a:p>
                <a:pPr algn="ctr"/>
                <a:r>
                  <a:rPr lang="zh-CN" altLang="en-US" sz="2000" b="1" dirty="0">
                    <a:solidFill>
                      <a:prstClr val="black"/>
                    </a:solidFill>
                    <a:latin typeface="Arial"/>
                    <a:ea typeface="微软雅黑"/>
                    <a:cs typeface="+mn-ea"/>
                    <a:sym typeface="Arial"/>
                  </a:rPr>
                  <a:t>毕业答辩</a:t>
                </a:r>
              </a:p>
            </p:txBody>
          </p:sp>
          <p:sp>
            <p:nvSpPr>
              <p:cNvPr id="53" name="文本框 52"/>
              <p:cNvSpPr txBox="1"/>
              <p:nvPr/>
            </p:nvSpPr>
            <p:spPr>
              <a:xfrm flipH="1">
                <a:off x="4826576" y="3508201"/>
                <a:ext cx="2538846" cy="1200329"/>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在此输入你的文本内容，简洁直抓主题无需输入多在此输入你的文本内容直在此输入你的文本内容，简洁直抓主题无需</a:t>
                </a: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4505129"/>
            <a:ext cx="12203059" cy="2350371"/>
            <a:chOff x="2" y="3577031"/>
            <a:chExt cx="12203059" cy="3278469"/>
          </a:xfrm>
          <a:solidFill>
            <a:srgbClr val="EBEBEB"/>
          </a:solidFill>
        </p:grpSpPr>
        <p:sp>
          <p:nvSpPr>
            <p:cNvPr id="5" name="任意多边形: 形状 32"/>
            <p:cNvSpPr/>
            <p:nvPr/>
          </p:nvSpPr>
          <p:spPr bwMode="auto">
            <a:xfrm>
              <a:off x="2" y="4091604"/>
              <a:ext cx="4392654" cy="2763895"/>
            </a:xfrm>
            <a:custGeom>
              <a:avLst/>
              <a:gdLst>
                <a:gd name="connsiteX0" fmla="*/ 734800 w 2671913"/>
                <a:gd name="connsiteY0" fmla="*/ 173 h 1732232"/>
                <a:gd name="connsiteX1" fmla="*/ 1905760 w 2671913"/>
                <a:gd name="connsiteY1" fmla="*/ 927976 h 1732232"/>
                <a:gd name="connsiteX2" fmla="*/ 2658162 w 2671913"/>
                <a:gd name="connsiteY2" fmla="*/ 1723008 h 1732232"/>
                <a:gd name="connsiteX3" fmla="*/ 2671913 w 2671913"/>
                <a:gd name="connsiteY3" fmla="*/ 1732232 h 1732232"/>
                <a:gd name="connsiteX4" fmla="*/ 0 w 2671913"/>
                <a:gd name="connsiteY4" fmla="*/ 1732232 h 1732232"/>
                <a:gd name="connsiteX5" fmla="*/ 0 w 2671913"/>
                <a:gd name="connsiteY5" fmla="*/ 264113 h 1732232"/>
                <a:gd name="connsiteX6" fmla="*/ 26610 w 2671913"/>
                <a:gd name="connsiteY6" fmla="*/ 241096 h 1732232"/>
                <a:gd name="connsiteX7" fmla="*/ 577515 w 2671913"/>
                <a:gd name="connsiteY7" fmla="*/ 10911 h 1732232"/>
                <a:gd name="connsiteX8" fmla="*/ 631334 w 2671913"/>
                <a:gd name="connsiteY8" fmla="*/ 8764 h 1732232"/>
                <a:gd name="connsiteX9" fmla="*/ 734800 w 2671913"/>
                <a:gd name="connsiteY9" fmla="*/ 173 h 173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913" h="1732232">
                  <a:moveTo>
                    <a:pt x="734800" y="173"/>
                  </a:moveTo>
                  <a:cubicBezTo>
                    <a:pt x="933795" y="5005"/>
                    <a:pt x="1395559" y="116148"/>
                    <a:pt x="1905760" y="927976"/>
                  </a:cubicBezTo>
                  <a:cubicBezTo>
                    <a:pt x="1905760" y="927976"/>
                    <a:pt x="2373848" y="1513356"/>
                    <a:pt x="2658162" y="1723008"/>
                  </a:cubicBezTo>
                  <a:lnTo>
                    <a:pt x="2671913" y="1732232"/>
                  </a:lnTo>
                  <a:lnTo>
                    <a:pt x="0" y="1732232"/>
                  </a:lnTo>
                  <a:lnTo>
                    <a:pt x="0" y="264113"/>
                  </a:lnTo>
                  <a:lnTo>
                    <a:pt x="26610" y="241096"/>
                  </a:lnTo>
                  <a:cubicBezTo>
                    <a:pt x="136034" y="152692"/>
                    <a:pt x="328604" y="31046"/>
                    <a:pt x="577515" y="10911"/>
                  </a:cubicBezTo>
                  <a:cubicBezTo>
                    <a:pt x="596890" y="10911"/>
                    <a:pt x="614112" y="8764"/>
                    <a:pt x="631334" y="8764"/>
                  </a:cubicBezTo>
                  <a:cubicBezTo>
                    <a:pt x="631334" y="8764"/>
                    <a:pt x="668469" y="-1438"/>
                    <a:pt x="734800" y="1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任意多边形: 形状 35"/>
            <p:cNvSpPr/>
            <p:nvPr/>
          </p:nvSpPr>
          <p:spPr bwMode="auto">
            <a:xfrm>
              <a:off x="7051580" y="3577031"/>
              <a:ext cx="5151481" cy="3278469"/>
            </a:xfrm>
            <a:custGeom>
              <a:avLst/>
              <a:gdLst>
                <a:gd name="connsiteX0" fmla="*/ 5151481 w 5151481"/>
                <a:gd name="connsiteY0" fmla="*/ 0 h 3443866"/>
                <a:gd name="connsiteX1" fmla="*/ 5151481 w 5151481"/>
                <a:gd name="connsiteY1" fmla="*/ 3443866 h 3443866"/>
                <a:gd name="connsiteX2" fmla="*/ 0 w 5151481"/>
                <a:gd name="connsiteY2" fmla="*/ 3443866 h 3443866"/>
                <a:gd name="connsiteX3" fmla="*/ 68505 w 5151481"/>
                <a:gd name="connsiteY3" fmla="*/ 3409693 h 3443866"/>
                <a:gd name="connsiteX4" fmla="*/ 1134718 w 5151481"/>
                <a:gd name="connsiteY4" fmla="*/ 2657350 h 3443866"/>
                <a:gd name="connsiteX5" fmla="*/ 3724809 w 5151481"/>
                <a:gd name="connsiteY5" fmla="*/ 569349 h 3443866"/>
                <a:gd name="connsiteX6" fmla="*/ 5070913 w 5151481"/>
                <a:gd name="connsiteY6" fmla="*/ 13881 h 344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1481" h="3443866">
                  <a:moveTo>
                    <a:pt x="5151481" y="0"/>
                  </a:moveTo>
                  <a:lnTo>
                    <a:pt x="5151481" y="3443866"/>
                  </a:lnTo>
                  <a:lnTo>
                    <a:pt x="0" y="3443866"/>
                  </a:lnTo>
                  <a:lnTo>
                    <a:pt x="68505" y="3409693"/>
                  </a:lnTo>
                  <a:cubicBezTo>
                    <a:pt x="336371" y="3270474"/>
                    <a:pt x="763188" y="3017350"/>
                    <a:pt x="1134718" y="2657350"/>
                  </a:cubicBezTo>
                  <a:cubicBezTo>
                    <a:pt x="1134718" y="2657350"/>
                    <a:pt x="2564221" y="1073350"/>
                    <a:pt x="3724809" y="569349"/>
                  </a:cubicBezTo>
                  <a:cubicBezTo>
                    <a:pt x="4450176" y="254350"/>
                    <a:pt x="4766420" y="85600"/>
                    <a:pt x="5070913" y="1388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grpSp>
      <p:sp>
        <p:nvSpPr>
          <p:cNvPr id="7" name="矩形 6"/>
          <p:cNvSpPr/>
          <p:nvPr/>
        </p:nvSpPr>
        <p:spPr>
          <a:xfrm>
            <a:off x="851338" y="780394"/>
            <a:ext cx="10489324" cy="5297212"/>
          </a:xfrm>
          <a:prstGeom prst="rect">
            <a:avLst/>
          </a:prstGeom>
          <a:solidFill>
            <a:schemeClr val="bg1"/>
          </a:solidFill>
          <a:ln>
            <a:noFill/>
          </a:ln>
          <a:effectLst>
            <a:outerShdw blurRad="571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nvGrpSpPr>
          <p:cNvPr id="15" name="组合 14"/>
          <p:cNvGrpSpPr/>
          <p:nvPr/>
        </p:nvGrpSpPr>
        <p:grpSpPr>
          <a:xfrm>
            <a:off x="1752326" y="1860733"/>
            <a:ext cx="9145025" cy="2644396"/>
            <a:chOff x="1833606" y="1860733"/>
            <a:chExt cx="9145025" cy="2644396"/>
          </a:xfrm>
        </p:grpSpPr>
        <p:grpSp>
          <p:nvGrpSpPr>
            <p:cNvPr id="8" name="组合 7"/>
            <p:cNvGrpSpPr/>
            <p:nvPr/>
          </p:nvGrpSpPr>
          <p:grpSpPr>
            <a:xfrm>
              <a:off x="5030798" y="1860733"/>
              <a:ext cx="5947833" cy="2644396"/>
              <a:chOff x="5038210" y="2105561"/>
              <a:chExt cx="5947833" cy="2644396"/>
            </a:xfrm>
          </p:grpSpPr>
          <p:sp>
            <p:nvSpPr>
              <p:cNvPr id="9" name="文本框 8"/>
              <p:cNvSpPr txBox="1"/>
              <p:nvPr/>
            </p:nvSpPr>
            <p:spPr>
              <a:xfrm>
                <a:off x="5058530" y="2105561"/>
                <a:ext cx="2730321" cy="1323439"/>
              </a:xfrm>
              <a:prstGeom prst="rect">
                <a:avLst/>
              </a:prstGeom>
              <a:noFill/>
            </p:spPr>
            <p:txBody>
              <a:bodyPr wrap="square" rtlCol="0">
                <a:spAutoFit/>
              </a:bodyPr>
              <a:lstStyle/>
              <a:p>
                <a:pPr>
                  <a:defRPr/>
                </a:pPr>
                <a:r>
                  <a:rPr lang="en-US" altLang="zh-CN" sz="3200" dirty="0">
                    <a:solidFill>
                      <a:schemeClr val="tx1">
                        <a:lumMod val="75000"/>
                        <a:lumOff val="25000"/>
                      </a:schemeClr>
                    </a:solidFill>
                    <a:latin typeface="Arial"/>
                    <a:ea typeface="微软雅黑"/>
                    <a:sym typeface="Arial"/>
                  </a:rPr>
                  <a:t>PART</a:t>
                </a:r>
                <a:r>
                  <a:rPr lang="en-US" altLang="zh-CN" sz="3200" dirty="0">
                    <a:solidFill>
                      <a:prstClr val="black">
                        <a:lumMod val="85000"/>
                        <a:lumOff val="15000"/>
                      </a:prstClr>
                    </a:solidFill>
                    <a:latin typeface="Arial"/>
                    <a:ea typeface="微软雅黑"/>
                    <a:sym typeface="Arial"/>
                  </a:rPr>
                  <a:t>  </a:t>
                </a:r>
                <a:r>
                  <a:rPr lang="en-US" altLang="zh-CN" sz="8000" dirty="0">
                    <a:solidFill>
                      <a:srgbClr val="595959"/>
                    </a:solidFill>
                    <a:latin typeface="Arial"/>
                    <a:ea typeface="微软雅黑"/>
                    <a:sym typeface="Arial"/>
                  </a:rPr>
                  <a:t>04</a:t>
                </a:r>
                <a:endParaRPr lang="en-US" altLang="zh-CN" sz="4800" dirty="0">
                  <a:solidFill>
                    <a:srgbClr val="595959"/>
                  </a:solidFill>
                  <a:latin typeface="Arial"/>
                  <a:ea typeface="微软雅黑"/>
                  <a:sym typeface="Arial"/>
                </a:endParaRPr>
              </a:p>
            </p:txBody>
          </p:sp>
          <p:grpSp>
            <p:nvGrpSpPr>
              <p:cNvPr id="10" name="组合 9"/>
              <p:cNvGrpSpPr/>
              <p:nvPr/>
            </p:nvGrpSpPr>
            <p:grpSpPr>
              <a:xfrm>
                <a:off x="5038210" y="3348383"/>
                <a:ext cx="5947833" cy="1401574"/>
                <a:chOff x="5038210" y="3348383"/>
                <a:chExt cx="5947833" cy="1401574"/>
              </a:xfrm>
            </p:grpSpPr>
            <p:sp>
              <p:nvSpPr>
                <p:cNvPr id="11" name="矩形 10"/>
                <p:cNvSpPr/>
                <p:nvPr/>
              </p:nvSpPr>
              <p:spPr>
                <a:xfrm>
                  <a:off x="5038210" y="3348383"/>
                  <a:ext cx="5947833" cy="1015663"/>
                </a:xfrm>
                <a:prstGeom prst="rect">
                  <a:avLst/>
                </a:prstGeom>
              </p:spPr>
              <p:txBody>
                <a:bodyPr wrap="square">
                  <a:spAutoFit/>
                </a:bodyPr>
                <a:lstStyle/>
                <a:p>
                  <a:r>
                    <a:rPr lang="zh-CN" altLang="en-US" sz="6000" b="1" dirty="0">
                      <a:solidFill>
                        <a:srgbClr val="595959"/>
                      </a:solidFill>
                      <a:latin typeface="Arial"/>
                      <a:ea typeface="微软雅黑"/>
                      <a:cs typeface="+mn-ea"/>
                      <a:sym typeface="Arial"/>
                    </a:rPr>
                    <a:t>论文总结与答谢</a:t>
                  </a:r>
                </a:p>
              </p:txBody>
            </p:sp>
            <p:sp>
              <p:nvSpPr>
                <p:cNvPr id="12" name="文本框 11"/>
                <p:cNvSpPr txBox="1"/>
                <p:nvPr/>
              </p:nvSpPr>
              <p:spPr>
                <a:xfrm>
                  <a:off x="5058530" y="4288292"/>
                  <a:ext cx="5686747" cy="461665"/>
                </a:xfrm>
                <a:prstGeom prst="rect">
                  <a:avLst/>
                </a:prstGeom>
                <a:noFill/>
              </p:spPr>
              <p:txBody>
                <a:bodyPr wrap="square">
                  <a:spAutoFit/>
                </a:bodyPr>
                <a:lstStyle/>
                <a:p>
                  <a:r>
                    <a:rPr lang="en-US" altLang="zh-CN" sz="1200" dirty="0">
                      <a:solidFill>
                        <a:schemeClr val="tx1">
                          <a:lumMod val="50000"/>
                          <a:lumOff val="50000"/>
                        </a:schemeClr>
                      </a:solidFill>
                      <a:latin typeface="Arial"/>
                      <a:ea typeface="微软雅黑"/>
                      <a:sym typeface="Arial"/>
                    </a:rPr>
                    <a:t>For the individual to let him in full swing is also very good also let him have a universal interface and hard today</a:t>
                  </a:r>
                  <a:endParaRPr lang="zh-CN" altLang="en-US" sz="1200" dirty="0">
                    <a:solidFill>
                      <a:schemeClr val="tx1">
                        <a:lumMod val="50000"/>
                        <a:lumOff val="50000"/>
                      </a:schemeClr>
                    </a:solidFill>
                    <a:latin typeface="Arial"/>
                    <a:ea typeface="微软雅黑"/>
                    <a:sym typeface="Arial"/>
                  </a:endParaRPr>
                </a:p>
              </p:txBody>
            </p:sp>
          </p:grpSp>
        </p:grpSp>
        <p:sp>
          <p:nvSpPr>
            <p:cNvPr id="13" name="文本"/>
            <p:cNvSpPr/>
            <p:nvPr/>
          </p:nvSpPr>
          <p:spPr>
            <a:xfrm>
              <a:off x="1833606" y="2137514"/>
              <a:ext cx="2435682" cy="2274898"/>
            </a:xfrm>
            <a:custGeom>
              <a:avLst/>
              <a:gdLst>
                <a:gd name="connsiteX0" fmla="*/ 51971 w 606580"/>
                <a:gd name="connsiteY0" fmla="*/ 327494 h 545047"/>
                <a:gd name="connsiteX1" fmla="*/ 79174 w 606580"/>
                <a:gd name="connsiteY1" fmla="*/ 349922 h 545047"/>
                <a:gd name="connsiteX2" fmla="*/ 79174 w 606580"/>
                <a:gd name="connsiteY2" fmla="*/ 418134 h 545047"/>
                <a:gd name="connsiteX3" fmla="*/ 51971 w 606580"/>
                <a:gd name="connsiteY3" fmla="*/ 440469 h 545047"/>
                <a:gd name="connsiteX4" fmla="*/ 24861 w 606580"/>
                <a:gd name="connsiteY4" fmla="*/ 418134 h 545047"/>
                <a:gd name="connsiteX5" fmla="*/ 24768 w 606580"/>
                <a:gd name="connsiteY5" fmla="*/ 418134 h 545047"/>
                <a:gd name="connsiteX6" fmla="*/ 24861 w 606580"/>
                <a:gd name="connsiteY6" fmla="*/ 349922 h 545047"/>
                <a:gd name="connsiteX7" fmla="*/ 51971 w 606580"/>
                <a:gd name="connsiteY7" fmla="*/ 327494 h 545047"/>
                <a:gd name="connsiteX8" fmla="*/ 116221 w 606580"/>
                <a:gd name="connsiteY8" fmla="*/ 293975 h 545047"/>
                <a:gd name="connsiteX9" fmla="*/ 286240 w 606580"/>
                <a:gd name="connsiteY9" fmla="*/ 394385 h 545047"/>
                <a:gd name="connsiteX10" fmla="*/ 286704 w 606580"/>
                <a:gd name="connsiteY10" fmla="*/ 394663 h 545047"/>
                <a:gd name="connsiteX11" fmla="*/ 287261 w 606580"/>
                <a:gd name="connsiteY11" fmla="*/ 394942 h 545047"/>
                <a:gd name="connsiteX12" fmla="*/ 303325 w 606580"/>
                <a:gd name="connsiteY12" fmla="*/ 398928 h 545047"/>
                <a:gd name="connsiteX13" fmla="*/ 319389 w 606580"/>
                <a:gd name="connsiteY13" fmla="*/ 394942 h 545047"/>
                <a:gd name="connsiteX14" fmla="*/ 319853 w 606580"/>
                <a:gd name="connsiteY14" fmla="*/ 394663 h 545047"/>
                <a:gd name="connsiteX15" fmla="*/ 320410 w 606580"/>
                <a:gd name="connsiteY15" fmla="*/ 394385 h 545047"/>
                <a:gd name="connsiteX16" fmla="*/ 490429 w 606580"/>
                <a:gd name="connsiteY16" fmla="*/ 293975 h 545047"/>
                <a:gd name="connsiteX17" fmla="*/ 490429 w 606580"/>
                <a:gd name="connsiteY17" fmla="*/ 436571 h 545047"/>
                <a:gd name="connsiteX18" fmla="*/ 303325 w 606580"/>
                <a:gd name="connsiteY18" fmla="*/ 545047 h 545047"/>
                <a:gd name="connsiteX19" fmla="*/ 116221 w 606580"/>
                <a:gd name="connsiteY19" fmla="*/ 436571 h 545047"/>
                <a:gd name="connsiteX20" fmla="*/ 39658 w 606580"/>
                <a:gd name="connsiteY20" fmla="*/ 248672 h 545047"/>
                <a:gd name="connsiteX21" fmla="*/ 64426 w 606580"/>
                <a:gd name="connsiteY21" fmla="*/ 263326 h 545047"/>
                <a:gd name="connsiteX22" fmla="*/ 64426 w 606580"/>
                <a:gd name="connsiteY22" fmla="*/ 304136 h 545047"/>
                <a:gd name="connsiteX23" fmla="*/ 51996 w 606580"/>
                <a:gd name="connsiteY23" fmla="*/ 302745 h 545047"/>
                <a:gd name="connsiteX24" fmla="*/ 39658 w 606580"/>
                <a:gd name="connsiteY24" fmla="*/ 304136 h 545047"/>
                <a:gd name="connsiteX25" fmla="*/ 303336 w 606580"/>
                <a:gd name="connsiteY25" fmla="*/ 0 h 545047"/>
                <a:gd name="connsiteX26" fmla="*/ 307793 w 606580"/>
                <a:gd name="connsiteY26" fmla="*/ 1112 h 545047"/>
                <a:gd name="connsiteX27" fmla="*/ 599431 w 606580"/>
                <a:gd name="connsiteY27" fmla="*/ 173885 h 545047"/>
                <a:gd name="connsiteX28" fmla="*/ 606580 w 606580"/>
                <a:gd name="connsiteY28" fmla="*/ 187325 h 545047"/>
                <a:gd name="connsiteX29" fmla="*/ 599431 w 606580"/>
                <a:gd name="connsiteY29" fmla="*/ 200857 h 545047"/>
                <a:gd name="connsiteX30" fmla="*/ 307793 w 606580"/>
                <a:gd name="connsiteY30" fmla="*/ 373167 h 545047"/>
                <a:gd name="connsiteX31" fmla="*/ 303336 w 606580"/>
                <a:gd name="connsiteY31" fmla="*/ 374279 h 545047"/>
                <a:gd name="connsiteX32" fmla="*/ 298787 w 606580"/>
                <a:gd name="connsiteY32" fmla="*/ 373167 h 545047"/>
                <a:gd name="connsiteX33" fmla="*/ 7149 w 606580"/>
                <a:gd name="connsiteY33" fmla="*/ 200857 h 545047"/>
                <a:gd name="connsiteX34" fmla="*/ 0 w 606580"/>
                <a:gd name="connsiteY34" fmla="*/ 187325 h 545047"/>
                <a:gd name="connsiteX35" fmla="*/ 7149 w 606580"/>
                <a:gd name="connsiteY35" fmla="*/ 173885 h 545047"/>
                <a:gd name="connsiteX36" fmla="*/ 298787 w 606580"/>
                <a:gd name="connsiteY36" fmla="*/ 1112 h 545047"/>
                <a:gd name="connsiteX37" fmla="*/ 303336 w 606580"/>
                <a:gd name="connsiteY37" fmla="*/ 0 h 54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580" h="545047">
                  <a:moveTo>
                    <a:pt x="51971" y="327494"/>
                  </a:moveTo>
                  <a:cubicBezTo>
                    <a:pt x="66826" y="327494"/>
                    <a:pt x="78895" y="337503"/>
                    <a:pt x="79174" y="349922"/>
                  </a:cubicBezTo>
                  <a:lnTo>
                    <a:pt x="79174" y="418134"/>
                  </a:lnTo>
                  <a:cubicBezTo>
                    <a:pt x="78803" y="430552"/>
                    <a:pt x="66826" y="440469"/>
                    <a:pt x="51971" y="440469"/>
                  </a:cubicBezTo>
                  <a:cubicBezTo>
                    <a:pt x="37209" y="440469"/>
                    <a:pt x="25139" y="430552"/>
                    <a:pt x="24861" y="418134"/>
                  </a:cubicBezTo>
                  <a:lnTo>
                    <a:pt x="24768" y="418134"/>
                  </a:lnTo>
                  <a:lnTo>
                    <a:pt x="24861" y="349922"/>
                  </a:lnTo>
                  <a:cubicBezTo>
                    <a:pt x="25047" y="337503"/>
                    <a:pt x="37116" y="327494"/>
                    <a:pt x="51971" y="327494"/>
                  </a:cubicBezTo>
                  <a:close/>
                  <a:moveTo>
                    <a:pt x="116221" y="293975"/>
                  </a:moveTo>
                  <a:lnTo>
                    <a:pt x="286240" y="394385"/>
                  </a:lnTo>
                  <a:lnTo>
                    <a:pt x="286704" y="394663"/>
                  </a:lnTo>
                  <a:lnTo>
                    <a:pt x="287261" y="394942"/>
                  </a:lnTo>
                  <a:cubicBezTo>
                    <a:pt x="292182" y="397538"/>
                    <a:pt x="297754" y="398928"/>
                    <a:pt x="303325" y="398928"/>
                  </a:cubicBezTo>
                  <a:cubicBezTo>
                    <a:pt x="308896" y="398928"/>
                    <a:pt x="314468" y="397538"/>
                    <a:pt x="319389" y="394942"/>
                  </a:cubicBezTo>
                  <a:lnTo>
                    <a:pt x="319853" y="394663"/>
                  </a:lnTo>
                  <a:lnTo>
                    <a:pt x="320410" y="394385"/>
                  </a:lnTo>
                  <a:lnTo>
                    <a:pt x="490429" y="293975"/>
                  </a:lnTo>
                  <a:lnTo>
                    <a:pt x="490429" y="436571"/>
                  </a:lnTo>
                  <a:cubicBezTo>
                    <a:pt x="460251" y="500173"/>
                    <a:pt x="387824" y="545047"/>
                    <a:pt x="303325" y="545047"/>
                  </a:cubicBezTo>
                  <a:cubicBezTo>
                    <a:pt x="218734" y="545047"/>
                    <a:pt x="146399" y="500173"/>
                    <a:pt x="116221" y="436571"/>
                  </a:cubicBezTo>
                  <a:close/>
                  <a:moveTo>
                    <a:pt x="39658" y="248672"/>
                  </a:moveTo>
                  <a:lnTo>
                    <a:pt x="64426" y="263326"/>
                  </a:lnTo>
                  <a:lnTo>
                    <a:pt x="64426" y="304136"/>
                  </a:lnTo>
                  <a:cubicBezTo>
                    <a:pt x="60344" y="303209"/>
                    <a:pt x="56263" y="302745"/>
                    <a:pt x="51996" y="302745"/>
                  </a:cubicBezTo>
                  <a:cubicBezTo>
                    <a:pt x="47821" y="302745"/>
                    <a:pt x="43647" y="303209"/>
                    <a:pt x="39658" y="304136"/>
                  </a:cubicBezTo>
                  <a:close/>
                  <a:moveTo>
                    <a:pt x="303336" y="0"/>
                  </a:moveTo>
                  <a:cubicBezTo>
                    <a:pt x="304915" y="0"/>
                    <a:pt x="306493" y="371"/>
                    <a:pt x="307793" y="1112"/>
                  </a:cubicBezTo>
                  <a:lnTo>
                    <a:pt x="599431" y="173885"/>
                  </a:lnTo>
                  <a:cubicBezTo>
                    <a:pt x="603795" y="176851"/>
                    <a:pt x="606580" y="181763"/>
                    <a:pt x="606580" y="187325"/>
                  </a:cubicBezTo>
                  <a:cubicBezTo>
                    <a:pt x="606580" y="192979"/>
                    <a:pt x="603795" y="197891"/>
                    <a:pt x="599431" y="200857"/>
                  </a:cubicBezTo>
                  <a:lnTo>
                    <a:pt x="307793" y="373167"/>
                  </a:lnTo>
                  <a:cubicBezTo>
                    <a:pt x="306493" y="373816"/>
                    <a:pt x="304915" y="374279"/>
                    <a:pt x="303336" y="374279"/>
                  </a:cubicBezTo>
                  <a:cubicBezTo>
                    <a:pt x="301665" y="374279"/>
                    <a:pt x="300180" y="373816"/>
                    <a:pt x="298787" y="373167"/>
                  </a:cubicBezTo>
                  <a:lnTo>
                    <a:pt x="7149" y="200857"/>
                  </a:lnTo>
                  <a:cubicBezTo>
                    <a:pt x="2878" y="197891"/>
                    <a:pt x="0" y="192979"/>
                    <a:pt x="0" y="187325"/>
                  </a:cubicBezTo>
                  <a:cubicBezTo>
                    <a:pt x="0" y="181763"/>
                    <a:pt x="2878" y="176851"/>
                    <a:pt x="7149" y="173885"/>
                  </a:cubicBezTo>
                  <a:lnTo>
                    <a:pt x="298787" y="1112"/>
                  </a:lnTo>
                  <a:cubicBezTo>
                    <a:pt x="300180" y="371"/>
                    <a:pt x="301665" y="0"/>
                    <a:pt x="303336"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论文总结与答谢</a:t>
              </a:r>
            </a:p>
          </p:txBody>
        </p:sp>
      </p:grpSp>
      <p:grpSp>
        <p:nvGrpSpPr>
          <p:cNvPr id="2" name="组合 1"/>
          <p:cNvGrpSpPr/>
          <p:nvPr/>
        </p:nvGrpSpPr>
        <p:grpSpPr>
          <a:xfrm flipH="1">
            <a:off x="4175423" y="1455536"/>
            <a:ext cx="2982913" cy="4695826"/>
            <a:chOff x="4175423" y="1455536"/>
            <a:chExt cx="2982913" cy="4695826"/>
          </a:xfrm>
          <a:solidFill>
            <a:srgbClr val="595959"/>
          </a:solidFill>
        </p:grpSpPr>
        <p:sp>
          <p:nvSpPr>
            <p:cNvPr id="5" name="文本"/>
            <p:cNvSpPr/>
            <p:nvPr/>
          </p:nvSpPr>
          <p:spPr bwMode="auto">
            <a:xfrm>
              <a:off x="4175423" y="1455536"/>
              <a:ext cx="1763713" cy="1690688"/>
            </a:xfrm>
            <a:custGeom>
              <a:avLst/>
              <a:gdLst>
                <a:gd name="T0" fmla="*/ 1241 w 2596"/>
                <a:gd name="T1" fmla="*/ 0 h 2483"/>
                <a:gd name="T2" fmla="*/ 2480 w 2596"/>
                <a:gd name="T3" fmla="*/ 1158 h 2483"/>
                <a:gd name="T4" fmla="*/ 2596 w 2596"/>
                <a:gd name="T5" fmla="*/ 1158 h 2483"/>
                <a:gd name="T6" fmla="*/ 2495 w 2596"/>
                <a:gd name="T7" fmla="*/ 1279 h 2483"/>
                <a:gd name="T8" fmla="*/ 2394 w 2596"/>
                <a:gd name="T9" fmla="*/ 1400 h 2483"/>
                <a:gd name="T10" fmla="*/ 2293 w 2596"/>
                <a:gd name="T11" fmla="*/ 1279 h 2483"/>
                <a:gd name="T12" fmla="*/ 2192 w 2596"/>
                <a:gd name="T13" fmla="*/ 1158 h 2483"/>
                <a:gd name="T14" fmla="*/ 2320 w 2596"/>
                <a:gd name="T15" fmla="*/ 1158 h 2483"/>
                <a:gd name="T16" fmla="*/ 1241 w 2596"/>
                <a:gd name="T17" fmla="*/ 159 h 2483"/>
                <a:gd name="T18" fmla="*/ 159 w 2596"/>
                <a:gd name="T19" fmla="*/ 1241 h 2483"/>
                <a:gd name="T20" fmla="*/ 1241 w 2596"/>
                <a:gd name="T21" fmla="*/ 2323 h 2483"/>
                <a:gd name="T22" fmla="*/ 1241 w 2596"/>
                <a:gd name="T23" fmla="*/ 2483 h 2483"/>
                <a:gd name="T24" fmla="*/ 0 w 2596"/>
                <a:gd name="T25" fmla="*/ 1241 h 2483"/>
                <a:gd name="T26" fmla="*/ 1241 w 2596"/>
                <a:gd name="T27" fmla="*/ 0 h 2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6" h="2483">
                  <a:moveTo>
                    <a:pt x="1241" y="0"/>
                  </a:moveTo>
                  <a:cubicBezTo>
                    <a:pt x="1899" y="0"/>
                    <a:pt x="2437" y="511"/>
                    <a:pt x="2480" y="1158"/>
                  </a:cubicBezTo>
                  <a:lnTo>
                    <a:pt x="2596" y="1158"/>
                  </a:lnTo>
                  <a:lnTo>
                    <a:pt x="2495" y="1279"/>
                  </a:lnTo>
                  <a:lnTo>
                    <a:pt x="2394" y="1400"/>
                  </a:lnTo>
                  <a:lnTo>
                    <a:pt x="2293" y="1279"/>
                  </a:lnTo>
                  <a:lnTo>
                    <a:pt x="2192" y="1158"/>
                  </a:lnTo>
                  <a:lnTo>
                    <a:pt x="2320" y="1158"/>
                  </a:lnTo>
                  <a:cubicBezTo>
                    <a:pt x="2278" y="600"/>
                    <a:pt x="1811" y="159"/>
                    <a:pt x="1241" y="159"/>
                  </a:cubicBezTo>
                  <a:cubicBezTo>
                    <a:pt x="644" y="159"/>
                    <a:pt x="159" y="644"/>
                    <a:pt x="159" y="1241"/>
                  </a:cubicBezTo>
                  <a:cubicBezTo>
                    <a:pt x="159" y="1839"/>
                    <a:pt x="644" y="2323"/>
                    <a:pt x="1241" y="2323"/>
                  </a:cubicBezTo>
                  <a:lnTo>
                    <a:pt x="1241" y="2483"/>
                  </a:lnTo>
                  <a:cubicBezTo>
                    <a:pt x="556" y="2483"/>
                    <a:pt x="0" y="1927"/>
                    <a:pt x="0" y="1241"/>
                  </a:cubicBezTo>
                  <a:cubicBezTo>
                    <a:pt x="0" y="556"/>
                    <a:pt x="556" y="0"/>
                    <a:pt x="1241" y="0"/>
                  </a:cubicBezTo>
                  <a:close/>
                </a:path>
              </a:pathLst>
            </a:custGeom>
            <a:grpFill/>
            <a:ln w="28575" cap="flat">
              <a:noFill/>
              <a:prstDash val="solid"/>
              <a:miter lim="800000"/>
            </a:ln>
            <a:effectLst/>
          </p:spPr>
          <p:txBody>
            <a:bodyPr vert="horz" wrap="square" lIns="91440" tIns="45720" rIns="91440" bIns="45720" numCol="1" anchor="t" anchorCtr="0" compatLnSpc="1"/>
            <a:lstStyle/>
            <a:p>
              <a:endParaRPr lang="zh-CN" altLang="en-US">
                <a:solidFill>
                  <a:prstClr val="black"/>
                </a:solidFill>
                <a:latin typeface="Arial"/>
                <a:ea typeface="微软雅黑"/>
                <a:sym typeface="Arial"/>
              </a:endParaRPr>
            </a:p>
          </p:txBody>
        </p:sp>
        <p:sp>
          <p:nvSpPr>
            <p:cNvPr id="6" name="文本"/>
            <p:cNvSpPr/>
            <p:nvPr/>
          </p:nvSpPr>
          <p:spPr bwMode="auto">
            <a:xfrm rot="911240">
              <a:off x="5266036" y="2619174"/>
              <a:ext cx="1892300" cy="1804988"/>
            </a:xfrm>
            <a:custGeom>
              <a:avLst/>
              <a:gdLst>
                <a:gd name="T0" fmla="*/ 2570 w 2787"/>
                <a:gd name="T1" fmla="*/ 988 h 2650"/>
                <a:gd name="T2" fmla="*/ 1882 w 2787"/>
                <a:gd name="T3" fmla="*/ 2541 h 2650"/>
                <a:gd name="T4" fmla="*/ 1920 w 2787"/>
                <a:gd name="T5" fmla="*/ 2650 h 2650"/>
                <a:gd name="T6" fmla="*/ 1772 w 2787"/>
                <a:gd name="T7" fmla="*/ 2594 h 2650"/>
                <a:gd name="T8" fmla="*/ 1625 w 2787"/>
                <a:gd name="T9" fmla="*/ 2539 h 2650"/>
                <a:gd name="T10" fmla="*/ 1706 w 2787"/>
                <a:gd name="T11" fmla="*/ 2403 h 2650"/>
                <a:gd name="T12" fmla="*/ 1786 w 2787"/>
                <a:gd name="T13" fmla="*/ 2268 h 2650"/>
                <a:gd name="T14" fmla="*/ 1829 w 2787"/>
                <a:gd name="T15" fmla="*/ 2390 h 2650"/>
                <a:gd name="T16" fmla="*/ 2419 w 2787"/>
                <a:gd name="T17" fmla="*/ 1041 h 2650"/>
                <a:gd name="T18" fmla="*/ 1041 w 2787"/>
                <a:gd name="T19" fmla="*/ 377 h 2650"/>
                <a:gd name="T20" fmla="*/ 376 w 2787"/>
                <a:gd name="T21" fmla="*/ 1755 h 2650"/>
                <a:gd name="T22" fmla="*/ 226 w 2787"/>
                <a:gd name="T23" fmla="*/ 1808 h 2650"/>
                <a:gd name="T24" fmla="*/ 988 w 2787"/>
                <a:gd name="T25" fmla="*/ 226 h 2650"/>
                <a:gd name="T26" fmla="*/ 2570 w 2787"/>
                <a:gd name="T27" fmla="*/ 988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7" h="2650">
                  <a:moveTo>
                    <a:pt x="2570" y="988"/>
                  </a:moveTo>
                  <a:cubicBezTo>
                    <a:pt x="2787" y="1610"/>
                    <a:pt x="2480" y="2288"/>
                    <a:pt x="1882" y="2541"/>
                  </a:cubicBezTo>
                  <a:lnTo>
                    <a:pt x="1920" y="2650"/>
                  </a:lnTo>
                  <a:lnTo>
                    <a:pt x="1772" y="2594"/>
                  </a:lnTo>
                  <a:lnTo>
                    <a:pt x="1625" y="2539"/>
                  </a:lnTo>
                  <a:lnTo>
                    <a:pt x="1706" y="2403"/>
                  </a:lnTo>
                  <a:lnTo>
                    <a:pt x="1786" y="2268"/>
                  </a:lnTo>
                  <a:lnTo>
                    <a:pt x="1829" y="2390"/>
                  </a:lnTo>
                  <a:cubicBezTo>
                    <a:pt x="2345" y="2167"/>
                    <a:pt x="2607" y="1580"/>
                    <a:pt x="2419" y="1041"/>
                  </a:cubicBezTo>
                  <a:cubicBezTo>
                    <a:pt x="2222" y="477"/>
                    <a:pt x="1605" y="179"/>
                    <a:pt x="1041" y="377"/>
                  </a:cubicBezTo>
                  <a:cubicBezTo>
                    <a:pt x="477" y="574"/>
                    <a:pt x="179" y="1191"/>
                    <a:pt x="376" y="1755"/>
                  </a:cubicBezTo>
                  <a:lnTo>
                    <a:pt x="226" y="1808"/>
                  </a:lnTo>
                  <a:cubicBezTo>
                    <a:pt x="0" y="1160"/>
                    <a:pt x="341" y="452"/>
                    <a:pt x="988" y="226"/>
                  </a:cubicBezTo>
                  <a:cubicBezTo>
                    <a:pt x="1635" y="0"/>
                    <a:pt x="2343" y="341"/>
                    <a:pt x="2570" y="988"/>
                  </a:cubicBezTo>
                  <a:close/>
                </a:path>
              </a:pathLst>
            </a:custGeom>
            <a:grpFill/>
            <a:ln w="28575" cap="flat">
              <a:noFill/>
              <a:prstDash val="solid"/>
              <a:miter lim="800000"/>
            </a:ln>
            <a:effectLst/>
          </p:spPr>
          <p:txBody>
            <a:bodyPr vert="horz" wrap="square" lIns="91440" tIns="45720" rIns="91440" bIns="45720" numCol="1" anchor="t" anchorCtr="0" compatLnSpc="1"/>
            <a:lstStyle/>
            <a:p>
              <a:endParaRPr lang="zh-CN" altLang="en-US">
                <a:solidFill>
                  <a:prstClr val="black"/>
                </a:solidFill>
                <a:latin typeface="Arial"/>
                <a:ea typeface="微软雅黑"/>
                <a:sym typeface="Arial"/>
              </a:endParaRPr>
            </a:p>
          </p:txBody>
        </p:sp>
        <p:sp>
          <p:nvSpPr>
            <p:cNvPr id="7" name="文本"/>
            <p:cNvSpPr/>
            <p:nvPr/>
          </p:nvSpPr>
          <p:spPr bwMode="auto">
            <a:xfrm>
              <a:off x="4567536" y="4232074"/>
              <a:ext cx="1766888" cy="1919288"/>
            </a:xfrm>
            <a:custGeom>
              <a:avLst/>
              <a:gdLst>
                <a:gd name="T0" fmla="*/ 345 w 2601"/>
                <a:gd name="T1" fmla="*/ 778 h 2819"/>
                <a:gd name="T2" fmla="*/ 1972 w 2601"/>
                <a:gd name="T3" fmla="*/ 291 h 2819"/>
                <a:gd name="T4" fmla="*/ 1892 w 2601"/>
                <a:gd name="T5" fmla="*/ 429 h 2819"/>
                <a:gd name="T6" fmla="*/ 483 w 2601"/>
                <a:gd name="T7" fmla="*/ 858 h 2819"/>
                <a:gd name="T8" fmla="*/ 874 w 2601"/>
                <a:gd name="T9" fmla="*/ 2337 h 2819"/>
                <a:gd name="T10" fmla="*/ 2353 w 2601"/>
                <a:gd name="T11" fmla="*/ 1946 h 2819"/>
                <a:gd name="T12" fmla="*/ 2251 w 2601"/>
                <a:gd name="T13" fmla="*/ 1887 h 2819"/>
                <a:gd name="T14" fmla="*/ 2400 w 2601"/>
                <a:gd name="T15" fmla="*/ 1833 h 2819"/>
                <a:gd name="T16" fmla="*/ 2548 w 2601"/>
                <a:gd name="T17" fmla="*/ 1779 h 2819"/>
                <a:gd name="T18" fmla="*/ 2574 w 2601"/>
                <a:gd name="T19" fmla="*/ 1934 h 2819"/>
                <a:gd name="T20" fmla="*/ 2601 w 2601"/>
                <a:gd name="T21" fmla="*/ 2090 h 2819"/>
                <a:gd name="T22" fmla="*/ 2491 w 2601"/>
                <a:gd name="T23" fmla="*/ 2026 h 2819"/>
                <a:gd name="T24" fmla="*/ 794 w 2601"/>
                <a:gd name="T25" fmla="*/ 2475 h 2819"/>
                <a:gd name="T26" fmla="*/ 345 w 2601"/>
                <a:gd name="T27" fmla="*/ 778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01" h="2819">
                  <a:moveTo>
                    <a:pt x="345" y="778"/>
                  </a:moveTo>
                  <a:cubicBezTo>
                    <a:pt x="676" y="208"/>
                    <a:pt x="1391" y="0"/>
                    <a:pt x="1972" y="291"/>
                  </a:cubicBezTo>
                  <a:lnTo>
                    <a:pt x="1892" y="429"/>
                  </a:lnTo>
                  <a:cubicBezTo>
                    <a:pt x="1387" y="182"/>
                    <a:pt x="770" y="364"/>
                    <a:pt x="483" y="858"/>
                  </a:cubicBezTo>
                  <a:cubicBezTo>
                    <a:pt x="182" y="1374"/>
                    <a:pt x="358" y="2037"/>
                    <a:pt x="874" y="2337"/>
                  </a:cubicBezTo>
                  <a:cubicBezTo>
                    <a:pt x="1391" y="2637"/>
                    <a:pt x="2053" y="2462"/>
                    <a:pt x="2353" y="1946"/>
                  </a:cubicBezTo>
                  <a:lnTo>
                    <a:pt x="2251" y="1887"/>
                  </a:lnTo>
                  <a:lnTo>
                    <a:pt x="2400" y="1833"/>
                  </a:lnTo>
                  <a:lnTo>
                    <a:pt x="2548" y="1779"/>
                  </a:lnTo>
                  <a:lnTo>
                    <a:pt x="2574" y="1934"/>
                  </a:lnTo>
                  <a:lnTo>
                    <a:pt x="2601" y="2090"/>
                  </a:lnTo>
                  <a:lnTo>
                    <a:pt x="2491" y="2026"/>
                  </a:lnTo>
                  <a:cubicBezTo>
                    <a:pt x="2146" y="2618"/>
                    <a:pt x="1387" y="2819"/>
                    <a:pt x="794" y="2475"/>
                  </a:cubicBezTo>
                  <a:cubicBezTo>
                    <a:pt x="201" y="2130"/>
                    <a:pt x="0" y="1370"/>
                    <a:pt x="345" y="778"/>
                  </a:cubicBezTo>
                  <a:close/>
                </a:path>
              </a:pathLst>
            </a:custGeom>
            <a:grpFill/>
            <a:ln w="28575" cap="flat">
              <a:noFill/>
              <a:prstDash val="solid"/>
              <a:miter lim="800000"/>
            </a:ln>
            <a:effectLst/>
          </p:spPr>
          <p:txBody>
            <a:bodyPr vert="horz" wrap="square" lIns="91440" tIns="45720" rIns="91440" bIns="45720" numCol="1" anchor="t" anchorCtr="0" compatLnSpc="1"/>
            <a:lstStyle/>
            <a:p>
              <a:endParaRPr lang="zh-CN" altLang="en-US">
                <a:solidFill>
                  <a:prstClr val="black"/>
                </a:solidFill>
                <a:latin typeface="Arial"/>
                <a:ea typeface="微软雅黑"/>
                <a:sym typeface="Arial"/>
              </a:endParaRPr>
            </a:p>
          </p:txBody>
        </p:sp>
      </p:grpSp>
      <p:grpSp>
        <p:nvGrpSpPr>
          <p:cNvPr id="3" name="组合 2"/>
          <p:cNvGrpSpPr/>
          <p:nvPr/>
        </p:nvGrpSpPr>
        <p:grpSpPr>
          <a:xfrm>
            <a:off x="790545" y="1859661"/>
            <a:ext cx="10160278" cy="3816685"/>
            <a:chOff x="790545" y="1859661"/>
            <a:chExt cx="10160278" cy="3816685"/>
          </a:xfrm>
        </p:grpSpPr>
        <p:grpSp>
          <p:nvGrpSpPr>
            <p:cNvPr id="4" name="组合 3"/>
            <p:cNvGrpSpPr/>
            <p:nvPr/>
          </p:nvGrpSpPr>
          <p:grpSpPr>
            <a:xfrm>
              <a:off x="7449236" y="1859661"/>
              <a:ext cx="3501587" cy="925847"/>
              <a:chOff x="8077884" y="1816290"/>
              <a:chExt cx="3501587" cy="925847"/>
            </a:xfrm>
          </p:grpSpPr>
          <p:sp>
            <p:nvSpPr>
              <p:cNvPr id="17" name="文本"/>
              <p:cNvSpPr txBox="1"/>
              <p:nvPr/>
            </p:nvSpPr>
            <p:spPr>
              <a:xfrm>
                <a:off x="8081775" y="1816290"/>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18" name="文本框 17"/>
              <p:cNvSpPr txBox="1"/>
              <p:nvPr/>
            </p:nvSpPr>
            <p:spPr>
              <a:xfrm flipH="1">
                <a:off x="8077884" y="2128443"/>
                <a:ext cx="3501587"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a:t>
                </a:r>
              </a:p>
            </p:txBody>
          </p:sp>
        </p:grpSp>
        <p:grpSp>
          <p:nvGrpSpPr>
            <p:cNvPr id="23" name="组合 22"/>
            <p:cNvGrpSpPr/>
            <p:nvPr/>
          </p:nvGrpSpPr>
          <p:grpSpPr>
            <a:xfrm>
              <a:off x="6897153" y="4750499"/>
              <a:ext cx="3501587" cy="925847"/>
              <a:chOff x="8077884" y="4423000"/>
              <a:chExt cx="3501587" cy="925847"/>
            </a:xfrm>
          </p:grpSpPr>
          <p:sp>
            <p:nvSpPr>
              <p:cNvPr id="19" name="文本"/>
              <p:cNvSpPr txBox="1"/>
              <p:nvPr/>
            </p:nvSpPr>
            <p:spPr>
              <a:xfrm>
                <a:off x="8081775" y="4423000"/>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20" name="文本框 19"/>
              <p:cNvSpPr txBox="1"/>
              <p:nvPr/>
            </p:nvSpPr>
            <p:spPr>
              <a:xfrm flipH="1">
                <a:off x="8077884" y="4735153"/>
                <a:ext cx="3501587"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a:t>
                </a:r>
              </a:p>
            </p:txBody>
          </p:sp>
        </p:grpSp>
        <p:grpSp>
          <p:nvGrpSpPr>
            <p:cNvPr id="24" name="组合 23"/>
            <p:cNvGrpSpPr/>
            <p:nvPr/>
          </p:nvGrpSpPr>
          <p:grpSpPr>
            <a:xfrm>
              <a:off x="790545" y="3080449"/>
              <a:ext cx="3040300" cy="1235483"/>
              <a:chOff x="612529" y="3110823"/>
              <a:chExt cx="3040300" cy="1235483"/>
            </a:xfrm>
          </p:grpSpPr>
          <p:sp>
            <p:nvSpPr>
              <p:cNvPr id="21" name="文本"/>
              <p:cNvSpPr txBox="1"/>
              <p:nvPr/>
            </p:nvSpPr>
            <p:spPr>
              <a:xfrm flipH="1">
                <a:off x="1412428" y="3110823"/>
                <a:ext cx="2236510" cy="400110"/>
              </a:xfrm>
              <a:prstGeom prst="rect">
                <a:avLst/>
              </a:prstGeom>
              <a:noFill/>
            </p:spPr>
            <p:txBody>
              <a:bodyPr wrap="none" rtlCol="0">
                <a:spAutoFit/>
              </a:bodyPr>
              <a:lstStyle/>
              <a:p>
                <a:pPr algn="r"/>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22" name="文本框 21"/>
              <p:cNvSpPr txBox="1"/>
              <p:nvPr/>
            </p:nvSpPr>
            <p:spPr>
              <a:xfrm>
                <a:off x="612529" y="3422976"/>
                <a:ext cx="3040300" cy="923330"/>
              </a:xfrm>
              <a:prstGeom prst="rect">
                <a:avLst/>
              </a:prstGeom>
              <a:noFill/>
            </p:spPr>
            <p:txBody>
              <a:bodyPr wrap="square">
                <a:spAutoFit/>
              </a:bodyPr>
              <a:lstStyle/>
              <a:p>
                <a:pPr algn="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a:t>
                </a:r>
              </a:p>
            </p:txBody>
          </p:sp>
        </p:grpSp>
      </p:grpSp>
      <p:sp>
        <p:nvSpPr>
          <p:cNvPr id="25" name="文本"/>
          <p:cNvSpPr/>
          <p:nvPr/>
        </p:nvSpPr>
        <p:spPr>
          <a:xfrm>
            <a:off x="5962881" y="1883951"/>
            <a:ext cx="751842" cy="751640"/>
          </a:xfrm>
          <a:custGeom>
            <a:avLst/>
            <a:gdLst>
              <a:gd name="T0" fmla="*/ 1472 w 7768"/>
              <a:gd name="T1" fmla="*/ 3903 h 7766"/>
              <a:gd name="T2" fmla="*/ 1467 w 7768"/>
              <a:gd name="T3" fmla="*/ 3594 h 7766"/>
              <a:gd name="T4" fmla="*/ 1777 w 7768"/>
              <a:gd name="T5" fmla="*/ 3589 h 7766"/>
              <a:gd name="T6" fmla="*/ 3236 w 7768"/>
              <a:gd name="T7" fmla="*/ 5009 h 7766"/>
              <a:gd name="T8" fmla="*/ 5991 w 7768"/>
              <a:gd name="T9" fmla="*/ 2295 h 7766"/>
              <a:gd name="T10" fmla="*/ 6300 w 7768"/>
              <a:gd name="T11" fmla="*/ 2298 h 7766"/>
              <a:gd name="T12" fmla="*/ 6297 w 7768"/>
              <a:gd name="T13" fmla="*/ 2607 h 7766"/>
              <a:gd name="T14" fmla="*/ 3390 w 7768"/>
              <a:gd name="T15" fmla="*/ 5471 h 7766"/>
              <a:gd name="T16" fmla="*/ 3084 w 7768"/>
              <a:gd name="T17" fmla="*/ 5472 h 7766"/>
              <a:gd name="T18" fmla="*/ 1472 w 7768"/>
              <a:gd name="T19" fmla="*/ 3903 h 7766"/>
              <a:gd name="T20" fmla="*/ 3884 w 7768"/>
              <a:gd name="T21" fmla="*/ 0 h 7766"/>
              <a:gd name="T22" fmla="*/ 6630 w 7768"/>
              <a:gd name="T23" fmla="*/ 1137 h 7766"/>
              <a:gd name="T24" fmla="*/ 7768 w 7768"/>
              <a:gd name="T25" fmla="*/ 3883 h 7766"/>
              <a:gd name="T26" fmla="*/ 6630 w 7768"/>
              <a:gd name="T27" fmla="*/ 6629 h 7766"/>
              <a:gd name="T28" fmla="*/ 3884 w 7768"/>
              <a:gd name="T29" fmla="*/ 7766 h 7766"/>
              <a:gd name="T30" fmla="*/ 1138 w 7768"/>
              <a:gd name="T31" fmla="*/ 6629 h 7766"/>
              <a:gd name="T32" fmla="*/ 0 w 7768"/>
              <a:gd name="T33" fmla="*/ 3883 h 7766"/>
              <a:gd name="T34" fmla="*/ 1138 w 7768"/>
              <a:gd name="T35" fmla="*/ 1137 h 7766"/>
              <a:gd name="T36" fmla="*/ 3884 w 7768"/>
              <a:gd name="T37" fmla="*/ 0 h 7766"/>
              <a:gd name="T38" fmla="*/ 3884 w 7768"/>
              <a:gd name="T39" fmla="*/ 0 h 7766"/>
              <a:gd name="T40" fmla="*/ 3884 w 7768"/>
              <a:gd name="T41" fmla="*/ 0 h 7766"/>
              <a:gd name="T42" fmla="*/ 3884 w 7768"/>
              <a:gd name="T43" fmla="*/ 0 h 7766"/>
              <a:gd name="T44" fmla="*/ 6355 w 7768"/>
              <a:gd name="T45" fmla="*/ 1412 h 7766"/>
              <a:gd name="T46" fmla="*/ 3884 w 7768"/>
              <a:gd name="T47" fmla="*/ 388 h 7766"/>
              <a:gd name="T48" fmla="*/ 1413 w 7768"/>
              <a:gd name="T49" fmla="*/ 1412 h 7766"/>
              <a:gd name="T50" fmla="*/ 389 w 7768"/>
              <a:gd name="T51" fmla="*/ 3883 h 7766"/>
              <a:gd name="T52" fmla="*/ 1413 w 7768"/>
              <a:gd name="T53" fmla="*/ 6354 h 7766"/>
              <a:gd name="T54" fmla="*/ 3884 w 7768"/>
              <a:gd name="T55" fmla="*/ 7378 h 7766"/>
              <a:gd name="T56" fmla="*/ 6355 w 7768"/>
              <a:gd name="T57" fmla="*/ 6354 h 7766"/>
              <a:gd name="T58" fmla="*/ 7379 w 7768"/>
              <a:gd name="T59" fmla="*/ 3883 h 7766"/>
              <a:gd name="T60" fmla="*/ 6355 w 7768"/>
              <a:gd name="T61" fmla="*/ 1412 h 7766"/>
              <a:gd name="T62" fmla="*/ 6355 w 7768"/>
              <a:gd name="T63" fmla="*/ 1412 h 7766"/>
              <a:gd name="T64" fmla="*/ 6355 w 7768"/>
              <a:gd name="T65" fmla="*/ 1412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68" h="7766">
                <a:moveTo>
                  <a:pt x="1472" y="3903"/>
                </a:moveTo>
                <a:cubicBezTo>
                  <a:pt x="1385" y="3819"/>
                  <a:pt x="1383" y="3680"/>
                  <a:pt x="1467" y="3594"/>
                </a:cubicBezTo>
                <a:cubicBezTo>
                  <a:pt x="1552" y="3507"/>
                  <a:pt x="1690" y="3505"/>
                  <a:pt x="1777" y="3589"/>
                </a:cubicBezTo>
                <a:lnTo>
                  <a:pt x="3236" y="5009"/>
                </a:lnTo>
                <a:lnTo>
                  <a:pt x="5991" y="2295"/>
                </a:lnTo>
                <a:cubicBezTo>
                  <a:pt x="6077" y="2211"/>
                  <a:pt x="6215" y="2212"/>
                  <a:pt x="6300" y="2298"/>
                </a:cubicBezTo>
                <a:cubicBezTo>
                  <a:pt x="6384" y="2384"/>
                  <a:pt x="6383" y="2522"/>
                  <a:pt x="6297" y="2607"/>
                </a:cubicBezTo>
                <a:lnTo>
                  <a:pt x="3390" y="5471"/>
                </a:lnTo>
                <a:cubicBezTo>
                  <a:pt x="3306" y="5554"/>
                  <a:pt x="3170" y="5555"/>
                  <a:pt x="3084" y="5472"/>
                </a:cubicBezTo>
                <a:lnTo>
                  <a:pt x="1472" y="3903"/>
                </a:lnTo>
                <a:close/>
                <a:moveTo>
                  <a:pt x="3884" y="0"/>
                </a:moveTo>
                <a:cubicBezTo>
                  <a:pt x="4956" y="0"/>
                  <a:pt x="5927" y="434"/>
                  <a:pt x="6630" y="1137"/>
                </a:cubicBezTo>
                <a:cubicBezTo>
                  <a:pt x="7333" y="1840"/>
                  <a:pt x="7768" y="2811"/>
                  <a:pt x="7768" y="3883"/>
                </a:cubicBezTo>
                <a:cubicBezTo>
                  <a:pt x="7768" y="4955"/>
                  <a:pt x="7333" y="5926"/>
                  <a:pt x="6630" y="6629"/>
                </a:cubicBezTo>
                <a:cubicBezTo>
                  <a:pt x="5927" y="7332"/>
                  <a:pt x="4956" y="7766"/>
                  <a:pt x="3884" y="7766"/>
                </a:cubicBezTo>
                <a:cubicBezTo>
                  <a:pt x="2812" y="7766"/>
                  <a:pt x="1841" y="7332"/>
                  <a:pt x="1138" y="6629"/>
                </a:cubicBezTo>
                <a:cubicBezTo>
                  <a:pt x="435" y="5926"/>
                  <a:pt x="0" y="4955"/>
                  <a:pt x="0" y="3883"/>
                </a:cubicBezTo>
                <a:cubicBezTo>
                  <a:pt x="0" y="2811"/>
                  <a:pt x="435" y="1840"/>
                  <a:pt x="1138" y="1137"/>
                </a:cubicBezTo>
                <a:cubicBezTo>
                  <a:pt x="1841" y="434"/>
                  <a:pt x="2812" y="0"/>
                  <a:pt x="3884" y="0"/>
                </a:cubicBezTo>
                <a:lnTo>
                  <a:pt x="3884" y="0"/>
                </a:lnTo>
                <a:lnTo>
                  <a:pt x="3884" y="0"/>
                </a:lnTo>
                <a:lnTo>
                  <a:pt x="3884" y="0"/>
                </a:lnTo>
                <a:close/>
                <a:moveTo>
                  <a:pt x="6355" y="1412"/>
                </a:moveTo>
                <a:cubicBezTo>
                  <a:pt x="5723" y="779"/>
                  <a:pt x="4849" y="388"/>
                  <a:pt x="3884" y="388"/>
                </a:cubicBezTo>
                <a:cubicBezTo>
                  <a:pt x="2919" y="388"/>
                  <a:pt x="2045" y="779"/>
                  <a:pt x="1413" y="1412"/>
                </a:cubicBezTo>
                <a:cubicBezTo>
                  <a:pt x="780" y="2044"/>
                  <a:pt x="389" y="2918"/>
                  <a:pt x="389" y="3883"/>
                </a:cubicBezTo>
                <a:cubicBezTo>
                  <a:pt x="389" y="4848"/>
                  <a:pt x="780" y="5722"/>
                  <a:pt x="1413" y="6354"/>
                </a:cubicBezTo>
                <a:cubicBezTo>
                  <a:pt x="2045" y="6987"/>
                  <a:pt x="2919" y="7378"/>
                  <a:pt x="3884" y="7378"/>
                </a:cubicBezTo>
                <a:cubicBezTo>
                  <a:pt x="4849" y="7378"/>
                  <a:pt x="5723" y="6987"/>
                  <a:pt x="6355" y="6354"/>
                </a:cubicBezTo>
                <a:cubicBezTo>
                  <a:pt x="6988" y="5722"/>
                  <a:pt x="7379" y="4848"/>
                  <a:pt x="7379" y="3883"/>
                </a:cubicBezTo>
                <a:cubicBezTo>
                  <a:pt x="7379" y="2918"/>
                  <a:pt x="6988" y="2044"/>
                  <a:pt x="6355" y="1412"/>
                </a:cubicBezTo>
                <a:lnTo>
                  <a:pt x="6355" y="1412"/>
                </a:lnTo>
                <a:close/>
                <a:moveTo>
                  <a:pt x="6355" y="1412"/>
                </a:move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26" name="文本"/>
          <p:cNvSpPr/>
          <p:nvPr/>
        </p:nvSpPr>
        <p:spPr>
          <a:xfrm>
            <a:off x="5456775" y="4833573"/>
            <a:ext cx="716489" cy="716290"/>
          </a:xfrm>
          <a:custGeom>
            <a:avLst/>
            <a:gdLst>
              <a:gd name="T0" fmla="*/ 3866 w 7733"/>
              <a:gd name="T1" fmla="*/ 0 h 7733"/>
              <a:gd name="T2" fmla="*/ 5371 w 7733"/>
              <a:gd name="T3" fmla="*/ 304 h 7733"/>
              <a:gd name="T4" fmla="*/ 6600 w 7733"/>
              <a:gd name="T5" fmla="*/ 1132 h 7733"/>
              <a:gd name="T6" fmla="*/ 7429 w 7733"/>
              <a:gd name="T7" fmla="*/ 2361 h 7733"/>
              <a:gd name="T8" fmla="*/ 7733 w 7733"/>
              <a:gd name="T9" fmla="*/ 3866 h 7733"/>
              <a:gd name="T10" fmla="*/ 7429 w 7733"/>
              <a:gd name="T11" fmla="*/ 5371 h 7733"/>
              <a:gd name="T12" fmla="*/ 6600 w 7733"/>
              <a:gd name="T13" fmla="*/ 6600 h 7733"/>
              <a:gd name="T14" fmla="*/ 5371 w 7733"/>
              <a:gd name="T15" fmla="*/ 7429 h 7733"/>
              <a:gd name="T16" fmla="*/ 3866 w 7733"/>
              <a:gd name="T17" fmla="*/ 7733 h 7733"/>
              <a:gd name="T18" fmla="*/ 2361 w 7733"/>
              <a:gd name="T19" fmla="*/ 7429 h 7733"/>
              <a:gd name="T20" fmla="*/ 1132 w 7733"/>
              <a:gd name="T21" fmla="*/ 6600 h 7733"/>
              <a:gd name="T22" fmla="*/ 304 w 7733"/>
              <a:gd name="T23" fmla="*/ 5371 h 7733"/>
              <a:gd name="T24" fmla="*/ 0 w 7733"/>
              <a:gd name="T25" fmla="*/ 3866 h 7733"/>
              <a:gd name="T26" fmla="*/ 304 w 7733"/>
              <a:gd name="T27" fmla="*/ 2361 h 7733"/>
              <a:gd name="T28" fmla="*/ 1132 w 7733"/>
              <a:gd name="T29" fmla="*/ 1132 h 7733"/>
              <a:gd name="T30" fmla="*/ 2361 w 7733"/>
              <a:gd name="T31" fmla="*/ 304 h 7733"/>
              <a:gd name="T32" fmla="*/ 3866 w 7733"/>
              <a:gd name="T33" fmla="*/ 0 h 7733"/>
              <a:gd name="T34" fmla="*/ 3866 w 7733"/>
              <a:gd name="T35" fmla="*/ 7426 h 7733"/>
              <a:gd name="T36" fmla="*/ 6383 w 7733"/>
              <a:gd name="T37" fmla="*/ 6383 h 7733"/>
              <a:gd name="T38" fmla="*/ 7426 w 7733"/>
              <a:gd name="T39" fmla="*/ 3866 h 7733"/>
              <a:gd name="T40" fmla="*/ 6383 w 7733"/>
              <a:gd name="T41" fmla="*/ 1349 h 7733"/>
              <a:gd name="T42" fmla="*/ 3866 w 7733"/>
              <a:gd name="T43" fmla="*/ 307 h 7733"/>
              <a:gd name="T44" fmla="*/ 1349 w 7733"/>
              <a:gd name="T45" fmla="*/ 1349 h 7733"/>
              <a:gd name="T46" fmla="*/ 307 w 7733"/>
              <a:gd name="T47" fmla="*/ 3866 h 7733"/>
              <a:gd name="T48" fmla="*/ 1349 w 7733"/>
              <a:gd name="T49" fmla="*/ 6383 h 7733"/>
              <a:gd name="T50" fmla="*/ 3866 w 7733"/>
              <a:gd name="T51" fmla="*/ 7426 h 7733"/>
              <a:gd name="T52" fmla="*/ 3866 w 7733"/>
              <a:gd name="T53" fmla="*/ 7426 h 7733"/>
              <a:gd name="T54" fmla="*/ 3866 w 7733"/>
              <a:gd name="T55" fmla="*/ 7426 h 7733"/>
              <a:gd name="T56" fmla="*/ 2590 w 7733"/>
              <a:gd name="T57" fmla="*/ 4856 h 7733"/>
              <a:gd name="T58" fmla="*/ 2798 w 7733"/>
              <a:gd name="T59" fmla="*/ 4985 h 7733"/>
              <a:gd name="T60" fmla="*/ 4934 w 7733"/>
              <a:gd name="T61" fmla="*/ 4985 h 7733"/>
              <a:gd name="T62" fmla="*/ 5143 w 7733"/>
              <a:gd name="T63" fmla="*/ 4856 h 7733"/>
              <a:gd name="T64" fmla="*/ 5172 w 7733"/>
              <a:gd name="T65" fmla="*/ 4737 h 7733"/>
              <a:gd name="T66" fmla="*/ 5134 w 7733"/>
              <a:gd name="T67" fmla="*/ 4602 h 7733"/>
              <a:gd name="T68" fmla="*/ 4066 w 7733"/>
              <a:gd name="T69" fmla="*/ 2862 h 7733"/>
              <a:gd name="T70" fmla="*/ 3866 w 7733"/>
              <a:gd name="T71" fmla="*/ 2747 h 7733"/>
              <a:gd name="T72" fmla="*/ 3667 w 7733"/>
              <a:gd name="T73" fmla="*/ 2862 h 7733"/>
              <a:gd name="T74" fmla="*/ 2598 w 7733"/>
              <a:gd name="T75" fmla="*/ 4602 h 7733"/>
              <a:gd name="T76" fmla="*/ 2561 w 7733"/>
              <a:gd name="T77" fmla="*/ 4737 h 7733"/>
              <a:gd name="T78" fmla="*/ 2590 w 7733"/>
              <a:gd name="T79" fmla="*/ 4856 h 7733"/>
              <a:gd name="T80" fmla="*/ 2590 w 7733"/>
              <a:gd name="T81" fmla="*/ 4856 h 7733"/>
              <a:gd name="T82" fmla="*/ 3866 w 7733"/>
              <a:gd name="T83" fmla="*/ 2996 h 7733"/>
              <a:gd name="T84" fmla="*/ 4934 w 7733"/>
              <a:gd name="T85" fmla="*/ 4737 h 7733"/>
              <a:gd name="T86" fmla="*/ 2798 w 7733"/>
              <a:gd name="T87" fmla="*/ 4737 h 7733"/>
              <a:gd name="T88" fmla="*/ 3866 w 7733"/>
              <a:gd name="T89" fmla="*/ 2996 h 7733"/>
              <a:gd name="T90" fmla="*/ 3866 w 7733"/>
              <a:gd name="T91" fmla="*/ 2996 h 7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33" h="7733">
                <a:moveTo>
                  <a:pt x="3866" y="0"/>
                </a:moveTo>
                <a:cubicBezTo>
                  <a:pt x="4388" y="0"/>
                  <a:pt x="4894" y="102"/>
                  <a:pt x="5371" y="304"/>
                </a:cubicBezTo>
                <a:cubicBezTo>
                  <a:pt x="5832" y="498"/>
                  <a:pt x="6245" y="777"/>
                  <a:pt x="6600" y="1132"/>
                </a:cubicBezTo>
                <a:cubicBezTo>
                  <a:pt x="6955" y="1487"/>
                  <a:pt x="7234" y="1901"/>
                  <a:pt x="7429" y="2361"/>
                </a:cubicBezTo>
                <a:cubicBezTo>
                  <a:pt x="7630" y="2838"/>
                  <a:pt x="7733" y="3344"/>
                  <a:pt x="7733" y="3866"/>
                </a:cubicBezTo>
                <a:cubicBezTo>
                  <a:pt x="7733" y="4388"/>
                  <a:pt x="7631" y="4895"/>
                  <a:pt x="7429" y="5371"/>
                </a:cubicBezTo>
                <a:cubicBezTo>
                  <a:pt x="7234" y="5832"/>
                  <a:pt x="6955" y="6245"/>
                  <a:pt x="6600" y="6600"/>
                </a:cubicBezTo>
                <a:cubicBezTo>
                  <a:pt x="6245" y="6956"/>
                  <a:pt x="5832" y="7234"/>
                  <a:pt x="5371" y="7429"/>
                </a:cubicBezTo>
                <a:cubicBezTo>
                  <a:pt x="4894" y="7631"/>
                  <a:pt x="4388" y="7733"/>
                  <a:pt x="3866" y="7733"/>
                </a:cubicBezTo>
                <a:cubicBezTo>
                  <a:pt x="3344" y="7733"/>
                  <a:pt x="2838" y="7631"/>
                  <a:pt x="2361" y="7429"/>
                </a:cubicBezTo>
                <a:cubicBezTo>
                  <a:pt x="1901" y="7234"/>
                  <a:pt x="1487" y="6956"/>
                  <a:pt x="1132" y="6600"/>
                </a:cubicBezTo>
                <a:cubicBezTo>
                  <a:pt x="777" y="6245"/>
                  <a:pt x="498" y="5832"/>
                  <a:pt x="304" y="5371"/>
                </a:cubicBezTo>
                <a:cubicBezTo>
                  <a:pt x="102" y="4895"/>
                  <a:pt x="0" y="4388"/>
                  <a:pt x="0" y="3866"/>
                </a:cubicBezTo>
                <a:cubicBezTo>
                  <a:pt x="0" y="3344"/>
                  <a:pt x="102" y="2838"/>
                  <a:pt x="304" y="2361"/>
                </a:cubicBezTo>
                <a:cubicBezTo>
                  <a:pt x="498" y="1901"/>
                  <a:pt x="777" y="1487"/>
                  <a:pt x="1132" y="1132"/>
                </a:cubicBezTo>
                <a:cubicBezTo>
                  <a:pt x="1487" y="777"/>
                  <a:pt x="1901" y="498"/>
                  <a:pt x="2361" y="304"/>
                </a:cubicBezTo>
                <a:cubicBezTo>
                  <a:pt x="2838" y="102"/>
                  <a:pt x="3344" y="0"/>
                  <a:pt x="3866" y="0"/>
                </a:cubicBezTo>
                <a:close/>
                <a:moveTo>
                  <a:pt x="3866" y="7426"/>
                </a:moveTo>
                <a:cubicBezTo>
                  <a:pt x="4817" y="7426"/>
                  <a:pt x="5711" y="7056"/>
                  <a:pt x="6383" y="6383"/>
                </a:cubicBezTo>
                <a:cubicBezTo>
                  <a:pt x="7055" y="5711"/>
                  <a:pt x="7426" y="4817"/>
                  <a:pt x="7426" y="3866"/>
                </a:cubicBezTo>
                <a:cubicBezTo>
                  <a:pt x="7426" y="2916"/>
                  <a:pt x="7056" y="2022"/>
                  <a:pt x="6383" y="1349"/>
                </a:cubicBezTo>
                <a:cubicBezTo>
                  <a:pt x="5711" y="677"/>
                  <a:pt x="4817" y="307"/>
                  <a:pt x="3866" y="307"/>
                </a:cubicBezTo>
                <a:cubicBezTo>
                  <a:pt x="2915" y="307"/>
                  <a:pt x="2021" y="677"/>
                  <a:pt x="1349" y="1349"/>
                </a:cubicBezTo>
                <a:cubicBezTo>
                  <a:pt x="677" y="2022"/>
                  <a:pt x="307" y="2916"/>
                  <a:pt x="307" y="3866"/>
                </a:cubicBezTo>
                <a:cubicBezTo>
                  <a:pt x="307" y="4817"/>
                  <a:pt x="677" y="5711"/>
                  <a:pt x="1349" y="6383"/>
                </a:cubicBezTo>
                <a:cubicBezTo>
                  <a:pt x="2021" y="7056"/>
                  <a:pt x="2915" y="7426"/>
                  <a:pt x="3866" y="7426"/>
                </a:cubicBezTo>
                <a:lnTo>
                  <a:pt x="3866" y="7426"/>
                </a:lnTo>
                <a:close/>
                <a:moveTo>
                  <a:pt x="3866" y="7426"/>
                </a:moveTo>
                <a:close/>
                <a:moveTo>
                  <a:pt x="2590" y="4856"/>
                </a:moveTo>
                <a:cubicBezTo>
                  <a:pt x="2631" y="4936"/>
                  <a:pt x="2711" y="4985"/>
                  <a:pt x="2798" y="4985"/>
                </a:cubicBezTo>
                <a:lnTo>
                  <a:pt x="4934" y="4985"/>
                </a:lnTo>
                <a:cubicBezTo>
                  <a:pt x="5021" y="4985"/>
                  <a:pt x="5101" y="4936"/>
                  <a:pt x="5143" y="4856"/>
                </a:cubicBezTo>
                <a:cubicBezTo>
                  <a:pt x="5162" y="4819"/>
                  <a:pt x="5172" y="4777"/>
                  <a:pt x="5172" y="4737"/>
                </a:cubicBezTo>
                <a:cubicBezTo>
                  <a:pt x="5172" y="4690"/>
                  <a:pt x="5159" y="4643"/>
                  <a:pt x="5134" y="4602"/>
                </a:cubicBezTo>
                <a:lnTo>
                  <a:pt x="4066" y="2862"/>
                </a:lnTo>
                <a:cubicBezTo>
                  <a:pt x="4022" y="2790"/>
                  <a:pt x="3947" y="2747"/>
                  <a:pt x="3866" y="2747"/>
                </a:cubicBezTo>
                <a:cubicBezTo>
                  <a:pt x="3785" y="2747"/>
                  <a:pt x="3710" y="2790"/>
                  <a:pt x="3667" y="2862"/>
                </a:cubicBezTo>
                <a:lnTo>
                  <a:pt x="2598" y="4602"/>
                </a:lnTo>
                <a:cubicBezTo>
                  <a:pt x="2573" y="4643"/>
                  <a:pt x="2561" y="4690"/>
                  <a:pt x="2561" y="4737"/>
                </a:cubicBezTo>
                <a:cubicBezTo>
                  <a:pt x="2561" y="4778"/>
                  <a:pt x="2570" y="4819"/>
                  <a:pt x="2590" y="4856"/>
                </a:cubicBezTo>
                <a:lnTo>
                  <a:pt x="2590" y="4856"/>
                </a:lnTo>
                <a:close/>
                <a:moveTo>
                  <a:pt x="3866" y="2996"/>
                </a:moveTo>
                <a:lnTo>
                  <a:pt x="4934" y="4737"/>
                </a:lnTo>
                <a:lnTo>
                  <a:pt x="2798" y="4737"/>
                </a:lnTo>
                <a:lnTo>
                  <a:pt x="3866" y="2996"/>
                </a:lnTo>
                <a:close/>
                <a:moveTo>
                  <a:pt x="3866" y="2996"/>
                </a:move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27" name="文本"/>
          <p:cNvSpPr/>
          <p:nvPr/>
        </p:nvSpPr>
        <p:spPr>
          <a:xfrm>
            <a:off x="4745443" y="3197021"/>
            <a:ext cx="649180" cy="649294"/>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lnSpc>
                  <a:spcPct val="100000"/>
                </a:lnSpc>
                <a:spcBef>
                  <a:spcPct val="0"/>
                </a:spcBef>
                <a:buNone/>
                <a:defRPr/>
              </a:pPr>
              <a:r>
                <a:rPr lang="zh-CN" altLang="en-US" sz="2400" b="1" kern="0" dirty="0">
                  <a:solidFill>
                    <a:srgbClr val="595959"/>
                  </a:solidFill>
                  <a:latin typeface="Arial"/>
                  <a:ea typeface="微软雅黑"/>
                  <a:sym typeface="Arial"/>
                </a:rPr>
                <a:t>论文总结与答谢</a:t>
              </a:r>
            </a:p>
          </p:txBody>
        </p:sp>
      </p:grpSp>
      <p:grpSp>
        <p:nvGrpSpPr>
          <p:cNvPr id="4" name="组合 3"/>
          <p:cNvGrpSpPr/>
          <p:nvPr/>
        </p:nvGrpSpPr>
        <p:grpSpPr>
          <a:xfrm>
            <a:off x="1045210" y="1487580"/>
            <a:ext cx="10196253" cy="4110786"/>
            <a:chOff x="1045210" y="1627534"/>
            <a:chExt cx="10196253" cy="4110786"/>
          </a:xfrm>
        </p:grpSpPr>
        <p:grpSp>
          <p:nvGrpSpPr>
            <p:cNvPr id="2" name="组合 1"/>
            <p:cNvGrpSpPr/>
            <p:nvPr/>
          </p:nvGrpSpPr>
          <p:grpSpPr>
            <a:xfrm flipH="1">
              <a:off x="1045210" y="1824848"/>
              <a:ext cx="10100310" cy="3865245"/>
              <a:chOff x="1045210" y="2179955"/>
              <a:chExt cx="10100310" cy="3865245"/>
            </a:xfrm>
          </p:grpSpPr>
          <p:sp>
            <p:nvSpPr>
              <p:cNvPr id="5" name="燕尾形 11"/>
              <p:cNvSpPr/>
              <p:nvPr/>
            </p:nvSpPr>
            <p:spPr>
              <a:xfrm>
                <a:off x="1045210" y="3887470"/>
                <a:ext cx="2531745" cy="350520"/>
              </a:xfrm>
              <a:prstGeom prst="chevr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6" name="燕尾形 12"/>
              <p:cNvSpPr/>
              <p:nvPr/>
            </p:nvSpPr>
            <p:spPr>
              <a:xfrm>
                <a:off x="3568065" y="3887470"/>
                <a:ext cx="2531745" cy="350520"/>
              </a:xfrm>
              <a:prstGeom prst="chevr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 name="燕尾形 15"/>
              <p:cNvSpPr/>
              <p:nvPr/>
            </p:nvSpPr>
            <p:spPr>
              <a:xfrm>
                <a:off x="6090920" y="3887470"/>
                <a:ext cx="2531745" cy="350520"/>
              </a:xfrm>
              <a:prstGeom prst="chevr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11" name="燕尾形 16"/>
              <p:cNvSpPr/>
              <p:nvPr/>
            </p:nvSpPr>
            <p:spPr>
              <a:xfrm>
                <a:off x="8613775" y="3887470"/>
                <a:ext cx="2531745" cy="350520"/>
              </a:xfrm>
              <a:prstGeom prst="chevr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cxnSp>
            <p:nvCxnSpPr>
              <p:cNvPr id="12" name="直接连接符 11"/>
              <p:cNvCxnSpPr/>
              <p:nvPr/>
            </p:nvCxnSpPr>
            <p:spPr>
              <a:xfrm>
                <a:off x="2218690" y="2924810"/>
                <a:ext cx="0" cy="1129665"/>
              </a:xfrm>
              <a:prstGeom prst="line">
                <a:avLst/>
              </a:prstGeom>
              <a:solidFill>
                <a:srgbClr val="55AD96"/>
              </a:solidFill>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308215" y="2924810"/>
                <a:ext cx="0" cy="1129665"/>
              </a:xfrm>
              <a:prstGeom prst="line">
                <a:avLst/>
              </a:prstGeom>
              <a:solidFill>
                <a:srgbClr val="55AD96"/>
              </a:solidFill>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4811395" y="4086225"/>
                <a:ext cx="0" cy="1129665"/>
              </a:xfrm>
              <a:prstGeom prst="line">
                <a:avLst/>
              </a:prstGeom>
              <a:solidFill>
                <a:srgbClr val="55AD96"/>
              </a:solidFill>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0800000">
                <a:off x="9928860" y="4086225"/>
                <a:ext cx="0" cy="1129665"/>
              </a:xfrm>
              <a:prstGeom prst="line">
                <a:avLst/>
              </a:prstGeom>
              <a:solidFill>
                <a:srgbClr val="55AD96"/>
              </a:solidFill>
              <a:ln>
                <a:solidFill>
                  <a:schemeClr val="bg1">
                    <a:lumMod val="7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83385" y="2179955"/>
                <a:ext cx="1070610" cy="1070610"/>
              </a:xfrm>
              <a:prstGeom prst="ellipse">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17" name="椭圆 16"/>
              <p:cNvSpPr/>
              <p:nvPr/>
            </p:nvSpPr>
            <p:spPr>
              <a:xfrm>
                <a:off x="6772910" y="2195195"/>
                <a:ext cx="1070610" cy="1070610"/>
              </a:xfrm>
              <a:prstGeom prst="ellipse">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18" name="椭圆 17"/>
              <p:cNvSpPr/>
              <p:nvPr/>
            </p:nvSpPr>
            <p:spPr>
              <a:xfrm rot="10800000">
                <a:off x="4276090" y="4974590"/>
                <a:ext cx="1070610" cy="1070610"/>
              </a:xfrm>
              <a:prstGeom prst="ellipse">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19" name="椭圆 18"/>
              <p:cNvSpPr/>
              <p:nvPr/>
            </p:nvSpPr>
            <p:spPr>
              <a:xfrm rot="10800000">
                <a:off x="9393555" y="4974590"/>
                <a:ext cx="1070610" cy="1070610"/>
              </a:xfrm>
              <a:prstGeom prst="ellipse">
                <a:avLst/>
              </a:pr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grpSp>
        <p:grpSp>
          <p:nvGrpSpPr>
            <p:cNvPr id="3" name="组合 2"/>
            <p:cNvGrpSpPr/>
            <p:nvPr/>
          </p:nvGrpSpPr>
          <p:grpSpPr>
            <a:xfrm>
              <a:off x="1134868" y="1627534"/>
              <a:ext cx="2538846" cy="1535641"/>
              <a:chOff x="1382336" y="3374053"/>
              <a:chExt cx="2538846" cy="1535641"/>
            </a:xfrm>
          </p:grpSpPr>
          <p:sp>
            <p:nvSpPr>
              <p:cNvPr id="32" name="文本"/>
              <p:cNvSpPr txBox="1"/>
              <p:nvPr/>
            </p:nvSpPr>
            <p:spPr>
              <a:xfrm flipH="1">
                <a:off x="2051269" y="3374053"/>
                <a:ext cx="1200981" cy="395305"/>
              </a:xfrm>
              <a:prstGeom prst="rect">
                <a:avLst/>
              </a:prstGeom>
              <a:noFill/>
            </p:spPr>
            <p:txBody>
              <a:bodyPr wrap="none" lIns="86683" tIns="43341" rIns="86683" bIns="43341" rtlCol="0">
                <a:spAutoFit/>
              </a:bodyPr>
              <a:lstStyle/>
              <a:p>
                <a:pPr algn="ctr"/>
                <a:r>
                  <a:rPr lang="zh-CN" altLang="en-US" sz="2000" b="1" dirty="0">
                    <a:solidFill>
                      <a:prstClr val="black"/>
                    </a:solidFill>
                    <a:latin typeface="Arial"/>
                    <a:ea typeface="微软雅黑"/>
                    <a:cs typeface="+mn-ea"/>
                    <a:sym typeface="Arial"/>
                  </a:rPr>
                  <a:t>毕业答辩</a:t>
                </a:r>
              </a:p>
            </p:txBody>
          </p:sp>
          <p:sp>
            <p:nvSpPr>
              <p:cNvPr id="33" name="文本框 32"/>
              <p:cNvSpPr txBox="1"/>
              <p:nvPr/>
            </p:nvSpPr>
            <p:spPr>
              <a:xfrm flipH="1">
                <a:off x="1382336" y="3709365"/>
                <a:ext cx="2538846" cy="1200329"/>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在此输入你的文本内容，简洁直抓主题无需输入多在此输入你的文本内容直在此输入你的文输入你的文本内容直</a:t>
                </a:r>
              </a:p>
            </p:txBody>
          </p:sp>
        </p:grpSp>
        <p:grpSp>
          <p:nvGrpSpPr>
            <p:cNvPr id="34" name="组合 33"/>
            <p:cNvGrpSpPr/>
            <p:nvPr/>
          </p:nvGrpSpPr>
          <p:grpSpPr>
            <a:xfrm>
              <a:off x="6224296" y="1627534"/>
              <a:ext cx="2538846" cy="1535641"/>
              <a:chOff x="1382336" y="3374053"/>
              <a:chExt cx="2538846" cy="1535641"/>
            </a:xfrm>
          </p:grpSpPr>
          <p:sp>
            <p:nvSpPr>
              <p:cNvPr id="35" name="文本"/>
              <p:cNvSpPr txBox="1"/>
              <p:nvPr/>
            </p:nvSpPr>
            <p:spPr>
              <a:xfrm flipH="1">
                <a:off x="2051269" y="3374053"/>
                <a:ext cx="1200981" cy="395305"/>
              </a:xfrm>
              <a:prstGeom prst="rect">
                <a:avLst/>
              </a:prstGeom>
              <a:noFill/>
            </p:spPr>
            <p:txBody>
              <a:bodyPr wrap="none" lIns="86683" tIns="43341" rIns="86683" bIns="43341" rtlCol="0">
                <a:spAutoFit/>
              </a:bodyPr>
              <a:lstStyle/>
              <a:p>
                <a:pPr algn="ctr"/>
                <a:r>
                  <a:rPr lang="zh-CN" altLang="en-US" sz="2000" b="1" dirty="0">
                    <a:solidFill>
                      <a:prstClr val="black"/>
                    </a:solidFill>
                    <a:latin typeface="Arial"/>
                    <a:ea typeface="微软雅黑"/>
                    <a:cs typeface="+mn-ea"/>
                    <a:sym typeface="Arial"/>
                  </a:rPr>
                  <a:t>毕业答辩</a:t>
                </a:r>
              </a:p>
            </p:txBody>
          </p:sp>
          <p:sp>
            <p:nvSpPr>
              <p:cNvPr id="36" name="文本框 35"/>
              <p:cNvSpPr txBox="1"/>
              <p:nvPr/>
            </p:nvSpPr>
            <p:spPr>
              <a:xfrm flipH="1">
                <a:off x="1382336" y="3709365"/>
                <a:ext cx="2538846" cy="1200329"/>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在此输入你的文本内容，简洁直抓主题无需输入多在此输入你的文本内容直在此输入你的文输入你的文本内容直</a:t>
                </a:r>
              </a:p>
            </p:txBody>
          </p:sp>
        </p:grpSp>
        <p:grpSp>
          <p:nvGrpSpPr>
            <p:cNvPr id="37" name="组合 36"/>
            <p:cNvGrpSpPr/>
            <p:nvPr/>
          </p:nvGrpSpPr>
          <p:grpSpPr>
            <a:xfrm>
              <a:off x="3619230" y="4202679"/>
              <a:ext cx="2538846" cy="1535641"/>
              <a:chOff x="1382336" y="3374053"/>
              <a:chExt cx="2538846" cy="1535641"/>
            </a:xfrm>
          </p:grpSpPr>
          <p:sp>
            <p:nvSpPr>
              <p:cNvPr id="38" name="文本"/>
              <p:cNvSpPr txBox="1"/>
              <p:nvPr/>
            </p:nvSpPr>
            <p:spPr>
              <a:xfrm flipH="1">
                <a:off x="2051269" y="3374053"/>
                <a:ext cx="1200981" cy="395305"/>
              </a:xfrm>
              <a:prstGeom prst="rect">
                <a:avLst/>
              </a:prstGeom>
              <a:noFill/>
            </p:spPr>
            <p:txBody>
              <a:bodyPr wrap="none" lIns="86683" tIns="43341" rIns="86683" bIns="43341" rtlCol="0">
                <a:spAutoFit/>
              </a:bodyPr>
              <a:lstStyle/>
              <a:p>
                <a:pPr algn="ctr"/>
                <a:r>
                  <a:rPr lang="zh-CN" altLang="en-US" sz="2000" b="1" dirty="0">
                    <a:solidFill>
                      <a:prstClr val="black"/>
                    </a:solidFill>
                    <a:latin typeface="Arial"/>
                    <a:ea typeface="微软雅黑"/>
                    <a:cs typeface="+mn-ea"/>
                    <a:sym typeface="Arial"/>
                  </a:rPr>
                  <a:t>毕业答辩</a:t>
                </a:r>
              </a:p>
            </p:txBody>
          </p:sp>
          <p:sp>
            <p:nvSpPr>
              <p:cNvPr id="39" name="文本框 38"/>
              <p:cNvSpPr txBox="1"/>
              <p:nvPr/>
            </p:nvSpPr>
            <p:spPr>
              <a:xfrm flipH="1">
                <a:off x="1382336" y="3709365"/>
                <a:ext cx="2538846" cy="1200329"/>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在此输入你的文本内容，简洁直抓主题无需输入多在此输入你的文本内容直在此输入你的文输入你的文本内容直</a:t>
                </a:r>
              </a:p>
            </p:txBody>
          </p:sp>
        </p:grpSp>
        <p:grpSp>
          <p:nvGrpSpPr>
            <p:cNvPr id="40" name="组合 39"/>
            <p:cNvGrpSpPr/>
            <p:nvPr/>
          </p:nvGrpSpPr>
          <p:grpSpPr>
            <a:xfrm>
              <a:off x="8702617" y="4202679"/>
              <a:ext cx="2538846" cy="1535641"/>
              <a:chOff x="1382336" y="3374053"/>
              <a:chExt cx="2538846" cy="1535641"/>
            </a:xfrm>
          </p:grpSpPr>
          <p:sp>
            <p:nvSpPr>
              <p:cNvPr id="41" name="文本"/>
              <p:cNvSpPr txBox="1"/>
              <p:nvPr/>
            </p:nvSpPr>
            <p:spPr>
              <a:xfrm flipH="1">
                <a:off x="2051269" y="3374053"/>
                <a:ext cx="1200981" cy="395305"/>
              </a:xfrm>
              <a:prstGeom prst="rect">
                <a:avLst/>
              </a:prstGeom>
              <a:noFill/>
            </p:spPr>
            <p:txBody>
              <a:bodyPr wrap="none" lIns="86683" tIns="43341" rIns="86683" bIns="43341" rtlCol="0">
                <a:spAutoFit/>
              </a:bodyPr>
              <a:lstStyle/>
              <a:p>
                <a:pPr algn="ctr"/>
                <a:r>
                  <a:rPr lang="zh-CN" altLang="en-US" sz="2000" b="1" dirty="0">
                    <a:solidFill>
                      <a:prstClr val="black"/>
                    </a:solidFill>
                    <a:latin typeface="Arial"/>
                    <a:ea typeface="微软雅黑"/>
                    <a:cs typeface="+mn-ea"/>
                    <a:sym typeface="Arial"/>
                  </a:rPr>
                  <a:t>毕业答辩</a:t>
                </a:r>
              </a:p>
            </p:txBody>
          </p:sp>
          <p:sp>
            <p:nvSpPr>
              <p:cNvPr id="42" name="文本框 41"/>
              <p:cNvSpPr txBox="1"/>
              <p:nvPr/>
            </p:nvSpPr>
            <p:spPr>
              <a:xfrm flipH="1">
                <a:off x="1382336" y="3709365"/>
                <a:ext cx="2538846" cy="1200329"/>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在此输入你的文本内容，简洁直抓主题无需输入多在此输入你的文本内容直在此输入你的文输入你的文本内容直</a:t>
                </a:r>
              </a:p>
            </p:txBody>
          </p:sp>
        </p:grpSp>
      </p:grpSp>
      <p:sp>
        <p:nvSpPr>
          <p:cNvPr id="31" name="文本"/>
          <p:cNvSpPr/>
          <p:nvPr/>
        </p:nvSpPr>
        <p:spPr>
          <a:xfrm>
            <a:off x="7015156" y="4639014"/>
            <a:ext cx="751842" cy="751640"/>
          </a:xfrm>
          <a:custGeom>
            <a:avLst/>
            <a:gdLst>
              <a:gd name="T0" fmla="*/ 1472 w 7768"/>
              <a:gd name="T1" fmla="*/ 3903 h 7766"/>
              <a:gd name="T2" fmla="*/ 1467 w 7768"/>
              <a:gd name="T3" fmla="*/ 3594 h 7766"/>
              <a:gd name="T4" fmla="*/ 1777 w 7768"/>
              <a:gd name="T5" fmla="*/ 3589 h 7766"/>
              <a:gd name="T6" fmla="*/ 3236 w 7768"/>
              <a:gd name="T7" fmla="*/ 5009 h 7766"/>
              <a:gd name="T8" fmla="*/ 5991 w 7768"/>
              <a:gd name="T9" fmla="*/ 2295 h 7766"/>
              <a:gd name="T10" fmla="*/ 6300 w 7768"/>
              <a:gd name="T11" fmla="*/ 2298 h 7766"/>
              <a:gd name="T12" fmla="*/ 6297 w 7768"/>
              <a:gd name="T13" fmla="*/ 2607 h 7766"/>
              <a:gd name="T14" fmla="*/ 3390 w 7768"/>
              <a:gd name="T15" fmla="*/ 5471 h 7766"/>
              <a:gd name="T16" fmla="*/ 3084 w 7768"/>
              <a:gd name="T17" fmla="*/ 5472 h 7766"/>
              <a:gd name="T18" fmla="*/ 1472 w 7768"/>
              <a:gd name="T19" fmla="*/ 3903 h 7766"/>
              <a:gd name="T20" fmla="*/ 3884 w 7768"/>
              <a:gd name="T21" fmla="*/ 0 h 7766"/>
              <a:gd name="T22" fmla="*/ 6630 w 7768"/>
              <a:gd name="T23" fmla="*/ 1137 h 7766"/>
              <a:gd name="T24" fmla="*/ 7768 w 7768"/>
              <a:gd name="T25" fmla="*/ 3883 h 7766"/>
              <a:gd name="T26" fmla="*/ 6630 w 7768"/>
              <a:gd name="T27" fmla="*/ 6629 h 7766"/>
              <a:gd name="T28" fmla="*/ 3884 w 7768"/>
              <a:gd name="T29" fmla="*/ 7766 h 7766"/>
              <a:gd name="T30" fmla="*/ 1138 w 7768"/>
              <a:gd name="T31" fmla="*/ 6629 h 7766"/>
              <a:gd name="T32" fmla="*/ 0 w 7768"/>
              <a:gd name="T33" fmla="*/ 3883 h 7766"/>
              <a:gd name="T34" fmla="*/ 1138 w 7768"/>
              <a:gd name="T35" fmla="*/ 1137 h 7766"/>
              <a:gd name="T36" fmla="*/ 3884 w 7768"/>
              <a:gd name="T37" fmla="*/ 0 h 7766"/>
              <a:gd name="T38" fmla="*/ 3884 w 7768"/>
              <a:gd name="T39" fmla="*/ 0 h 7766"/>
              <a:gd name="T40" fmla="*/ 3884 w 7768"/>
              <a:gd name="T41" fmla="*/ 0 h 7766"/>
              <a:gd name="T42" fmla="*/ 3884 w 7768"/>
              <a:gd name="T43" fmla="*/ 0 h 7766"/>
              <a:gd name="T44" fmla="*/ 6355 w 7768"/>
              <a:gd name="T45" fmla="*/ 1412 h 7766"/>
              <a:gd name="T46" fmla="*/ 3884 w 7768"/>
              <a:gd name="T47" fmla="*/ 388 h 7766"/>
              <a:gd name="T48" fmla="*/ 1413 w 7768"/>
              <a:gd name="T49" fmla="*/ 1412 h 7766"/>
              <a:gd name="T50" fmla="*/ 389 w 7768"/>
              <a:gd name="T51" fmla="*/ 3883 h 7766"/>
              <a:gd name="T52" fmla="*/ 1413 w 7768"/>
              <a:gd name="T53" fmla="*/ 6354 h 7766"/>
              <a:gd name="T54" fmla="*/ 3884 w 7768"/>
              <a:gd name="T55" fmla="*/ 7378 h 7766"/>
              <a:gd name="T56" fmla="*/ 6355 w 7768"/>
              <a:gd name="T57" fmla="*/ 6354 h 7766"/>
              <a:gd name="T58" fmla="*/ 7379 w 7768"/>
              <a:gd name="T59" fmla="*/ 3883 h 7766"/>
              <a:gd name="T60" fmla="*/ 6355 w 7768"/>
              <a:gd name="T61" fmla="*/ 1412 h 7766"/>
              <a:gd name="T62" fmla="*/ 6355 w 7768"/>
              <a:gd name="T63" fmla="*/ 1412 h 7766"/>
              <a:gd name="T64" fmla="*/ 6355 w 7768"/>
              <a:gd name="T65" fmla="*/ 1412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68" h="7766">
                <a:moveTo>
                  <a:pt x="1472" y="3903"/>
                </a:moveTo>
                <a:cubicBezTo>
                  <a:pt x="1385" y="3819"/>
                  <a:pt x="1383" y="3680"/>
                  <a:pt x="1467" y="3594"/>
                </a:cubicBezTo>
                <a:cubicBezTo>
                  <a:pt x="1552" y="3507"/>
                  <a:pt x="1690" y="3505"/>
                  <a:pt x="1777" y="3589"/>
                </a:cubicBezTo>
                <a:lnTo>
                  <a:pt x="3236" y="5009"/>
                </a:lnTo>
                <a:lnTo>
                  <a:pt x="5991" y="2295"/>
                </a:lnTo>
                <a:cubicBezTo>
                  <a:pt x="6077" y="2211"/>
                  <a:pt x="6215" y="2212"/>
                  <a:pt x="6300" y="2298"/>
                </a:cubicBezTo>
                <a:cubicBezTo>
                  <a:pt x="6384" y="2384"/>
                  <a:pt x="6383" y="2522"/>
                  <a:pt x="6297" y="2607"/>
                </a:cubicBezTo>
                <a:lnTo>
                  <a:pt x="3390" y="5471"/>
                </a:lnTo>
                <a:cubicBezTo>
                  <a:pt x="3306" y="5554"/>
                  <a:pt x="3170" y="5555"/>
                  <a:pt x="3084" y="5472"/>
                </a:cubicBezTo>
                <a:lnTo>
                  <a:pt x="1472" y="3903"/>
                </a:lnTo>
                <a:close/>
                <a:moveTo>
                  <a:pt x="3884" y="0"/>
                </a:moveTo>
                <a:cubicBezTo>
                  <a:pt x="4956" y="0"/>
                  <a:pt x="5927" y="434"/>
                  <a:pt x="6630" y="1137"/>
                </a:cubicBezTo>
                <a:cubicBezTo>
                  <a:pt x="7333" y="1840"/>
                  <a:pt x="7768" y="2811"/>
                  <a:pt x="7768" y="3883"/>
                </a:cubicBezTo>
                <a:cubicBezTo>
                  <a:pt x="7768" y="4955"/>
                  <a:pt x="7333" y="5926"/>
                  <a:pt x="6630" y="6629"/>
                </a:cubicBezTo>
                <a:cubicBezTo>
                  <a:pt x="5927" y="7332"/>
                  <a:pt x="4956" y="7766"/>
                  <a:pt x="3884" y="7766"/>
                </a:cubicBezTo>
                <a:cubicBezTo>
                  <a:pt x="2812" y="7766"/>
                  <a:pt x="1841" y="7332"/>
                  <a:pt x="1138" y="6629"/>
                </a:cubicBezTo>
                <a:cubicBezTo>
                  <a:pt x="435" y="5926"/>
                  <a:pt x="0" y="4955"/>
                  <a:pt x="0" y="3883"/>
                </a:cubicBezTo>
                <a:cubicBezTo>
                  <a:pt x="0" y="2811"/>
                  <a:pt x="435" y="1840"/>
                  <a:pt x="1138" y="1137"/>
                </a:cubicBezTo>
                <a:cubicBezTo>
                  <a:pt x="1841" y="434"/>
                  <a:pt x="2812" y="0"/>
                  <a:pt x="3884" y="0"/>
                </a:cubicBezTo>
                <a:lnTo>
                  <a:pt x="3884" y="0"/>
                </a:lnTo>
                <a:lnTo>
                  <a:pt x="3884" y="0"/>
                </a:lnTo>
                <a:lnTo>
                  <a:pt x="3884" y="0"/>
                </a:lnTo>
                <a:close/>
                <a:moveTo>
                  <a:pt x="6355" y="1412"/>
                </a:moveTo>
                <a:cubicBezTo>
                  <a:pt x="5723" y="779"/>
                  <a:pt x="4849" y="388"/>
                  <a:pt x="3884" y="388"/>
                </a:cubicBezTo>
                <a:cubicBezTo>
                  <a:pt x="2919" y="388"/>
                  <a:pt x="2045" y="779"/>
                  <a:pt x="1413" y="1412"/>
                </a:cubicBezTo>
                <a:cubicBezTo>
                  <a:pt x="780" y="2044"/>
                  <a:pt x="389" y="2918"/>
                  <a:pt x="389" y="3883"/>
                </a:cubicBezTo>
                <a:cubicBezTo>
                  <a:pt x="389" y="4848"/>
                  <a:pt x="780" y="5722"/>
                  <a:pt x="1413" y="6354"/>
                </a:cubicBezTo>
                <a:cubicBezTo>
                  <a:pt x="2045" y="6987"/>
                  <a:pt x="2919" y="7378"/>
                  <a:pt x="3884" y="7378"/>
                </a:cubicBezTo>
                <a:cubicBezTo>
                  <a:pt x="4849" y="7378"/>
                  <a:pt x="5723" y="6987"/>
                  <a:pt x="6355" y="6354"/>
                </a:cubicBezTo>
                <a:cubicBezTo>
                  <a:pt x="6988" y="5722"/>
                  <a:pt x="7379" y="4848"/>
                  <a:pt x="7379" y="3883"/>
                </a:cubicBezTo>
                <a:cubicBezTo>
                  <a:pt x="7379" y="2918"/>
                  <a:pt x="6988" y="2044"/>
                  <a:pt x="6355" y="1412"/>
                </a:cubicBezTo>
                <a:lnTo>
                  <a:pt x="6355" y="1412"/>
                </a:lnTo>
                <a:close/>
                <a:moveTo>
                  <a:pt x="6355" y="1412"/>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43" name="文本"/>
          <p:cNvSpPr/>
          <p:nvPr/>
        </p:nvSpPr>
        <p:spPr>
          <a:xfrm>
            <a:off x="4526656" y="1872030"/>
            <a:ext cx="716489" cy="716290"/>
          </a:xfrm>
          <a:custGeom>
            <a:avLst/>
            <a:gdLst>
              <a:gd name="T0" fmla="*/ 3866 w 7733"/>
              <a:gd name="T1" fmla="*/ 0 h 7733"/>
              <a:gd name="T2" fmla="*/ 5371 w 7733"/>
              <a:gd name="T3" fmla="*/ 304 h 7733"/>
              <a:gd name="T4" fmla="*/ 6600 w 7733"/>
              <a:gd name="T5" fmla="*/ 1132 h 7733"/>
              <a:gd name="T6" fmla="*/ 7429 w 7733"/>
              <a:gd name="T7" fmla="*/ 2361 h 7733"/>
              <a:gd name="T8" fmla="*/ 7733 w 7733"/>
              <a:gd name="T9" fmla="*/ 3866 h 7733"/>
              <a:gd name="T10" fmla="*/ 7429 w 7733"/>
              <a:gd name="T11" fmla="*/ 5371 h 7733"/>
              <a:gd name="T12" fmla="*/ 6600 w 7733"/>
              <a:gd name="T13" fmla="*/ 6600 h 7733"/>
              <a:gd name="T14" fmla="*/ 5371 w 7733"/>
              <a:gd name="T15" fmla="*/ 7429 h 7733"/>
              <a:gd name="T16" fmla="*/ 3866 w 7733"/>
              <a:gd name="T17" fmla="*/ 7733 h 7733"/>
              <a:gd name="T18" fmla="*/ 2361 w 7733"/>
              <a:gd name="T19" fmla="*/ 7429 h 7733"/>
              <a:gd name="T20" fmla="*/ 1132 w 7733"/>
              <a:gd name="T21" fmla="*/ 6600 h 7733"/>
              <a:gd name="T22" fmla="*/ 304 w 7733"/>
              <a:gd name="T23" fmla="*/ 5371 h 7733"/>
              <a:gd name="T24" fmla="*/ 0 w 7733"/>
              <a:gd name="T25" fmla="*/ 3866 h 7733"/>
              <a:gd name="T26" fmla="*/ 304 w 7733"/>
              <a:gd name="T27" fmla="*/ 2361 h 7733"/>
              <a:gd name="T28" fmla="*/ 1132 w 7733"/>
              <a:gd name="T29" fmla="*/ 1132 h 7733"/>
              <a:gd name="T30" fmla="*/ 2361 w 7733"/>
              <a:gd name="T31" fmla="*/ 304 h 7733"/>
              <a:gd name="T32" fmla="*/ 3866 w 7733"/>
              <a:gd name="T33" fmla="*/ 0 h 7733"/>
              <a:gd name="T34" fmla="*/ 3866 w 7733"/>
              <a:gd name="T35" fmla="*/ 7426 h 7733"/>
              <a:gd name="T36" fmla="*/ 6383 w 7733"/>
              <a:gd name="T37" fmla="*/ 6383 h 7733"/>
              <a:gd name="T38" fmla="*/ 7426 w 7733"/>
              <a:gd name="T39" fmla="*/ 3866 h 7733"/>
              <a:gd name="T40" fmla="*/ 6383 w 7733"/>
              <a:gd name="T41" fmla="*/ 1349 h 7733"/>
              <a:gd name="T42" fmla="*/ 3866 w 7733"/>
              <a:gd name="T43" fmla="*/ 307 h 7733"/>
              <a:gd name="T44" fmla="*/ 1349 w 7733"/>
              <a:gd name="T45" fmla="*/ 1349 h 7733"/>
              <a:gd name="T46" fmla="*/ 307 w 7733"/>
              <a:gd name="T47" fmla="*/ 3866 h 7733"/>
              <a:gd name="T48" fmla="*/ 1349 w 7733"/>
              <a:gd name="T49" fmla="*/ 6383 h 7733"/>
              <a:gd name="T50" fmla="*/ 3866 w 7733"/>
              <a:gd name="T51" fmla="*/ 7426 h 7733"/>
              <a:gd name="T52" fmla="*/ 3866 w 7733"/>
              <a:gd name="T53" fmla="*/ 7426 h 7733"/>
              <a:gd name="T54" fmla="*/ 3866 w 7733"/>
              <a:gd name="T55" fmla="*/ 7426 h 7733"/>
              <a:gd name="T56" fmla="*/ 2590 w 7733"/>
              <a:gd name="T57" fmla="*/ 4856 h 7733"/>
              <a:gd name="T58" fmla="*/ 2798 w 7733"/>
              <a:gd name="T59" fmla="*/ 4985 h 7733"/>
              <a:gd name="T60" fmla="*/ 4934 w 7733"/>
              <a:gd name="T61" fmla="*/ 4985 h 7733"/>
              <a:gd name="T62" fmla="*/ 5143 w 7733"/>
              <a:gd name="T63" fmla="*/ 4856 h 7733"/>
              <a:gd name="T64" fmla="*/ 5172 w 7733"/>
              <a:gd name="T65" fmla="*/ 4737 h 7733"/>
              <a:gd name="T66" fmla="*/ 5134 w 7733"/>
              <a:gd name="T67" fmla="*/ 4602 h 7733"/>
              <a:gd name="T68" fmla="*/ 4066 w 7733"/>
              <a:gd name="T69" fmla="*/ 2862 h 7733"/>
              <a:gd name="T70" fmla="*/ 3866 w 7733"/>
              <a:gd name="T71" fmla="*/ 2747 h 7733"/>
              <a:gd name="T72" fmla="*/ 3667 w 7733"/>
              <a:gd name="T73" fmla="*/ 2862 h 7733"/>
              <a:gd name="T74" fmla="*/ 2598 w 7733"/>
              <a:gd name="T75" fmla="*/ 4602 h 7733"/>
              <a:gd name="T76" fmla="*/ 2561 w 7733"/>
              <a:gd name="T77" fmla="*/ 4737 h 7733"/>
              <a:gd name="T78" fmla="*/ 2590 w 7733"/>
              <a:gd name="T79" fmla="*/ 4856 h 7733"/>
              <a:gd name="T80" fmla="*/ 2590 w 7733"/>
              <a:gd name="T81" fmla="*/ 4856 h 7733"/>
              <a:gd name="T82" fmla="*/ 3866 w 7733"/>
              <a:gd name="T83" fmla="*/ 2996 h 7733"/>
              <a:gd name="T84" fmla="*/ 4934 w 7733"/>
              <a:gd name="T85" fmla="*/ 4737 h 7733"/>
              <a:gd name="T86" fmla="*/ 2798 w 7733"/>
              <a:gd name="T87" fmla="*/ 4737 h 7733"/>
              <a:gd name="T88" fmla="*/ 3866 w 7733"/>
              <a:gd name="T89" fmla="*/ 2996 h 7733"/>
              <a:gd name="T90" fmla="*/ 3866 w 7733"/>
              <a:gd name="T91" fmla="*/ 2996 h 7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33" h="7733">
                <a:moveTo>
                  <a:pt x="3866" y="0"/>
                </a:moveTo>
                <a:cubicBezTo>
                  <a:pt x="4388" y="0"/>
                  <a:pt x="4894" y="102"/>
                  <a:pt x="5371" y="304"/>
                </a:cubicBezTo>
                <a:cubicBezTo>
                  <a:pt x="5832" y="498"/>
                  <a:pt x="6245" y="777"/>
                  <a:pt x="6600" y="1132"/>
                </a:cubicBezTo>
                <a:cubicBezTo>
                  <a:pt x="6955" y="1487"/>
                  <a:pt x="7234" y="1901"/>
                  <a:pt x="7429" y="2361"/>
                </a:cubicBezTo>
                <a:cubicBezTo>
                  <a:pt x="7630" y="2838"/>
                  <a:pt x="7733" y="3344"/>
                  <a:pt x="7733" y="3866"/>
                </a:cubicBezTo>
                <a:cubicBezTo>
                  <a:pt x="7733" y="4388"/>
                  <a:pt x="7631" y="4895"/>
                  <a:pt x="7429" y="5371"/>
                </a:cubicBezTo>
                <a:cubicBezTo>
                  <a:pt x="7234" y="5832"/>
                  <a:pt x="6955" y="6245"/>
                  <a:pt x="6600" y="6600"/>
                </a:cubicBezTo>
                <a:cubicBezTo>
                  <a:pt x="6245" y="6956"/>
                  <a:pt x="5832" y="7234"/>
                  <a:pt x="5371" y="7429"/>
                </a:cubicBezTo>
                <a:cubicBezTo>
                  <a:pt x="4894" y="7631"/>
                  <a:pt x="4388" y="7733"/>
                  <a:pt x="3866" y="7733"/>
                </a:cubicBezTo>
                <a:cubicBezTo>
                  <a:pt x="3344" y="7733"/>
                  <a:pt x="2838" y="7631"/>
                  <a:pt x="2361" y="7429"/>
                </a:cubicBezTo>
                <a:cubicBezTo>
                  <a:pt x="1901" y="7234"/>
                  <a:pt x="1487" y="6956"/>
                  <a:pt x="1132" y="6600"/>
                </a:cubicBezTo>
                <a:cubicBezTo>
                  <a:pt x="777" y="6245"/>
                  <a:pt x="498" y="5832"/>
                  <a:pt x="304" y="5371"/>
                </a:cubicBezTo>
                <a:cubicBezTo>
                  <a:pt x="102" y="4895"/>
                  <a:pt x="0" y="4388"/>
                  <a:pt x="0" y="3866"/>
                </a:cubicBezTo>
                <a:cubicBezTo>
                  <a:pt x="0" y="3344"/>
                  <a:pt x="102" y="2838"/>
                  <a:pt x="304" y="2361"/>
                </a:cubicBezTo>
                <a:cubicBezTo>
                  <a:pt x="498" y="1901"/>
                  <a:pt x="777" y="1487"/>
                  <a:pt x="1132" y="1132"/>
                </a:cubicBezTo>
                <a:cubicBezTo>
                  <a:pt x="1487" y="777"/>
                  <a:pt x="1901" y="498"/>
                  <a:pt x="2361" y="304"/>
                </a:cubicBezTo>
                <a:cubicBezTo>
                  <a:pt x="2838" y="102"/>
                  <a:pt x="3344" y="0"/>
                  <a:pt x="3866" y="0"/>
                </a:cubicBezTo>
                <a:close/>
                <a:moveTo>
                  <a:pt x="3866" y="7426"/>
                </a:moveTo>
                <a:cubicBezTo>
                  <a:pt x="4817" y="7426"/>
                  <a:pt x="5711" y="7056"/>
                  <a:pt x="6383" y="6383"/>
                </a:cubicBezTo>
                <a:cubicBezTo>
                  <a:pt x="7055" y="5711"/>
                  <a:pt x="7426" y="4817"/>
                  <a:pt x="7426" y="3866"/>
                </a:cubicBezTo>
                <a:cubicBezTo>
                  <a:pt x="7426" y="2916"/>
                  <a:pt x="7056" y="2022"/>
                  <a:pt x="6383" y="1349"/>
                </a:cubicBezTo>
                <a:cubicBezTo>
                  <a:pt x="5711" y="677"/>
                  <a:pt x="4817" y="307"/>
                  <a:pt x="3866" y="307"/>
                </a:cubicBezTo>
                <a:cubicBezTo>
                  <a:pt x="2915" y="307"/>
                  <a:pt x="2021" y="677"/>
                  <a:pt x="1349" y="1349"/>
                </a:cubicBezTo>
                <a:cubicBezTo>
                  <a:pt x="677" y="2022"/>
                  <a:pt x="307" y="2916"/>
                  <a:pt x="307" y="3866"/>
                </a:cubicBezTo>
                <a:cubicBezTo>
                  <a:pt x="307" y="4817"/>
                  <a:pt x="677" y="5711"/>
                  <a:pt x="1349" y="6383"/>
                </a:cubicBezTo>
                <a:cubicBezTo>
                  <a:pt x="2021" y="7056"/>
                  <a:pt x="2915" y="7426"/>
                  <a:pt x="3866" y="7426"/>
                </a:cubicBezTo>
                <a:lnTo>
                  <a:pt x="3866" y="7426"/>
                </a:lnTo>
                <a:close/>
                <a:moveTo>
                  <a:pt x="3866" y="7426"/>
                </a:moveTo>
                <a:close/>
                <a:moveTo>
                  <a:pt x="2590" y="4856"/>
                </a:moveTo>
                <a:cubicBezTo>
                  <a:pt x="2631" y="4936"/>
                  <a:pt x="2711" y="4985"/>
                  <a:pt x="2798" y="4985"/>
                </a:cubicBezTo>
                <a:lnTo>
                  <a:pt x="4934" y="4985"/>
                </a:lnTo>
                <a:cubicBezTo>
                  <a:pt x="5021" y="4985"/>
                  <a:pt x="5101" y="4936"/>
                  <a:pt x="5143" y="4856"/>
                </a:cubicBezTo>
                <a:cubicBezTo>
                  <a:pt x="5162" y="4819"/>
                  <a:pt x="5172" y="4777"/>
                  <a:pt x="5172" y="4737"/>
                </a:cubicBezTo>
                <a:cubicBezTo>
                  <a:pt x="5172" y="4690"/>
                  <a:pt x="5159" y="4643"/>
                  <a:pt x="5134" y="4602"/>
                </a:cubicBezTo>
                <a:lnTo>
                  <a:pt x="4066" y="2862"/>
                </a:lnTo>
                <a:cubicBezTo>
                  <a:pt x="4022" y="2790"/>
                  <a:pt x="3947" y="2747"/>
                  <a:pt x="3866" y="2747"/>
                </a:cubicBezTo>
                <a:cubicBezTo>
                  <a:pt x="3785" y="2747"/>
                  <a:pt x="3710" y="2790"/>
                  <a:pt x="3667" y="2862"/>
                </a:cubicBezTo>
                <a:lnTo>
                  <a:pt x="2598" y="4602"/>
                </a:lnTo>
                <a:cubicBezTo>
                  <a:pt x="2573" y="4643"/>
                  <a:pt x="2561" y="4690"/>
                  <a:pt x="2561" y="4737"/>
                </a:cubicBezTo>
                <a:cubicBezTo>
                  <a:pt x="2561" y="4778"/>
                  <a:pt x="2570" y="4819"/>
                  <a:pt x="2590" y="4856"/>
                </a:cubicBezTo>
                <a:lnTo>
                  <a:pt x="2590" y="4856"/>
                </a:lnTo>
                <a:close/>
                <a:moveTo>
                  <a:pt x="3866" y="2996"/>
                </a:moveTo>
                <a:lnTo>
                  <a:pt x="4934" y="4737"/>
                </a:lnTo>
                <a:lnTo>
                  <a:pt x="2798" y="4737"/>
                </a:lnTo>
                <a:lnTo>
                  <a:pt x="3866" y="2996"/>
                </a:lnTo>
                <a:close/>
                <a:moveTo>
                  <a:pt x="3866" y="2996"/>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44" name="文本"/>
          <p:cNvSpPr/>
          <p:nvPr/>
        </p:nvSpPr>
        <p:spPr>
          <a:xfrm>
            <a:off x="9647450" y="1905528"/>
            <a:ext cx="649180" cy="649294"/>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45" name="文本"/>
          <p:cNvSpPr/>
          <p:nvPr/>
        </p:nvSpPr>
        <p:spPr>
          <a:xfrm>
            <a:off x="1925993" y="4690187"/>
            <a:ext cx="649180" cy="649294"/>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lnSpc>
                  <a:spcPct val="100000"/>
                </a:lnSpc>
                <a:spcBef>
                  <a:spcPct val="0"/>
                </a:spcBef>
                <a:buNone/>
                <a:defRPr/>
              </a:pPr>
              <a:r>
                <a:rPr lang="zh-CN" altLang="en-US" sz="2400" b="1" kern="0" dirty="0">
                  <a:solidFill>
                    <a:srgbClr val="595959"/>
                  </a:solidFill>
                  <a:latin typeface="Arial"/>
                  <a:ea typeface="微软雅黑"/>
                  <a:sym typeface="Arial"/>
                </a:rPr>
                <a:t>论文总结与答谢</a:t>
              </a:r>
            </a:p>
          </p:txBody>
        </p:sp>
      </p:grpSp>
      <p:grpSp>
        <p:nvGrpSpPr>
          <p:cNvPr id="60" name="组合 59"/>
          <p:cNvGrpSpPr/>
          <p:nvPr/>
        </p:nvGrpSpPr>
        <p:grpSpPr>
          <a:xfrm>
            <a:off x="916940" y="1455801"/>
            <a:ext cx="10361285" cy="4637559"/>
            <a:chOff x="916940" y="1526823"/>
            <a:chExt cx="10361285" cy="4637559"/>
          </a:xfrm>
        </p:grpSpPr>
        <p:sp>
          <p:nvSpPr>
            <p:cNvPr id="46" name="矩形 45"/>
            <p:cNvSpPr/>
            <p:nvPr/>
          </p:nvSpPr>
          <p:spPr>
            <a:xfrm>
              <a:off x="916940" y="1526823"/>
              <a:ext cx="3848870" cy="2325813"/>
            </a:xfrm>
            <a:prstGeom prst="rect">
              <a:avLst/>
            </a:prstGeom>
            <a:blipFill dpi="0" rotWithShape="1">
              <a:blip r:embed="rId2" cstate="print">
                <a:extLst>
                  <a:ext uri="{28A0092B-C50C-407E-A947-70E740481C1C}">
                    <a14:useLocalDpi xmlns:a14="http://schemas.microsoft.com/office/drawing/2010/main" val="0"/>
                  </a:ext>
                </a:extLst>
              </a:blip>
              <a:srcRect/>
              <a:stretch>
                <a:fillRect t="-5162" b="-5162"/>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ffectLst/>
                <a:latin typeface="Arial"/>
                <a:ea typeface="微软雅黑"/>
                <a:sym typeface="Arial"/>
              </a:endParaRPr>
            </a:p>
          </p:txBody>
        </p:sp>
        <p:sp>
          <p:nvSpPr>
            <p:cNvPr id="47" name="矩形 46"/>
            <p:cNvSpPr/>
            <p:nvPr/>
          </p:nvSpPr>
          <p:spPr>
            <a:xfrm>
              <a:off x="4921938" y="1535552"/>
              <a:ext cx="6356287" cy="2309027"/>
            </a:xfrm>
            <a:prstGeom prst="rect">
              <a:avLst/>
            </a:prstGeom>
            <a:solidFill>
              <a:srgbClr val="59595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2" name="组合 1"/>
            <p:cNvGrpSpPr/>
            <p:nvPr/>
          </p:nvGrpSpPr>
          <p:grpSpPr>
            <a:xfrm>
              <a:off x="5389139" y="1923463"/>
              <a:ext cx="5475035" cy="1564881"/>
              <a:chOff x="5767875" y="2427202"/>
              <a:chExt cx="5475035" cy="1564881"/>
            </a:xfrm>
          </p:grpSpPr>
          <p:sp>
            <p:nvSpPr>
              <p:cNvPr id="51" name="文本"/>
              <p:cNvSpPr txBox="1"/>
              <p:nvPr/>
            </p:nvSpPr>
            <p:spPr>
              <a:xfrm>
                <a:off x="5767876" y="2427202"/>
                <a:ext cx="2236510" cy="400110"/>
              </a:xfrm>
              <a:prstGeom prst="rect">
                <a:avLst/>
              </a:prstGeom>
              <a:noFill/>
            </p:spPr>
            <p:txBody>
              <a:bodyPr wrap="none" rtlCol="0">
                <a:spAutoFit/>
              </a:bodyPr>
              <a:lstStyle/>
              <a:p>
                <a:r>
                  <a:rPr lang="zh-CN" altLang="en-US" sz="2000" b="1" dirty="0">
                    <a:solidFill>
                      <a:schemeClr val="bg1"/>
                    </a:solidFill>
                    <a:latin typeface="Arial"/>
                    <a:ea typeface="微软雅黑"/>
                    <a:cs typeface="+mn-ea"/>
                    <a:sym typeface="Arial"/>
                  </a:rPr>
                  <a:t>添加页面标题内容</a:t>
                </a:r>
              </a:p>
            </p:txBody>
          </p:sp>
          <p:sp>
            <p:nvSpPr>
              <p:cNvPr id="52" name="文本框 51"/>
              <p:cNvSpPr txBox="1"/>
              <p:nvPr/>
            </p:nvSpPr>
            <p:spPr>
              <a:xfrm flipH="1">
                <a:off x="5767875" y="2791754"/>
                <a:ext cx="5475035" cy="1200329"/>
              </a:xfrm>
              <a:prstGeom prst="rect">
                <a:avLst/>
              </a:prstGeom>
              <a:noFill/>
            </p:spPr>
            <p:txBody>
              <a:bodyPr wrap="square">
                <a:spAutoFit/>
              </a:bodyPr>
              <a:lstStyle/>
              <a:p>
                <a:pPr>
                  <a:lnSpc>
                    <a:spcPct val="150000"/>
                  </a:lnSpc>
                </a:pPr>
                <a:r>
                  <a:rPr lang="zh-CN" altLang="en-US" sz="1200" dirty="0">
                    <a:solidFill>
                      <a:schemeClr val="bg1"/>
                    </a:solidFill>
                    <a:latin typeface="Arial"/>
                    <a:ea typeface="微软雅黑"/>
                    <a:sym typeface="Arial"/>
                  </a:rPr>
                  <a:t>在此输入你的文本内容，简洁直抓主题无需输入多在此输入你的文本内容，简洁直多余文本在此输入你的文本内容在此输入你的文本内容，简洁直抓主题无需输入多在此输入你的文本内容，简洁直多余文本在此输入你的文本内容，简洁直抓主题无需内容，简洁直多余文</a:t>
                </a:r>
              </a:p>
            </p:txBody>
          </p:sp>
        </p:grpSp>
        <p:grpSp>
          <p:nvGrpSpPr>
            <p:cNvPr id="4" name="组合 3"/>
            <p:cNvGrpSpPr/>
            <p:nvPr/>
          </p:nvGrpSpPr>
          <p:grpSpPr>
            <a:xfrm>
              <a:off x="1035358" y="4651900"/>
              <a:ext cx="4304092" cy="1512482"/>
              <a:chOff x="1200063" y="4651900"/>
              <a:chExt cx="4304092" cy="1512482"/>
            </a:xfrm>
          </p:grpSpPr>
          <p:sp>
            <p:nvSpPr>
              <p:cNvPr id="36" name="文本"/>
              <p:cNvSpPr/>
              <p:nvPr/>
            </p:nvSpPr>
            <p:spPr>
              <a:xfrm>
                <a:off x="1200063" y="4651900"/>
                <a:ext cx="1129708" cy="1149670"/>
              </a:xfrm>
              <a:custGeom>
                <a:avLst/>
                <a:gdLst/>
                <a:ahLst/>
                <a:cxnLst>
                  <a:cxn ang="3">
                    <a:pos x="hc" y="t"/>
                  </a:cxn>
                  <a:cxn ang="cd2">
                    <a:pos x="l" y="vc"/>
                  </a:cxn>
                  <a:cxn ang="cd4">
                    <a:pos x="hc" y="b"/>
                  </a:cxn>
                  <a:cxn ang="0">
                    <a:pos x="r" y="vc"/>
                  </a:cxn>
                </a:cxnLst>
                <a:rect l="l" t="t" r="r" b="b"/>
                <a:pathLst>
                  <a:path w="2993" h="3046">
                    <a:moveTo>
                      <a:pt x="914" y="1797"/>
                    </a:moveTo>
                    <a:lnTo>
                      <a:pt x="1289" y="2170"/>
                    </a:lnTo>
                    <a:cubicBezTo>
                      <a:pt x="1289" y="2170"/>
                      <a:pt x="1289" y="2170"/>
                      <a:pt x="445" y="2977"/>
                    </a:cubicBezTo>
                    <a:cubicBezTo>
                      <a:pt x="351" y="3070"/>
                      <a:pt x="164" y="3070"/>
                      <a:pt x="70" y="2977"/>
                    </a:cubicBezTo>
                    <a:cubicBezTo>
                      <a:pt x="-23" y="2853"/>
                      <a:pt x="-23" y="2697"/>
                      <a:pt x="70" y="2604"/>
                    </a:cubicBezTo>
                    <a:cubicBezTo>
                      <a:pt x="70" y="2604"/>
                      <a:pt x="70" y="2604"/>
                      <a:pt x="914" y="1797"/>
                    </a:cubicBezTo>
                    <a:close/>
                    <a:moveTo>
                      <a:pt x="2061" y="248"/>
                    </a:moveTo>
                    <a:cubicBezTo>
                      <a:pt x="1689" y="248"/>
                      <a:pt x="1379" y="559"/>
                      <a:pt x="1379" y="932"/>
                    </a:cubicBezTo>
                    <a:cubicBezTo>
                      <a:pt x="1379" y="1304"/>
                      <a:pt x="1689" y="1584"/>
                      <a:pt x="2061" y="1584"/>
                    </a:cubicBezTo>
                    <a:cubicBezTo>
                      <a:pt x="2434" y="1584"/>
                      <a:pt x="2744" y="1304"/>
                      <a:pt x="2744" y="932"/>
                    </a:cubicBezTo>
                    <a:cubicBezTo>
                      <a:pt x="2744" y="559"/>
                      <a:pt x="2434" y="248"/>
                      <a:pt x="2061" y="248"/>
                    </a:cubicBezTo>
                    <a:close/>
                    <a:moveTo>
                      <a:pt x="2061" y="0"/>
                    </a:moveTo>
                    <a:cubicBezTo>
                      <a:pt x="2589" y="0"/>
                      <a:pt x="2993" y="404"/>
                      <a:pt x="2993" y="932"/>
                    </a:cubicBezTo>
                    <a:cubicBezTo>
                      <a:pt x="2993" y="1459"/>
                      <a:pt x="2589" y="1863"/>
                      <a:pt x="2061" y="1863"/>
                    </a:cubicBezTo>
                    <a:cubicBezTo>
                      <a:pt x="1888" y="1863"/>
                      <a:pt x="1729" y="1820"/>
                      <a:pt x="1592" y="1742"/>
                    </a:cubicBezTo>
                    <a:lnTo>
                      <a:pt x="1588" y="1740"/>
                    </a:lnTo>
                    <a:lnTo>
                      <a:pt x="1314" y="1994"/>
                    </a:lnTo>
                    <a:lnTo>
                      <a:pt x="1092" y="1771"/>
                    </a:lnTo>
                    <a:lnTo>
                      <a:pt x="1348" y="1541"/>
                    </a:lnTo>
                    <a:lnTo>
                      <a:pt x="1339" y="1530"/>
                    </a:lnTo>
                    <a:cubicBezTo>
                      <a:pt x="1208" y="1370"/>
                      <a:pt x="1131" y="1162"/>
                      <a:pt x="1131" y="932"/>
                    </a:cubicBezTo>
                    <a:cubicBezTo>
                      <a:pt x="1131" y="404"/>
                      <a:pt x="1534" y="0"/>
                      <a:pt x="2061"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3" name="组合 2"/>
              <p:cNvGrpSpPr/>
              <p:nvPr/>
            </p:nvGrpSpPr>
            <p:grpSpPr>
              <a:xfrm>
                <a:off x="2493829" y="4651900"/>
                <a:ext cx="3010326" cy="1512482"/>
                <a:chOff x="8077884" y="1816290"/>
                <a:chExt cx="3010326" cy="1512482"/>
              </a:xfrm>
            </p:grpSpPr>
            <p:sp>
              <p:nvSpPr>
                <p:cNvPr id="53" name="文本"/>
                <p:cNvSpPr txBox="1"/>
                <p:nvPr/>
              </p:nvSpPr>
              <p:spPr>
                <a:xfrm>
                  <a:off x="8081775" y="1816290"/>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54" name="文本框 53"/>
                <p:cNvSpPr txBox="1"/>
                <p:nvPr/>
              </p:nvSpPr>
              <p:spPr>
                <a:xfrm flipH="1">
                  <a:off x="8077884" y="2128443"/>
                  <a:ext cx="3010326" cy="1200329"/>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在此输入你的文本内容，简洁直抓主题无需输入多在此输入你的文本内容，简在此输入你的文本内容，简洁直抓主题无需输入你的文本内容，简洁直多余文本</a:t>
                  </a:r>
                </a:p>
              </p:txBody>
            </p:sp>
          </p:grpSp>
        </p:grpSp>
        <p:grpSp>
          <p:nvGrpSpPr>
            <p:cNvPr id="55" name="组合 54"/>
            <p:cNvGrpSpPr/>
            <p:nvPr/>
          </p:nvGrpSpPr>
          <p:grpSpPr>
            <a:xfrm>
              <a:off x="6974133" y="4651900"/>
              <a:ext cx="4304092" cy="1512482"/>
              <a:chOff x="1200063" y="4651900"/>
              <a:chExt cx="4304092" cy="1512482"/>
            </a:xfrm>
          </p:grpSpPr>
          <p:sp>
            <p:nvSpPr>
              <p:cNvPr id="56" name="文本"/>
              <p:cNvSpPr/>
              <p:nvPr/>
            </p:nvSpPr>
            <p:spPr>
              <a:xfrm>
                <a:off x="1200063" y="4651900"/>
                <a:ext cx="1129708" cy="1149670"/>
              </a:xfrm>
              <a:custGeom>
                <a:avLst/>
                <a:gdLst/>
                <a:ahLst/>
                <a:cxnLst>
                  <a:cxn ang="3">
                    <a:pos x="hc" y="t"/>
                  </a:cxn>
                  <a:cxn ang="cd2">
                    <a:pos x="l" y="vc"/>
                  </a:cxn>
                  <a:cxn ang="cd4">
                    <a:pos x="hc" y="b"/>
                  </a:cxn>
                  <a:cxn ang="0">
                    <a:pos x="r" y="vc"/>
                  </a:cxn>
                </a:cxnLst>
                <a:rect l="l" t="t" r="r" b="b"/>
                <a:pathLst>
                  <a:path w="2993" h="3046">
                    <a:moveTo>
                      <a:pt x="914" y="1797"/>
                    </a:moveTo>
                    <a:lnTo>
                      <a:pt x="1289" y="2170"/>
                    </a:lnTo>
                    <a:cubicBezTo>
                      <a:pt x="1289" y="2170"/>
                      <a:pt x="1289" y="2170"/>
                      <a:pt x="445" y="2977"/>
                    </a:cubicBezTo>
                    <a:cubicBezTo>
                      <a:pt x="351" y="3070"/>
                      <a:pt x="164" y="3070"/>
                      <a:pt x="70" y="2977"/>
                    </a:cubicBezTo>
                    <a:cubicBezTo>
                      <a:pt x="-23" y="2853"/>
                      <a:pt x="-23" y="2697"/>
                      <a:pt x="70" y="2604"/>
                    </a:cubicBezTo>
                    <a:cubicBezTo>
                      <a:pt x="70" y="2604"/>
                      <a:pt x="70" y="2604"/>
                      <a:pt x="914" y="1797"/>
                    </a:cubicBezTo>
                    <a:close/>
                    <a:moveTo>
                      <a:pt x="2061" y="248"/>
                    </a:moveTo>
                    <a:cubicBezTo>
                      <a:pt x="1689" y="248"/>
                      <a:pt x="1379" y="559"/>
                      <a:pt x="1379" y="932"/>
                    </a:cubicBezTo>
                    <a:cubicBezTo>
                      <a:pt x="1379" y="1304"/>
                      <a:pt x="1689" y="1584"/>
                      <a:pt x="2061" y="1584"/>
                    </a:cubicBezTo>
                    <a:cubicBezTo>
                      <a:pt x="2434" y="1584"/>
                      <a:pt x="2744" y="1304"/>
                      <a:pt x="2744" y="932"/>
                    </a:cubicBezTo>
                    <a:cubicBezTo>
                      <a:pt x="2744" y="559"/>
                      <a:pt x="2434" y="248"/>
                      <a:pt x="2061" y="248"/>
                    </a:cubicBezTo>
                    <a:close/>
                    <a:moveTo>
                      <a:pt x="2061" y="0"/>
                    </a:moveTo>
                    <a:cubicBezTo>
                      <a:pt x="2589" y="0"/>
                      <a:pt x="2993" y="404"/>
                      <a:pt x="2993" y="932"/>
                    </a:cubicBezTo>
                    <a:cubicBezTo>
                      <a:pt x="2993" y="1459"/>
                      <a:pt x="2589" y="1863"/>
                      <a:pt x="2061" y="1863"/>
                    </a:cubicBezTo>
                    <a:cubicBezTo>
                      <a:pt x="1888" y="1863"/>
                      <a:pt x="1729" y="1820"/>
                      <a:pt x="1592" y="1742"/>
                    </a:cubicBezTo>
                    <a:lnTo>
                      <a:pt x="1588" y="1740"/>
                    </a:lnTo>
                    <a:lnTo>
                      <a:pt x="1314" y="1994"/>
                    </a:lnTo>
                    <a:lnTo>
                      <a:pt x="1092" y="1771"/>
                    </a:lnTo>
                    <a:lnTo>
                      <a:pt x="1348" y="1541"/>
                    </a:lnTo>
                    <a:lnTo>
                      <a:pt x="1339" y="1530"/>
                    </a:lnTo>
                    <a:cubicBezTo>
                      <a:pt x="1208" y="1370"/>
                      <a:pt x="1131" y="1162"/>
                      <a:pt x="1131" y="932"/>
                    </a:cubicBezTo>
                    <a:cubicBezTo>
                      <a:pt x="1131" y="404"/>
                      <a:pt x="1534" y="0"/>
                      <a:pt x="2061"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57" name="组合 56"/>
              <p:cNvGrpSpPr/>
              <p:nvPr/>
            </p:nvGrpSpPr>
            <p:grpSpPr>
              <a:xfrm>
                <a:off x="2493829" y="4651900"/>
                <a:ext cx="3010326" cy="1512482"/>
                <a:chOff x="8077884" y="1816290"/>
                <a:chExt cx="3010326" cy="1512482"/>
              </a:xfrm>
            </p:grpSpPr>
            <p:sp>
              <p:nvSpPr>
                <p:cNvPr id="58" name="文本"/>
                <p:cNvSpPr txBox="1"/>
                <p:nvPr/>
              </p:nvSpPr>
              <p:spPr>
                <a:xfrm>
                  <a:off x="8081775" y="1816290"/>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59" name="文本框 58"/>
                <p:cNvSpPr txBox="1"/>
                <p:nvPr/>
              </p:nvSpPr>
              <p:spPr>
                <a:xfrm flipH="1">
                  <a:off x="8077884" y="2128443"/>
                  <a:ext cx="3010326" cy="1200329"/>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在此输入你的文本内容，简洁直抓主题无需输入多在此输入你的文本内容，简在此输入你的文本内容，简洁直抓主题无需输入你的文本内容，简洁直多余文本</a:t>
                  </a:r>
                </a:p>
              </p:txBody>
            </p:sp>
          </p:grpSp>
        </p:grpSp>
      </p:grpSp>
    </p:spTree>
    <p:extLst>
      <p:ext uri="{BB962C8B-B14F-4D97-AF65-F5344CB8AC3E}">
        <p14:creationId xmlns:p14="http://schemas.microsoft.com/office/powerpoint/2010/main" val="2950312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 y="4505129"/>
            <a:ext cx="12203059" cy="2350371"/>
            <a:chOff x="2" y="3577031"/>
            <a:chExt cx="12203059" cy="3278469"/>
          </a:xfrm>
          <a:solidFill>
            <a:srgbClr val="EBEBEB"/>
          </a:solidFill>
        </p:grpSpPr>
        <p:sp>
          <p:nvSpPr>
            <p:cNvPr id="16" name="任意多边形: 形状 32"/>
            <p:cNvSpPr/>
            <p:nvPr/>
          </p:nvSpPr>
          <p:spPr bwMode="auto">
            <a:xfrm>
              <a:off x="2" y="4091604"/>
              <a:ext cx="4392654" cy="2763895"/>
            </a:xfrm>
            <a:custGeom>
              <a:avLst/>
              <a:gdLst>
                <a:gd name="connsiteX0" fmla="*/ 734800 w 2671913"/>
                <a:gd name="connsiteY0" fmla="*/ 173 h 1732232"/>
                <a:gd name="connsiteX1" fmla="*/ 1905760 w 2671913"/>
                <a:gd name="connsiteY1" fmla="*/ 927976 h 1732232"/>
                <a:gd name="connsiteX2" fmla="*/ 2658162 w 2671913"/>
                <a:gd name="connsiteY2" fmla="*/ 1723008 h 1732232"/>
                <a:gd name="connsiteX3" fmla="*/ 2671913 w 2671913"/>
                <a:gd name="connsiteY3" fmla="*/ 1732232 h 1732232"/>
                <a:gd name="connsiteX4" fmla="*/ 0 w 2671913"/>
                <a:gd name="connsiteY4" fmla="*/ 1732232 h 1732232"/>
                <a:gd name="connsiteX5" fmla="*/ 0 w 2671913"/>
                <a:gd name="connsiteY5" fmla="*/ 264113 h 1732232"/>
                <a:gd name="connsiteX6" fmla="*/ 26610 w 2671913"/>
                <a:gd name="connsiteY6" fmla="*/ 241096 h 1732232"/>
                <a:gd name="connsiteX7" fmla="*/ 577515 w 2671913"/>
                <a:gd name="connsiteY7" fmla="*/ 10911 h 1732232"/>
                <a:gd name="connsiteX8" fmla="*/ 631334 w 2671913"/>
                <a:gd name="connsiteY8" fmla="*/ 8764 h 1732232"/>
                <a:gd name="connsiteX9" fmla="*/ 734800 w 2671913"/>
                <a:gd name="connsiteY9" fmla="*/ 173 h 173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913" h="1732232">
                  <a:moveTo>
                    <a:pt x="734800" y="173"/>
                  </a:moveTo>
                  <a:cubicBezTo>
                    <a:pt x="933795" y="5005"/>
                    <a:pt x="1395559" y="116148"/>
                    <a:pt x="1905760" y="927976"/>
                  </a:cubicBezTo>
                  <a:cubicBezTo>
                    <a:pt x="1905760" y="927976"/>
                    <a:pt x="2373848" y="1513356"/>
                    <a:pt x="2658162" y="1723008"/>
                  </a:cubicBezTo>
                  <a:lnTo>
                    <a:pt x="2671913" y="1732232"/>
                  </a:lnTo>
                  <a:lnTo>
                    <a:pt x="0" y="1732232"/>
                  </a:lnTo>
                  <a:lnTo>
                    <a:pt x="0" y="264113"/>
                  </a:lnTo>
                  <a:lnTo>
                    <a:pt x="26610" y="241096"/>
                  </a:lnTo>
                  <a:cubicBezTo>
                    <a:pt x="136034" y="152692"/>
                    <a:pt x="328604" y="31046"/>
                    <a:pt x="577515" y="10911"/>
                  </a:cubicBezTo>
                  <a:cubicBezTo>
                    <a:pt x="596890" y="10911"/>
                    <a:pt x="614112" y="8764"/>
                    <a:pt x="631334" y="8764"/>
                  </a:cubicBezTo>
                  <a:cubicBezTo>
                    <a:pt x="631334" y="8764"/>
                    <a:pt x="668469" y="-1438"/>
                    <a:pt x="734800" y="1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17" name="任意多边形: 形状 35"/>
            <p:cNvSpPr/>
            <p:nvPr/>
          </p:nvSpPr>
          <p:spPr bwMode="auto">
            <a:xfrm>
              <a:off x="7051580" y="3577031"/>
              <a:ext cx="5151481" cy="3278469"/>
            </a:xfrm>
            <a:custGeom>
              <a:avLst/>
              <a:gdLst>
                <a:gd name="connsiteX0" fmla="*/ 5151481 w 5151481"/>
                <a:gd name="connsiteY0" fmla="*/ 0 h 3443866"/>
                <a:gd name="connsiteX1" fmla="*/ 5151481 w 5151481"/>
                <a:gd name="connsiteY1" fmla="*/ 3443866 h 3443866"/>
                <a:gd name="connsiteX2" fmla="*/ 0 w 5151481"/>
                <a:gd name="connsiteY2" fmla="*/ 3443866 h 3443866"/>
                <a:gd name="connsiteX3" fmla="*/ 68505 w 5151481"/>
                <a:gd name="connsiteY3" fmla="*/ 3409693 h 3443866"/>
                <a:gd name="connsiteX4" fmla="*/ 1134718 w 5151481"/>
                <a:gd name="connsiteY4" fmla="*/ 2657350 h 3443866"/>
                <a:gd name="connsiteX5" fmla="*/ 3724809 w 5151481"/>
                <a:gd name="connsiteY5" fmla="*/ 569349 h 3443866"/>
                <a:gd name="connsiteX6" fmla="*/ 5070913 w 5151481"/>
                <a:gd name="connsiteY6" fmla="*/ 13881 h 344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1481" h="3443866">
                  <a:moveTo>
                    <a:pt x="5151481" y="0"/>
                  </a:moveTo>
                  <a:lnTo>
                    <a:pt x="5151481" y="3443866"/>
                  </a:lnTo>
                  <a:lnTo>
                    <a:pt x="0" y="3443866"/>
                  </a:lnTo>
                  <a:lnTo>
                    <a:pt x="68505" y="3409693"/>
                  </a:lnTo>
                  <a:cubicBezTo>
                    <a:pt x="336371" y="3270474"/>
                    <a:pt x="763188" y="3017350"/>
                    <a:pt x="1134718" y="2657350"/>
                  </a:cubicBezTo>
                  <a:cubicBezTo>
                    <a:pt x="1134718" y="2657350"/>
                    <a:pt x="2564221" y="1073350"/>
                    <a:pt x="3724809" y="569349"/>
                  </a:cubicBezTo>
                  <a:cubicBezTo>
                    <a:pt x="4450176" y="254350"/>
                    <a:pt x="4766420" y="85600"/>
                    <a:pt x="5070913" y="1388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grpSp>
      <p:sp>
        <p:nvSpPr>
          <p:cNvPr id="18" name="矩形 17"/>
          <p:cNvSpPr/>
          <p:nvPr/>
        </p:nvSpPr>
        <p:spPr>
          <a:xfrm>
            <a:off x="851338" y="780394"/>
            <a:ext cx="10489324" cy="5297212"/>
          </a:xfrm>
          <a:prstGeom prst="rect">
            <a:avLst/>
          </a:prstGeom>
          <a:solidFill>
            <a:schemeClr val="bg1"/>
          </a:solidFill>
          <a:ln>
            <a:noFill/>
          </a:ln>
          <a:effectLst>
            <a:outerShdw blurRad="571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nvGrpSpPr>
          <p:cNvPr id="2" name="组合 1"/>
          <p:cNvGrpSpPr/>
          <p:nvPr/>
        </p:nvGrpSpPr>
        <p:grpSpPr>
          <a:xfrm>
            <a:off x="1577068" y="1308756"/>
            <a:ext cx="9326365" cy="4070730"/>
            <a:chOff x="1617708" y="1278276"/>
            <a:chExt cx="9326365" cy="4070730"/>
          </a:xfrm>
        </p:grpSpPr>
        <p:sp>
          <p:nvSpPr>
            <p:cNvPr id="20" name="文本框 19"/>
            <p:cNvSpPr txBox="1"/>
            <p:nvPr/>
          </p:nvSpPr>
          <p:spPr>
            <a:xfrm>
              <a:off x="3018039" y="1278276"/>
              <a:ext cx="7926034" cy="4070730"/>
            </a:xfrm>
            <a:prstGeom prst="rect">
              <a:avLst/>
            </a:prstGeom>
            <a:noFill/>
          </p:spPr>
          <p:txBody>
            <a:bodyPr wrap="square" rtlCol="0">
              <a:spAutoFit/>
            </a:bodyPr>
            <a:lstStyle/>
            <a:p>
              <a:pPr>
                <a:lnSpc>
                  <a:spcPct val="150000"/>
                </a:lnSpc>
                <a:spcAft>
                  <a:spcPts val="1200"/>
                </a:spcAft>
              </a:pPr>
              <a:r>
                <a:rPr lang="zh-CN" altLang="en-US" sz="1400" dirty="0">
                  <a:latin typeface="Arial"/>
                  <a:ea typeface="微软雅黑"/>
                  <a:sym typeface="Arial"/>
                </a:rPr>
                <a:t>四年的大学学习生活在即将划上一个句号，而于我的人生来说却仅仅只是一个逗号，我将面对新的征程的开始。</a:t>
              </a:r>
              <a:endParaRPr lang="en-US" altLang="zh-CN" sz="1400" dirty="0">
                <a:latin typeface="Arial"/>
                <a:ea typeface="微软雅黑"/>
                <a:sym typeface="Arial"/>
              </a:endParaRPr>
            </a:p>
            <a:p>
              <a:pPr>
                <a:lnSpc>
                  <a:spcPct val="150000"/>
                </a:lnSpc>
                <a:spcAft>
                  <a:spcPts val="1200"/>
                </a:spcAft>
              </a:pPr>
              <a:r>
                <a:rPr lang="zh-CN" altLang="en-US" sz="1400" dirty="0">
                  <a:latin typeface="Arial"/>
                  <a:ea typeface="微软雅黑"/>
                  <a:sym typeface="Arial"/>
                </a:rPr>
                <a:t>本研究及论文是在我的导师</a:t>
              </a:r>
              <a:r>
                <a:rPr lang="en-US" altLang="zh-CN" sz="1400" dirty="0">
                  <a:latin typeface="Arial"/>
                  <a:ea typeface="微软雅黑"/>
                  <a:sym typeface="Arial"/>
                </a:rPr>
                <a:t>XX</a:t>
              </a:r>
              <a:r>
                <a:rPr lang="zh-CN" altLang="en-US" sz="1400" dirty="0">
                  <a:latin typeface="Arial"/>
                  <a:ea typeface="微软雅黑"/>
                  <a:sym typeface="Arial"/>
                </a:rPr>
                <a:t>的亲切关怀和耐心的指导下完成的。伟人、名人固然为我所崇拜，可是我更迫切地想要把我的敬意献给给一位平凡的人，我的导师</a:t>
              </a:r>
              <a:r>
                <a:rPr lang="en-US" altLang="zh-CN" sz="1400" dirty="0">
                  <a:latin typeface="Arial"/>
                  <a:ea typeface="微软雅黑"/>
                  <a:sym typeface="Arial"/>
                </a:rPr>
                <a:t>XX</a:t>
              </a:r>
              <a:r>
                <a:rPr lang="zh-CN" altLang="en-US" sz="1400" dirty="0">
                  <a:latin typeface="Arial"/>
                  <a:ea typeface="微软雅黑"/>
                  <a:sym typeface="Arial"/>
                </a:rPr>
                <a:t>老师。也许我不是您最出色的学生，但您却是我所最尊敬的老师。您是如此的治学严谨，学识渊博，视野广阔，思想深刻，您用心为我营造一种良好的学术氛围，让我的论文更加的严谨。</a:t>
              </a:r>
              <a:endParaRPr lang="en-US" altLang="zh-CN" sz="1400" dirty="0">
                <a:latin typeface="Arial"/>
                <a:ea typeface="微软雅黑"/>
                <a:sym typeface="Arial"/>
              </a:endParaRPr>
            </a:p>
            <a:p>
              <a:pPr>
                <a:lnSpc>
                  <a:spcPct val="150000"/>
                </a:lnSpc>
                <a:spcAft>
                  <a:spcPts val="1200"/>
                </a:spcAft>
              </a:pPr>
              <a:r>
                <a:rPr lang="zh-CN" altLang="en-US" sz="1400" dirty="0">
                  <a:latin typeface="Arial"/>
                  <a:ea typeface="微软雅黑"/>
                  <a:sym typeface="Arial"/>
                </a:rPr>
                <a:t>同时，我还要感谢一下一起完成毕业论文小组的同学们，如果没有你们的支持和倾心的协助，我是无法解决这些困难和疑惑，最终能够让本文顺利完成。至此论文付梓之际，我的心情无法保持平静，从开始选择课题到论文的顺利答辩，有无数可敬的师长、朋友给了我很多的帮助，在这里请您接受我诚挚的谢意</a:t>
              </a:r>
              <a:r>
                <a:rPr lang="en-US" altLang="zh-CN" sz="1400" dirty="0">
                  <a:latin typeface="Arial"/>
                  <a:ea typeface="微软雅黑"/>
                  <a:sym typeface="Arial"/>
                </a:rPr>
                <a:t>! </a:t>
              </a:r>
            </a:p>
            <a:p>
              <a:pPr>
                <a:lnSpc>
                  <a:spcPct val="150000"/>
                </a:lnSpc>
                <a:spcAft>
                  <a:spcPts val="1200"/>
                </a:spcAft>
              </a:pPr>
              <a:r>
                <a:rPr lang="zh-CN" altLang="en-US" sz="1400" dirty="0">
                  <a:latin typeface="Arial"/>
                  <a:ea typeface="微软雅黑"/>
                  <a:sym typeface="Arial"/>
                </a:rPr>
                <a:t>最后，再次对那些在论文完成过程中，关心、帮助我的同学和朋友们表示衷心地感谢！</a:t>
              </a:r>
            </a:p>
          </p:txBody>
        </p:sp>
        <p:grpSp>
          <p:nvGrpSpPr>
            <p:cNvPr id="21" name="组合 20"/>
            <p:cNvGrpSpPr/>
            <p:nvPr/>
          </p:nvGrpSpPr>
          <p:grpSpPr>
            <a:xfrm>
              <a:off x="1617708" y="1775585"/>
              <a:ext cx="852059" cy="3076112"/>
              <a:chOff x="1180828" y="1890948"/>
              <a:chExt cx="852059" cy="3076112"/>
            </a:xfrm>
          </p:grpSpPr>
          <p:sp>
            <p:nvSpPr>
              <p:cNvPr id="22" name="任意多边形: 形状 21"/>
              <p:cNvSpPr/>
              <p:nvPr/>
            </p:nvSpPr>
            <p:spPr>
              <a:xfrm rot="5400000">
                <a:off x="68802" y="3002974"/>
                <a:ext cx="3076112" cy="852059"/>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595959"/>
              </a:solid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23" name="组合 22"/>
              <p:cNvGrpSpPr/>
              <p:nvPr/>
            </p:nvGrpSpPr>
            <p:grpSpPr>
              <a:xfrm>
                <a:off x="1264737" y="2707212"/>
                <a:ext cx="697627" cy="1443577"/>
                <a:chOff x="2010461" y="2239509"/>
                <a:chExt cx="697627" cy="1443577"/>
              </a:xfrm>
            </p:grpSpPr>
            <p:sp>
              <p:nvSpPr>
                <p:cNvPr id="24" name="矩形 23"/>
                <p:cNvSpPr/>
                <p:nvPr/>
              </p:nvSpPr>
              <p:spPr>
                <a:xfrm>
                  <a:off x="2010461" y="2239509"/>
                  <a:ext cx="697627" cy="707886"/>
                </a:xfrm>
                <a:prstGeom prst="rect">
                  <a:avLst/>
                </a:prstGeom>
              </p:spPr>
              <p:txBody>
                <a:bodyPr wrap="none">
                  <a:spAutoFit/>
                </a:bodyPr>
                <a:lstStyle/>
                <a:p>
                  <a:pPr lvl="0" algn="ctr">
                    <a:defRPr/>
                  </a:pPr>
                  <a:r>
                    <a:rPr lang="zh-CN" altLang="en-US" sz="4000" b="1" dirty="0">
                      <a:solidFill>
                        <a:schemeClr val="bg1"/>
                      </a:solidFill>
                      <a:latin typeface="Arial"/>
                      <a:ea typeface="微软雅黑"/>
                      <a:sym typeface="Arial"/>
                    </a:rPr>
                    <a:t>致</a:t>
                  </a:r>
                  <a:endParaRPr kumimoji="0" lang="zh-CN" altLang="en-US" sz="4000" b="0" i="0" u="none" strike="noStrike" kern="1200" cap="none" spc="0" normalizeH="0" baseline="0" noProof="0" dirty="0">
                    <a:ln>
                      <a:noFill/>
                    </a:ln>
                    <a:solidFill>
                      <a:schemeClr val="bg1"/>
                    </a:solidFill>
                    <a:effectLst/>
                    <a:uLnTx/>
                    <a:uFillTx/>
                    <a:latin typeface="Arial"/>
                    <a:ea typeface="微软雅黑"/>
                    <a:sym typeface="Arial"/>
                  </a:endParaRPr>
                </a:p>
              </p:txBody>
            </p:sp>
            <p:sp>
              <p:nvSpPr>
                <p:cNvPr id="25" name="矩形 24"/>
                <p:cNvSpPr/>
                <p:nvPr/>
              </p:nvSpPr>
              <p:spPr>
                <a:xfrm>
                  <a:off x="2010461" y="2975200"/>
                  <a:ext cx="697627" cy="707886"/>
                </a:xfrm>
                <a:prstGeom prst="rect">
                  <a:avLst/>
                </a:prstGeom>
              </p:spPr>
              <p:txBody>
                <a:bodyPr wrap="none">
                  <a:spAutoFit/>
                </a:bodyPr>
                <a:lstStyle/>
                <a:p>
                  <a:pPr lvl="0" algn="ctr">
                    <a:defRPr/>
                  </a:pPr>
                  <a:r>
                    <a:rPr kumimoji="0" lang="zh-CN" altLang="en-US" sz="4000" b="1" i="0" u="none" strike="noStrike" kern="1200" cap="none" spc="0" normalizeH="0" baseline="0" noProof="0">
                      <a:ln>
                        <a:noFill/>
                      </a:ln>
                      <a:solidFill>
                        <a:schemeClr val="bg1"/>
                      </a:solidFill>
                      <a:effectLst/>
                      <a:uLnTx/>
                      <a:uFillTx/>
                      <a:latin typeface="Arial"/>
                      <a:ea typeface="微软雅黑"/>
                      <a:sym typeface="Arial"/>
                    </a:rPr>
                    <a:t>谢</a:t>
                  </a:r>
                  <a:endParaRPr kumimoji="0" lang="zh-CN" altLang="en-US" sz="4000" b="0" i="0" u="none" strike="noStrike" kern="1200" cap="none" spc="0" normalizeH="0" baseline="0" noProof="0" dirty="0">
                    <a:ln>
                      <a:noFill/>
                    </a:ln>
                    <a:solidFill>
                      <a:schemeClr val="bg1"/>
                    </a:solidFill>
                    <a:effectLst/>
                    <a:uLnTx/>
                    <a:uFillTx/>
                    <a:latin typeface="Arial"/>
                    <a:ea typeface="微软雅黑"/>
                    <a:sym typeface="Arial"/>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81501" y="2068852"/>
            <a:ext cx="8395123" cy="2903941"/>
            <a:chOff x="2895796" y="1623903"/>
            <a:chExt cx="8395123" cy="2903941"/>
          </a:xfrm>
        </p:grpSpPr>
        <p:grpSp>
          <p:nvGrpSpPr>
            <p:cNvPr id="5" name="组合 4"/>
            <p:cNvGrpSpPr/>
            <p:nvPr/>
          </p:nvGrpSpPr>
          <p:grpSpPr>
            <a:xfrm>
              <a:off x="3762492" y="1684863"/>
              <a:ext cx="2478907" cy="667628"/>
              <a:chOff x="1376048" y="948514"/>
              <a:chExt cx="2478907" cy="667628"/>
            </a:xfrm>
          </p:grpSpPr>
          <p:sp>
            <p:nvSpPr>
              <p:cNvPr id="20" name="文本框 20"/>
              <p:cNvSpPr txBox="1">
                <a:spLocks noChangeArrowheads="1"/>
              </p:cNvSpPr>
              <p:nvPr/>
            </p:nvSpPr>
            <p:spPr bwMode="auto">
              <a:xfrm>
                <a:off x="1376048" y="948514"/>
                <a:ext cx="24748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Font typeface="Arial" panose="020B0604020202020204" pitchFamily="34" charset="0"/>
                  <a:buNone/>
                  <a:defRPr/>
                </a:pPr>
                <a:r>
                  <a:rPr lang="zh-CN" altLang="en-US" sz="2400" b="1" kern="0" dirty="0">
                    <a:solidFill>
                      <a:prstClr val="black">
                        <a:lumMod val="85000"/>
                        <a:lumOff val="15000"/>
                      </a:prstClr>
                    </a:solidFill>
                    <a:latin typeface="Arial"/>
                    <a:ea typeface="微软雅黑"/>
                    <a:sym typeface="Arial"/>
                  </a:rPr>
                  <a:t>选题背景与意义</a:t>
                </a:r>
              </a:p>
            </p:txBody>
          </p:sp>
          <p:sp>
            <p:nvSpPr>
              <p:cNvPr id="21" name="文本框 20"/>
              <p:cNvSpPr txBox="1"/>
              <p:nvPr/>
            </p:nvSpPr>
            <p:spPr>
              <a:xfrm>
                <a:off x="1380081" y="1339143"/>
                <a:ext cx="2474874" cy="276999"/>
              </a:xfrm>
              <a:prstGeom prst="rect">
                <a:avLst/>
              </a:prstGeom>
              <a:noFill/>
            </p:spPr>
            <p:txBody>
              <a:bodyPr wrap="square">
                <a:spAutoFit/>
              </a:bodyPr>
              <a:lstStyle/>
              <a:p>
                <a:r>
                  <a:rPr lang="en-US" altLang="zh-CN" sz="1200" dirty="0">
                    <a:solidFill>
                      <a:schemeClr val="tx1">
                        <a:lumMod val="50000"/>
                        <a:lumOff val="50000"/>
                      </a:schemeClr>
                    </a:solidFill>
                    <a:latin typeface="Arial"/>
                    <a:ea typeface="微软雅黑"/>
                    <a:sym typeface="Arial"/>
                  </a:rPr>
                  <a:t>For the individual to let him in full</a:t>
                </a:r>
                <a:endParaRPr lang="zh-CN" altLang="en-US" sz="1200" dirty="0">
                  <a:solidFill>
                    <a:schemeClr val="tx1">
                      <a:lumMod val="50000"/>
                      <a:lumOff val="50000"/>
                    </a:schemeClr>
                  </a:solidFill>
                  <a:latin typeface="Arial"/>
                  <a:ea typeface="微软雅黑"/>
                  <a:sym typeface="Arial"/>
                </a:endParaRPr>
              </a:p>
            </p:txBody>
          </p:sp>
        </p:grpSp>
        <p:grpSp>
          <p:nvGrpSpPr>
            <p:cNvPr id="6" name="组合 5"/>
            <p:cNvGrpSpPr/>
            <p:nvPr/>
          </p:nvGrpSpPr>
          <p:grpSpPr>
            <a:xfrm>
              <a:off x="3762492" y="3799447"/>
              <a:ext cx="2478907" cy="667628"/>
              <a:chOff x="1376048" y="948514"/>
              <a:chExt cx="2478907" cy="667628"/>
            </a:xfrm>
          </p:grpSpPr>
          <p:sp>
            <p:nvSpPr>
              <p:cNvPr id="18" name="文本框 20"/>
              <p:cNvSpPr txBox="1">
                <a:spLocks noChangeArrowheads="1"/>
              </p:cNvSpPr>
              <p:nvPr/>
            </p:nvSpPr>
            <p:spPr bwMode="auto">
              <a:xfrm>
                <a:off x="1376048" y="948514"/>
                <a:ext cx="24748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zh-CN" altLang="en-US" sz="2400" b="1" kern="0" dirty="0">
                    <a:solidFill>
                      <a:schemeClr val="tx1">
                        <a:lumMod val="85000"/>
                        <a:lumOff val="15000"/>
                      </a:schemeClr>
                    </a:solidFill>
                    <a:latin typeface="Arial"/>
                    <a:ea typeface="微软雅黑"/>
                    <a:sym typeface="Arial"/>
                  </a:rPr>
                  <a:t>研究成果与应用</a:t>
                </a:r>
              </a:p>
            </p:txBody>
          </p:sp>
          <p:sp>
            <p:nvSpPr>
              <p:cNvPr id="19" name="文本框 18"/>
              <p:cNvSpPr txBox="1"/>
              <p:nvPr/>
            </p:nvSpPr>
            <p:spPr>
              <a:xfrm>
                <a:off x="1380081" y="1339143"/>
                <a:ext cx="2474874" cy="276999"/>
              </a:xfrm>
              <a:prstGeom prst="rect">
                <a:avLst/>
              </a:prstGeom>
              <a:noFill/>
            </p:spPr>
            <p:txBody>
              <a:bodyPr wrap="square">
                <a:spAutoFit/>
              </a:bodyPr>
              <a:lstStyle/>
              <a:p>
                <a:r>
                  <a:rPr lang="en-US" altLang="zh-CN" sz="1200" dirty="0">
                    <a:solidFill>
                      <a:schemeClr val="tx1">
                        <a:lumMod val="50000"/>
                        <a:lumOff val="50000"/>
                      </a:schemeClr>
                    </a:solidFill>
                    <a:latin typeface="Arial"/>
                    <a:ea typeface="微软雅黑"/>
                    <a:sym typeface="Arial"/>
                  </a:rPr>
                  <a:t>For the individual to let him in full</a:t>
                </a:r>
                <a:endParaRPr lang="zh-CN" altLang="en-US" sz="1200" dirty="0">
                  <a:solidFill>
                    <a:schemeClr val="tx1">
                      <a:lumMod val="50000"/>
                      <a:lumOff val="50000"/>
                    </a:schemeClr>
                  </a:solidFill>
                  <a:latin typeface="Arial"/>
                  <a:ea typeface="微软雅黑"/>
                  <a:sym typeface="Arial"/>
                </a:endParaRPr>
              </a:p>
            </p:txBody>
          </p:sp>
        </p:grpSp>
        <p:grpSp>
          <p:nvGrpSpPr>
            <p:cNvPr id="7" name="组合 6"/>
            <p:cNvGrpSpPr/>
            <p:nvPr/>
          </p:nvGrpSpPr>
          <p:grpSpPr>
            <a:xfrm>
              <a:off x="8812012" y="1684863"/>
              <a:ext cx="2478907" cy="667628"/>
              <a:chOff x="1376048" y="948514"/>
              <a:chExt cx="2478907" cy="667628"/>
            </a:xfrm>
          </p:grpSpPr>
          <p:sp>
            <p:nvSpPr>
              <p:cNvPr id="16" name="文本框 20"/>
              <p:cNvSpPr txBox="1">
                <a:spLocks noChangeArrowheads="1"/>
              </p:cNvSpPr>
              <p:nvPr/>
            </p:nvSpPr>
            <p:spPr bwMode="auto">
              <a:xfrm>
                <a:off x="1376048" y="948514"/>
                <a:ext cx="24748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zh-CN" altLang="en-US" sz="2400" b="1" kern="0" dirty="0">
                    <a:solidFill>
                      <a:schemeClr val="tx1">
                        <a:lumMod val="85000"/>
                        <a:lumOff val="15000"/>
                      </a:schemeClr>
                    </a:solidFill>
                    <a:latin typeface="Arial"/>
                    <a:ea typeface="微软雅黑"/>
                    <a:sym typeface="Arial"/>
                  </a:rPr>
                  <a:t>研究方法与过程</a:t>
                </a:r>
              </a:p>
            </p:txBody>
          </p:sp>
          <p:sp>
            <p:nvSpPr>
              <p:cNvPr id="17" name="文本框 16"/>
              <p:cNvSpPr txBox="1"/>
              <p:nvPr/>
            </p:nvSpPr>
            <p:spPr>
              <a:xfrm>
                <a:off x="1380081" y="1339143"/>
                <a:ext cx="2474874" cy="276999"/>
              </a:xfrm>
              <a:prstGeom prst="rect">
                <a:avLst/>
              </a:prstGeom>
              <a:noFill/>
            </p:spPr>
            <p:txBody>
              <a:bodyPr wrap="square">
                <a:spAutoFit/>
              </a:bodyPr>
              <a:lstStyle/>
              <a:p>
                <a:r>
                  <a:rPr lang="en-US" altLang="zh-CN" sz="1200" dirty="0">
                    <a:solidFill>
                      <a:schemeClr val="tx1">
                        <a:lumMod val="50000"/>
                        <a:lumOff val="50000"/>
                      </a:schemeClr>
                    </a:solidFill>
                    <a:latin typeface="Arial"/>
                    <a:ea typeface="微软雅黑"/>
                    <a:sym typeface="Arial"/>
                  </a:rPr>
                  <a:t>For the individual to let him in full</a:t>
                </a:r>
                <a:endParaRPr lang="zh-CN" altLang="en-US" sz="1200" dirty="0">
                  <a:solidFill>
                    <a:schemeClr val="tx1">
                      <a:lumMod val="50000"/>
                      <a:lumOff val="50000"/>
                    </a:schemeClr>
                  </a:solidFill>
                  <a:latin typeface="Arial"/>
                  <a:ea typeface="微软雅黑"/>
                  <a:sym typeface="Arial"/>
                </a:endParaRPr>
              </a:p>
            </p:txBody>
          </p:sp>
        </p:grpSp>
        <p:sp>
          <p:nvSpPr>
            <p:cNvPr id="8" name="文本框 20"/>
            <p:cNvSpPr txBox="1">
              <a:spLocks noChangeArrowheads="1"/>
            </p:cNvSpPr>
            <p:nvPr/>
          </p:nvSpPr>
          <p:spPr bwMode="auto">
            <a:xfrm>
              <a:off x="8812012" y="3799447"/>
              <a:ext cx="24748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defTabSz="1219200">
                <a:lnSpc>
                  <a:spcPct val="100000"/>
                </a:lnSpc>
                <a:spcBef>
                  <a:spcPct val="0"/>
                </a:spcBef>
                <a:buNone/>
                <a:defRPr/>
              </a:pPr>
              <a:r>
                <a:rPr lang="zh-CN" altLang="en-US" sz="2400" b="1" kern="0" dirty="0">
                  <a:solidFill>
                    <a:schemeClr val="tx1">
                      <a:lumMod val="85000"/>
                      <a:lumOff val="15000"/>
                    </a:schemeClr>
                  </a:solidFill>
                  <a:latin typeface="Arial"/>
                  <a:ea typeface="微软雅黑"/>
                  <a:sym typeface="Arial"/>
                </a:rPr>
                <a:t>论文总结与答谢</a:t>
              </a:r>
            </a:p>
          </p:txBody>
        </p:sp>
        <p:sp>
          <p:nvSpPr>
            <p:cNvPr id="9" name="文本框 8"/>
            <p:cNvSpPr txBox="1"/>
            <p:nvPr/>
          </p:nvSpPr>
          <p:spPr>
            <a:xfrm>
              <a:off x="8816045" y="4190076"/>
              <a:ext cx="2474874" cy="276999"/>
            </a:xfrm>
            <a:prstGeom prst="rect">
              <a:avLst/>
            </a:prstGeom>
            <a:noFill/>
          </p:spPr>
          <p:txBody>
            <a:bodyPr wrap="square">
              <a:spAutoFit/>
            </a:bodyPr>
            <a:lstStyle/>
            <a:p>
              <a:r>
                <a:rPr lang="en-US" altLang="zh-CN" sz="1200" dirty="0">
                  <a:solidFill>
                    <a:schemeClr val="tx1">
                      <a:lumMod val="50000"/>
                      <a:lumOff val="50000"/>
                    </a:schemeClr>
                  </a:solidFill>
                  <a:latin typeface="Arial"/>
                  <a:ea typeface="微软雅黑"/>
                  <a:sym typeface="Arial"/>
                </a:rPr>
                <a:t>For the individual to let him in full</a:t>
              </a:r>
              <a:endParaRPr lang="zh-CN" altLang="en-US" sz="1200" dirty="0">
                <a:solidFill>
                  <a:schemeClr val="tx1">
                    <a:lumMod val="50000"/>
                    <a:lumOff val="50000"/>
                  </a:schemeClr>
                </a:solidFill>
                <a:latin typeface="Arial"/>
                <a:ea typeface="微软雅黑"/>
                <a:sym typeface="Arial"/>
              </a:endParaRPr>
            </a:p>
          </p:txBody>
        </p:sp>
        <p:grpSp>
          <p:nvGrpSpPr>
            <p:cNvPr id="10" name="组合 9"/>
            <p:cNvGrpSpPr/>
            <p:nvPr/>
          </p:nvGrpSpPr>
          <p:grpSpPr>
            <a:xfrm>
              <a:off x="2895796" y="1623903"/>
              <a:ext cx="5795021" cy="713380"/>
              <a:chOff x="2895796" y="1623903"/>
              <a:chExt cx="5795021" cy="713380"/>
            </a:xfrm>
          </p:grpSpPr>
          <p:sp>
            <p:nvSpPr>
              <p:cNvPr id="14" name="椭圆 13"/>
              <p:cNvSpPr/>
              <p:nvPr/>
            </p:nvSpPr>
            <p:spPr>
              <a:xfrm>
                <a:off x="2895796" y="1623903"/>
                <a:ext cx="713380" cy="713380"/>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a:ea typeface="微软雅黑"/>
                    <a:sym typeface="Arial"/>
                  </a:rPr>
                  <a:t>01</a:t>
                </a:r>
                <a:endParaRPr lang="zh-CN" altLang="en-US" dirty="0">
                  <a:latin typeface="Arial"/>
                  <a:ea typeface="微软雅黑"/>
                  <a:sym typeface="Arial"/>
                </a:endParaRPr>
              </a:p>
            </p:txBody>
          </p:sp>
          <p:sp>
            <p:nvSpPr>
              <p:cNvPr id="15" name="椭圆 14"/>
              <p:cNvSpPr/>
              <p:nvPr/>
            </p:nvSpPr>
            <p:spPr>
              <a:xfrm>
                <a:off x="7977437" y="1623903"/>
                <a:ext cx="713380" cy="713380"/>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a:ea typeface="微软雅黑"/>
                    <a:sym typeface="Arial"/>
                  </a:rPr>
                  <a:t>02</a:t>
                </a:r>
                <a:endParaRPr lang="zh-CN" altLang="en-US" dirty="0">
                  <a:latin typeface="Arial"/>
                  <a:ea typeface="微软雅黑"/>
                  <a:sym typeface="Arial"/>
                </a:endParaRPr>
              </a:p>
            </p:txBody>
          </p:sp>
        </p:grpSp>
        <p:grpSp>
          <p:nvGrpSpPr>
            <p:cNvPr id="11" name="组合 10"/>
            <p:cNvGrpSpPr/>
            <p:nvPr/>
          </p:nvGrpSpPr>
          <p:grpSpPr>
            <a:xfrm>
              <a:off x="2895796" y="3814464"/>
              <a:ext cx="5795021" cy="713380"/>
              <a:chOff x="2895796" y="1623903"/>
              <a:chExt cx="5795021" cy="713380"/>
            </a:xfrm>
          </p:grpSpPr>
          <p:sp>
            <p:nvSpPr>
              <p:cNvPr id="12" name="椭圆 11"/>
              <p:cNvSpPr/>
              <p:nvPr/>
            </p:nvSpPr>
            <p:spPr>
              <a:xfrm>
                <a:off x="2895796" y="1623903"/>
                <a:ext cx="713380" cy="713380"/>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a:ea typeface="微软雅黑"/>
                    <a:sym typeface="Arial"/>
                  </a:rPr>
                  <a:t>03</a:t>
                </a:r>
                <a:endParaRPr lang="zh-CN" altLang="en-US" dirty="0">
                  <a:latin typeface="Arial"/>
                  <a:ea typeface="微软雅黑"/>
                  <a:sym typeface="Arial"/>
                </a:endParaRPr>
              </a:p>
            </p:txBody>
          </p:sp>
          <p:sp>
            <p:nvSpPr>
              <p:cNvPr id="13" name="椭圆 12"/>
              <p:cNvSpPr/>
              <p:nvPr/>
            </p:nvSpPr>
            <p:spPr>
              <a:xfrm>
                <a:off x="7977437" y="1623903"/>
                <a:ext cx="713380" cy="713380"/>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a:ea typeface="微软雅黑"/>
                    <a:sym typeface="Arial"/>
                  </a:rPr>
                  <a:t>04</a:t>
                </a:r>
                <a:endParaRPr lang="zh-CN" altLang="en-US" dirty="0">
                  <a:latin typeface="Arial"/>
                  <a:ea typeface="微软雅黑"/>
                  <a:sym typeface="Arial"/>
                </a:endParaRPr>
              </a:p>
            </p:txBody>
          </p:sp>
        </p:grpSp>
      </p:grpSp>
      <p:grpSp>
        <p:nvGrpSpPr>
          <p:cNvPr id="22" name="组合 21"/>
          <p:cNvGrpSpPr/>
          <p:nvPr/>
        </p:nvGrpSpPr>
        <p:grpSpPr>
          <a:xfrm>
            <a:off x="414574" y="618469"/>
            <a:ext cx="1901972" cy="1901972"/>
            <a:chOff x="414574" y="520266"/>
            <a:chExt cx="1901972" cy="1901972"/>
          </a:xfrm>
        </p:grpSpPr>
        <p:sp>
          <p:nvSpPr>
            <p:cNvPr id="23" name="椭圆 22"/>
            <p:cNvSpPr/>
            <p:nvPr/>
          </p:nvSpPr>
          <p:spPr>
            <a:xfrm>
              <a:off x="414574" y="520266"/>
              <a:ext cx="1901972" cy="1901972"/>
            </a:xfrm>
            <a:prstGeom prst="ellipse">
              <a:avLst/>
            </a:prstGeom>
            <a:solidFill>
              <a:srgbClr val="5959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a:ea typeface="微软雅黑"/>
                <a:sym typeface="Arial"/>
              </a:endParaRPr>
            </a:p>
          </p:txBody>
        </p:sp>
        <p:grpSp>
          <p:nvGrpSpPr>
            <p:cNvPr id="24" name="组合 23"/>
            <p:cNvGrpSpPr/>
            <p:nvPr/>
          </p:nvGrpSpPr>
          <p:grpSpPr>
            <a:xfrm>
              <a:off x="434520" y="853112"/>
              <a:ext cx="1862080" cy="1236280"/>
              <a:chOff x="8427290" y="2628139"/>
              <a:chExt cx="1862080" cy="1236280"/>
            </a:xfrm>
          </p:grpSpPr>
          <p:sp>
            <p:nvSpPr>
              <p:cNvPr id="25" name="TextBox 76"/>
              <p:cNvSpPr txBox="1"/>
              <p:nvPr/>
            </p:nvSpPr>
            <p:spPr>
              <a:xfrm>
                <a:off x="8427290" y="2628139"/>
                <a:ext cx="1862080" cy="1015663"/>
              </a:xfrm>
              <a:prstGeom prst="rect">
                <a:avLst/>
              </a:prstGeom>
              <a:noFill/>
            </p:spPr>
            <p:txBody>
              <a:bodyPr wrap="square" rtlCol="0">
                <a:spAutoFit/>
              </a:bodyPr>
              <a:lstStyle/>
              <a:p>
                <a:pPr algn="ctr" fontAlgn="base">
                  <a:spcBef>
                    <a:spcPct val="0"/>
                  </a:spcBef>
                  <a:spcAft>
                    <a:spcPct val="0"/>
                  </a:spcAft>
                </a:pPr>
                <a:r>
                  <a:rPr lang="zh-CN" altLang="en-US" sz="6000" b="1" dirty="0">
                    <a:solidFill>
                      <a:schemeClr val="bg1"/>
                    </a:solidFill>
                    <a:latin typeface="Arial"/>
                    <a:ea typeface="微软雅黑"/>
                    <a:sym typeface="Arial"/>
                  </a:rPr>
                  <a:t>目录</a:t>
                </a:r>
              </a:p>
            </p:txBody>
          </p:sp>
          <p:sp>
            <p:nvSpPr>
              <p:cNvPr id="26" name="文本框 25"/>
              <p:cNvSpPr txBox="1"/>
              <p:nvPr/>
            </p:nvSpPr>
            <p:spPr>
              <a:xfrm>
                <a:off x="8427290" y="3556642"/>
                <a:ext cx="1862080" cy="307777"/>
              </a:xfrm>
              <a:prstGeom prst="rect">
                <a:avLst/>
              </a:prstGeom>
              <a:noFill/>
            </p:spPr>
            <p:txBody>
              <a:bodyPr wrap="square" rtlCol="0">
                <a:spAutoFit/>
              </a:bodyPr>
              <a:lstStyle/>
              <a:p>
                <a:pPr algn="ctr"/>
                <a:r>
                  <a:rPr lang="en-US" altLang="zh-CN" sz="1400" dirty="0">
                    <a:solidFill>
                      <a:schemeClr val="bg1"/>
                    </a:solidFill>
                    <a:latin typeface="Arial"/>
                    <a:ea typeface="微软雅黑"/>
                    <a:sym typeface="Arial"/>
                  </a:rPr>
                  <a:t>CONTENTS</a:t>
                </a:r>
                <a:endParaRPr lang="zh-CN" altLang="en-US" sz="1400" dirty="0">
                  <a:solidFill>
                    <a:schemeClr val="bg1"/>
                  </a:solidFill>
                  <a:latin typeface="Arial"/>
                  <a:ea typeface="微软雅黑"/>
                  <a:sym typeface="Arial"/>
                </a:endParaRPr>
              </a:p>
            </p:txBody>
          </p:sp>
        </p:grpSp>
      </p:grpSp>
      <p:grpSp>
        <p:nvGrpSpPr>
          <p:cNvPr id="27" name="组合 26"/>
          <p:cNvGrpSpPr/>
          <p:nvPr/>
        </p:nvGrpSpPr>
        <p:grpSpPr>
          <a:xfrm>
            <a:off x="-3047999" y="5621284"/>
            <a:ext cx="19238685" cy="1473733"/>
            <a:chOff x="-3047999" y="4104616"/>
            <a:chExt cx="19238685" cy="1473733"/>
          </a:xfrm>
        </p:grpSpPr>
        <p:sp>
          <p:nvSpPr>
            <p:cNvPr id="28" name="任意多边形: 形状 2"/>
            <p:cNvSpPr/>
            <p:nvPr/>
          </p:nvSpPr>
          <p:spPr>
            <a:xfrm>
              <a:off x="-1422399" y="4104616"/>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9" name="任意多边形: 形状 3"/>
            <p:cNvSpPr/>
            <p:nvPr/>
          </p:nvSpPr>
          <p:spPr>
            <a:xfrm>
              <a:off x="-3047999" y="4133645"/>
              <a:ext cx="17613085" cy="1444704"/>
            </a:xfrm>
            <a:custGeom>
              <a:avLst/>
              <a:gdLst>
                <a:gd name="connsiteX0" fmla="*/ 0 w 15210971"/>
                <a:gd name="connsiteY0" fmla="*/ 72097 h 1444704"/>
                <a:gd name="connsiteX1" fmla="*/ 1748971 w 15210971"/>
                <a:gd name="connsiteY1" fmla="*/ 761526 h 1444704"/>
                <a:gd name="connsiteX2" fmla="*/ 3969657 w 15210971"/>
                <a:gd name="connsiteY2" fmla="*/ 188211 h 1444704"/>
                <a:gd name="connsiteX3" fmla="*/ 6328228 w 15210971"/>
                <a:gd name="connsiteY3" fmla="*/ 863126 h 1444704"/>
                <a:gd name="connsiteX4" fmla="*/ 9296400 w 15210971"/>
                <a:gd name="connsiteY4" fmla="*/ 6783 h 1444704"/>
                <a:gd name="connsiteX5" fmla="*/ 11560628 w 15210971"/>
                <a:gd name="connsiteY5" fmla="*/ 1429183 h 1444704"/>
                <a:gd name="connsiteX6" fmla="*/ 15210971 w 15210971"/>
                <a:gd name="connsiteY6" fmla="*/ 638154 h 144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0971" h="1444704">
                  <a:moveTo>
                    <a:pt x="0" y="72097"/>
                  </a:moveTo>
                  <a:cubicBezTo>
                    <a:pt x="543681" y="407135"/>
                    <a:pt x="1087362" y="742174"/>
                    <a:pt x="1748971" y="761526"/>
                  </a:cubicBezTo>
                  <a:cubicBezTo>
                    <a:pt x="2410580" y="780878"/>
                    <a:pt x="3206448" y="171278"/>
                    <a:pt x="3969657" y="188211"/>
                  </a:cubicBezTo>
                  <a:cubicBezTo>
                    <a:pt x="4732866" y="205144"/>
                    <a:pt x="5440438" y="893364"/>
                    <a:pt x="6328228" y="863126"/>
                  </a:cubicBezTo>
                  <a:cubicBezTo>
                    <a:pt x="7216018" y="832888"/>
                    <a:pt x="8424333" y="-87560"/>
                    <a:pt x="9296400" y="6783"/>
                  </a:cubicBezTo>
                  <a:cubicBezTo>
                    <a:pt x="10168467" y="101126"/>
                    <a:pt x="10574866" y="1323955"/>
                    <a:pt x="11560628" y="1429183"/>
                  </a:cubicBezTo>
                  <a:cubicBezTo>
                    <a:pt x="12546390" y="1534411"/>
                    <a:pt x="13878680" y="1086282"/>
                    <a:pt x="15210971" y="638154"/>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0" name="椭圆 29"/>
          <p:cNvSpPr/>
          <p:nvPr/>
        </p:nvSpPr>
        <p:spPr>
          <a:xfrm>
            <a:off x="8177417" y="5758703"/>
            <a:ext cx="99060" cy="99056"/>
          </a:xfrm>
          <a:prstGeom prst="ellipse">
            <a:avLst/>
          </a:prstGeom>
          <a:solidFill>
            <a:srgbClr val="5959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a:ea typeface="微软雅黑"/>
              <a:sym typeface="Arial"/>
            </a:endParaRPr>
          </a:p>
        </p:txBody>
      </p:sp>
      <p:sp>
        <p:nvSpPr>
          <p:cNvPr id="31" name="椭圆 30"/>
          <p:cNvSpPr/>
          <p:nvPr/>
        </p:nvSpPr>
        <p:spPr>
          <a:xfrm>
            <a:off x="4953790" y="6277811"/>
            <a:ext cx="189710" cy="189708"/>
          </a:xfrm>
          <a:prstGeom prst="ellipse">
            <a:avLst/>
          </a:prstGeom>
          <a:solidFill>
            <a:srgbClr val="5959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a:ea typeface="微软雅黑"/>
              <a:sym typeface="Arial"/>
            </a:endParaRPr>
          </a:p>
        </p:txBody>
      </p:sp>
      <p:sp>
        <p:nvSpPr>
          <p:cNvPr id="32" name="任意多边形: 形状 31"/>
          <p:cNvSpPr/>
          <p:nvPr/>
        </p:nvSpPr>
        <p:spPr>
          <a:xfrm rot="17661111" flipV="1">
            <a:off x="9824282" y="-892509"/>
            <a:ext cx="1789011" cy="2424448"/>
          </a:xfrm>
          <a:custGeom>
            <a:avLst/>
            <a:gdLst>
              <a:gd name="connsiteX0" fmla="*/ 154501 w 2299462"/>
              <a:gd name="connsiteY0" fmla="*/ 1035142 h 3116206"/>
              <a:gd name="connsiteX1" fmla="*/ 1966032 w 2299462"/>
              <a:gd name="connsiteY1" fmla="*/ 0 h 3116206"/>
              <a:gd name="connsiteX2" fmla="*/ 2167047 w 2299462"/>
              <a:gd name="connsiteY2" fmla="*/ 8750 h 3116206"/>
              <a:gd name="connsiteX3" fmla="*/ 2299462 w 2299462"/>
              <a:gd name="connsiteY3" fmla="*/ 26172 h 3116206"/>
              <a:gd name="connsiteX4" fmla="*/ 900890 w 2299462"/>
              <a:gd name="connsiteY4" fmla="*/ 3116206 h 3116206"/>
              <a:gd name="connsiteX5" fmla="*/ 866805 w 2299462"/>
              <a:gd name="connsiteY5" fmla="*/ 3100257 h 3116206"/>
              <a:gd name="connsiteX6" fmla="*/ 0 w 2299462"/>
              <a:gd name="connsiteY6" fmla="*/ 1694856 h 3116206"/>
              <a:gd name="connsiteX7" fmla="*/ 154501 w 2299462"/>
              <a:gd name="connsiteY7" fmla="*/ 1035142 h 311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9462" h="3116206">
                <a:moveTo>
                  <a:pt x="154501" y="1035142"/>
                </a:moveTo>
                <a:cubicBezTo>
                  <a:pt x="452961" y="426832"/>
                  <a:pt x="1151676" y="0"/>
                  <a:pt x="1966032" y="0"/>
                </a:cubicBezTo>
                <a:cubicBezTo>
                  <a:pt x="2033895" y="0"/>
                  <a:pt x="2100955" y="2964"/>
                  <a:pt x="2167047" y="8750"/>
                </a:cubicBezTo>
                <a:lnTo>
                  <a:pt x="2299462" y="26172"/>
                </a:lnTo>
                <a:lnTo>
                  <a:pt x="900890" y="3116206"/>
                </a:lnTo>
                <a:lnTo>
                  <a:pt x="866805" y="3100257"/>
                </a:lnTo>
                <a:cubicBezTo>
                  <a:pt x="343837" y="2795679"/>
                  <a:pt x="0" y="2279883"/>
                  <a:pt x="0" y="1694856"/>
                </a:cubicBezTo>
                <a:cubicBezTo>
                  <a:pt x="0" y="1460845"/>
                  <a:pt x="55014" y="1237911"/>
                  <a:pt x="154501" y="1035142"/>
                </a:cubicBezTo>
                <a:close/>
              </a:path>
            </a:pathLst>
          </a:custGeom>
          <a:solidFill>
            <a:srgbClr val="F2F2F2"/>
          </a:solidFill>
          <a:ln w="12700" cap="flat" cmpd="sng" algn="ctr">
            <a:noFill/>
            <a:prstDash val="solid"/>
            <a:miter lim="800000"/>
          </a:ln>
          <a:effectLst/>
        </p:spPr>
        <p:txBody>
          <a:bodyPr wrap="square" rtlCol="0" anchor="ctr">
            <a:noAutofit/>
          </a:bodyPr>
          <a:lstStyle/>
          <a:p>
            <a:pPr marL="0" marR="0" lvl="0" indent="0" algn="ctr" defTabSz="685800" eaLnBrk="0" fontAlgn="base" latinLnBrk="0" hangingPunct="0">
              <a:lnSpc>
                <a:spcPct val="100000"/>
              </a:lnSpc>
              <a:spcBef>
                <a:spcPct val="0"/>
              </a:spcBef>
              <a:spcAft>
                <a:spcPct val="0"/>
              </a:spcAft>
              <a:buClrTx/>
              <a:buSzTx/>
              <a:buFontTx/>
              <a:buNone/>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Arial"/>
            </a:endParaRPr>
          </a:p>
        </p:txBody>
      </p:sp>
      <p:sp>
        <p:nvSpPr>
          <p:cNvPr id="33"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形状 31"/>
          <p:cNvSpPr/>
          <p:nvPr/>
        </p:nvSpPr>
        <p:spPr>
          <a:xfrm rot="3938889">
            <a:off x="5019792" y="5315588"/>
            <a:ext cx="1789011" cy="2424448"/>
          </a:xfrm>
          <a:custGeom>
            <a:avLst/>
            <a:gdLst>
              <a:gd name="connsiteX0" fmla="*/ 154501 w 2299462"/>
              <a:gd name="connsiteY0" fmla="*/ 1035142 h 3116206"/>
              <a:gd name="connsiteX1" fmla="*/ 1966032 w 2299462"/>
              <a:gd name="connsiteY1" fmla="*/ 0 h 3116206"/>
              <a:gd name="connsiteX2" fmla="*/ 2167047 w 2299462"/>
              <a:gd name="connsiteY2" fmla="*/ 8750 h 3116206"/>
              <a:gd name="connsiteX3" fmla="*/ 2299462 w 2299462"/>
              <a:gd name="connsiteY3" fmla="*/ 26172 h 3116206"/>
              <a:gd name="connsiteX4" fmla="*/ 900890 w 2299462"/>
              <a:gd name="connsiteY4" fmla="*/ 3116206 h 3116206"/>
              <a:gd name="connsiteX5" fmla="*/ 866805 w 2299462"/>
              <a:gd name="connsiteY5" fmla="*/ 3100257 h 3116206"/>
              <a:gd name="connsiteX6" fmla="*/ 0 w 2299462"/>
              <a:gd name="connsiteY6" fmla="*/ 1694856 h 3116206"/>
              <a:gd name="connsiteX7" fmla="*/ 154501 w 2299462"/>
              <a:gd name="connsiteY7" fmla="*/ 1035142 h 311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9462" h="3116206">
                <a:moveTo>
                  <a:pt x="154501" y="1035142"/>
                </a:moveTo>
                <a:cubicBezTo>
                  <a:pt x="452961" y="426832"/>
                  <a:pt x="1151676" y="0"/>
                  <a:pt x="1966032" y="0"/>
                </a:cubicBezTo>
                <a:cubicBezTo>
                  <a:pt x="2033895" y="0"/>
                  <a:pt x="2100955" y="2964"/>
                  <a:pt x="2167047" y="8750"/>
                </a:cubicBezTo>
                <a:lnTo>
                  <a:pt x="2299462" y="26172"/>
                </a:lnTo>
                <a:lnTo>
                  <a:pt x="900890" y="3116206"/>
                </a:lnTo>
                <a:lnTo>
                  <a:pt x="866805" y="3100257"/>
                </a:lnTo>
                <a:cubicBezTo>
                  <a:pt x="343837" y="2795679"/>
                  <a:pt x="0" y="2279883"/>
                  <a:pt x="0" y="1694856"/>
                </a:cubicBezTo>
                <a:cubicBezTo>
                  <a:pt x="0" y="1460845"/>
                  <a:pt x="55014" y="1237911"/>
                  <a:pt x="154501" y="1035142"/>
                </a:cubicBezTo>
                <a:close/>
              </a:path>
            </a:pathLst>
          </a:custGeom>
          <a:solidFill>
            <a:srgbClr val="F2F2F2"/>
          </a:solidFill>
          <a:ln w="12700" cap="flat" cmpd="sng" algn="ctr">
            <a:noFill/>
            <a:prstDash val="solid"/>
            <a:miter lim="800000"/>
          </a:ln>
          <a:effectLst/>
        </p:spPr>
        <p:txBody>
          <a:bodyPr wrap="square" rtlCol="0" anchor="ctr">
            <a:noAutofit/>
          </a:bodyPr>
          <a:lstStyle/>
          <a:p>
            <a:pPr marL="0" marR="0" lvl="0" indent="0" algn="ctr" defTabSz="685800" eaLnBrk="0" fontAlgn="base" latinLnBrk="0" hangingPunct="0">
              <a:lnSpc>
                <a:spcPct val="100000"/>
              </a:lnSpc>
              <a:spcBef>
                <a:spcPct val="0"/>
              </a:spcBef>
              <a:spcAft>
                <a:spcPct val="0"/>
              </a:spcAft>
              <a:buClrTx/>
              <a:buSzTx/>
              <a:buFontTx/>
              <a:buNone/>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Arial"/>
            </a:endParaRPr>
          </a:p>
        </p:txBody>
      </p:sp>
      <p:sp>
        <p:nvSpPr>
          <p:cNvPr id="30" name="任意多边形: 形状 29"/>
          <p:cNvSpPr/>
          <p:nvPr/>
        </p:nvSpPr>
        <p:spPr>
          <a:xfrm rot="1800000">
            <a:off x="8168781" y="1892790"/>
            <a:ext cx="4895291" cy="5597790"/>
          </a:xfrm>
          <a:custGeom>
            <a:avLst/>
            <a:gdLst>
              <a:gd name="connsiteX0" fmla="*/ 1533843 w 4895291"/>
              <a:gd name="connsiteY0" fmla="*/ 423476 h 5597790"/>
              <a:gd name="connsiteX1" fmla="*/ 2444428 w 4895291"/>
              <a:gd name="connsiteY1" fmla="*/ 45828 h 5597790"/>
              <a:gd name="connsiteX2" fmla="*/ 2651020 w 4895291"/>
              <a:gd name="connsiteY2" fmla="*/ 0 h 5597790"/>
              <a:gd name="connsiteX3" fmla="*/ 4895291 w 4895291"/>
              <a:gd name="connsiteY3" fmla="*/ 3887191 h 5597790"/>
              <a:gd name="connsiteX4" fmla="*/ 1932447 w 4895291"/>
              <a:gd name="connsiteY4" fmla="*/ 5597790 h 5597790"/>
              <a:gd name="connsiteX5" fmla="*/ 1820684 w 4895291"/>
              <a:gd name="connsiteY5" fmla="*/ 5551343 h 5597790"/>
              <a:gd name="connsiteX6" fmla="*/ 1 w 4895291"/>
              <a:gd name="connsiteY6" fmla="*/ 2912241 h 5597790"/>
              <a:gd name="connsiteX7" fmla="*/ 1533843 w 4895291"/>
              <a:gd name="connsiteY7" fmla="*/ 423476 h 559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95291" h="5597790">
                <a:moveTo>
                  <a:pt x="1533843" y="423476"/>
                </a:moveTo>
                <a:cubicBezTo>
                  <a:pt x="1811466" y="261667"/>
                  <a:pt x="2117617" y="133521"/>
                  <a:pt x="2444428" y="45828"/>
                </a:cubicBezTo>
                <a:lnTo>
                  <a:pt x="2651020" y="0"/>
                </a:lnTo>
                <a:lnTo>
                  <a:pt x="4895291" y="3887191"/>
                </a:lnTo>
                <a:lnTo>
                  <a:pt x="1932447" y="5597790"/>
                </a:lnTo>
                <a:lnTo>
                  <a:pt x="1820684" y="5551343"/>
                </a:lnTo>
                <a:cubicBezTo>
                  <a:pt x="736203" y="5043096"/>
                  <a:pt x="1" y="4051840"/>
                  <a:pt x="1" y="2912241"/>
                </a:cubicBezTo>
                <a:cubicBezTo>
                  <a:pt x="0" y="1876242"/>
                  <a:pt x="608432" y="962840"/>
                  <a:pt x="1533843" y="423476"/>
                </a:cubicBezTo>
                <a:close/>
              </a:path>
            </a:pathLst>
          </a:custGeom>
          <a:solidFill>
            <a:srgbClr val="EBEBEB"/>
          </a:solidFill>
          <a:ln w="12700" cap="flat" cmpd="sng" algn="ctr">
            <a:noFill/>
            <a:prstDash val="solid"/>
            <a:miter lim="800000"/>
          </a:ln>
          <a:effectLst/>
        </p:spPr>
        <p:txBody>
          <a:bodyPr wrap="square" rtlCol="0" anchor="ctr">
            <a:noAutofit/>
          </a:bodyPr>
          <a:lstStyle/>
          <a:p>
            <a:pPr marL="0" marR="0" lvl="0" indent="0" algn="ctr" defTabSz="685800" eaLnBrk="0" fontAlgn="base" latinLnBrk="0" hangingPunct="0">
              <a:lnSpc>
                <a:spcPct val="100000"/>
              </a:lnSpc>
              <a:spcBef>
                <a:spcPct val="0"/>
              </a:spcBef>
              <a:spcAft>
                <a:spcPct val="0"/>
              </a:spcAft>
              <a:buClrTx/>
              <a:buSzTx/>
              <a:buFontTx/>
              <a:buNone/>
              <a:defRPr/>
            </a:pPr>
            <a:endParaRPr kumimoji="0" lang="zh-CN" altLang="en-US" sz="1300" b="0" i="0" u="none" strike="noStrike" kern="0" cap="none" spc="0" normalizeH="0" baseline="0" noProof="0">
              <a:ln>
                <a:noFill/>
              </a:ln>
              <a:solidFill>
                <a:prstClr val="white"/>
              </a:solidFill>
              <a:effectLst/>
              <a:uLnTx/>
              <a:uFillTx/>
              <a:latin typeface="Arial"/>
              <a:ea typeface="微软雅黑"/>
              <a:cs typeface="+mn-ea"/>
              <a:sym typeface="Arial"/>
            </a:endParaRPr>
          </a:p>
        </p:txBody>
      </p:sp>
      <p:grpSp>
        <p:nvGrpSpPr>
          <p:cNvPr id="26" name="组合 25"/>
          <p:cNvGrpSpPr/>
          <p:nvPr/>
        </p:nvGrpSpPr>
        <p:grpSpPr>
          <a:xfrm>
            <a:off x="1264844" y="1920899"/>
            <a:ext cx="6690436" cy="2821564"/>
            <a:chOff x="687267" y="1496835"/>
            <a:chExt cx="6690436" cy="2821564"/>
          </a:xfrm>
        </p:grpSpPr>
        <p:grpSp>
          <p:nvGrpSpPr>
            <p:cNvPr id="9" name="组合 8"/>
            <p:cNvGrpSpPr/>
            <p:nvPr/>
          </p:nvGrpSpPr>
          <p:grpSpPr>
            <a:xfrm>
              <a:off x="904739" y="3979845"/>
              <a:ext cx="5272685" cy="338554"/>
              <a:chOff x="5444831" y="4820270"/>
              <a:chExt cx="5272685" cy="338554"/>
            </a:xfrm>
          </p:grpSpPr>
          <p:grpSp>
            <p:nvGrpSpPr>
              <p:cNvPr id="15" name="组合 14"/>
              <p:cNvGrpSpPr/>
              <p:nvPr/>
            </p:nvGrpSpPr>
            <p:grpSpPr>
              <a:xfrm>
                <a:off x="5444831" y="4820270"/>
                <a:ext cx="2276884" cy="338554"/>
                <a:chOff x="1255115" y="5435461"/>
                <a:chExt cx="2276884" cy="338554"/>
              </a:xfrm>
            </p:grpSpPr>
            <p:grpSp>
              <p:nvGrpSpPr>
                <p:cNvPr id="21" name="组合 20"/>
                <p:cNvGrpSpPr/>
                <p:nvPr/>
              </p:nvGrpSpPr>
              <p:grpSpPr>
                <a:xfrm>
                  <a:off x="1255115" y="5466238"/>
                  <a:ext cx="307777" cy="307777"/>
                  <a:chOff x="3552372" y="7807149"/>
                  <a:chExt cx="307777" cy="307777"/>
                </a:xfrm>
              </p:grpSpPr>
              <p:sp>
                <p:nvSpPr>
                  <p:cNvPr id="23" name="矩形 22"/>
                  <p:cNvSpPr/>
                  <p:nvPr/>
                </p:nvSpPr>
                <p:spPr>
                  <a:xfrm>
                    <a:off x="3552372" y="7807149"/>
                    <a:ext cx="307777" cy="30777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pic>
                <p:nvPicPr>
                  <p:cNvPr id="24" name="图形 23" descr="用户"/>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6878" y="7823147"/>
                    <a:ext cx="246793" cy="246793"/>
                  </a:xfrm>
                  <a:prstGeom prst="rect">
                    <a:avLst/>
                  </a:prstGeom>
                </p:spPr>
              </p:pic>
            </p:grpSp>
            <p:sp>
              <p:nvSpPr>
                <p:cNvPr id="22" name="文本框 21"/>
                <p:cNvSpPr txBox="1"/>
                <p:nvPr/>
              </p:nvSpPr>
              <p:spPr>
                <a:xfrm>
                  <a:off x="1654672" y="5435461"/>
                  <a:ext cx="1877327"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答辩人：第一</a:t>
                  </a:r>
                  <a:r>
                    <a:rPr lang="en-US" altLang="zh-CN" sz="1600" dirty="0">
                      <a:solidFill>
                        <a:schemeClr val="tx1">
                          <a:lumMod val="75000"/>
                          <a:lumOff val="25000"/>
                        </a:schemeClr>
                      </a:solidFill>
                      <a:latin typeface="Arial"/>
                      <a:ea typeface="微软雅黑"/>
                      <a:sym typeface="Arial"/>
                    </a:rPr>
                    <a:t>PPT</a:t>
                  </a:r>
                  <a:endParaRPr lang="zh-CN" altLang="en-US" sz="1600" dirty="0">
                    <a:solidFill>
                      <a:schemeClr val="tx1">
                        <a:lumMod val="75000"/>
                        <a:lumOff val="25000"/>
                      </a:schemeClr>
                    </a:solidFill>
                    <a:latin typeface="Arial"/>
                    <a:ea typeface="微软雅黑"/>
                    <a:sym typeface="Arial"/>
                  </a:endParaRPr>
                </a:p>
              </p:txBody>
            </p:sp>
          </p:grpSp>
          <p:grpSp>
            <p:nvGrpSpPr>
              <p:cNvPr id="16" name="组合 15"/>
              <p:cNvGrpSpPr/>
              <p:nvPr/>
            </p:nvGrpSpPr>
            <p:grpSpPr>
              <a:xfrm>
                <a:off x="8206863" y="4820270"/>
                <a:ext cx="2510653" cy="338554"/>
                <a:chOff x="4017147" y="5435461"/>
                <a:chExt cx="2510653" cy="338554"/>
              </a:xfrm>
            </p:grpSpPr>
            <p:grpSp>
              <p:nvGrpSpPr>
                <p:cNvPr id="17" name="组合 16"/>
                <p:cNvGrpSpPr/>
                <p:nvPr/>
              </p:nvGrpSpPr>
              <p:grpSpPr>
                <a:xfrm>
                  <a:off x="4017147" y="5435461"/>
                  <a:ext cx="2510653" cy="338554"/>
                  <a:chOff x="1255115" y="5435461"/>
                  <a:chExt cx="2510653" cy="338554"/>
                </a:xfrm>
              </p:grpSpPr>
              <p:sp>
                <p:nvSpPr>
                  <p:cNvPr id="19" name="矩形 18"/>
                  <p:cNvSpPr/>
                  <p:nvPr/>
                </p:nvSpPr>
                <p:spPr>
                  <a:xfrm>
                    <a:off x="1255115" y="5466238"/>
                    <a:ext cx="307777" cy="30777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20" name="文本框 19"/>
                  <p:cNvSpPr txBox="1"/>
                  <p:nvPr/>
                </p:nvSpPr>
                <p:spPr>
                  <a:xfrm>
                    <a:off x="1654672" y="5435461"/>
                    <a:ext cx="2111096" cy="337185"/>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指导老师：</a:t>
                    </a:r>
                    <a:r>
                      <a:rPr lang="en-US" altLang="zh-CN" sz="1600" dirty="0">
                        <a:solidFill>
                          <a:schemeClr val="tx1">
                            <a:lumMod val="75000"/>
                            <a:lumOff val="25000"/>
                          </a:schemeClr>
                        </a:solidFill>
                        <a:latin typeface="Arial"/>
                        <a:ea typeface="微软雅黑"/>
                        <a:sym typeface="Arial"/>
                      </a:rPr>
                      <a:t>XXX</a:t>
                    </a:r>
                    <a:endParaRPr lang="zh-CN" altLang="en-US" sz="1600" dirty="0">
                      <a:solidFill>
                        <a:schemeClr val="tx1">
                          <a:lumMod val="75000"/>
                          <a:lumOff val="25000"/>
                        </a:schemeClr>
                      </a:solidFill>
                      <a:latin typeface="Arial"/>
                      <a:ea typeface="微软雅黑"/>
                      <a:sym typeface="Arial"/>
                    </a:endParaRPr>
                  </a:p>
                </p:txBody>
              </p:sp>
            </p:grpSp>
            <p:sp>
              <p:nvSpPr>
                <p:cNvPr id="18" name="文本"/>
                <p:cNvSpPr>
                  <a:spLocks noChangeAspect="1"/>
                </p:cNvSpPr>
                <p:nvPr/>
              </p:nvSpPr>
              <p:spPr bwMode="auto">
                <a:xfrm>
                  <a:off x="4109784" y="5526881"/>
                  <a:ext cx="124757" cy="176724"/>
                </a:xfrm>
                <a:custGeom>
                  <a:avLst/>
                  <a:gdLst>
                    <a:gd name="connsiteX0" fmla="*/ 274879 w 424808"/>
                    <a:gd name="connsiteY0" fmla="*/ 445205 h 601764"/>
                    <a:gd name="connsiteX1" fmla="*/ 274879 w 424808"/>
                    <a:gd name="connsiteY1" fmla="*/ 470531 h 601764"/>
                    <a:gd name="connsiteX2" fmla="*/ 332512 w 424808"/>
                    <a:gd name="connsiteY2" fmla="*/ 470531 h 601764"/>
                    <a:gd name="connsiteX3" fmla="*/ 332512 w 424808"/>
                    <a:gd name="connsiteY3" fmla="*/ 445205 h 601764"/>
                    <a:gd name="connsiteX4" fmla="*/ 107051 w 424808"/>
                    <a:gd name="connsiteY4" fmla="*/ 280818 h 601764"/>
                    <a:gd name="connsiteX5" fmla="*/ 183588 w 424808"/>
                    <a:gd name="connsiteY5" fmla="*/ 420340 h 601764"/>
                    <a:gd name="connsiteX6" fmla="*/ 191426 w 424808"/>
                    <a:gd name="connsiteY6" fmla="*/ 393633 h 601764"/>
                    <a:gd name="connsiteX7" fmla="*/ 179899 w 424808"/>
                    <a:gd name="connsiteY7" fmla="*/ 369228 h 601764"/>
                    <a:gd name="connsiteX8" fmla="*/ 212174 w 424808"/>
                    <a:gd name="connsiteY8" fmla="*/ 336074 h 601764"/>
                    <a:gd name="connsiteX9" fmla="*/ 244910 w 424808"/>
                    <a:gd name="connsiteY9" fmla="*/ 369228 h 601764"/>
                    <a:gd name="connsiteX10" fmla="*/ 233383 w 424808"/>
                    <a:gd name="connsiteY10" fmla="*/ 393633 h 601764"/>
                    <a:gd name="connsiteX11" fmla="*/ 240760 w 424808"/>
                    <a:gd name="connsiteY11" fmla="*/ 420340 h 601764"/>
                    <a:gd name="connsiteX12" fmla="*/ 317758 w 424808"/>
                    <a:gd name="connsiteY12" fmla="*/ 280818 h 601764"/>
                    <a:gd name="connsiteX13" fmla="*/ 424726 w 424808"/>
                    <a:gd name="connsiteY13" fmla="*/ 513815 h 601764"/>
                    <a:gd name="connsiteX14" fmla="*/ 388763 w 424808"/>
                    <a:gd name="connsiteY14" fmla="*/ 559861 h 601764"/>
                    <a:gd name="connsiteX15" fmla="*/ 347267 w 424808"/>
                    <a:gd name="connsiteY15" fmla="*/ 561703 h 601764"/>
                    <a:gd name="connsiteX16" fmla="*/ 213557 w 424808"/>
                    <a:gd name="connsiteY16" fmla="*/ 601764 h 601764"/>
                    <a:gd name="connsiteX17" fmla="*/ 78003 w 424808"/>
                    <a:gd name="connsiteY17" fmla="*/ 561703 h 601764"/>
                    <a:gd name="connsiteX18" fmla="*/ 36507 w 424808"/>
                    <a:gd name="connsiteY18" fmla="*/ 559861 h 601764"/>
                    <a:gd name="connsiteX19" fmla="*/ 83 w 424808"/>
                    <a:gd name="connsiteY19" fmla="*/ 513815 h 601764"/>
                    <a:gd name="connsiteX20" fmla="*/ 107051 w 424808"/>
                    <a:gd name="connsiteY20" fmla="*/ 280818 h 601764"/>
                    <a:gd name="connsiteX21" fmla="*/ 184977 w 424808"/>
                    <a:gd name="connsiteY21" fmla="*/ 152406 h 601764"/>
                    <a:gd name="connsiteX22" fmla="*/ 153631 w 424808"/>
                    <a:gd name="connsiteY22" fmla="*/ 166680 h 601764"/>
                    <a:gd name="connsiteX23" fmla="*/ 153631 w 424808"/>
                    <a:gd name="connsiteY23" fmla="*/ 167601 h 601764"/>
                    <a:gd name="connsiteX24" fmla="*/ 170226 w 424808"/>
                    <a:gd name="connsiteY24" fmla="*/ 184637 h 601764"/>
                    <a:gd name="connsiteX25" fmla="*/ 178062 w 424808"/>
                    <a:gd name="connsiteY25" fmla="*/ 184637 h 601764"/>
                    <a:gd name="connsiteX26" fmla="*/ 195118 w 424808"/>
                    <a:gd name="connsiteY26" fmla="*/ 167601 h 601764"/>
                    <a:gd name="connsiteX27" fmla="*/ 184977 w 424808"/>
                    <a:gd name="connsiteY27" fmla="*/ 152406 h 601764"/>
                    <a:gd name="connsiteX28" fmla="*/ 247208 w 424808"/>
                    <a:gd name="connsiteY28" fmla="*/ 150564 h 601764"/>
                    <a:gd name="connsiteX29" fmla="*/ 230152 w 424808"/>
                    <a:gd name="connsiteY29" fmla="*/ 167601 h 601764"/>
                    <a:gd name="connsiteX30" fmla="*/ 247208 w 424808"/>
                    <a:gd name="connsiteY30" fmla="*/ 184637 h 601764"/>
                    <a:gd name="connsiteX31" fmla="*/ 254583 w 424808"/>
                    <a:gd name="connsiteY31" fmla="*/ 184637 h 601764"/>
                    <a:gd name="connsiteX32" fmla="*/ 271639 w 424808"/>
                    <a:gd name="connsiteY32" fmla="*/ 167601 h 601764"/>
                    <a:gd name="connsiteX33" fmla="*/ 254583 w 424808"/>
                    <a:gd name="connsiteY33" fmla="*/ 150564 h 601764"/>
                    <a:gd name="connsiteX34" fmla="*/ 236144 w 424808"/>
                    <a:gd name="connsiteY34" fmla="*/ 107283 h 601764"/>
                    <a:gd name="connsiteX35" fmla="*/ 196040 w 424808"/>
                    <a:gd name="connsiteY35" fmla="*/ 145039 h 601764"/>
                    <a:gd name="connsiteX36" fmla="*/ 201572 w 424808"/>
                    <a:gd name="connsiteY36" fmla="*/ 150564 h 601764"/>
                    <a:gd name="connsiteX37" fmla="*/ 223237 w 424808"/>
                    <a:gd name="connsiteY37" fmla="*/ 150564 h 601764"/>
                    <a:gd name="connsiteX38" fmla="*/ 247208 w 424808"/>
                    <a:gd name="connsiteY38" fmla="*/ 138593 h 601764"/>
                    <a:gd name="connsiteX39" fmla="*/ 254583 w 424808"/>
                    <a:gd name="connsiteY39" fmla="*/ 138593 h 601764"/>
                    <a:gd name="connsiteX40" fmla="*/ 284085 w 424808"/>
                    <a:gd name="connsiteY40" fmla="*/ 167601 h 601764"/>
                    <a:gd name="connsiteX41" fmla="*/ 254583 w 424808"/>
                    <a:gd name="connsiteY41" fmla="*/ 197069 h 601764"/>
                    <a:gd name="connsiteX42" fmla="*/ 247208 w 424808"/>
                    <a:gd name="connsiteY42" fmla="*/ 197069 h 601764"/>
                    <a:gd name="connsiteX43" fmla="*/ 217706 w 424808"/>
                    <a:gd name="connsiteY43" fmla="*/ 167601 h 601764"/>
                    <a:gd name="connsiteX44" fmla="*/ 218167 w 424808"/>
                    <a:gd name="connsiteY44" fmla="*/ 162996 h 601764"/>
                    <a:gd name="connsiteX45" fmla="*/ 206642 w 424808"/>
                    <a:gd name="connsiteY45" fmla="*/ 162996 h 601764"/>
                    <a:gd name="connsiteX46" fmla="*/ 207103 w 424808"/>
                    <a:gd name="connsiteY46" fmla="*/ 167601 h 601764"/>
                    <a:gd name="connsiteX47" fmla="*/ 178062 w 424808"/>
                    <a:gd name="connsiteY47" fmla="*/ 197069 h 601764"/>
                    <a:gd name="connsiteX48" fmla="*/ 170226 w 424808"/>
                    <a:gd name="connsiteY48" fmla="*/ 197069 h 601764"/>
                    <a:gd name="connsiteX49" fmla="*/ 141185 w 424808"/>
                    <a:gd name="connsiteY49" fmla="*/ 170363 h 601764"/>
                    <a:gd name="connsiteX50" fmla="*/ 119519 w 424808"/>
                    <a:gd name="connsiteY50" fmla="*/ 173586 h 601764"/>
                    <a:gd name="connsiteX51" fmla="*/ 212635 w 424808"/>
                    <a:gd name="connsiteY51" fmla="*/ 280869 h 601764"/>
                    <a:gd name="connsiteX52" fmla="*/ 307594 w 424808"/>
                    <a:gd name="connsiteY52" fmla="*/ 155629 h 601764"/>
                    <a:gd name="connsiteX53" fmla="*/ 236144 w 424808"/>
                    <a:gd name="connsiteY53" fmla="*/ 107283 h 601764"/>
                    <a:gd name="connsiteX54" fmla="*/ 212635 w 424808"/>
                    <a:gd name="connsiteY54" fmla="*/ 0 h 601764"/>
                    <a:gd name="connsiteX55" fmla="*/ 340323 w 424808"/>
                    <a:gd name="connsiteY55" fmla="*/ 127082 h 601764"/>
                    <a:gd name="connsiteX56" fmla="*/ 365215 w 424808"/>
                    <a:gd name="connsiteY56" fmla="*/ 175889 h 601764"/>
                    <a:gd name="connsiteX57" fmla="*/ 326955 w 424808"/>
                    <a:gd name="connsiteY57" fmla="*/ 224695 h 601764"/>
                    <a:gd name="connsiteX58" fmla="*/ 212635 w 424808"/>
                    <a:gd name="connsiteY58" fmla="*/ 317244 h 601764"/>
                    <a:gd name="connsiteX59" fmla="*/ 98315 w 424808"/>
                    <a:gd name="connsiteY59" fmla="*/ 224695 h 601764"/>
                    <a:gd name="connsiteX60" fmla="*/ 59594 w 424808"/>
                    <a:gd name="connsiteY60" fmla="*/ 175889 h 601764"/>
                    <a:gd name="connsiteX61" fmla="*/ 84947 w 424808"/>
                    <a:gd name="connsiteY61" fmla="*/ 127082 h 601764"/>
                    <a:gd name="connsiteX62" fmla="*/ 212635 w 424808"/>
                    <a:gd name="connsiteY62" fmla="*/ 0 h 601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24808" h="601764">
                      <a:moveTo>
                        <a:pt x="274879" y="445205"/>
                      </a:moveTo>
                      <a:lnTo>
                        <a:pt x="274879" y="470531"/>
                      </a:lnTo>
                      <a:lnTo>
                        <a:pt x="332512" y="470531"/>
                      </a:lnTo>
                      <a:lnTo>
                        <a:pt x="332512" y="445205"/>
                      </a:lnTo>
                      <a:close/>
                      <a:moveTo>
                        <a:pt x="107051" y="280818"/>
                      </a:moveTo>
                      <a:lnTo>
                        <a:pt x="183588" y="420340"/>
                      </a:lnTo>
                      <a:lnTo>
                        <a:pt x="191426" y="393633"/>
                      </a:lnTo>
                      <a:cubicBezTo>
                        <a:pt x="184510" y="387647"/>
                        <a:pt x="179899" y="378898"/>
                        <a:pt x="179899" y="369228"/>
                      </a:cubicBezTo>
                      <a:cubicBezTo>
                        <a:pt x="179899" y="350809"/>
                        <a:pt x="193731" y="336074"/>
                        <a:pt x="212174" y="336074"/>
                      </a:cubicBezTo>
                      <a:cubicBezTo>
                        <a:pt x="230156" y="336074"/>
                        <a:pt x="244910" y="350809"/>
                        <a:pt x="244910" y="369228"/>
                      </a:cubicBezTo>
                      <a:cubicBezTo>
                        <a:pt x="244910" y="378898"/>
                        <a:pt x="240299" y="387647"/>
                        <a:pt x="233383" y="393633"/>
                      </a:cubicBezTo>
                      <a:lnTo>
                        <a:pt x="240760" y="420340"/>
                      </a:lnTo>
                      <a:lnTo>
                        <a:pt x="317758" y="280818"/>
                      </a:lnTo>
                      <a:cubicBezTo>
                        <a:pt x="367092" y="310288"/>
                        <a:pt x="417810" y="377977"/>
                        <a:pt x="424726" y="513815"/>
                      </a:cubicBezTo>
                      <a:cubicBezTo>
                        <a:pt x="426109" y="537759"/>
                        <a:pt x="409972" y="558480"/>
                        <a:pt x="388763" y="559861"/>
                      </a:cubicBezTo>
                      <a:cubicBezTo>
                        <a:pt x="387840" y="559861"/>
                        <a:pt x="347267" y="561703"/>
                        <a:pt x="347267" y="561703"/>
                      </a:cubicBezTo>
                      <a:cubicBezTo>
                        <a:pt x="322830" y="588410"/>
                        <a:pt x="274879" y="601764"/>
                        <a:pt x="213557" y="601764"/>
                      </a:cubicBezTo>
                      <a:cubicBezTo>
                        <a:pt x="155463" y="601764"/>
                        <a:pt x="103362" y="590713"/>
                        <a:pt x="78003" y="561703"/>
                      </a:cubicBezTo>
                      <a:cubicBezTo>
                        <a:pt x="78003" y="561703"/>
                        <a:pt x="36969" y="559861"/>
                        <a:pt x="36507" y="559861"/>
                      </a:cubicBezTo>
                      <a:cubicBezTo>
                        <a:pt x="14837" y="558480"/>
                        <a:pt x="-1300" y="537759"/>
                        <a:pt x="83" y="513815"/>
                      </a:cubicBezTo>
                      <a:cubicBezTo>
                        <a:pt x="6999" y="377056"/>
                        <a:pt x="57717" y="309827"/>
                        <a:pt x="107051" y="280818"/>
                      </a:cubicBezTo>
                      <a:close/>
                      <a:moveTo>
                        <a:pt x="184977" y="152406"/>
                      </a:moveTo>
                      <a:cubicBezTo>
                        <a:pt x="175758" y="157931"/>
                        <a:pt x="165155" y="162996"/>
                        <a:pt x="153631" y="166680"/>
                      </a:cubicBezTo>
                      <a:cubicBezTo>
                        <a:pt x="153631" y="167140"/>
                        <a:pt x="153631" y="167601"/>
                        <a:pt x="153631" y="167601"/>
                      </a:cubicBezTo>
                      <a:cubicBezTo>
                        <a:pt x="153631" y="176809"/>
                        <a:pt x="161007" y="184637"/>
                        <a:pt x="170226" y="184637"/>
                      </a:cubicBezTo>
                      <a:lnTo>
                        <a:pt x="178062" y="184637"/>
                      </a:lnTo>
                      <a:cubicBezTo>
                        <a:pt x="187282" y="184637"/>
                        <a:pt x="195118" y="176809"/>
                        <a:pt x="195118" y="167601"/>
                      </a:cubicBezTo>
                      <a:cubicBezTo>
                        <a:pt x="195118" y="160694"/>
                        <a:pt x="190969" y="155169"/>
                        <a:pt x="184977" y="152406"/>
                      </a:cubicBezTo>
                      <a:close/>
                      <a:moveTo>
                        <a:pt x="247208" y="150564"/>
                      </a:moveTo>
                      <a:cubicBezTo>
                        <a:pt x="237527" y="150564"/>
                        <a:pt x="230152" y="158392"/>
                        <a:pt x="230152" y="167601"/>
                      </a:cubicBezTo>
                      <a:cubicBezTo>
                        <a:pt x="230152" y="176809"/>
                        <a:pt x="237527" y="184637"/>
                        <a:pt x="247208" y="184637"/>
                      </a:cubicBezTo>
                      <a:lnTo>
                        <a:pt x="254583" y="184637"/>
                      </a:lnTo>
                      <a:cubicBezTo>
                        <a:pt x="263802" y="184637"/>
                        <a:pt x="271639" y="176809"/>
                        <a:pt x="271639" y="167601"/>
                      </a:cubicBezTo>
                      <a:cubicBezTo>
                        <a:pt x="271639" y="158392"/>
                        <a:pt x="263802" y="150564"/>
                        <a:pt x="254583" y="150564"/>
                      </a:cubicBezTo>
                      <a:close/>
                      <a:moveTo>
                        <a:pt x="236144" y="107283"/>
                      </a:moveTo>
                      <a:cubicBezTo>
                        <a:pt x="232457" y="111887"/>
                        <a:pt x="218628" y="129384"/>
                        <a:pt x="196040" y="145039"/>
                      </a:cubicBezTo>
                      <a:cubicBezTo>
                        <a:pt x="198345" y="146420"/>
                        <a:pt x="200189" y="148723"/>
                        <a:pt x="201572" y="150564"/>
                      </a:cubicBezTo>
                      <a:lnTo>
                        <a:pt x="223237" y="150564"/>
                      </a:lnTo>
                      <a:cubicBezTo>
                        <a:pt x="228769" y="143197"/>
                        <a:pt x="237066" y="138593"/>
                        <a:pt x="247208" y="138593"/>
                      </a:cubicBezTo>
                      <a:lnTo>
                        <a:pt x="254583" y="138593"/>
                      </a:lnTo>
                      <a:cubicBezTo>
                        <a:pt x="270717" y="138593"/>
                        <a:pt x="284085" y="151485"/>
                        <a:pt x="284085" y="167601"/>
                      </a:cubicBezTo>
                      <a:cubicBezTo>
                        <a:pt x="284085" y="183716"/>
                        <a:pt x="270717" y="197069"/>
                        <a:pt x="254583" y="197069"/>
                      </a:cubicBezTo>
                      <a:lnTo>
                        <a:pt x="247208" y="197069"/>
                      </a:lnTo>
                      <a:cubicBezTo>
                        <a:pt x="231074" y="197069"/>
                        <a:pt x="217706" y="183716"/>
                        <a:pt x="217706" y="167601"/>
                      </a:cubicBezTo>
                      <a:cubicBezTo>
                        <a:pt x="217706" y="166219"/>
                        <a:pt x="218167" y="164378"/>
                        <a:pt x="218167" y="162996"/>
                      </a:cubicBezTo>
                      <a:lnTo>
                        <a:pt x="206642" y="162996"/>
                      </a:lnTo>
                      <a:cubicBezTo>
                        <a:pt x="207103" y="164378"/>
                        <a:pt x="207103" y="166219"/>
                        <a:pt x="207103" y="167601"/>
                      </a:cubicBezTo>
                      <a:cubicBezTo>
                        <a:pt x="207103" y="183716"/>
                        <a:pt x="194196" y="197069"/>
                        <a:pt x="178062" y="197069"/>
                      </a:cubicBezTo>
                      <a:lnTo>
                        <a:pt x="170226" y="197069"/>
                      </a:lnTo>
                      <a:cubicBezTo>
                        <a:pt x="155014" y="197069"/>
                        <a:pt x="142568" y="185097"/>
                        <a:pt x="141185" y="170363"/>
                      </a:cubicBezTo>
                      <a:cubicBezTo>
                        <a:pt x="134270" y="171745"/>
                        <a:pt x="126895" y="173126"/>
                        <a:pt x="119519" y="173586"/>
                      </a:cubicBezTo>
                      <a:cubicBezTo>
                        <a:pt x="129200" y="235746"/>
                        <a:pt x="163311" y="280869"/>
                        <a:pt x="212635" y="280869"/>
                      </a:cubicBezTo>
                      <a:cubicBezTo>
                        <a:pt x="264724" y="280869"/>
                        <a:pt x="302985" y="228839"/>
                        <a:pt x="307594" y="155629"/>
                      </a:cubicBezTo>
                      <a:cubicBezTo>
                        <a:pt x="260576" y="144579"/>
                        <a:pt x="242598" y="119715"/>
                        <a:pt x="236144" y="107283"/>
                      </a:cubicBezTo>
                      <a:close/>
                      <a:moveTo>
                        <a:pt x="212635" y="0"/>
                      </a:moveTo>
                      <a:cubicBezTo>
                        <a:pt x="313126" y="0"/>
                        <a:pt x="333870" y="55713"/>
                        <a:pt x="340323" y="127082"/>
                      </a:cubicBezTo>
                      <a:cubicBezTo>
                        <a:pt x="359684" y="130305"/>
                        <a:pt x="370286" y="145499"/>
                        <a:pt x="365215" y="175889"/>
                      </a:cubicBezTo>
                      <a:cubicBezTo>
                        <a:pt x="361067" y="201213"/>
                        <a:pt x="349081" y="222854"/>
                        <a:pt x="326955" y="224695"/>
                      </a:cubicBezTo>
                      <a:cubicBezTo>
                        <a:pt x="305290" y="281790"/>
                        <a:pt x="262420" y="317244"/>
                        <a:pt x="212635" y="317244"/>
                      </a:cubicBezTo>
                      <a:cubicBezTo>
                        <a:pt x="160546" y="317244"/>
                        <a:pt x="119980" y="280409"/>
                        <a:pt x="98315" y="224695"/>
                      </a:cubicBezTo>
                      <a:cubicBezTo>
                        <a:pt x="76188" y="222854"/>
                        <a:pt x="64203" y="201213"/>
                        <a:pt x="59594" y="175889"/>
                      </a:cubicBezTo>
                      <a:cubicBezTo>
                        <a:pt x="54523" y="145499"/>
                        <a:pt x="65586" y="130305"/>
                        <a:pt x="84947" y="127082"/>
                      </a:cubicBezTo>
                      <a:cubicBezTo>
                        <a:pt x="91400" y="55713"/>
                        <a:pt x="111222" y="0"/>
                        <a:pt x="212635" y="0"/>
                      </a:cubicBezTo>
                      <a:close/>
                    </a:path>
                  </a:pathLst>
                </a:custGeom>
                <a:solidFill>
                  <a:schemeClr val="bg1"/>
                </a:solidFill>
                <a:ln>
                  <a:noFill/>
                </a:ln>
              </p:spPr>
              <p:txBody>
                <a:bodyPr/>
                <a:lstStyle/>
                <a:p>
                  <a:endParaRPr lang="zh-CN" altLang="en-US">
                    <a:latin typeface="Arial"/>
                    <a:ea typeface="微软雅黑"/>
                    <a:sym typeface="Arial"/>
                  </a:endParaRPr>
                </a:p>
              </p:txBody>
            </p:sp>
          </p:grpSp>
        </p:grpSp>
        <p:grpSp>
          <p:nvGrpSpPr>
            <p:cNvPr id="10" name="组合 9"/>
            <p:cNvGrpSpPr/>
            <p:nvPr/>
          </p:nvGrpSpPr>
          <p:grpSpPr>
            <a:xfrm>
              <a:off x="687267" y="1496835"/>
              <a:ext cx="6690436" cy="2036217"/>
              <a:chOff x="5141210" y="2099018"/>
              <a:chExt cx="6690436" cy="2036217"/>
            </a:xfrm>
          </p:grpSpPr>
          <p:sp>
            <p:nvSpPr>
              <p:cNvPr id="11" name="文本框 1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41210" y="2099018"/>
                <a:ext cx="6690436" cy="120032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7200" b="1" dirty="0">
                    <a:solidFill>
                      <a:schemeClr val="tx1">
                        <a:lumMod val="75000"/>
                        <a:lumOff val="25000"/>
                      </a:schemeClr>
                    </a:solidFill>
                    <a:latin typeface="Arial"/>
                    <a:ea typeface="微软雅黑"/>
                    <a:sym typeface="Arial"/>
                  </a:rPr>
                  <a:t>谢谢大家观看</a:t>
                </a:r>
              </a:p>
            </p:txBody>
          </p:sp>
          <p:sp>
            <p:nvSpPr>
              <p:cNvPr id="12" name="矩形: 圆角 11"/>
              <p:cNvSpPr/>
              <p:nvPr/>
            </p:nvSpPr>
            <p:spPr>
              <a:xfrm>
                <a:off x="5338613" y="3412627"/>
                <a:ext cx="5375380" cy="300854"/>
              </a:xfrm>
              <a:prstGeom prst="roundRect">
                <a:avLst>
                  <a:gd name="adj" fmla="val 1477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Arial"/>
                  <a:ea typeface="微软雅黑"/>
                  <a:sym typeface="Arial"/>
                </a:endParaRPr>
              </a:p>
            </p:txBody>
          </p:sp>
          <p:sp>
            <p:nvSpPr>
              <p:cNvPr id="13" name="文本框 12"/>
              <p:cNvSpPr txBox="1"/>
              <p:nvPr/>
            </p:nvSpPr>
            <p:spPr>
              <a:xfrm>
                <a:off x="5445675" y="3382547"/>
                <a:ext cx="5165623" cy="338554"/>
              </a:xfrm>
              <a:prstGeom prst="rect">
                <a:avLst/>
              </a:prstGeom>
              <a:noFill/>
            </p:spPr>
            <p:txBody>
              <a:bodyPr wrap="square" rtlCol="0">
                <a:spAutoFit/>
              </a:bodyPr>
              <a:lstStyle/>
              <a:p>
                <a:pPr algn="dist"/>
                <a:r>
                  <a:rPr lang="zh-CN" altLang="en-US" sz="1600" dirty="0">
                    <a:solidFill>
                      <a:schemeClr val="bg1"/>
                    </a:solidFill>
                    <a:latin typeface="Arial"/>
                    <a:ea typeface="微软雅黑"/>
                    <a:sym typeface="Arial"/>
                  </a:rPr>
                  <a:t>开题报告</a:t>
                </a:r>
                <a:r>
                  <a:rPr lang="en-US" altLang="zh-CN" sz="1600" dirty="0">
                    <a:solidFill>
                      <a:schemeClr val="bg1"/>
                    </a:solidFill>
                    <a:latin typeface="Arial"/>
                    <a:ea typeface="微软雅黑"/>
                    <a:sym typeface="Arial"/>
                  </a:rPr>
                  <a:t>/</a:t>
                </a:r>
                <a:r>
                  <a:rPr lang="zh-CN" altLang="en-US" sz="1600" dirty="0">
                    <a:solidFill>
                      <a:schemeClr val="bg1"/>
                    </a:solidFill>
                    <a:latin typeface="Arial"/>
                    <a:ea typeface="微软雅黑"/>
                    <a:sym typeface="Arial"/>
                  </a:rPr>
                  <a:t>毕业答辩</a:t>
                </a:r>
                <a:r>
                  <a:rPr lang="en-US" altLang="zh-CN" sz="1600" dirty="0">
                    <a:solidFill>
                      <a:schemeClr val="bg1"/>
                    </a:solidFill>
                    <a:latin typeface="Arial"/>
                    <a:ea typeface="微软雅黑"/>
                    <a:sym typeface="Arial"/>
                  </a:rPr>
                  <a:t>/</a:t>
                </a:r>
                <a:r>
                  <a:rPr lang="zh-CN" altLang="en-US" sz="1600" dirty="0">
                    <a:solidFill>
                      <a:schemeClr val="bg1"/>
                    </a:solidFill>
                    <a:latin typeface="Arial"/>
                    <a:ea typeface="微软雅黑"/>
                    <a:sym typeface="Arial"/>
                  </a:rPr>
                  <a:t>课题汇报</a:t>
                </a:r>
                <a:r>
                  <a:rPr lang="en-US" altLang="zh-CN" sz="1600" dirty="0">
                    <a:solidFill>
                      <a:schemeClr val="bg1"/>
                    </a:solidFill>
                    <a:latin typeface="Arial"/>
                    <a:ea typeface="微软雅黑"/>
                    <a:sym typeface="Arial"/>
                  </a:rPr>
                  <a:t>/</a:t>
                </a:r>
                <a:r>
                  <a:rPr lang="zh-CN" altLang="en-US" sz="1600" dirty="0">
                    <a:solidFill>
                      <a:schemeClr val="bg1"/>
                    </a:solidFill>
                    <a:latin typeface="Arial"/>
                    <a:ea typeface="微软雅黑"/>
                    <a:sym typeface="Arial"/>
                  </a:rPr>
                  <a:t>简约几何</a:t>
                </a:r>
                <a:r>
                  <a:rPr lang="en-US" altLang="zh-CN" sz="1600" dirty="0">
                    <a:solidFill>
                      <a:schemeClr val="bg1"/>
                    </a:solidFill>
                    <a:latin typeface="Arial"/>
                    <a:ea typeface="微软雅黑"/>
                    <a:sym typeface="Arial"/>
                  </a:rPr>
                  <a:t>/</a:t>
                </a:r>
                <a:r>
                  <a:rPr lang="zh-CN" altLang="en-US" sz="1600" dirty="0">
                    <a:solidFill>
                      <a:schemeClr val="bg1"/>
                    </a:solidFill>
                    <a:latin typeface="Arial"/>
                    <a:ea typeface="微软雅黑"/>
                    <a:sym typeface="Arial"/>
                  </a:rPr>
                  <a:t>学院答辩</a:t>
                </a:r>
              </a:p>
            </p:txBody>
          </p:sp>
          <p:sp>
            <p:nvSpPr>
              <p:cNvPr id="14" name="文本"/>
              <p:cNvSpPr txBox="1"/>
              <p:nvPr/>
            </p:nvSpPr>
            <p:spPr>
              <a:xfrm>
                <a:off x="5365319" y="3796681"/>
                <a:ext cx="5482024" cy="338554"/>
              </a:xfrm>
              <a:prstGeom prst="rect">
                <a:avLst/>
              </a:prstGeom>
              <a:noFill/>
            </p:spPr>
            <p:txBody>
              <a:bodyPr wrap="square" lIns="0" tIns="0" rIns="0" bIns="0" rtlCol="0">
                <a:spAutoFit/>
                <a:scene3d>
                  <a:camera prst="orthographicFront"/>
                  <a:lightRig rig="threePt" dir="t"/>
                </a:scene3d>
                <a:sp3d contourW="12700"/>
              </a:bodyPr>
              <a:lstStyle/>
              <a:p>
                <a:r>
                  <a:rPr lang="en-US" altLang="zh-CN" sz="1100" dirty="0">
                    <a:solidFill>
                      <a:schemeClr val="tx1">
                        <a:lumMod val="75000"/>
                        <a:lumOff val="25000"/>
                      </a:schemeClr>
                    </a:solidFill>
                    <a:latin typeface="Arial"/>
                    <a:ea typeface="微软雅黑"/>
                    <a:sym typeface="Arial"/>
                  </a:rPr>
                  <a:t>Type your content </a:t>
                </a:r>
                <a:r>
                  <a:rPr lang="en-US" altLang="zh-CN" sz="1100">
                    <a:solidFill>
                      <a:schemeClr val="tx1">
                        <a:lumMod val="75000"/>
                        <a:lumOff val="25000"/>
                      </a:schemeClr>
                    </a:solidFill>
                    <a:latin typeface="Arial"/>
                    <a:ea typeface="微软雅黑"/>
                    <a:sym typeface="Arial"/>
                  </a:rPr>
                  <a:t>your textafter</a:t>
                </a:r>
                <a:r>
                  <a:rPr lang="en-US" altLang="zh-CN" sz="1100" dirty="0">
                    <a:solidFill>
                      <a:schemeClr val="tx1">
                        <a:lumMod val="75000"/>
                        <a:lumOff val="25000"/>
                      </a:schemeClr>
                    </a:solidFill>
                    <a:latin typeface="Arial"/>
                    <a:ea typeface="微软雅黑"/>
                    <a:sym typeface="Arial"/>
                  </a:rPr>
                  <a:t> the text, Type your content here, either by copying your text, or by copying after the text, </a:t>
                </a:r>
                <a:endParaRPr lang="zh-CN" altLang="en-US" sz="1100" dirty="0">
                  <a:solidFill>
                    <a:schemeClr val="tx1">
                      <a:lumMod val="75000"/>
                      <a:lumOff val="25000"/>
                    </a:schemeClr>
                  </a:solidFill>
                  <a:latin typeface="Arial"/>
                  <a:ea typeface="微软雅黑"/>
                  <a:sym typeface="Arial"/>
                </a:endParaRPr>
              </a:p>
            </p:txBody>
          </p:sp>
        </p:grpSp>
      </p:grpSp>
      <p:sp>
        <p:nvSpPr>
          <p:cNvPr id="36" name="任意多边形: 形状 35"/>
          <p:cNvSpPr/>
          <p:nvPr/>
        </p:nvSpPr>
        <p:spPr>
          <a:xfrm rot="1981746">
            <a:off x="-340583" y="-414457"/>
            <a:ext cx="1840909" cy="2289432"/>
          </a:xfrm>
          <a:custGeom>
            <a:avLst/>
            <a:gdLst>
              <a:gd name="connsiteX0" fmla="*/ 0 w 1840909"/>
              <a:gd name="connsiteY0" fmla="*/ 853934 h 2289432"/>
              <a:gd name="connsiteX1" fmla="*/ 1313483 w 1840909"/>
              <a:gd name="connsiteY1" fmla="*/ 0 h 2289432"/>
              <a:gd name="connsiteX2" fmla="*/ 1362870 w 1840909"/>
              <a:gd name="connsiteY2" fmla="*/ 35127 h 2289432"/>
              <a:gd name="connsiteX3" fmla="*/ 1840909 w 1840909"/>
              <a:gd name="connsiteY3" fmla="*/ 1030031 h 2289432"/>
              <a:gd name="connsiteX4" fmla="*/ 986751 w 1840909"/>
              <a:gd name="connsiteY4" fmla="*/ 2267219 h 2289432"/>
              <a:gd name="connsiteX5" fmla="*/ 933261 w 1840909"/>
              <a:gd name="connsiteY5" fmla="*/ 2289432 h 228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0909" h="2289432">
                <a:moveTo>
                  <a:pt x="0" y="853934"/>
                </a:moveTo>
                <a:lnTo>
                  <a:pt x="1313483" y="0"/>
                </a:lnTo>
                <a:lnTo>
                  <a:pt x="1362870" y="35127"/>
                </a:lnTo>
                <a:cubicBezTo>
                  <a:pt x="1658227" y="289745"/>
                  <a:pt x="1840909" y="641497"/>
                  <a:pt x="1840909" y="1030031"/>
                </a:cubicBezTo>
                <a:cubicBezTo>
                  <a:pt x="1840909" y="1564265"/>
                  <a:pt x="1495526" y="2028958"/>
                  <a:pt x="986751" y="2267219"/>
                </a:cubicBezTo>
                <a:lnTo>
                  <a:pt x="933261" y="2289432"/>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cs typeface="+mn-ea"/>
              <a:sym typeface="Arial"/>
            </a:endParaRPr>
          </a:p>
        </p:txBody>
      </p:sp>
      <p:sp>
        <p:nvSpPr>
          <p:cNvPr id="37" name="文本"/>
          <p:cNvSpPr/>
          <p:nvPr/>
        </p:nvSpPr>
        <p:spPr>
          <a:xfrm>
            <a:off x="72661" y="392689"/>
            <a:ext cx="1014420" cy="675140"/>
          </a:xfrm>
          <a:custGeom>
            <a:avLst/>
            <a:gdLst>
              <a:gd name="connsiteX0" fmla="*/ 51971 w 606580"/>
              <a:gd name="connsiteY0" fmla="*/ 327494 h 545047"/>
              <a:gd name="connsiteX1" fmla="*/ 79174 w 606580"/>
              <a:gd name="connsiteY1" fmla="*/ 349922 h 545047"/>
              <a:gd name="connsiteX2" fmla="*/ 79174 w 606580"/>
              <a:gd name="connsiteY2" fmla="*/ 418134 h 545047"/>
              <a:gd name="connsiteX3" fmla="*/ 51971 w 606580"/>
              <a:gd name="connsiteY3" fmla="*/ 440469 h 545047"/>
              <a:gd name="connsiteX4" fmla="*/ 24861 w 606580"/>
              <a:gd name="connsiteY4" fmla="*/ 418134 h 545047"/>
              <a:gd name="connsiteX5" fmla="*/ 24768 w 606580"/>
              <a:gd name="connsiteY5" fmla="*/ 418134 h 545047"/>
              <a:gd name="connsiteX6" fmla="*/ 24861 w 606580"/>
              <a:gd name="connsiteY6" fmla="*/ 349922 h 545047"/>
              <a:gd name="connsiteX7" fmla="*/ 51971 w 606580"/>
              <a:gd name="connsiteY7" fmla="*/ 327494 h 545047"/>
              <a:gd name="connsiteX8" fmla="*/ 116221 w 606580"/>
              <a:gd name="connsiteY8" fmla="*/ 293975 h 545047"/>
              <a:gd name="connsiteX9" fmla="*/ 286240 w 606580"/>
              <a:gd name="connsiteY9" fmla="*/ 394385 h 545047"/>
              <a:gd name="connsiteX10" fmla="*/ 286704 w 606580"/>
              <a:gd name="connsiteY10" fmla="*/ 394663 h 545047"/>
              <a:gd name="connsiteX11" fmla="*/ 287261 w 606580"/>
              <a:gd name="connsiteY11" fmla="*/ 394942 h 545047"/>
              <a:gd name="connsiteX12" fmla="*/ 303325 w 606580"/>
              <a:gd name="connsiteY12" fmla="*/ 398928 h 545047"/>
              <a:gd name="connsiteX13" fmla="*/ 319389 w 606580"/>
              <a:gd name="connsiteY13" fmla="*/ 394942 h 545047"/>
              <a:gd name="connsiteX14" fmla="*/ 319853 w 606580"/>
              <a:gd name="connsiteY14" fmla="*/ 394663 h 545047"/>
              <a:gd name="connsiteX15" fmla="*/ 320410 w 606580"/>
              <a:gd name="connsiteY15" fmla="*/ 394385 h 545047"/>
              <a:gd name="connsiteX16" fmla="*/ 490429 w 606580"/>
              <a:gd name="connsiteY16" fmla="*/ 293975 h 545047"/>
              <a:gd name="connsiteX17" fmla="*/ 490429 w 606580"/>
              <a:gd name="connsiteY17" fmla="*/ 436571 h 545047"/>
              <a:gd name="connsiteX18" fmla="*/ 303325 w 606580"/>
              <a:gd name="connsiteY18" fmla="*/ 545047 h 545047"/>
              <a:gd name="connsiteX19" fmla="*/ 116221 w 606580"/>
              <a:gd name="connsiteY19" fmla="*/ 436571 h 545047"/>
              <a:gd name="connsiteX20" fmla="*/ 39658 w 606580"/>
              <a:gd name="connsiteY20" fmla="*/ 248672 h 545047"/>
              <a:gd name="connsiteX21" fmla="*/ 64426 w 606580"/>
              <a:gd name="connsiteY21" fmla="*/ 263326 h 545047"/>
              <a:gd name="connsiteX22" fmla="*/ 64426 w 606580"/>
              <a:gd name="connsiteY22" fmla="*/ 304136 h 545047"/>
              <a:gd name="connsiteX23" fmla="*/ 51996 w 606580"/>
              <a:gd name="connsiteY23" fmla="*/ 302745 h 545047"/>
              <a:gd name="connsiteX24" fmla="*/ 39658 w 606580"/>
              <a:gd name="connsiteY24" fmla="*/ 304136 h 545047"/>
              <a:gd name="connsiteX25" fmla="*/ 303336 w 606580"/>
              <a:gd name="connsiteY25" fmla="*/ 0 h 545047"/>
              <a:gd name="connsiteX26" fmla="*/ 307793 w 606580"/>
              <a:gd name="connsiteY26" fmla="*/ 1112 h 545047"/>
              <a:gd name="connsiteX27" fmla="*/ 599431 w 606580"/>
              <a:gd name="connsiteY27" fmla="*/ 173885 h 545047"/>
              <a:gd name="connsiteX28" fmla="*/ 606580 w 606580"/>
              <a:gd name="connsiteY28" fmla="*/ 187325 h 545047"/>
              <a:gd name="connsiteX29" fmla="*/ 599431 w 606580"/>
              <a:gd name="connsiteY29" fmla="*/ 200857 h 545047"/>
              <a:gd name="connsiteX30" fmla="*/ 307793 w 606580"/>
              <a:gd name="connsiteY30" fmla="*/ 373167 h 545047"/>
              <a:gd name="connsiteX31" fmla="*/ 303336 w 606580"/>
              <a:gd name="connsiteY31" fmla="*/ 374279 h 545047"/>
              <a:gd name="connsiteX32" fmla="*/ 298787 w 606580"/>
              <a:gd name="connsiteY32" fmla="*/ 373167 h 545047"/>
              <a:gd name="connsiteX33" fmla="*/ 7149 w 606580"/>
              <a:gd name="connsiteY33" fmla="*/ 200857 h 545047"/>
              <a:gd name="connsiteX34" fmla="*/ 0 w 606580"/>
              <a:gd name="connsiteY34" fmla="*/ 187325 h 545047"/>
              <a:gd name="connsiteX35" fmla="*/ 7149 w 606580"/>
              <a:gd name="connsiteY35" fmla="*/ 173885 h 545047"/>
              <a:gd name="connsiteX36" fmla="*/ 298787 w 606580"/>
              <a:gd name="connsiteY36" fmla="*/ 1112 h 545047"/>
              <a:gd name="connsiteX37" fmla="*/ 303336 w 606580"/>
              <a:gd name="connsiteY37" fmla="*/ 0 h 54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580" h="545047">
                <a:moveTo>
                  <a:pt x="51971" y="327494"/>
                </a:moveTo>
                <a:cubicBezTo>
                  <a:pt x="66826" y="327494"/>
                  <a:pt x="78895" y="337503"/>
                  <a:pt x="79174" y="349922"/>
                </a:cubicBezTo>
                <a:lnTo>
                  <a:pt x="79174" y="418134"/>
                </a:lnTo>
                <a:cubicBezTo>
                  <a:pt x="78803" y="430552"/>
                  <a:pt x="66826" y="440469"/>
                  <a:pt x="51971" y="440469"/>
                </a:cubicBezTo>
                <a:cubicBezTo>
                  <a:pt x="37209" y="440469"/>
                  <a:pt x="25139" y="430552"/>
                  <a:pt x="24861" y="418134"/>
                </a:cubicBezTo>
                <a:lnTo>
                  <a:pt x="24768" y="418134"/>
                </a:lnTo>
                <a:lnTo>
                  <a:pt x="24861" y="349922"/>
                </a:lnTo>
                <a:cubicBezTo>
                  <a:pt x="25047" y="337503"/>
                  <a:pt x="37116" y="327494"/>
                  <a:pt x="51971" y="327494"/>
                </a:cubicBezTo>
                <a:close/>
                <a:moveTo>
                  <a:pt x="116221" y="293975"/>
                </a:moveTo>
                <a:lnTo>
                  <a:pt x="286240" y="394385"/>
                </a:lnTo>
                <a:lnTo>
                  <a:pt x="286704" y="394663"/>
                </a:lnTo>
                <a:lnTo>
                  <a:pt x="287261" y="394942"/>
                </a:lnTo>
                <a:cubicBezTo>
                  <a:pt x="292182" y="397538"/>
                  <a:pt x="297754" y="398928"/>
                  <a:pt x="303325" y="398928"/>
                </a:cubicBezTo>
                <a:cubicBezTo>
                  <a:pt x="308896" y="398928"/>
                  <a:pt x="314468" y="397538"/>
                  <a:pt x="319389" y="394942"/>
                </a:cubicBezTo>
                <a:lnTo>
                  <a:pt x="319853" y="394663"/>
                </a:lnTo>
                <a:lnTo>
                  <a:pt x="320410" y="394385"/>
                </a:lnTo>
                <a:lnTo>
                  <a:pt x="490429" y="293975"/>
                </a:lnTo>
                <a:lnTo>
                  <a:pt x="490429" y="436571"/>
                </a:lnTo>
                <a:cubicBezTo>
                  <a:pt x="460251" y="500173"/>
                  <a:pt x="387824" y="545047"/>
                  <a:pt x="303325" y="545047"/>
                </a:cubicBezTo>
                <a:cubicBezTo>
                  <a:pt x="218734" y="545047"/>
                  <a:pt x="146399" y="500173"/>
                  <a:pt x="116221" y="436571"/>
                </a:cubicBezTo>
                <a:close/>
                <a:moveTo>
                  <a:pt x="39658" y="248672"/>
                </a:moveTo>
                <a:lnTo>
                  <a:pt x="64426" y="263326"/>
                </a:lnTo>
                <a:lnTo>
                  <a:pt x="64426" y="304136"/>
                </a:lnTo>
                <a:cubicBezTo>
                  <a:pt x="60344" y="303209"/>
                  <a:pt x="56263" y="302745"/>
                  <a:pt x="51996" y="302745"/>
                </a:cubicBezTo>
                <a:cubicBezTo>
                  <a:pt x="47821" y="302745"/>
                  <a:pt x="43647" y="303209"/>
                  <a:pt x="39658" y="304136"/>
                </a:cubicBezTo>
                <a:close/>
                <a:moveTo>
                  <a:pt x="303336" y="0"/>
                </a:moveTo>
                <a:cubicBezTo>
                  <a:pt x="304915" y="0"/>
                  <a:pt x="306493" y="371"/>
                  <a:pt x="307793" y="1112"/>
                </a:cubicBezTo>
                <a:lnTo>
                  <a:pt x="599431" y="173885"/>
                </a:lnTo>
                <a:cubicBezTo>
                  <a:pt x="603795" y="176851"/>
                  <a:pt x="606580" y="181763"/>
                  <a:pt x="606580" y="187325"/>
                </a:cubicBezTo>
                <a:cubicBezTo>
                  <a:pt x="606580" y="192979"/>
                  <a:pt x="603795" y="197891"/>
                  <a:pt x="599431" y="200857"/>
                </a:cubicBezTo>
                <a:lnTo>
                  <a:pt x="307793" y="373167"/>
                </a:lnTo>
                <a:cubicBezTo>
                  <a:pt x="306493" y="373816"/>
                  <a:pt x="304915" y="374279"/>
                  <a:pt x="303336" y="374279"/>
                </a:cubicBezTo>
                <a:cubicBezTo>
                  <a:pt x="301665" y="374279"/>
                  <a:pt x="300180" y="373816"/>
                  <a:pt x="298787" y="373167"/>
                </a:cubicBezTo>
                <a:lnTo>
                  <a:pt x="7149" y="200857"/>
                </a:lnTo>
                <a:cubicBezTo>
                  <a:pt x="2878" y="197891"/>
                  <a:pt x="0" y="192979"/>
                  <a:pt x="0" y="187325"/>
                </a:cubicBezTo>
                <a:cubicBezTo>
                  <a:pt x="0" y="181763"/>
                  <a:pt x="2878" y="176851"/>
                  <a:pt x="7149" y="173885"/>
                </a:cubicBezTo>
                <a:lnTo>
                  <a:pt x="298787" y="1112"/>
                </a:lnTo>
                <a:cubicBezTo>
                  <a:pt x="300180" y="371"/>
                  <a:pt x="301665" y="0"/>
                  <a:pt x="3033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xmlns="">
          <p:pic>
            <p:nvPicPr>
              <p:cNvPr id="7" name="墨迹 6">
                <a:extLst>
                  <a:ext uri="{FF2B5EF4-FFF2-40B4-BE49-F238E27FC236}">
                    <a16:creationId xmlns:a16="http://schemas.microsoft.com/office/drawing/2014/main" xmlns="" xmlns:aink="http://schemas.microsoft.com/office/drawing/2016/ink" xmlns:p14="http://schemas.microsoft.com/office/powerpoint/2010/main" id="{6EBBEC50-721B-9297-DE8C-65115C350AC0}"/>
                  </a:ext>
                </a:extLst>
              </p:cNvPr>
              <p:cNvPicPr/>
              <p:nvPr/>
            </p:nvPicPr>
            <p:blipFill>
              <a:blip r:embed="rId20"/>
              <a:stretch>
                <a:fillRect/>
              </a:stretch>
            </p:blipFill>
            <p:spPr>
              <a:xfrm>
                <a:off x="-1715569" y="629060"/>
                <a:ext cx="48000" cy="216000"/>
              </a:xfrm>
              <a:prstGeom prst="rect">
                <a:avLst/>
              </a:prstGeom>
            </p:spPr>
          </p:pic>
        </mc:Fallback>
      </mc:AlternateContent>
    </p:spTree>
    <p:extLst>
      <p:ext uri="{BB962C8B-B14F-4D97-AF65-F5344CB8AC3E}">
        <p14:creationId xmlns:p14="http://schemas.microsoft.com/office/powerpoint/2010/main" val="319664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4505129"/>
            <a:ext cx="12203059" cy="2350371"/>
            <a:chOff x="2" y="3577031"/>
            <a:chExt cx="12203059" cy="3278469"/>
          </a:xfrm>
          <a:solidFill>
            <a:srgbClr val="EBEBEB"/>
          </a:solidFill>
        </p:grpSpPr>
        <p:sp>
          <p:nvSpPr>
            <p:cNvPr id="5" name="任意多边形: 形状 32"/>
            <p:cNvSpPr/>
            <p:nvPr/>
          </p:nvSpPr>
          <p:spPr bwMode="auto">
            <a:xfrm>
              <a:off x="2" y="4091604"/>
              <a:ext cx="4392654" cy="2763895"/>
            </a:xfrm>
            <a:custGeom>
              <a:avLst/>
              <a:gdLst>
                <a:gd name="connsiteX0" fmla="*/ 734800 w 2671913"/>
                <a:gd name="connsiteY0" fmla="*/ 173 h 1732232"/>
                <a:gd name="connsiteX1" fmla="*/ 1905760 w 2671913"/>
                <a:gd name="connsiteY1" fmla="*/ 927976 h 1732232"/>
                <a:gd name="connsiteX2" fmla="*/ 2658162 w 2671913"/>
                <a:gd name="connsiteY2" fmla="*/ 1723008 h 1732232"/>
                <a:gd name="connsiteX3" fmla="*/ 2671913 w 2671913"/>
                <a:gd name="connsiteY3" fmla="*/ 1732232 h 1732232"/>
                <a:gd name="connsiteX4" fmla="*/ 0 w 2671913"/>
                <a:gd name="connsiteY4" fmla="*/ 1732232 h 1732232"/>
                <a:gd name="connsiteX5" fmla="*/ 0 w 2671913"/>
                <a:gd name="connsiteY5" fmla="*/ 264113 h 1732232"/>
                <a:gd name="connsiteX6" fmla="*/ 26610 w 2671913"/>
                <a:gd name="connsiteY6" fmla="*/ 241096 h 1732232"/>
                <a:gd name="connsiteX7" fmla="*/ 577515 w 2671913"/>
                <a:gd name="connsiteY7" fmla="*/ 10911 h 1732232"/>
                <a:gd name="connsiteX8" fmla="*/ 631334 w 2671913"/>
                <a:gd name="connsiteY8" fmla="*/ 8764 h 1732232"/>
                <a:gd name="connsiteX9" fmla="*/ 734800 w 2671913"/>
                <a:gd name="connsiteY9" fmla="*/ 173 h 173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913" h="1732232">
                  <a:moveTo>
                    <a:pt x="734800" y="173"/>
                  </a:moveTo>
                  <a:cubicBezTo>
                    <a:pt x="933795" y="5005"/>
                    <a:pt x="1395559" y="116148"/>
                    <a:pt x="1905760" y="927976"/>
                  </a:cubicBezTo>
                  <a:cubicBezTo>
                    <a:pt x="1905760" y="927976"/>
                    <a:pt x="2373848" y="1513356"/>
                    <a:pt x="2658162" y="1723008"/>
                  </a:cubicBezTo>
                  <a:lnTo>
                    <a:pt x="2671913" y="1732232"/>
                  </a:lnTo>
                  <a:lnTo>
                    <a:pt x="0" y="1732232"/>
                  </a:lnTo>
                  <a:lnTo>
                    <a:pt x="0" y="264113"/>
                  </a:lnTo>
                  <a:lnTo>
                    <a:pt x="26610" y="241096"/>
                  </a:lnTo>
                  <a:cubicBezTo>
                    <a:pt x="136034" y="152692"/>
                    <a:pt x="328604" y="31046"/>
                    <a:pt x="577515" y="10911"/>
                  </a:cubicBezTo>
                  <a:cubicBezTo>
                    <a:pt x="596890" y="10911"/>
                    <a:pt x="614112" y="8764"/>
                    <a:pt x="631334" y="8764"/>
                  </a:cubicBezTo>
                  <a:cubicBezTo>
                    <a:pt x="631334" y="8764"/>
                    <a:pt x="668469" y="-1438"/>
                    <a:pt x="734800" y="1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任意多边形: 形状 35"/>
            <p:cNvSpPr/>
            <p:nvPr/>
          </p:nvSpPr>
          <p:spPr bwMode="auto">
            <a:xfrm>
              <a:off x="7051580" y="3577031"/>
              <a:ext cx="5151481" cy="3278469"/>
            </a:xfrm>
            <a:custGeom>
              <a:avLst/>
              <a:gdLst>
                <a:gd name="connsiteX0" fmla="*/ 5151481 w 5151481"/>
                <a:gd name="connsiteY0" fmla="*/ 0 h 3443866"/>
                <a:gd name="connsiteX1" fmla="*/ 5151481 w 5151481"/>
                <a:gd name="connsiteY1" fmla="*/ 3443866 h 3443866"/>
                <a:gd name="connsiteX2" fmla="*/ 0 w 5151481"/>
                <a:gd name="connsiteY2" fmla="*/ 3443866 h 3443866"/>
                <a:gd name="connsiteX3" fmla="*/ 68505 w 5151481"/>
                <a:gd name="connsiteY3" fmla="*/ 3409693 h 3443866"/>
                <a:gd name="connsiteX4" fmla="*/ 1134718 w 5151481"/>
                <a:gd name="connsiteY4" fmla="*/ 2657350 h 3443866"/>
                <a:gd name="connsiteX5" fmla="*/ 3724809 w 5151481"/>
                <a:gd name="connsiteY5" fmla="*/ 569349 h 3443866"/>
                <a:gd name="connsiteX6" fmla="*/ 5070913 w 5151481"/>
                <a:gd name="connsiteY6" fmla="*/ 13881 h 344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1481" h="3443866">
                  <a:moveTo>
                    <a:pt x="5151481" y="0"/>
                  </a:moveTo>
                  <a:lnTo>
                    <a:pt x="5151481" y="3443866"/>
                  </a:lnTo>
                  <a:lnTo>
                    <a:pt x="0" y="3443866"/>
                  </a:lnTo>
                  <a:lnTo>
                    <a:pt x="68505" y="3409693"/>
                  </a:lnTo>
                  <a:cubicBezTo>
                    <a:pt x="336371" y="3270474"/>
                    <a:pt x="763188" y="3017350"/>
                    <a:pt x="1134718" y="2657350"/>
                  </a:cubicBezTo>
                  <a:cubicBezTo>
                    <a:pt x="1134718" y="2657350"/>
                    <a:pt x="2564221" y="1073350"/>
                    <a:pt x="3724809" y="569349"/>
                  </a:cubicBezTo>
                  <a:cubicBezTo>
                    <a:pt x="4450176" y="254350"/>
                    <a:pt x="4766420" y="85600"/>
                    <a:pt x="5070913" y="1388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grpSp>
      <p:sp>
        <p:nvSpPr>
          <p:cNvPr id="7" name="矩形 6"/>
          <p:cNvSpPr/>
          <p:nvPr/>
        </p:nvSpPr>
        <p:spPr>
          <a:xfrm>
            <a:off x="851338" y="780394"/>
            <a:ext cx="10489324" cy="5297212"/>
          </a:xfrm>
          <a:prstGeom prst="rect">
            <a:avLst/>
          </a:prstGeom>
          <a:solidFill>
            <a:schemeClr val="bg1"/>
          </a:solidFill>
          <a:ln>
            <a:noFill/>
          </a:ln>
          <a:effectLst>
            <a:outerShdw blurRad="571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nvGrpSpPr>
          <p:cNvPr id="15" name="组合 14"/>
          <p:cNvGrpSpPr/>
          <p:nvPr/>
        </p:nvGrpSpPr>
        <p:grpSpPr>
          <a:xfrm>
            <a:off x="1752326" y="1860733"/>
            <a:ext cx="9145025" cy="2644396"/>
            <a:chOff x="1833606" y="1860733"/>
            <a:chExt cx="9145025" cy="2644396"/>
          </a:xfrm>
        </p:grpSpPr>
        <p:grpSp>
          <p:nvGrpSpPr>
            <p:cNvPr id="8" name="组合 7"/>
            <p:cNvGrpSpPr/>
            <p:nvPr/>
          </p:nvGrpSpPr>
          <p:grpSpPr>
            <a:xfrm>
              <a:off x="5030798" y="1860733"/>
              <a:ext cx="5947833" cy="2644396"/>
              <a:chOff x="5038210" y="2105561"/>
              <a:chExt cx="5947833" cy="2644396"/>
            </a:xfrm>
          </p:grpSpPr>
          <p:sp>
            <p:nvSpPr>
              <p:cNvPr id="9" name="文本框 8"/>
              <p:cNvSpPr txBox="1"/>
              <p:nvPr/>
            </p:nvSpPr>
            <p:spPr>
              <a:xfrm>
                <a:off x="5058530" y="2105561"/>
                <a:ext cx="2730321" cy="1323439"/>
              </a:xfrm>
              <a:prstGeom prst="rect">
                <a:avLst/>
              </a:prstGeom>
              <a:noFill/>
            </p:spPr>
            <p:txBody>
              <a:bodyPr wrap="square" rtlCol="0">
                <a:spAutoFit/>
              </a:bodyPr>
              <a:lstStyle/>
              <a:p>
                <a:pPr>
                  <a:defRPr/>
                </a:pPr>
                <a:r>
                  <a:rPr lang="en-US" altLang="zh-CN" sz="3200" dirty="0">
                    <a:solidFill>
                      <a:schemeClr val="tx1">
                        <a:lumMod val="75000"/>
                        <a:lumOff val="25000"/>
                      </a:schemeClr>
                    </a:solidFill>
                    <a:latin typeface="Arial"/>
                    <a:ea typeface="微软雅黑"/>
                    <a:sym typeface="Arial"/>
                  </a:rPr>
                  <a:t>PART</a:t>
                </a:r>
                <a:r>
                  <a:rPr lang="en-US" altLang="zh-CN" sz="3200" dirty="0">
                    <a:solidFill>
                      <a:prstClr val="black">
                        <a:lumMod val="85000"/>
                        <a:lumOff val="15000"/>
                      </a:prstClr>
                    </a:solidFill>
                    <a:latin typeface="Arial"/>
                    <a:ea typeface="微软雅黑"/>
                    <a:sym typeface="Arial"/>
                  </a:rPr>
                  <a:t>  </a:t>
                </a:r>
                <a:r>
                  <a:rPr lang="en-US" altLang="zh-CN" sz="8000" dirty="0">
                    <a:solidFill>
                      <a:srgbClr val="595959"/>
                    </a:solidFill>
                    <a:latin typeface="Arial"/>
                    <a:ea typeface="微软雅黑"/>
                    <a:sym typeface="Arial"/>
                  </a:rPr>
                  <a:t>01</a:t>
                </a:r>
                <a:endParaRPr lang="en-US" altLang="zh-CN" sz="4800" dirty="0">
                  <a:solidFill>
                    <a:srgbClr val="595959"/>
                  </a:solidFill>
                  <a:latin typeface="Arial"/>
                  <a:ea typeface="微软雅黑"/>
                  <a:sym typeface="Arial"/>
                </a:endParaRPr>
              </a:p>
            </p:txBody>
          </p:sp>
          <p:grpSp>
            <p:nvGrpSpPr>
              <p:cNvPr id="10" name="组合 9"/>
              <p:cNvGrpSpPr/>
              <p:nvPr/>
            </p:nvGrpSpPr>
            <p:grpSpPr>
              <a:xfrm>
                <a:off x="5038210" y="3348383"/>
                <a:ext cx="5947833" cy="1401574"/>
                <a:chOff x="5038210" y="3348383"/>
                <a:chExt cx="5947833" cy="1401574"/>
              </a:xfrm>
            </p:grpSpPr>
            <p:sp>
              <p:nvSpPr>
                <p:cNvPr id="11" name="矩形 10"/>
                <p:cNvSpPr/>
                <p:nvPr/>
              </p:nvSpPr>
              <p:spPr>
                <a:xfrm>
                  <a:off x="5038210" y="3348383"/>
                  <a:ext cx="5947833" cy="1015663"/>
                </a:xfrm>
                <a:prstGeom prst="rect">
                  <a:avLst/>
                </a:prstGeom>
              </p:spPr>
              <p:txBody>
                <a:bodyPr wrap="square">
                  <a:spAutoFit/>
                </a:bodyPr>
                <a:lstStyle/>
                <a:p>
                  <a:pPr>
                    <a:defRPr/>
                  </a:pPr>
                  <a:r>
                    <a:rPr lang="zh-CN" altLang="en-US" sz="6000" b="1" dirty="0">
                      <a:solidFill>
                        <a:srgbClr val="595959"/>
                      </a:solidFill>
                      <a:latin typeface="Arial"/>
                      <a:ea typeface="微软雅黑"/>
                      <a:cs typeface="+mn-ea"/>
                      <a:sym typeface="Arial"/>
                    </a:rPr>
                    <a:t>选题背景与意义</a:t>
                  </a:r>
                </a:p>
              </p:txBody>
            </p:sp>
            <p:sp>
              <p:nvSpPr>
                <p:cNvPr id="12" name="文本框 11"/>
                <p:cNvSpPr txBox="1"/>
                <p:nvPr/>
              </p:nvSpPr>
              <p:spPr>
                <a:xfrm>
                  <a:off x="5058530" y="4288292"/>
                  <a:ext cx="5686747" cy="461665"/>
                </a:xfrm>
                <a:prstGeom prst="rect">
                  <a:avLst/>
                </a:prstGeom>
                <a:noFill/>
              </p:spPr>
              <p:txBody>
                <a:bodyPr wrap="square">
                  <a:spAutoFit/>
                </a:bodyPr>
                <a:lstStyle/>
                <a:p>
                  <a:r>
                    <a:rPr lang="en-US" altLang="zh-CN" sz="1200" dirty="0">
                      <a:solidFill>
                        <a:schemeClr val="tx1">
                          <a:lumMod val="50000"/>
                          <a:lumOff val="50000"/>
                        </a:schemeClr>
                      </a:solidFill>
                      <a:latin typeface="Arial"/>
                      <a:ea typeface="微软雅黑"/>
                      <a:sym typeface="Arial"/>
                    </a:rPr>
                    <a:t>For the individual to let him in full swing is also very good also let him have a universal interface and hard today</a:t>
                  </a:r>
                  <a:endParaRPr lang="zh-CN" altLang="en-US" sz="1200" dirty="0">
                    <a:solidFill>
                      <a:schemeClr val="tx1">
                        <a:lumMod val="50000"/>
                        <a:lumOff val="50000"/>
                      </a:schemeClr>
                    </a:solidFill>
                    <a:latin typeface="Arial"/>
                    <a:ea typeface="微软雅黑"/>
                    <a:sym typeface="Arial"/>
                  </a:endParaRPr>
                </a:p>
              </p:txBody>
            </p:sp>
          </p:grpSp>
        </p:grpSp>
        <p:sp>
          <p:nvSpPr>
            <p:cNvPr id="13" name="文本"/>
            <p:cNvSpPr/>
            <p:nvPr/>
          </p:nvSpPr>
          <p:spPr>
            <a:xfrm>
              <a:off x="1833606" y="2137514"/>
              <a:ext cx="2435682" cy="2274898"/>
            </a:xfrm>
            <a:custGeom>
              <a:avLst/>
              <a:gdLst>
                <a:gd name="connsiteX0" fmla="*/ 51971 w 606580"/>
                <a:gd name="connsiteY0" fmla="*/ 327494 h 545047"/>
                <a:gd name="connsiteX1" fmla="*/ 79174 w 606580"/>
                <a:gd name="connsiteY1" fmla="*/ 349922 h 545047"/>
                <a:gd name="connsiteX2" fmla="*/ 79174 w 606580"/>
                <a:gd name="connsiteY2" fmla="*/ 418134 h 545047"/>
                <a:gd name="connsiteX3" fmla="*/ 51971 w 606580"/>
                <a:gd name="connsiteY3" fmla="*/ 440469 h 545047"/>
                <a:gd name="connsiteX4" fmla="*/ 24861 w 606580"/>
                <a:gd name="connsiteY4" fmla="*/ 418134 h 545047"/>
                <a:gd name="connsiteX5" fmla="*/ 24768 w 606580"/>
                <a:gd name="connsiteY5" fmla="*/ 418134 h 545047"/>
                <a:gd name="connsiteX6" fmla="*/ 24861 w 606580"/>
                <a:gd name="connsiteY6" fmla="*/ 349922 h 545047"/>
                <a:gd name="connsiteX7" fmla="*/ 51971 w 606580"/>
                <a:gd name="connsiteY7" fmla="*/ 327494 h 545047"/>
                <a:gd name="connsiteX8" fmla="*/ 116221 w 606580"/>
                <a:gd name="connsiteY8" fmla="*/ 293975 h 545047"/>
                <a:gd name="connsiteX9" fmla="*/ 286240 w 606580"/>
                <a:gd name="connsiteY9" fmla="*/ 394385 h 545047"/>
                <a:gd name="connsiteX10" fmla="*/ 286704 w 606580"/>
                <a:gd name="connsiteY10" fmla="*/ 394663 h 545047"/>
                <a:gd name="connsiteX11" fmla="*/ 287261 w 606580"/>
                <a:gd name="connsiteY11" fmla="*/ 394942 h 545047"/>
                <a:gd name="connsiteX12" fmla="*/ 303325 w 606580"/>
                <a:gd name="connsiteY12" fmla="*/ 398928 h 545047"/>
                <a:gd name="connsiteX13" fmla="*/ 319389 w 606580"/>
                <a:gd name="connsiteY13" fmla="*/ 394942 h 545047"/>
                <a:gd name="connsiteX14" fmla="*/ 319853 w 606580"/>
                <a:gd name="connsiteY14" fmla="*/ 394663 h 545047"/>
                <a:gd name="connsiteX15" fmla="*/ 320410 w 606580"/>
                <a:gd name="connsiteY15" fmla="*/ 394385 h 545047"/>
                <a:gd name="connsiteX16" fmla="*/ 490429 w 606580"/>
                <a:gd name="connsiteY16" fmla="*/ 293975 h 545047"/>
                <a:gd name="connsiteX17" fmla="*/ 490429 w 606580"/>
                <a:gd name="connsiteY17" fmla="*/ 436571 h 545047"/>
                <a:gd name="connsiteX18" fmla="*/ 303325 w 606580"/>
                <a:gd name="connsiteY18" fmla="*/ 545047 h 545047"/>
                <a:gd name="connsiteX19" fmla="*/ 116221 w 606580"/>
                <a:gd name="connsiteY19" fmla="*/ 436571 h 545047"/>
                <a:gd name="connsiteX20" fmla="*/ 39658 w 606580"/>
                <a:gd name="connsiteY20" fmla="*/ 248672 h 545047"/>
                <a:gd name="connsiteX21" fmla="*/ 64426 w 606580"/>
                <a:gd name="connsiteY21" fmla="*/ 263326 h 545047"/>
                <a:gd name="connsiteX22" fmla="*/ 64426 w 606580"/>
                <a:gd name="connsiteY22" fmla="*/ 304136 h 545047"/>
                <a:gd name="connsiteX23" fmla="*/ 51996 w 606580"/>
                <a:gd name="connsiteY23" fmla="*/ 302745 h 545047"/>
                <a:gd name="connsiteX24" fmla="*/ 39658 w 606580"/>
                <a:gd name="connsiteY24" fmla="*/ 304136 h 545047"/>
                <a:gd name="connsiteX25" fmla="*/ 303336 w 606580"/>
                <a:gd name="connsiteY25" fmla="*/ 0 h 545047"/>
                <a:gd name="connsiteX26" fmla="*/ 307793 w 606580"/>
                <a:gd name="connsiteY26" fmla="*/ 1112 h 545047"/>
                <a:gd name="connsiteX27" fmla="*/ 599431 w 606580"/>
                <a:gd name="connsiteY27" fmla="*/ 173885 h 545047"/>
                <a:gd name="connsiteX28" fmla="*/ 606580 w 606580"/>
                <a:gd name="connsiteY28" fmla="*/ 187325 h 545047"/>
                <a:gd name="connsiteX29" fmla="*/ 599431 w 606580"/>
                <a:gd name="connsiteY29" fmla="*/ 200857 h 545047"/>
                <a:gd name="connsiteX30" fmla="*/ 307793 w 606580"/>
                <a:gd name="connsiteY30" fmla="*/ 373167 h 545047"/>
                <a:gd name="connsiteX31" fmla="*/ 303336 w 606580"/>
                <a:gd name="connsiteY31" fmla="*/ 374279 h 545047"/>
                <a:gd name="connsiteX32" fmla="*/ 298787 w 606580"/>
                <a:gd name="connsiteY32" fmla="*/ 373167 h 545047"/>
                <a:gd name="connsiteX33" fmla="*/ 7149 w 606580"/>
                <a:gd name="connsiteY33" fmla="*/ 200857 h 545047"/>
                <a:gd name="connsiteX34" fmla="*/ 0 w 606580"/>
                <a:gd name="connsiteY34" fmla="*/ 187325 h 545047"/>
                <a:gd name="connsiteX35" fmla="*/ 7149 w 606580"/>
                <a:gd name="connsiteY35" fmla="*/ 173885 h 545047"/>
                <a:gd name="connsiteX36" fmla="*/ 298787 w 606580"/>
                <a:gd name="connsiteY36" fmla="*/ 1112 h 545047"/>
                <a:gd name="connsiteX37" fmla="*/ 303336 w 606580"/>
                <a:gd name="connsiteY37" fmla="*/ 0 h 54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580" h="545047">
                  <a:moveTo>
                    <a:pt x="51971" y="327494"/>
                  </a:moveTo>
                  <a:cubicBezTo>
                    <a:pt x="66826" y="327494"/>
                    <a:pt x="78895" y="337503"/>
                    <a:pt x="79174" y="349922"/>
                  </a:cubicBezTo>
                  <a:lnTo>
                    <a:pt x="79174" y="418134"/>
                  </a:lnTo>
                  <a:cubicBezTo>
                    <a:pt x="78803" y="430552"/>
                    <a:pt x="66826" y="440469"/>
                    <a:pt x="51971" y="440469"/>
                  </a:cubicBezTo>
                  <a:cubicBezTo>
                    <a:pt x="37209" y="440469"/>
                    <a:pt x="25139" y="430552"/>
                    <a:pt x="24861" y="418134"/>
                  </a:cubicBezTo>
                  <a:lnTo>
                    <a:pt x="24768" y="418134"/>
                  </a:lnTo>
                  <a:lnTo>
                    <a:pt x="24861" y="349922"/>
                  </a:lnTo>
                  <a:cubicBezTo>
                    <a:pt x="25047" y="337503"/>
                    <a:pt x="37116" y="327494"/>
                    <a:pt x="51971" y="327494"/>
                  </a:cubicBezTo>
                  <a:close/>
                  <a:moveTo>
                    <a:pt x="116221" y="293975"/>
                  </a:moveTo>
                  <a:lnTo>
                    <a:pt x="286240" y="394385"/>
                  </a:lnTo>
                  <a:lnTo>
                    <a:pt x="286704" y="394663"/>
                  </a:lnTo>
                  <a:lnTo>
                    <a:pt x="287261" y="394942"/>
                  </a:lnTo>
                  <a:cubicBezTo>
                    <a:pt x="292182" y="397538"/>
                    <a:pt x="297754" y="398928"/>
                    <a:pt x="303325" y="398928"/>
                  </a:cubicBezTo>
                  <a:cubicBezTo>
                    <a:pt x="308896" y="398928"/>
                    <a:pt x="314468" y="397538"/>
                    <a:pt x="319389" y="394942"/>
                  </a:cubicBezTo>
                  <a:lnTo>
                    <a:pt x="319853" y="394663"/>
                  </a:lnTo>
                  <a:lnTo>
                    <a:pt x="320410" y="394385"/>
                  </a:lnTo>
                  <a:lnTo>
                    <a:pt x="490429" y="293975"/>
                  </a:lnTo>
                  <a:lnTo>
                    <a:pt x="490429" y="436571"/>
                  </a:lnTo>
                  <a:cubicBezTo>
                    <a:pt x="460251" y="500173"/>
                    <a:pt x="387824" y="545047"/>
                    <a:pt x="303325" y="545047"/>
                  </a:cubicBezTo>
                  <a:cubicBezTo>
                    <a:pt x="218734" y="545047"/>
                    <a:pt x="146399" y="500173"/>
                    <a:pt x="116221" y="436571"/>
                  </a:cubicBezTo>
                  <a:close/>
                  <a:moveTo>
                    <a:pt x="39658" y="248672"/>
                  </a:moveTo>
                  <a:lnTo>
                    <a:pt x="64426" y="263326"/>
                  </a:lnTo>
                  <a:lnTo>
                    <a:pt x="64426" y="304136"/>
                  </a:lnTo>
                  <a:cubicBezTo>
                    <a:pt x="60344" y="303209"/>
                    <a:pt x="56263" y="302745"/>
                    <a:pt x="51996" y="302745"/>
                  </a:cubicBezTo>
                  <a:cubicBezTo>
                    <a:pt x="47821" y="302745"/>
                    <a:pt x="43647" y="303209"/>
                    <a:pt x="39658" y="304136"/>
                  </a:cubicBezTo>
                  <a:close/>
                  <a:moveTo>
                    <a:pt x="303336" y="0"/>
                  </a:moveTo>
                  <a:cubicBezTo>
                    <a:pt x="304915" y="0"/>
                    <a:pt x="306493" y="371"/>
                    <a:pt x="307793" y="1112"/>
                  </a:cubicBezTo>
                  <a:lnTo>
                    <a:pt x="599431" y="173885"/>
                  </a:lnTo>
                  <a:cubicBezTo>
                    <a:pt x="603795" y="176851"/>
                    <a:pt x="606580" y="181763"/>
                    <a:pt x="606580" y="187325"/>
                  </a:cubicBezTo>
                  <a:cubicBezTo>
                    <a:pt x="606580" y="192979"/>
                    <a:pt x="603795" y="197891"/>
                    <a:pt x="599431" y="200857"/>
                  </a:cubicBezTo>
                  <a:lnTo>
                    <a:pt x="307793" y="373167"/>
                  </a:lnTo>
                  <a:cubicBezTo>
                    <a:pt x="306493" y="373816"/>
                    <a:pt x="304915" y="374279"/>
                    <a:pt x="303336" y="374279"/>
                  </a:cubicBezTo>
                  <a:cubicBezTo>
                    <a:pt x="301665" y="374279"/>
                    <a:pt x="300180" y="373816"/>
                    <a:pt x="298787" y="373167"/>
                  </a:cubicBezTo>
                  <a:lnTo>
                    <a:pt x="7149" y="200857"/>
                  </a:lnTo>
                  <a:cubicBezTo>
                    <a:pt x="2878" y="197891"/>
                    <a:pt x="0" y="192979"/>
                    <a:pt x="0" y="187325"/>
                  </a:cubicBezTo>
                  <a:cubicBezTo>
                    <a:pt x="0" y="181763"/>
                    <a:pt x="2878" y="176851"/>
                    <a:pt x="7149" y="173885"/>
                  </a:cubicBezTo>
                  <a:lnTo>
                    <a:pt x="298787" y="1112"/>
                  </a:lnTo>
                  <a:cubicBezTo>
                    <a:pt x="300180" y="371"/>
                    <a:pt x="301665" y="0"/>
                    <a:pt x="303336"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选题背景与意义</a:t>
              </a:r>
            </a:p>
          </p:txBody>
        </p:sp>
      </p:grpSp>
      <p:grpSp>
        <p:nvGrpSpPr>
          <p:cNvPr id="3" name="组合 2"/>
          <p:cNvGrpSpPr/>
          <p:nvPr/>
        </p:nvGrpSpPr>
        <p:grpSpPr>
          <a:xfrm>
            <a:off x="1133591" y="1052413"/>
            <a:ext cx="9556655" cy="5091286"/>
            <a:chOff x="1133591" y="1052413"/>
            <a:chExt cx="9556655" cy="5091286"/>
          </a:xfrm>
        </p:grpSpPr>
        <p:grpSp>
          <p:nvGrpSpPr>
            <p:cNvPr id="2" name="组合 1"/>
            <p:cNvGrpSpPr/>
            <p:nvPr/>
          </p:nvGrpSpPr>
          <p:grpSpPr>
            <a:xfrm>
              <a:off x="1133591" y="1052413"/>
              <a:ext cx="9556655" cy="5091286"/>
              <a:chOff x="1133591" y="1052413"/>
              <a:chExt cx="9556655" cy="5091286"/>
            </a:xfrm>
          </p:grpSpPr>
          <p:grpSp>
            <p:nvGrpSpPr>
              <p:cNvPr id="24" name="组合 23"/>
              <p:cNvGrpSpPr/>
              <p:nvPr/>
            </p:nvGrpSpPr>
            <p:grpSpPr>
              <a:xfrm>
                <a:off x="1501754" y="1052413"/>
                <a:ext cx="9188492" cy="2830338"/>
                <a:chOff x="158708" y="1320800"/>
                <a:chExt cx="9188492" cy="2830338"/>
              </a:xfrm>
            </p:grpSpPr>
            <p:sp>
              <p:nvSpPr>
                <p:cNvPr id="25" name="泪滴形 24"/>
                <p:cNvSpPr/>
                <p:nvPr/>
              </p:nvSpPr>
              <p:spPr>
                <a:xfrm rot="13723084">
                  <a:off x="6516915" y="1524053"/>
                  <a:ext cx="2627085" cy="2627086"/>
                </a:xfrm>
                <a:prstGeom prst="teardrop">
                  <a:avLst/>
                </a:prstGeom>
                <a:solidFill>
                  <a:srgbClr val="595959"/>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a:ea typeface="微软雅黑"/>
                    <a:sym typeface="Arial"/>
                  </a:endParaRPr>
                </a:p>
              </p:txBody>
            </p:sp>
            <p:sp>
              <p:nvSpPr>
                <p:cNvPr id="26" name="椭圆 25"/>
                <p:cNvSpPr/>
                <p:nvPr/>
              </p:nvSpPr>
              <p:spPr>
                <a:xfrm>
                  <a:off x="8418286" y="1320800"/>
                  <a:ext cx="928914" cy="957943"/>
                </a:xfrm>
                <a:prstGeom prst="ellipse">
                  <a:avLst/>
                </a:prstGeom>
                <a:solidFill>
                  <a:srgbClr val="595959"/>
                </a:solidFill>
                <a:ln w="762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prstClr val="white"/>
                      </a:solidFill>
                      <a:effectLst/>
                      <a:uLnTx/>
                      <a:uFillTx/>
                      <a:latin typeface="Arial"/>
                      <a:ea typeface="微软雅黑"/>
                      <a:sym typeface="Arial"/>
                    </a:rPr>
                    <a:t>02</a:t>
                  </a:r>
                  <a:endParaRPr kumimoji="0" lang="zh-CN" altLang="en-US" sz="2800" b="0" i="0" u="none" strike="noStrike" kern="0" cap="none" spc="0" normalizeH="0" baseline="0" noProof="0" dirty="0">
                    <a:ln>
                      <a:noFill/>
                    </a:ln>
                    <a:solidFill>
                      <a:prstClr val="white"/>
                    </a:solidFill>
                    <a:effectLst/>
                    <a:uLnTx/>
                    <a:uFillTx/>
                    <a:latin typeface="Arial"/>
                    <a:ea typeface="微软雅黑"/>
                    <a:sym typeface="Arial"/>
                  </a:endParaRPr>
                </a:p>
              </p:txBody>
            </p:sp>
            <p:grpSp>
              <p:nvGrpSpPr>
                <p:cNvPr id="27" name="组合 26"/>
                <p:cNvGrpSpPr/>
                <p:nvPr/>
              </p:nvGrpSpPr>
              <p:grpSpPr>
                <a:xfrm>
                  <a:off x="158708" y="2187303"/>
                  <a:ext cx="5510170" cy="925847"/>
                  <a:chOff x="129590" y="2278743"/>
                  <a:chExt cx="5510170" cy="925847"/>
                </a:xfrm>
              </p:grpSpPr>
              <p:sp>
                <p:nvSpPr>
                  <p:cNvPr id="28" name="文本"/>
                  <p:cNvSpPr txBox="1"/>
                  <p:nvPr/>
                </p:nvSpPr>
                <p:spPr>
                  <a:xfrm flipH="1">
                    <a:off x="3916210" y="2278743"/>
                    <a:ext cx="1723549" cy="400110"/>
                  </a:xfrm>
                  <a:prstGeom prst="rect">
                    <a:avLst/>
                  </a:prstGeom>
                  <a:noFill/>
                </p:spPr>
                <p:txBody>
                  <a:bodyPr wrap="none" rtlCol="0">
                    <a:spAutoFit/>
                  </a:bodyPr>
                  <a:lstStyle/>
                  <a:p>
                    <a:pPr algn="r"/>
                    <a:r>
                      <a:rPr lang="zh-CN" altLang="en-US" sz="2000" b="1" dirty="0">
                        <a:solidFill>
                          <a:prstClr val="black">
                            <a:lumMod val="75000"/>
                            <a:lumOff val="25000"/>
                          </a:prstClr>
                        </a:solidFill>
                        <a:latin typeface="Arial"/>
                        <a:ea typeface="微软雅黑"/>
                        <a:cs typeface="+mn-ea"/>
                        <a:sym typeface="Arial"/>
                      </a:rPr>
                      <a:t>添加标题内容</a:t>
                    </a:r>
                  </a:p>
                </p:txBody>
              </p:sp>
              <p:sp>
                <p:nvSpPr>
                  <p:cNvPr id="29" name="文本框 28"/>
                  <p:cNvSpPr txBox="1"/>
                  <p:nvPr/>
                </p:nvSpPr>
                <p:spPr>
                  <a:xfrm>
                    <a:off x="129590" y="2590896"/>
                    <a:ext cx="5510170" cy="613694"/>
                  </a:xfrm>
                  <a:prstGeom prst="rect">
                    <a:avLst/>
                  </a:prstGeom>
                  <a:noFill/>
                </p:spPr>
                <p:txBody>
                  <a:bodyPr wrap="square">
                    <a:spAutoFit/>
                  </a:bodyPr>
                  <a:lstStyle/>
                  <a:p>
                    <a:pPr algn="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在此输入你的文本内容，简洁直抓主题无需输入多在此输入你的文本内容，简洁直多余文本在此直抓主题无需输入多在此输入你的文本内容，简洁余文本</a:t>
                    </a:r>
                  </a:p>
                </p:txBody>
              </p:sp>
            </p:grpSp>
          </p:grpSp>
          <p:grpSp>
            <p:nvGrpSpPr>
              <p:cNvPr id="30" name="组合 29"/>
              <p:cNvGrpSpPr/>
              <p:nvPr/>
            </p:nvGrpSpPr>
            <p:grpSpPr>
              <a:xfrm flipH="1">
                <a:off x="1133591" y="3313361"/>
                <a:ext cx="9556655" cy="2830338"/>
                <a:chOff x="-209455" y="1320800"/>
                <a:chExt cx="9556655" cy="2830338"/>
              </a:xfrm>
            </p:grpSpPr>
            <p:sp>
              <p:nvSpPr>
                <p:cNvPr id="31" name="泪滴形 30"/>
                <p:cNvSpPr/>
                <p:nvPr/>
              </p:nvSpPr>
              <p:spPr>
                <a:xfrm rot="13723084">
                  <a:off x="6516915" y="1524053"/>
                  <a:ext cx="2627085" cy="2627086"/>
                </a:xfrm>
                <a:prstGeom prst="teardrop">
                  <a:avLst/>
                </a:prstGeom>
                <a:solidFill>
                  <a:srgbClr val="595959"/>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a:ea typeface="微软雅黑"/>
                    <a:sym typeface="Arial"/>
                  </a:endParaRPr>
                </a:p>
              </p:txBody>
            </p:sp>
            <p:sp>
              <p:nvSpPr>
                <p:cNvPr id="32" name="椭圆 31"/>
                <p:cNvSpPr/>
                <p:nvPr/>
              </p:nvSpPr>
              <p:spPr>
                <a:xfrm>
                  <a:off x="8418286" y="1320800"/>
                  <a:ext cx="928914" cy="957943"/>
                </a:xfrm>
                <a:prstGeom prst="ellipse">
                  <a:avLst/>
                </a:prstGeom>
                <a:solidFill>
                  <a:srgbClr val="595959"/>
                </a:solidFill>
                <a:ln w="762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prstClr val="white"/>
                      </a:solidFill>
                      <a:effectLst/>
                      <a:uLnTx/>
                      <a:uFillTx/>
                      <a:latin typeface="Arial"/>
                      <a:ea typeface="微软雅黑"/>
                      <a:sym typeface="Arial"/>
                    </a:rPr>
                    <a:t>01</a:t>
                  </a:r>
                  <a:endParaRPr kumimoji="0" lang="zh-CN" altLang="en-US" sz="2800" b="0" i="0" u="none" strike="noStrike" kern="0" cap="none" spc="0" normalizeH="0" baseline="0" noProof="0" dirty="0">
                    <a:ln>
                      <a:noFill/>
                    </a:ln>
                    <a:solidFill>
                      <a:prstClr val="white"/>
                    </a:solidFill>
                    <a:effectLst/>
                    <a:uLnTx/>
                    <a:uFillTx/>
                    <a:latin typeface="Arial"/>
                    <a:ea typeface="微软雅黑"/>
                    <a:sym typeface="Arial"/>
                  </a:endParaRPr>
                </a:p>
              </p:txBody>
            </p:sp>
            <p:grpSp>
              <p:nvGrpSpPr>
                <p:cNvPr id="33" name="组合 32"/>
                <p:cNvGrpSpPr/>
                <p:nvPr/>
              </p:nvGrpSpPr>
              <p:grpSpPr>
                <a:xfrm>
                  <a:off x="-209455" y="2187303"/>
                  <a:ext cx="5878333" cy="925847"/>
                  <a:chOff x="-238573" y="2278743"/>
                  <a:chExt cx="5878333" cy="925847"/>
                </a:xfrm>
              </p:grpSpPr>
              <p:sp>
                <p:nvSpPr>
                  <p:cNvPr id="34" name="文本"/>
                  <p:cNvSpPr txBox="1"/>
                  <p:nvPr/>
                </p:nvSpPr>
                <p:spPr>
                  <a:xfrm flipH="1">
                    <a:off x="3916210" y="2278743"/>
                    <a:ext cx="1723549" cy="400110"/>
                  </a:xfrm>
                  <a:prstGeom prst="rect">
                    <a:avLst/>
                  </a:prstGeom>
                  <a:noFill/>
                </p:spPr>
                <p:txBody>
                  <a:bodyPr wrap="none" rtlCol="0">
                    <a:spAutoFit/>
                  </a:bodyPr>
                  <a:lstStyle/>
                  <a:p>
                    <a:pPr algn="r"/>
                    <a:r>
                      <a:rPr lang="zh-CN" altLang="en-US" sz="2000" b="1" dirty="0">
                        <a:solidFill>
                          <a:prstClr val="black">
                            <a:lumMod val="75000"/>
                            <a:lumOff val="25000"/>
                          </a:prstClr>
                        </a:solidFill>
                        <a:latin typeface="Arial"/>
                        <a:ea typeface="微软雅黑"/>
                        <a:cs typeface="+mn-ea"/>
                        <a:sym typeface="Arial"/>
                      </a:rPr>
                      <a:t>添加标题内容</a:t>
                    </a:r>
                  </a:p>
                </p:txBody>
              </p:sp>
              <p:sp>
                <p:nvSpPr>
                  <p:cNvPr id="35" name="文本框 34"/>
                  <p:cNvSpPr txBox="1"/>
                  <p:nvPr/>
                </p:nvSpPr>
                <p:spPr>
                  <a:xfrm>
                    <a:off x="-238573" y="2590896"/>
                    <a:ext cx="5878333"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在此输入你的文本内容，简洁直抓主题无需输入多在此输入你的文本内容，简洁直多余文本在此直抓主题无需输入多在此输入你的文本内容，简洁直多余文本</a:t>
                    </a:r>
                  </a:p>
                </p:txBody>
              </p:sp>
            </p:grpSp>
          </p:grpSp>
        </p:grpSp>
        <p:sp>
          <p:nvSpPr>
            <p:cNvPr id="36" name="文本"/>
            <p:cNvSpPr/>
            <p:nvPr/>
          </p:nvSpPr>
          <p:spPr>
            <a:xfrm>
              <a:off x="8290674" y="1855676"/>
              <a:ext cx="1397258" cy="1396882"/>
            </a:xfrm>
            <a:custGeom>
              <a:avLst/>
              <a:gdLst>
                <a:gd name="T0" fmla="*/ 1472 w 7768"/>
                <a:gd name="T1" fmla="*/ 3903 h 7766"/>
                <a:gd name="T2" fmla="*/ 1467 w 7768"/>
                <a:gd name="T3" fmla="*/ 3594 h 7766"/>
                <a:gd name="T4" fmla="*/ 1777 w 7768"/>
                <a:gd name="T5" fmla="*/ 3589 h 7766"/>
                <a:gd name="T6" fmla="*/ 3236 w 7768"/>
                <a:gd name="T7" fmla="*/ 5009 h 7766"/>
                <a:gd name="T8" fmla="*/ 5991 w 7768"/>
                <a:gd name="T9" fmla="*/ 2295 h 7766"/>
                <a:gd name="T10" fmla="*/ 6300 w 7768"/>
                <a:gd name="T11" fmla="*/ 2298 h 7766"/>
                <a:gd name="T12" fmla="*/ 6297 w 7768"/>
                <a:gd name="T13" fmla="*/ 2607 h 7766"/>
                <a:gd name="T14" fmla="*/ 3390 w 7768"/>
                <a:gd name="T15" fmla="*/ 5471 h 7766"/>
                <a:gd name="T16" fmla="*/ 3084 w 7768"/>
                <a:gd name="T17" fmla="*/ 5472 h 7766"/>
                <a:gd name="T18" fmla="*/ 1472 w 7768"/>
                <a:gd name="T19" fmla="*/ 3903 h 7766"/>
                <a:gd name="T20" fmla="*/ 3884 w 7768"/>
                <a:gd name="T21" fmla="*/ 0 h 7766"/>
                <a:gd name="T22" fmla="*/ 6630 w 7768"/>
                <a:gd name="T23" fmla="*/ 1137 h 7766"/>
                <a:gd name="T24" fmla="*/ 7768 w 7768"/>
                <a:gd name="T25" fmla="*/ 3883 h 7766"/>
                <a:gd name="T26" fmla="*/ 6630 w 7768"/>
                <a:gd name="T27" fmla="*/ 6629 h 7766"/>
                <a:gd name="T28" fmla="*/ 3884 w 7768"/>
                <a:gd name="T29" fmla="*/ 7766 h 7766"/>
                <a:gd name="T30" fmla="*/ 1138 w 7768"/>
                <a:gd name="T31" fmla="*/ 6629 h 7766"/>
                <a:gd name="T32" fmla="*/ 0 w 7768"/>
                <a:gd name="T33" fmla="*/ 3883 h 7766"/>
                <a:gd name="T34" fmla="*/ 1138 w 7768"/>
                <a:gd name="T35" fmla="*/ 1137 h 7766"/>
                <a:gd name="T36" fmla="*/ 3884 w 7768"/>
                <a:gd name="T37" fmla="*/ 0 h 7766"/>
                <a:gd name="T38" fmla="*/ 3884 w 7768"/>
                <a:gd name="T39" fmla="*/ 0 h 7766"/>
                <a:gd name="T40" fmla="*/ 3884 w 7768"/>
                <a:gd name="T41" fmla="*/ 0 h 7766"/>
                <a:gd name="T42" fmla="*/ 3884 w 7768"/>
                <a:gd name="T43" fmla="*/ 0 h 7766"/>
                <a:gd name="T44" fmla="*/ 6355 w 7768"/>
                <a:gd name="T45" fmla="*/ 1412 h 7766"/>
                <a:gd name="T46" fmla="*/ 3884 w 7768"/>
                <a:gd name="T47" fmla="*/ 388 h 7766"/>
                <a:gd name="T48" fmla="*/ 1413 w 7768"/>
                <a:gd name="T49" fmla="*/ 1412 h 7766"/>
                <a:gd name="T50" fmla="*/ 389 w 7768"/>
                <a:gd name="T51" fmla="*/ 3883 h 7766"/>
                <a:gd name="T52" fmla="*/ 1413 w 7768"/>
                <a:gd name="T53" fmla="*/ 6354 h 7766"/>
                <a:gd name="T54" fmla="*/ 3884 w 7768"/>
                <a:gd name="T55" fmla="*/ 7378 h 7766"/>
                <a:gd name="T56" fmla="*/ 6355 w 7768"/>
                <a:gd name="T57" fmla="*/ 6354 h 7766"/>
                <a:gd name="T58" fmla="*/ 7379 w 7768"/>
                <a:gd name="T59" fmla="*/ 3883 h 7766"/>
                <a:gd name="T60" fmla="*/ 6355 w 7768"/>
                <a:gd name="T61" fmla="*/ 1412 h 7766"/>
                <a:gd name="T62" fmla="*/ 6355 w 7768"/>
                <a:gd name="T63" fmla="*/ 1412 h 7766"/>
                <a:gd name="T64" fmla="*/ 6355 w 7768"/>
                <a:gd name="T65" fmla="*/ 1412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68" h="7766">
                  <a:moveTo>
                    <a:pt x="1472" y="3903"/>
                  </a:moveTo>
                  <a:cubicBezTo>
                    <a:pt x="1385" y="3819"/>
                    <a:pt x="1383" y="3680"/>
                    <a:pt x="1467" y="3594"/>
                  </a:cubicBezTo>
                  <a:cubicBezTo>
                    <a:pt x="1552" y="3507"/>
                    <a:pt x="1690" y="3505"/>
                    <a:pt x="1777" y="3589"/>
                  </a:cubicBezTo>
                  <a:lnTo>
                    <a:pt x="3236" y="5009"/>
                  </a:lnTo>
                  <a:lnTo>
                    <a:pt x="5991" y="2295"/>
                  </a:lnTo>
                  <a:cubicBezTo>
                    <a:pt x="6077" y="2211"/>
                    <a:pt x="6215" y="2212"/>
                    <a:pt x="6300" y="2298"/>
                  </a:cubicBezTo>
                  <a:cubicBezTo>
                    <a:pt x="6384" y="2384"/>
                    <a:pt x="6383" y="2522"/>
                    <a:pt x="6297" y="2607"/>
                  </a:cubicBezTo>
                  <a:lnTo>
                    <a:pt x="3390" y="5471"/>
                  </a:lnTo>
                  <a:cubicBezTo>
                    <a:pt x="3306" y="5554"/>
                    <a:pt x="3170" y="5555"/>
                    <a:pt x="3084" y="5472"/>
                  </a:cubicBezTo>
                  <a:lnTo>
                    <a:pt x="1472" y="3903"/>
                  </a:lnTo>
                  <a:close/>
                  <a:moveTo>
                    <a:pt x="3884" y="0"/>
                  </a:moveTo>
                  <a:cubicBezTo>
                    <a:pt x="4956" y="0"/>
                    <a:pt x="5927" y="434"/>
                    <a:pt x="6630" y="1137"/>
                  </a:cubicBezTo>
                  <a:cubicBezTo>
                    <a:pt x="7333" y="1840"/>
                    <a:pt x="7768" y="2811"/>
                    <a:pt x="7768" y="3883"/>
                  </a:cubicBezTo>
                  <a:cubicBezTo>
                    <a:pt x="7768" y="4955"/>
                    <a:pt x="7333" y="5926"/>
                    <a:pt x="6630" y="6629"/>
                  </a:cubicBezTo>
                  <a:cubicBezTo>
                    <a:pt x="5927" y="7332"/>
                    <a:pt x="4956" y="7766"/>
                    <a:pt x="3884" y="7766"/>
                  </a:cubicBezTo>
                  <a:cubicBezTo>
                    <a:pt x="2812" y="7766"/>
                    <a:pt x="1841" y="7332"/>
                    <a:pt x="1138" y="6629"/>
                  </a:cubicBezTo>
                  <a:cubicBezTo>
                    <a:pt x="435" y="5926"/>
                    <a:pt x="0" y="4955"/>
                    <a:pt x="0" y="3883"/>
                  </a:cubicBezTo>
                  <a:cubicBezTo>
                    <a:pt x="0" y="2811"/>
                    <a:pt x="435" y="1840"/>
                    <a:pt x="1138" y="1137"/>
                  </a:cubicBezTo>
                  <a:cubicBezTo>
                    <a:pt x="1841" y="434"/>
                    <a:pt x="2812" y="0"/>
                    <a:pt x="3884" y="0"/>
                  </a:cubicBezTo>
                  <a:lnTo>
                    <a:pt x="3884" y="0"/>
                  </a:lnTo>
                  <a:lnTo>
                    <a:pt x="3884" y="0"/>
                  </a:lnTo>
                  <a:lnTo>
                    <a:pt x="3884" y="0"/>
                  </a:lnTo>
                  <a:close/>
                  <a:moveTo>
                    <a:pt x="6355" y="1412"/>
                  </a:moveTo>
                  <a:cubicBezTo>
                    <a:pt x="5723" y="779"/>
                    <a:pt x="4849" y="388"/>
                    <a:pt x="3884" y="388"/>
                  </a:cubicBezTo>
                  <a:cubicBezTo>
                    <a:pt x="2919" y="388"/>
                    <a:pt x="2045" y="779"/>
                    <a:pt x="1413" y="1412"/>
                  </a:cubicBezTo>
                  <a:cubicBezTo>
                    <a:pt x="780" y="2044"/>
                    <a:pt x="389" y="2918"/>
                    <a:pt x="389" y="3883"/>
                  </a:cubicBezTo>
                  <a:cubicBezTo>
                    <a:pt x="389" y="4848"/>
                    <a:pt x="780" y="5722"/>
                    <a:pt x="1413" y="6354"/>
                  </a:cubicBezTo>
                  <a:cubicBezTo>
                    <a:pt x="2045" y="6987"/>
                    <a:pt x="2919" y="7378"/>
                    <a:pt x="3884" y="7378"/>
                  </a:cubicBezTo>
                  <a:cubicBezTo>
                    <a:pt x="4849" y="7378"/>
                    <a:pt x="5723" y="6987"/>
                    <a:pt x="6355" y="6354"/>
                  </a:cubicBezTo>
                  <a:cubicBezTo>
                    <a:pt x="6988" y="5722"/>
                    <a:pt x="7379" y="4848"/>
                    <a:pt x="7379" y="3883"/>
                  </a:cubicBezTo>
                  <a:cubicBezTo>
                    <a:pt x="7379" y="2918"/>
                    <a:pt x="6988" y="2044"/>
                    <a:pt x="6355" y="1412"/>
                  </a:cubicBezTo>
                  <a:lnTo>
                    <a:pt x="6355" y="1412"/>
                  </a:lnTo>
                  <a:close/>
                  <a:moveTo>
                    <a:pt x="6355" y="1412"/>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37" name="文本"/>
            <p:cNvSpPr/>
            <p:nvPr/>
          </p:nvSpPr>
          <p:spPr>
            <a:xfrm>
              <a:off x="2195947" y="4233398"/>
              <a:ext cx="1087332" cy="1087522"/>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选题背景与意义</a:t>
              </a:r>
            </a:p>
          </p:txBody>
        </p:sp>
      </p:grpSp>
      <p:grpSp>
        <p:nvGrpSpPr>
          <p:cNvPr id="41" name="组合 40"/>
          <p:cNvGrpSpPr/>
          <p:nvPr/>
        </p:nvGrpSpPr>
        <p:grpSpPr>
          <a:xfrm>
            <a:off x="790545" y="1649753"/>
            <a:ext cx="10217764" cy="4259011"/>
            <a:chOff x="790545" y="1774040"/>
            <a:chExt cx="10217764" cy="4259011"/>
          </a:xfrm>
        </p:grpSpPr>
        <p:sp>
          <p:nvSpPr>
            <p:cNvPr id="30" name="矩形 29"/>
            <p:cNvSpPr/>
            <p:nvPr/>
          </p:nvSpPr>
          <p:spPr>
            <a:xfrm>
              <a:off x="875763" y="1774040"/>
              <a:ext cx="4468969" cy="2682879"/>
            </a:xfrm>
            <a:prstGeom prst="rect">
              <a:avLst/>
            </a:prstGeom>
            <a:blipFill dpi="0" rotWithShape="1">
              <a:blip r:embed="rId2" cstate="print">
                <a:extLst>
                  <a:ext uri="{28A0092B-C50C-407E-A947-70E740481C1C}">
                    <a14:useLocalDpi xmlns:a14="http://schemas.microsoft.com/office/drawing/2010/main" val="0"/>
                  </a:ext>
                </a:extLst>
              </a:blip>
              <a:srcRect/>
              <a:stretch>
                <a:fillRect l="-19597" t="-18089" r="-3033" b="-18089"/>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a:ln>
                  <a:noFill/>
                </a:ln>
                <a:solidFill>
                  <a:prstClr val="white"/>
                </a:solidFill>
                <a:effectLst/>
                <a:uLnTx/>
                <a:uFillTx/>
                <a:latin typeface="Arial"/>
                <a:ea typeface="微软雅黑"/>
                <a:sym typeface="Arial"/>
              </a:endParaRPr>
            </a:p>
          </p:txBody>
        </p:sp>
        <p:grpSp>
          <p:nvGrpSpPr>
            <p:cNvPr id="2" name="组合 1"/>
            <p:cNvGrpSpPr/>
            <p:nvPr/>
          </p:nvGrpSpPr>
          <p:grpSpPr>
            <a:xfrm>
              <a:off x="790545" y="4797568"/>
              <a:ext cx="4468968" cy="1235483"/>
              <a:chOff x="5069517" y="4002311"/>
              <a:chExt cx="4468968" cy="1235483"/>
            </a:xfrm>
          </p:grpSpPr>
          <p:sp>
            <p:nvSpPr>
              <p:cNvPr id="31" name="文本"/>
              <p:cNvSpPr txBox="1"/>
              <p:nvPr/>
            </p:nvSpPr>
            <p:spPr>
              <a:xfrm>
                <a:off x="5069518" y="4002311"/>
                <a:ext cx="1723549" cy="400110"/>
              </a:xfrm>
              <a:prstGeom prst="rect">
                <a:avLst/>
              </a:prstGeom>
              <a:noFill/>
            </p:spPr>
            <p:txBody>
              <a:bodyPr wrap="none" rtlCol="0">
                <a:spAutoFit/>
              </a:bodyPr>
              <a:lstStyle/>
              <a:p>
                <a:pPr algn="r"/>
                <a:r>
                  <a:rPr lang="zh-CN" altLang="en-US" sz="2000" b="1" dirty="0">
                    <a:solidFill>
                      <a:prstClr val="black">
                        <a:lumMod val="75000"/>
                        <a:lumOff val="25000"/>
                      </a:prstClr>
                    </a:solidFill>
                    <a:latin typeface="Arial"/>
                    <a:ea typeface="微软雅黑"/>
                    <a:cs typeface="+mn-ea"/>
                    <a:sym typeface="Arial"/>
                  </a:rPr>
                  <a:t>添加标题内容</a:t>
                </a:r>
              </a:p>
            </p:txBody>
          </p:sp>
          <p:sp>
            <p:nvSpPr>
              <p:cNvPr id="32" name="文本框 31"/>
              <p:cNvSpPr txBox="1"/>
              <p:nvPr/>
            </p:nvSpPr>
            <p:spPr>
              <a:xfrm flipH="1">
                <a:off x="5069517" y="4314464"/>
                <a:ext cx="4468968" cy="923330"/>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在此输入你的文本内容，简洁直抓主题无需输入多在此输入你的文本内容，简洁直多余文本在此直抓主题无需输入多在此输入你的文本内容，简洁直多余文本</a:t>
                </a:r>
              </a:p>
            </p:txBody>
          </p:sp>
        </p:grpSp>
        <p:grpSp>
          <p:nvGrpSpPr>
            <p:cNvPr id="4" name="组合 3"/>
            <p:cNvGrpSpPr/>
            <p:nvPr/>
          </p:nvGrpSpPr>
          <p:grpSpPr>
            <a:xfrm>
              <a:off x="6369613" y="1774040"/>
              <a:ext cx="4638696" cy="3958080"/>
              <a:chOff x="6467268" y="1774040"/>
              <a:chExt cx="4638696" cy="3958080"/>
            </a:xfrm>
          </p:grpSpPr>
          <p:sp>
            <p:nvSpPr>
              <p:cNvPr id="7" name="圆角矩形 26"/>
              <p:cNvSpPr/>
              <p:nvPr/>
            </p:nvSpPr>
            <p:spPr>
              <a:xfrm>
                <a:off x="6467268" y="1774040"/>
                <a:ext cx="930442" cy="930442"/>
              </a:xfrm>
              <a:prstGeom prst="ellipse">
                <a:avLst/>
              </a:prstGeom>
              <a:solidFill>
                <a:srgbClr val="5959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lumMod val="75000"/>
                      <a:lumOff val="25000"/>
                    </a:prstClr>
                  </a:solidFill>
                  <a:effectLst/>
                  <a:uLnTx/>
                  <a:uFillTx/>
                  <a:latin typeface="Arial"/>
                  <a:ea typeface="微软雅黑"/>
                  <a:cs typeface="+mn-ea"/>
                  <a:sym typeface="Arial"/>
                </a:endParaRPr>
              </a:p>
            </p:txBody>
          </p:sp>
          <p:sp>
            <p:nvSpPr>
              <p:cNvPr id="11" name="圆角矩形 27"/>
              <p:cNvSpPr/>
              <p:nvPr/>
            </p:nvSpPr>
            <p:spPr>
              <a:xfrm>
                <a:off x="6467268" y="3287859"/>
                <a:ext cx="930442" cy="930442"/>
              </a:xfrm>
              <a:prstGeom prst="ellipse">
                <a:avLst/>
              </a:prstGeom>
              <a:solidFill>
                <a:srgbClr val="5959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lumMod val="75000"/>
                      <a:lumOff val="25000"/>
                    </a:prstClr>
                  </a:solidFill>
                  <a:effectLst/>
                  <a:uLnTx/>
                  <a:uFillTx/>
                  <a:latin typeface="Arial"/>
                  <a:ea typeface="微软雅黑"/>
                  <a:cs typeface="+mn-ea"/>
                  <a:sym typeface="Arial"/>
                </a:endParaRPr>
              </a:p>
            </p:txBody>
          </p:sp>
          <p:sp>
            <p:nvSpPr>
              <p:cNvPr id="12" name="圆角矩形 28"/>
              <p:cNvSpPr/>
              <p:nvPr/>
            </p:nvSpPr>
            <p:spPr>
              <a:xfrm>
                <a:off x="6467268" y="4801678"/>
                <a:ext cx="930442" cy="930442"/>
              </a:xfrm>
              <a:prstGeom prst="ellipse">
                <a:avLst/>
              </a:prstGeom>
              <a:solidFill>
                <a:srgbClr val="59595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lumMod val="75000"/>
                      <a:lumOff val="25000"/>
                    </a:prstClr>
                  </a:solidFill>
                  <a:effectLst/>
                  <a:uLnTx/>
                  <a:uFillTx/>
                  <a:latin typeface="Arial"/>
                  <a:ea typeface="微软雅黑"/>
                  <a:cs typeface="+mn-ea"/>
                  <a:sym typeface="Arial"/>
                </a:endParaRPr>
              </a:p>
            </p:txBody>
          </p:sp>
          <p:grpSp>
            <p:nvGrpSpPr>
              <p:cNvPr id="3" name="组合 2"/>
              <p:cNvGrpSpPr/>
              <p:nvPr/>
            </p:nvGrpSpPr>
            <p:grpSpPr>
              <a:xfrm>
                <a:off x="7693659" y="1774040"/>
                <a:ext cx="3412305" cy="925847"/>
                <a:chOff x="8608059" y="1697278"/>
                <a:chExt cx="3412305" cy="925847"/>
              </a:xfrm>
            </p:grpSpPr>
            <p:sp>
              <p:nvSpPr>
                <p:cNvPr id="33" name="文本"/>
                <p:cNvSpPr txBox="1"/>
                <p:nvPr/>
              </p:nvSpPr>
              <p:spPr>
                <a:xfrm>
                  <a:off x="8611950" y="1697278"/>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34" name="文本框 33"/>
                <p:cNvSpPr txBox="1"/>
                <p:nvPr/>
              </p:nvSpPr>
              <p:spPr>
                <a:xfrm flipH="1">
                  <a:off x="8608059" y="2009431"/>
                  <a:ext cx="3412305"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在此输入你的文本内容，简洁直抓主题无需输入多在此输入直多余文本</a:t>
                  </a:r>
                </a:p>
              </p:txBody>
            </p:sp>
          </p:grpSp>
          <p:grpSp>
            <p:nvGrpSpPr>
              <p:cNvPr id="35" name="组合 34"/>
              <p:cNvGrpSpPr/>
              <p:nvPr/>
            </p:nvGrpSpPr>
            <p:grpSpPr>
              <a:xfrm>
                <a:off x="7693659" y="3311861"/>
                <a:ext cx="3412305" cy="925847"/>
                <a:chOff x="8608059" y="1697278"/>
                <a:chExt cx="3412305" cy="925847"/>
              </a:xfrm>
            </p:grpSpPr>
            <p:sp>
              <p:nvSpPr>
                <p:cNvPr id="36" name="文本"/>
                <p:cNvSpPr txBox="1"/>
                <p:nvPr/>
              </p:nvSpPr>
              <p:spPr>
                <a:xfrm>
                  <a:off x="8611950" y="1697278"/>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37" name="文本框 36"/>
                <p:cNvSpPr txBox="1"/>
                <p:nvPr/>
              </p:nvSpPr>
              <p:spPr>
                <a:xfrm flipH="1">
                  <a:off x="8608059" y="2009431"/>
                  <a:ext cx="3412305"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在此输入你的文本内容，简洁直抓主题无需输入多在此输入直多余文本</a:t>
                  </a:r>
                </a:p>
              </p:txBody>
            </p:sp>
          </p:grpSp>
          <p:grpSp>
            <p:nvGrpSpPr>
              <p:cNvPr id="38" name="组合 37"/>
              <p:cNvGrpSpPr/>
              <p:nvPr/>
            </p:nvGrpSpPr>
            <p:grpSpPr>
              <a:xfrm>
                <a:off x="7693659" y="4756459"/>
                <a:ext cx="3412305" cy="925847"/>
                <a:chOff x="8608059" y="1697278"/>
                <a:chExt cx="3412305" cy="925847"/>
              </a:xfrm>
            </p:grpSpPr>
            <p:sp>
              <p:nvSpPr>
                <p:cNvPr id="39" name="文本"/>
                <p:cNvSpPr txBox="1"/>
                <p:nvPr/>
              </p:nvSpPr>
              <p:spPr>
                <a:xfrm>
                  <a:off x="8611950" y="1697278"/>
                  <a:ext cx="2236510"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添加页面标题内容</a:t>
                  </a:r>
                </a:p>
              </p:txBody>
            </p:sp>
            <p:sp>
              <p:nvSpPr>
                <p:cNvPr id="40" name="文本框 39"/>
                <p:cNvSpPr txBox="1"/>
                <p:nvPr/>
              </p:nvSpPr>
              <p:spPr>
                <a:xfrm flipH="1">
                  <a:off x="8608059" y="2009431"/>
                  <a:ext cx="3412305"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在此输入你的文本内容，简洁直抓主题无需输入多在此输入直多余文本</a:t>
                  </a:r>
                </a:p>
              </p:txBody>
            </p:sp>
          </p:grpSp>
        </p:grpSp>
      </p:grpSp>
      <p:sp>
        <p:nvSpPr>
          <p:cNvPr id="23" name="文本"/>
          <p:cNvSpPr/>
          <p:nvPr/>
        </p:nvSpPr>
        <p:spPr>
          <a:xfrm>
            <a:off x="6546064" y="1844412"/>
            <a:ext cx="555810" cy="555660"/>
          </a:xfrm>
          <a:custGeom>
            <a:avLst/>
            <a:gdLst>
              <a:gd name="T0" fmla="*/ 1472 w 7768"/>
              <a:gd name="T1" fmla="*/ 3903 h 7766"/>
              <a:gd name="T2" fmla="*/ 1467 w 7768"/>
              <a:gd name="T3" fmla="*/ 3594 h 7766"/>
              <a:gd name="T4" fmla="*/ 1777 w 7768"/>
              <a:gd name="T5" fmla="*/ 3589 h 7766"/>
              <a:gd name="T6" fmla="*/ 3236 w 7768"/>
              <a:gd name="T7" fmla="*/ 5009 h 7766"/>
              <a:gd name="T8" fmla="*/ 5991 w 7768"/>
              <a:gd name="T9" fmla="*/ 2295 h 7766"/>
              <a:gd name="T10" fmla="*/ 6300 w 7768"/>
              <a:gd name="T11" fmla="*/ 2298 h 7766"/>
              <a:gd name="T12" fmla="*/ 6297 w 7768"/>
              <a:gd name="T13" fmla="*/ 2607 h 7766"/>
              <a:gd name="T14" fmla="*/ 3390 w 7768"/>
              <a:gd name="T15" fmla="*/ 5471 h 7766"/>
              <a:gd name="T16" fmla="*/ 3084 w 7768"/>
              <a:gd name="T17" fmla="*/ 5472 h 7766"/>
              <a:gd name="T18" fmla="*/ 1472 w 7768"/>
              <a:gd name="T19" fmla="*/ 3903 h 7766"/>
              <a:gd name="T20" fmla="*/ 3884 w 7768"/>
              <a:gd name="T21" fmla="*/ 0 h 7766"/>
              <a:gd name="T22" fmla="*/ 6630 w 7768"/>
              <a:gd name="T23" fmla="*/ 1137 h 7766"/>
              <a:gd name="T24" fmla="*/ 7768 w 7768"/>
              <a:gd name="T25" fmla="*/ 3883 h 7766"/>
              <a:gd name="T26" fmla="*/ 6630 w 7768"/>
              <a:gd name="T27" fmla="*/ 6629 h 7766"/>
              <a:gd name="T28" fmla="*/ 3884 w 7768"/>
              <a:gd name="T29" fmla="*/ 7766 h 7766"/>
              <a:gd name="T30" fmla="*/ 1138 w 7768"/>
              <a:gd name="T31" fmla="*/ 6629 h 7766"/>
              <a:gd name="T32" fmla="*/ 0 w 7768"/>
              <a:gd name="T33" fmla="*/ 3883 h 7766"/>
              <a:gd name="T34" fmla="*/ 1138 w 7768"/>
              <a:gd name="T35" fmla="*/ 1137 h 7766"/>
              <a:gd name="T36" fmla="*/ 3884 w 7768"/>
              <a:gd name="T37" fmla="*/ 0 h 7766"/>
              <a:gd name="T38" fmla="*/ 3884 w 7768"/>
              <a:gd name="T39" fmla="*/ 0 h 7766"/>
              <a:gd name="T40" fmla="*/ 3884 w 7768"/>
              <a:gd name="T41" fmla="*/ 0 h 7766"/>
              <a:gd name="T42" fmla="*/ 3884 w 7768"/>
              <a:gd name="T43" fmla="*/ 0 h 7766"/>
              <a:gd name="T44" fmla="*/ 6355 w 7768"/>
              <a:gd name="T45" fmla="*/ 1412 h 7766"/>
              <a:gd name="T46" fmla="*/ 3884 w 7768"/>
              <a:gd name="T47" fmla="*/ 388 h 7766"/>
              <a:gd name="T48" fmla="*/ 1413 w 7768"/>
              <a:gd name="T49" fmla="*/ 1412 h 7766"/>
              <a:gd name="T50" fmla="*/ 389 w 7768"/>
              <a:gd name="T51" fmla="*/ 3883 h 7766"/>
              <a:gd name="T52" fmla="*/ 1413 w 7768"/>
              <a:gd name="T53" fmla="*/ 6354 h 7766"/>
              <a:gd name="T54" fmla="*/ 3884 w 7768"/>
              <a:gd name="T55" fmla="*/ 7378 h 7766"/>
              <a:gd name="T56" fmla="*/ 6355 w 7768"/>
              <a:gd name="T57" fmla="*/ 6354 h 7766"/>
              <a:gd name="T58" fmla="*/ 7379 w 7768"/>
              <a:gd name="T59" fmla="*/ 3883 h 7766"/>
              <a:gd name="T60" fmla="*/ 6355 w 7768"/>
              <a:gd name="T61" fmla="*/ 1412 h 7766"/>
              <a:gd name="T62" fmla="*/ 6355 w 7768"/>
              <a:gd name="T63" fmla="*/ 1412 h 7766"/>
              <a:gd name="T64" fmla="*/ 6355 w 7768"/>
              <a:gd name="T65" fmla="*/ 1412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68" h="7766">
                <a:moveTo>
                  <a:pt x="1472" y="3903"/>
                </a:moveTo>
                <a:cubicBezTo>
                  <a:pt x="1385" y="3819"/>
                  <a:pt x="1383" y="3680"/>
                  <a:pt x="1467" y="3594"/>
                </a:cubicBezTo>
                <a:cubicBezTo>
                  <a:pt x="1552" y="3507"/>
                  <a:pt x="1690" y="3505"/>
                  <a:pt x="1777" y="3589"/>
                </a:cubicBezTo>
                <a:lnTo>
                  <a:pt x="3236" y="5009"/>
                </a:lnTo>
                <a:lnTo>
                  <a:pt x="5991" y="2295"/>
                </a:lnTo>
                <a:cubicBezTo>
                  <a:pt x="6077" y="2211"/>
                  <a:pt x="6215" y="2212"/>
                  <a:pt x="6300" y="2298"/>
                </a:cubicBezTo>
                <a:cubicBezTo>
                  <a:pt x="6384" y="2384"/>
                  <a:pt x="6383" y="2522"/>
                  <a:pt x="6297" y="2607"/>
                </a:cubicBezTo>
                <a:lnTo>
                  <a:pt x="3390" y="5471"/>
                </a:lnTo>
                <a:cubicBezTo>
                  <a:pt x="3306" y="5554"/>
                  <a:pt x="3170" y="5555"/>
                  <a:pt x="3084" y="5472"/>
                </a:cubicBezTo>
                <a:lnTo>
                  <a:pt x="1472" y="3903"/>
                </a:lnTo>
                <a:close/>
                <a:moveTo>
                  <a:pt x="3884" y="0"/>
                </a:moveTo>
                <a:cubicBezTo>
                  <a:pt x="4956" y="0"/>
                  <a:pt x="5927" y="434"/>
                  <a:pt x="6630" y="1137"/>
                </a:cubicBezTo>
                <a:cubicBezTo>
                  <a:pt x="7333" y="1840"/>
                  <a:pt x="7768" y="2811"/>
                  <a:pt x="7768" y="3883"/>
                </a:cubicBezTo>
                <a:cubicBezTo>
                  <a:pt x="7768" y="4955"/>
                  <a:pt x="7333" y="5926"/>
                  <a:pt x="6630" y="6629"/>
                </a:cubicBezTo>
                <a:cubicBezTo>
                  <a:pt x="5927" y="7332"/>
                  <a:pt x="4956" y="7766"/>
                  <a:pt x="3884" y="7766"/>
                </a:cubicBezTo>
                <a:cubicBezTo>
                  <a:pt x="2812" y="7766"/>
                  <a:pt x="1841" y="7332"/>
                  <a:pt x="1138" y="6629"/>
                </a:cubicBezTo>
                <a:cubicBezTo>
                  <a:pt x="435" y="5926"/>
                  <a:pt x="0" y="4955"/>
                  <a:pt x="0" y="3883"/>
                </a:cubicBezTo>
                <a:cubicBezTo>
                  <a:pt x="0" y="2811"/>
                  <a:pt x="435" y="1840"/>
                  <a:pt x="1138" y="1137"/>
                </a:cubicBezTo>
                <a:cubicBezTo>
                  <a:pt x="1841" y="434"/>
                  <a:pt x="2812" y="0"/>
                  <a:pt x="3884" y="0"/>
                </a:cubicBezTo>
                <a:lnTo>
                  <a:pt x="3884" y="0"/>
                </a:lnTo>
                <a:lnTo>
                  <a:pt x="3884" y="0"/>
                </a:lnTo>
                <a:lnTo>
                  <a:pt x="3884" y="0"/>
                </a:lnTo>
                <a:close/>
                <a:moveTo>
                  <a:pt x="6355" y="1412"/>
                </a:moveTo>
                <a:cubicBezTo>
                  <a:pt x="5723" y="779"/>
                  <a:pt x="4849" y="388"/>
                  <a:pt x="3884" y="388"/>
                </a:cubicBezTo>
                <a:cubicBezTo>
                  <a:pt x="2919" y="388"/>
                  <a:pt x="2045" y="779"/>
                  <a:pt x="1413" y="1412"/>
                </a:cubicBezTo>
                <a:cubicBezTo>
                  <a:pt x="780" y="2044"/>
                  <a:pt x="389" y="2918"/>
                  <a:pt x="389" y="3883"/>
                </a:cubicBezTo>
                <a:cubicBezTo>
                  <a:pt x="389" y="4848"/>
                  <a:pt x="780" y="5722"/>
                  <a:pt x="1413" y="6354"/>
                </a:cubicBezTo>
                <a:cubicBezTo>
                  <a:pt x="2045" y="6987"/>
                  <a:pt x="2919" y="7378"/>
                  <a:pt x="3884" y="7378"/>
                </a:cubicBezTo>
                <a:cubicBezTo>
                  <a:pt x="4849" y="7378"/>
                  <a:pt x="5723" y="6987"/>
                  <a:pt x="6355" y="6354"/>
                </a:cubicBezTo>
                <a:cubicBezTo>
                  <a:pt x="6988" y="5722"/>
                  <a:pt x="7379" y="4848"/>
                  <a:pt x="7379" y="3883"/>
                </a:cubicBezTo>
                <a:cubicBezTo>
                  <a:pt x="7379" y="2918"/>
                  <a:pt x="6988" y="2044"/>
                  <a:pt x="6355" y="1412"/>
                </a:cubicBezTo>
                <a:lnTo>
                  <a:pt x="6355" y="1412"/>
                </a:lnTo>
                <a:close/>
                <a:moveTo>
                  <a:pt x="6355" y="1412"/>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24" name="文本"/>
          <p:cNvSpPr/>
          <p:nvPr/>
        </p:nvSpPr>
        <p:spPr>
          <a:xfrm>
            <a:off x="6559132" y="4867947"/>
            <a:ext cx="529676" cy="529528"/>
          </a:xfrm>
          <a:custGeom>
            <a:avLst/>
            <a:gdLst>
              <a:gd name="T0" fmla="*/ 3866 w 7733"/>
              <a:gd name="T1" fmla="*/ 0 h 7733"/>
              <a:gd name="T2" fmla="*/ 5371 w 7733"/>
              <a:gd name="T3" fmla="*/ 304 h 7733"/>
              <a:gd name="T4" fmla="*/ 6600 w 7733"/>
              <a:gd name="T5" fmla="*/ 1132 h 7733"/>
              <a:gd name="T6" fmla="*/ 7429 w 7733"/>
              <a:gd name="T7" fmla="*/ 2361 h 7733"/>
              <a:gd name="T8" fmla="*/ 7733 w 7733"/>
              <a:gd name="T9" fmla="*/ 3866 h 7733"/>
              <a:gd name="T10" fmla="*/ 7429 w 7733"/>
              <a:gd name="T11" fmla="*/ 5371 h 7733"/>
              <a:gd name="T12" fmla="*/ 6600 w 7733"/>
              <a:gd name="T13" fmla="*/ 6600 h 7733"/>
              <a:gd name="T14" fmla="*/ 5371 w 7733"/>
              <a:gd name="T15" fmla="*/ 7429 h 7733"/>
              <a:gd name="T16" fmla="*/ 3866 w 7733"/>
              <a:gd name="T17" fmla="*/ 7733 h 7733"/>
              <a:gd name="T18" fmla="*/ 2361 w 7733"/>
              <a:gd name="T19" fmla="*/ 7429 h 7733"/>
              <a:gd name="T20" fmla="*/ 1132 w 7733"/>
              <a:gd name="T21" fmla="*/ 6600 h 7733"/>
              <a:gd name="T22" fmla="*/ 304 w 7733"/>
              <a:gd name="T23" fmla="*/ 5371 h 7733"/>
              <a:gd name="T24" fmla="*/ 0 w 7733"/>
              <a:gd name="T25" fmla="*/ 3866 h 7733"/>
              <a:gd name="T26" fmla="*/ 304 w 7733"/>
              <a:gd name="T27" fmla="*/ 2361 h 7733"/>
              <a:gd name="T28" fmla="*/ 1132 w 7733"/>
              <a:gd name="T29" fmla="*/ 1132 h 7733"/>
              <a:gd name="T30" fmla="*/ 2361 w 7733"/>
              <a:gd name="T31" fmla="*/ 304 h 7733"/>
              <a:gd name="T32" fmla="*/ 3866 w 7733"/>
              <a:gd name="T33" fmla="*/ 0 h 7733"/>
              <a:gd name="T34" fmla="*/ 3866 w 7733"/>
              <a:gd name="T35" fmla="*/ 7426 h 7733"/>
              <a:gd name="T36" fmla="*/ 6383 w 7733"/>
              <a:gd name="T37" fmla="*/ 6383 h 7733"/>
              <a:gd name="T38" fmla="*/ 7426 w 7733"/>
              <a:gd name="T39" fmla="*/ 3866 h 7733"/>
              <a:gd name="T40" fmla="*/ 6383 w 7733"/>
              <a:gd name="T41" fmla="*/ 1349 h 7733"/>
              <a:gd name="T42" fmla="*/ 3866 w 7733"/>
              <a:gd name="T43" fmla="*/ 307 h 7733"/>
              <a:gd name="T44" fmla="*/ 1349 w 7733"/>
              <a:gd name="T45" fmla="*/ 1349 h 7733"/>
              <a:gd name="T46" fmla="*/ 307 w 7733"/>
              <a:gd name="T47" fmla="*/ 3866 h 7733"/>
              <a:gd name="T48" fmla="*/ 1349 w 7733"/>
              <a:gd name="T49" fmla="*/ 6383 h 7733"/>
              <a:gd name="T50" fmla="*/ 3866 w 7733"/>
              <a:gd name="T51" fmla="*/ 7426 h 7733"/>
              <a:gd name="T52" fmla="*/ 3866 w 7733"/>
              <a:gd name="T53" fmla="*/ 7426 h 7733"/>
              <a:gd name="T54" fmla="*/ 3866 w 7733"/>
              <a:gd name="T55" fmla="*/ 7426 h 7733"/>
              <a:gd name="T56" fmla="*/ 2590 w 7733"/>
              <a:gd name="T57" fmla="*/ 4856 h 7733"/>
              <a:gd name="T58" fmla="*/ 2798 w 7733"/>
              <a:gd name="T59" fmla="*/ 4985 h 7733"/>
              <a:gd name="T60" fmla="*/ 4934 w 7733"/>
              <a:gd name="T61" fmla="*/ 4985 h 7733"/>
              <a:gd name="T62" fmla="*/ 5143 w 7733"/>
              <a:gd name="T63" fmla="*/ 4856 h 7733"/>
              <a:gd name="T64" fmla="*/ 5172 w 7733"/>
              <a:gd name="T65" fmla="*/ 4737 h 7733"/>
              <a:gd name="T66" fmla="*/ 5134 w 7733"/>
              <a:gd name="T67" fmla="*/ 4602 h 7733"/>
              <a:gd name="T68" fmla="*/ 4066 w 7733"/>
              <a:gd name="T69" fmla="*/ 2862 h 7733"/>
              <a:gd name="T70" fmla="*/ 3866 w 7733"/>
              <a:gd name="T71" fmla="*/ 2747 h 7733"/>
              <a:gd name="T72" fmla="*/ 3667 w 7733"/>
              <a:gd name="T73" fmla="*/ 2862 h 7733"/>
              <a:gd name="T74" fmla="*/ 2598 w 7733"/>
              <a:gd name="T75" fmla="*/ 4602 h 7733"/>
              <a:gd name="T76" fmla="*/ 2561 w 7733"/>
              <a:gd name="T77" fmla="*/ 4737 h 7733"/>
              <a:gd name="T78" fmla="*/ 2590 w 7733"/>
              <a:gd name="T79" fmla="*/ 4856 h 7733"/>
              <a:gd name="T80" fmla="*/ 2590 w 7733"/>
              <a:gd name="T81" fmla="*/ 4856 h 7733"/>
              <a:gd name="T82" fmla="*/ 3866 w 7733"/>
              <a:gd name="T83" fmla="*/ 2996 h 7733"/>
              <a:gd name="T84" fmla="*/ 4934 w 7733"/>
              <a:gd name="T85" fmla="*/ 4737 h 7733"/>
              <a:gd name="T86" fmla="*/ 2798 w 7733"/>
              <a:gd name="T87" fmla="*/ 4737 h 7733"/>
              <a:gd name="T88" fmla="*/ 3866 w 7733"/>
              <a:gd name="T89" fmla="*/ 2996 h 7733"/>
              <a:gd name="T90" fmla="*/ 3866 w 7733"/>
              <a:gd name="T91" fmla="*/ 2996 h 7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33" h="7733">
                <a:moveTo>
                  <a:pt x="3866" y="0"/>
                </a:moveTo>
                <a:cubicBezTo>
                  <a:pt x="4388" y="0"/>
                  <a:pt x="4894" y="102"/>
                  <a:pt x="5371" y="304"/>
                </a:cubicBezTo>
                <a:cubicBezTo>
                  <a:pt x="5832" y="498"/>
                  <a:pt x="6245" y="777"/>
                  <a:pt x="6600" y="1132"/>
                </a:cubicBezTo>
                <a:cubicBezTo>
                  <a:pt x="6955" y="1487"/>
                  <a:pt x="7234" y="1901"/>
                  <a:pt x="7429" y="2361"/>
                </a:cubicBezTo>
                <a:cubicBezTo>
                  <a:pt x="7630" y="2838"/>
                  <a:pt x="7733" y="3344"/>
                  <a:pt x="7733" y="3866"/>
                </a:cubicBezTo>
                <a:cubicBezTo>
                  <a:pt x="7733" y="4388"/>
                  <a:pt x="7631" y="4895"/>
                  <a:pt x="7429" y="5371"/>
                </a:cubicBezTo>
                <a:cubicBezTo>
                  <a:pt x="7234" y="5832"/>
                  <a:pt x="6955" y="6245"/>
                  <a:pt x="6600" y="6600"/>
                </a:cubicBezTo>
                <a:cubicBezTo>
                  <a:pt x="6245" y="6956"/>
                  <a:pt x="5832" y="7234"/>
                  <a:pt x="5371" y="7429"/>
                </a:cubicBezTo>
                <a:cubicBezTo>
                  <a:pt x="4894" y="7631"/>
                  <a:pt x="4388" y="7733"/>
                  <a:pt x="3866" y="7733"/>
                </a:cubicBezTo>
                <a:cubicBezTo>
                  <a:pt x="3344" y="7733"/>
                  <a:pt x="2838" y="7631"/>
                  <a:pt x="2361" y="7429"/>
                </a:cubicBezTo>
                <a:cubicBezTo>
                  <a:pt x="1901" y="7234"/>
                  <a:pt x="1487" y="6956"/>
                  <a:pt x="1132" y="6600"/>
                </a:cubicBezTo>
                <a:cubicBezTo>
                  <a:pt x="777" y="6245"/>
                  <a:pt x="498" y="5832"/>
                  <a:pt x="304" y="5371"/>
                </a:cubicBezTo>
                <a:cubicBezTo>
                  <a:pt x="102" y="4895"/>
                  <a:pt x="0" y="4388"/>
                  <a:pt x="0" y="3866"/>
                </a:cubicBezTo>
                <a:cubicBezTo>
                  <a:pt x="0" y="3344"/>
                  <a:pt x="102" y="2838"/>
                  <a:pt x="304" y="2361"/>
                </a:cubicBezTo>
                <a:cubicBezTo>
                  <a:pt x="498" y="1901"/>
                  <a:pt x="777" y="1487"/>
                  <a:pt x="1132" y="1132"/>
                </a:cubicBezTo>
                <a:cubicBezTo>
                  <a:pt x="1487" y="777"/>
                  <a:pt x="1901" y="498"/>
                  <a:pt x="2361" y="304"/>
                </a:cubicBezTo>
                <a:cubicBezTo>
                  <a:pt x="2838" y="102"/>
                  <a:pt x="3344" y="0"/>
                  <a:pt x="3866" y="0"/>
                </a:cubicBezTo>
                <a:close/>
                <a:moveTo>
                  <a:pt x="3866" y="7426"/>
                </a:moveTo>
                <a:cubicBezTo>
                  <a:pt x="4817" y="7426"/>
                  <a:pt x="5711" y="7056"/>
                  <a:pt x="6383" y="6383"/>
                </a:cubicBezTo>
                <a:cubicBezTo>
                  <a:pt x="7055" y="5711"/>
                  <a:pt x="7426" y="4817"/>
                  <a:pt x="7426" y="3866"/>
                </a:cubicBezTo>
                <a:cubicBezTo>
                  <a:pt x="7426" y="2916"/>
                  <a:pt x="7056" y="2022"/>
                  <a:pt x="6383" y="1349"/>
                </a:cubicBezTo>
                <a:cubicBezTo>
                  <a:pt x="5711" y="677"/>
                  <a:pt x="4817" y="307"/>
                  <a:pt x="3866" y="307"/>
                </a:cubicBezTo>
                <a:cubicBezTo>
                  <a:pt x="2915" y="307"/>
                  <a:pt x="2021" y="677"/>
                  <a:pt x="1349" y="1349"/>
                </a:cubicBezTo>
                <a:cubicBezTo>
                  <a:pt x="677" y="2022"/>
                  <a:pt x="307" y="2916"/>
                  <a:pt x="307" y="3866"/>
                </a:cubicBezTo>
                <a:cubicBezTo>
                  <a:pt x="307" y="4817"/>
                  <a:pt x="677" y="5711"/>
                  <a:pt x="1349" y="6383"/>
                </a:cubicBezTo>
                <a:cubicBezTo>
                  <a:pt x="2021" y="7056"/>
                  <a:pt x="2915" y="7426"/>
                  <a:pt x="3866" y="7426"/>
                </a:cubicBezTo>
                <a:lnTo>
                  <a:pt x="3866" y="7426"/>
                </a:lnTo>
                <a:close/>
                <a:moveTo>
                  <a:pt x="3866" y="7426"/>
                </a:moveTo>
                <a:close/>
                <a:moveTo>
                  <a:pt x="2590" y="4856"/>
                </a:moveTo>
                <a:cubicBezTo>
                  <a:pt x="2631" y="4936"/>
                  <a:pt x="2711" y="4985"/>
                  <a:pt x="2798" y="4985"/>
                </a:cubicBezTo>
                <a:lnTo>
                  <a:pt x="4934" y="4985"/>
                </a:lnTo>
                <a:cubicBezTo>
                  <a:pt x="5021" y="4985"/>
                  <a:pt x="5101" y="4936"/>
                  <a:pt x="5143" y="4856"/>
                </a:cubicBezTo>
                <a:cubicBezTo>
                  <a:pt x="5162" y="4819"/>
                  <a:pt x="5172" y="4777"/>
                  <a:pt x="5172" y="4737"/>
                </a:cubicBezTo>
                <a:cubicBezTo>
                  <a:pt x="5172" y="4690"/>
                  <a:pt x="5159" y="4643"/>
                  <a:pt x="5134" y="4602"/>
                </a:cubicBezTo>
                <a:lnTo>
                  <a:pt x="4066" y="2862"/>
                </a:lnTo>
                <a:cubicBezTo>
                  <a:pt x="4022" y="2790"/>
                  <a:pt x="3947" y="2747"/>
                  <a:pt x="3866" y="2747"/>
                </a:cubicBezTo>
                <a:cubicBezTo>
                  <a:pt x="3785" y="2747"/>
                  <a:pt x="3710" y="2790"/>
                  <a:pt x="3667" y="2862"/>
                </a:cubicBezTo>
                <a:lnTo>
                  <a:pt x="2598" y="4602"/>
                </a:lnTo>
                <a:cubicBezTo>
                  <a:pt x="2573" y="4643"/>
                  <a:pt x="2561" y="4690"/>
                  <a:pt x="2561" y="4737"/>
                </a:cubicBezTo>
                <a:cubicBezTo>
                  <a:pt x="2561" y="4778"/>
                  <a:pt x="2570" y="4819"/>
                  <a:pt x="2590" y="4856"/>
                </a:cubicBezTo>
                <a:lnTo>
                  <a:pt x="2590" y="4856"/>
                </a:lnTo>
                <a:close/>
                <a:moveTo>
                  <a:pt x="3866" y="2996"/>
                </a:moveTo>
                <a:lnTo>
                  <a:pt x="4934" y="4737"/>
                </a:lnTo>
                <a:lnTo>
                  <a:pt x="2798" y="4737"/>
                </a:lnTo>
                <a:lnTo>
                  <a:pt x="3866" y="2996"/>
                </a:lnTo>
                <a:close/>
                <a:moveTo>
                  <a:pt x="3866" y="2996"/>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25" name="文本"/>
          <p:cNvSpPr/>
          <p:nvPr/>
        </p:nvSpPr>
        <p:spPr>
          <a:xfrm>
            <a:off x="6584011" y="3352059"/>
            <a:ext cx="479916" cy="480000"/>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选题背景与意义</a:t>
              </a:r>
            </a:p>
          </p:txBody>
        </p:sp>
      </p:grpSp>
      <p:grpSp>
        <p:nvGrpSpPr>
          <p:cNvPr id="25" name="组合 24"/>
          <p:cNvGrpSpPr/>
          <p:nvPr/>
        </p:nvGrpSpPr>
        <p:grpSpPr>
          <a:xfrm>
            <a:off x="871175" y="2352132"/>
            <a:ext cx="10539414" cy="3233979"/>
            <a:chOff x="871175" y="2538564"/>
            <a:chExt cx="10539414" cy="3233979"/>
          </a:xfrm>
        </p:grpSpPr>
        <p:grpSp>
          <p:nvGrpSpPr>
            <p:cNvPr id="4" name="组合 3"/>
            <p:cNvGrpSpPr/>
            <p:nvPr/>
          </p:nvGrpSpPr>
          <p:grpSpPr>
            <a:xfrm>
              <a:off x="871175" y="2538564"/>
              <a:ext cx="10539414" cy="3233979"/>
              <a:chOff x="871175" y="2440910"/>
              <a:chExt cx="10539414" cy="3233979"/>
            </a:xfrm>
          </p:grpSpPr>
          <p:grpSp>
            <p:nvGrpSpPr>
              <p:cNvPr id="5" name="组合 4"/>
              <p:cNvGrpSpPr/>
              <p:nvPr/>
            </p:nvGrpSpPr>
            <p:grpSpPr>
              <a:xfrm>
                <a:off x="871175" y="4327731"/>
                <a:ext cx="10539414" cy="1347158"/>
                <a:chOff x="871175" y="4327731"/>
                <a:chExt cx="10539414" cy="1347158"/>
              </a:xfrm>
              <a:solidFill>
                <a:srgbClr val="5596A7"/>
              </a:solidFill>
            </p:grpSpPr>
            <p:sp>
              <p:nvSpPr>
                <p:cNvPr id="6" name="矩形 5"/>
                <p:cNvSpPr/>
                <p:nvPr/>
              </p:nvSpPr>
              <p:spPr bwMode="auto">
                <a:xfrm>
                  <a:off x="5778110" y="4671515"/>
                  <a:ext cx="5632479" cy="349781"/>
                </a:xfrm>
                <a:prstGeom prst="rect">
                  <a:avLst/>
                </a:prstGeom>
                <a:solidFill>
                  <a:srgbClr val="595959"/>
                </a:solidFill>
                <a:ln w="3175" cap="flat" cmpd="sng" algn="ctr">
                  <a:noFill/>
                  <a:prstDash val="solid"/>
                </a:ln>
                <a:effectLst/>
              </p:spPr>
              <p:txBody>
                <a:bodyPr tIns="0" bIns="0" anchor="ctr"/>
                <a:lstStyle/>
                <a:p>
                  <a:pPr marL="0" marR="0" lvl="0" indent="0" algn="ctr" defTabSz="914400" eaLnBrk="0" fontAlgn="base" latinLnBrk="0" hangingPunct="0">
                    <a:lnSpc>
                      <a:spcPct val="150000"/>
                    </a:lnSpc>
                    <a:spcBef>
                      <a:spcPct val="0"/>
                    </a:spcBef>
                    <a:spcAft>
                      <a:spcPct val="0"/>
                    </a:spcAft>
                    <a:buClrTx/>
                    <a:buSzTx/>
                    <a:buFontTx/>
                    <a:buNone/>
                    <a:defRPr/>
                  </a:pPr>
                  <a:endParaRPr kumimoji="0" lang="zh-CN" altLang="en-US" sz="1400" b="0" i="0" u="none" strike="noStrike" kern="0" cap="none" spc="0" normalizeH="0" baseline="0" noProof="0" dirty="0">
                    <a:ln>
                      <a:noFill/>
                    </a:ln>
                    <a:solidFill>
                      <a:prstClr val="white">
                        <a:lumMod val="50000"/>
                      </a:prstClr>
                    </a:solidFill>
                    <a:effectLst/>
                    <a:uLnTx/>
                    <a:uFillTx/>
                    <a:latin typeface="Arial"/>
                    <a:ea typeface="微软雅黑"/>
                    <a:cs typeface="+mn-ea"/>
                    <a:sym typeface="Arial"/>
                  </a:endParaRPr>
                </a:p>
              </p:txBody>
            </p:sp>
            <p:sp>
              <p:nvSpPr>
                <p:cNvPr id="7" name="任意多边形 26"/>
                <p:cNvSpPr/>
                <p:nvPr/>
              </p:nvSpPr>
              <p:spPr>
                <a:xfrm>
                  <a:off x="871175" y="4327731"/>
                  <a:ext cx="4950906" cy="1347158"/>
                </a:xfrm>
                <a:custGeom>
                  <a:avLst/>
                  <a:gdLst>
                    <a:gd name="connsiteX0" fmla="*/ 1966643 w 3933284"/>
                    <a:gd name="connsiteY0" fmla="*/ 416657 h 1070408"/>
                    <a:gd name="connsiteX1" fmla="*/ 2293518 w 3933284"/>
                    <a:gd name="connsiteY1" fmla="*/ 1070408 h 1070408"/>
                    <a:gd name="connsiteX2" fmla="*/ 1639767 w 3933284"/>
                    <a:gd name="connsiteY2" fmla="*/ 1070408 h 1070408"/>
                    <a:gd name="connsiteX3" fmla="*/ 19139 w 3933284"/>
                    <a:gd name="connsiteY3" fmla="*/ 0 h 1070408"/>
                    <a:gd name="connsiteX4" fmla="*/ 3933284 w 3933284"/>
                    <a:gd name="connsiteY4" fmla="*/ 273704 h 1070408"/>
                    <a:gd name="connsiteX5" fmla="*/ 3914145 w 3933284"/>
                    <a:gd name="connsiteY5" fmla="*/ 547408 h 1070408"/>
                    <a:gd name="connsiteX6" fmla="*/ 0 w 3933284"/>
                    <a:gd name="connsiteY6" fmla="*/ 273704 h 107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3284" h="1070408">
                      <a:moveTo>
                        <a:pt x="1966643" y="416657"/>
                      </a:moveTo>
                      <a:lnTo>
                        <a:pt x="2293518" y="1070408"/>
                      </a:lnTo>
                      <a:lnTo>
                        <a:pt x="1639767" y="1070408"/>
                      </a:lnTo>
                      <a:close/>
                      <a:moveTo>
                        <a:pt x="19139" y="0"/>
                      </a:moveTo>
                      <a:lnTo>
                        <a:pt x="3933284" y="273704"/>
                      </a:lnTo>
                      <a:lnTo>
                        <a:pt x="3914145" y="547408"/>
                      </a:lnTo>
                      <a:lnTo>
                        <a:pt x="0" y="273704"/>
                      </a:lnTo>
                      <a:close/>
                    </a:path>
                  </a:pathLst>
                </a:custGeom>
                <a:solidFill>
                  <a:srgbClr val="595959"/>
                </a:solidFill>
                <a:ln w="9525">
                  <a:noFill/>
                  <a:round/>
                </a:ln>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a:ea typeface="微软雅黑"/>
                    <a:cs typeface="+mn-ea"/>
                    <a:sym typeface="Arial"/>
                  </a:endParaRPr>
                </a:p>
              </p:txBody>
            </p:sp>
          </p:grpSp>
          <p:sp>
            <p:nvSpPr>
              <p:cNvPr id="12" name="文本"/>
              <p:cNvSpPr/>
              <p:nvPr/>
            </p:nvSpPr>
            <p:spPr>
              <a:xfrm rot="240000">
                <a:off x="1041069" y="3394314"/>
                <a:ext cx="1900811" cy="867458"/>
              </a:xfrm>
              <a:custGeom>
                <a:avLst/>
                <a:gdLst>
                  <a:gd name="connsiteX0" fmla="*/ 0 w 1459793"/>
                  <a:gd name="connsiteY0" fmla="*/ 113355 h 680114"/>
                  <a:gd name="connsiteX1" fmla="*/ 113355 w 1459793"/>
                  <a:gd name="connsiteY1" fmla="*/ 0 h 680114"/>
                  <a:gd name="connsiteX2" fmla="*/ 1346438 w 1459793"/>
                  <a:gd name="connsiteY2" fmla="*/ 0 h 680114"/>
                  <a:gd name="connsiteX3" fmla="*/ 1459793 w 1459793"/>
                  <a:gd name="connsiteY3" fmla="*/ 113355 h 680114"/>
                  <a:gd name="connsiteX4" fmla="*/ 1459793 w 1459793"/>
                  <a:gd name="connsiteY4" fmla="*/ 566759 h 680114"/>
                  <a:gd name="connsiteX5" fmla="*/ 1346438 w 1459793"/>
                  <a:gd name="connsiteY5" fmla="*/ 680114 h 680114"/>
                  <a:gd name="connsiteX6" fmla="*/ 113355 w 1459793"/>
                  <a:gd name="connsiteY6" fmla="*/ 680114 h 680114"/>
                  <a:gd name="connsiteX7" fmla="*/ 0 w 1459793"/>
                  <a:gd name="connsiteY7" fmla="*/ 566759 h 680114"/>
                  <a:gd name="connsiteX8" fmla="*/ 0 w 1459793"/>
                  <a:gd name="connsiteY8" fmla="*/ 113355 h 68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793" h="680114">
                    <a:moveTo>
                      <a:pt x="0" y="113355"/>
                    </a:moveTo>
                    <a:cubicBezTo>
                      <a:pt x="0" y="50751"/>
                      <a:pt x="50751" y="0"/>
                      <a:pt x="113355" y="0"/>
                    </a:cubicBezTo>
                    <a:lnTo>
                      <a:pt x="1346438" y="0"/>
                    </a:lnTo>
                    <a:cubicBezTo>
                      <a:pt x="1409042" y="0"/>
                      <a:pt x="1459793" y="50751"/>
                      <a:pt x="1459793" y="113355"/>
                    </a:cubicBezTo>
                    <a:lnTo>
                      <a:pt x="1459793" y="566759"/>
                    </a:lnTo>
                    <a:cubicBezTo>
                      <a:pt x="1459793" y="629363"/>
                      <a:pt x="1409042" y="680114"/>
                      <a:pt x="1346438" y="680114"/>
                    </a:cubicBezTo>
                    <a:lnTo>
                      <a:pt x="113355" y="680114"/>
                    </a:lnTo>
                    <a:cubicBezTo>
                      <a:pt x="50751" y="680114"/>
                      <a:pt x="0" y="629363"/>
                      <a:pt x="0" y="566759"/>
                    </a:cubicBezTo>
                    <a:lnTo>
                      <a:pt x="0" y="113355"/>
                    </a:lnTo>
                    <a:close/>
                  </a:path>
                </a:pathLst>
              </a:custGeom>
              <a:solidFill>
                <a:srgbClr val="595959"/>
              </a:solidFill>
              <a:ln w="9525">
                <a:noFill/>
                <a:round/>
              </a:ln>
            </p:spPr>
            <p:txBody>
              <a:bodyPr tIns="0" bIns="0" anchor="ctr"/>
              <a:lstStyle/>
              <a:p>
                <a:pPr algn="ctr" eaLnBrk="0" fontAlgn="base" hangingPunct="0">
                  <a:spcBef>
                    <a:spcPct val="0"/>
                  </a:spcBef>
                  <a:spcAft>
                    <a:spcPct val="0"/>
                  </a:spcAft>
                  <a:defRPr/>
                </a:pPr>
                <a:endParaRPr lang="zh-CN" altLang="en-US" sz="2400" dirty="0">
                  <a:solidFill>
                    <a:srgbClr val="FFFFFF"/>
                  </a:solidFill>
                  <a:latin typeface="Arial"/>
                  <a:ea typeface="微软雅黑"/>
                  <a:cs typeface="+mn-ea"/>
                  <a:sym typeface="Arial"/>
                </a:endParaRPr>
              </a:p>
            </p:txBody>
          </p:sp>
          <p:sp>
            <p:nvSpPr>
              <p:cNvPr id="13" name="文本"/>
              <p:cNvSpPr/>
              <p:nvPr/>
            </p:nvSpPr>
            <p:spPr>
              <a:xfrm rot="240000">
                <a:off x="1127015" y="2440910"/>
                <a:ext cx="1902811" cy="867458"/>
              </a:xfrm>
              <a:custGeom>
                <a:avLst/>
                <a:gdLst>
                  <a:gd name="connsiteX0" fmla="*/ 0 w 1459793"/>
                  <a:gd name="connsiteY0" fmla="*/ 113355 h 680114"/>
                  <a:gd name="connsiteX1" fmla="*/ 113355 w 1459793"/>
                  <a:gd name="connsiteY1" fmla="*/ 0 h 680114"/>
                  <a:gd name="connsiteX2" fmla="*/ 1346438 w 1459793"/>
                  <a:gd name="connsiteY2" fmla="*/ 0 h 680114"/>
                  <a:gd name="connsiteX3" fmla="*/ 1459793 w 1459793"/>
                  <a:gd name="connsiteY3" fmla="*/ 113355 h 680114"/>
                  <a:gd name="connsiteX4" fmla="*/ 1459793 w 1459793"/>
                  <a:gd name="connsiteY4" fmla="*/ 566759 h 680114"/>
                  <a:gd name="connsiteX5" fmla="*/ 1346438 w 1459793"/>
                  <a:gd name="connsiteY5" fmla="*/ 680114 h 680114"/>
                  <a:gd name="connsiteX6" fmla="*/ 113355 w 1459793"/>
                  <a:gd name="connsiteY6" fmla="*/ 680114 h 680114"/>
                  <a:gd name="connsiteX7" fmla="*/ 0 w 1459793"/>
                  <a:gd name="connsiteY7" fmla="*/ 566759 h 680114"/>
                  <a:gd name="connsiteX8" fmla="*/ 0 w 1459793"/>
                  <a:gd name="connsiteY8" fmla="*/ 113355 h 68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793" h="680114">
                    <a:moveTo>
                      <a:pt x="0" y="113355"/>
                    </a:moveTo>
                    <a:cubicBezTo>
                      <a:pt x="0" y="50751"/>
                      <a:pt x="50751" y="0"/>
                      <a:pt x="113355" y="0"/>
                    </a:cubicBezTo>
                    <a:lnTo>
                      <a:pt x="1346438" y="0"/>
                    </a:lnTo>
                    <a:cubicBezTo>
                      <a:pt x="1409042" y="0"/>
                      <a:pt x="1459793" y="50751"/>
                      <a:pt x="1459793" y="113355"/>
                    </a:cubicBezTo>
                    <a:lnTo>
                      <a:pt x="1459793" y="566759"/>
                    </a:lnTo>
                    <a:cubicBezTo>
                      <a:pt x="1459793" y="629363"/>
                      <a:pt x="1409042" y="680114"/>
                      <a:pt x="1346438" y="680114"/>
                    </a:cubicBezTo>
                    <a:lnTo>
                      <a:pt x="113355" y="680114"/>
                    </a:lnTo>
                    <a:cubicBezTo>
                      <a:pt x="50751" y="680114"/>
                      <a:pt x="0" y="629363"/>
                      <a:pt x="0" y="566759"/>
                    </a:cubicBezTo>
                    <a:lnTo>
                      <a:pt x="0" y="113355"/>
                    </a:lnTo>
                    <a:close/>
                  </a:path>
                </a:pathLst>
              </a:custGeom>
              <a:solidFill>
                <a:srgbClr val="595959"/>
              </a:solidFill>
              <a:ln w="9525">
                <a:noFill/>
                <a:round/>
              </a:ln>
            </p:spPr>
            <p:txBody>
              <a:bodyPr tIns="0" bIns="0" anchor="ctr"/>
              <a:lstStyle/>
              <a:p>
                <a:pPr algn="ctr" eaLnBrk="0" fontAlgn="base" hangingPunct="0">
                  <a:spcBef>
                    <a:spcPct val="0"/>
                  </a:spcBef>
                  <a:spcAft>
                    <a:spcPct val="0"/>
                  </a:spcAft>
                  <a:defRPr/>
                </a:pPr>
                <a:endParaRPr lang="zh-CN" altLang="en-US" sz="2400" dirty="0">
                  <a:solidFill>
                    <a:srgbClr val="FFFFFF"/>
                  </a:solidFill>
                  <a:latin typeface="Arial"/>
                  <a:ea typeface="微软雅黑"/>
                  <a:cs typeface="+mn-ea"/>
                  <a:sym typeface="Arial"/>
                </a:endParaRPr>
              </a:p>
            </p:txBody>
          </p:sp>
          <p:sp>
            <p:nvSpPr>
              <p:cNvPr id="14" name="文本"/>
              <p:cNvSpPr/>
              <p:nvPr/>
            </p:nvSpPr>
            <p:spPr bwMode="auto">
              <a:xfrm rot="240000">
                <a:off x="3779358" y="3572203"/>
                <a:ext cx="1902811" cy="865458"/>
              </a:xfrm>
              <a:custGeom>
                <a:avLst/>
                <a:gdLst>
                  <a:gd name="T0" fmla="*/ 0 w 1459793"/>
                  <a:gd name="T1" fmla="*/ 117068 h 680114"/>
                  <a:gd name="T2" fmla="*/ 125841 w 1459793"/>
                  <a:gd name="T3" fmla="*/ 0 h 680114"/>
                  <a:gd name="T4" fmla="*/ 1494740 w 1459793"/>
                  <a:gd name="T5" fmla="*/ 0 h 680114"/>
                  <a:gd name="T6" fmla="*/ 1620580 w 1459793"/>
                  <a:gd name="T7" fmla="*/ 117068 h 680114"/>
                  <a:gd name="T8" fmla="*/ 1620580 w 1459793"/>
                  <a:gd name="T9" fmla="*/ 585318 h 680114"/>
                  <a:gd name="T10" fmla="*/ 1494740 w 1459793"/>
                  <a:gd name="T11" fmla="*/ 702385 h 680114"/>
                  <a:gd name="T12" fmla="*/ 125841 w 1459793"/>
                  <a:gd name="T13" fmla="*/ 702385 h 680114"/>
                  <a:gd name="T14" fmla="*/ 0 w 1459793"/>
                  <a:gd name="T15" fmla="*/ 585318 h 680114"/>
                  <a:gd name="T16" fmla="*/ 0 w 1459793"/>
                  <a:gd name="T17" fmla="*/ 117068 h 6801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9793"/>
                  <a:gd name="T28" fmla="*/ 0 h 680114"/>
                  <a:gd name="T29" fmla="*/ 1459793 w 1459793"/>
                  <a:gd name="T30" fmla="*/ 680114 h 6801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9793" h="680114">
                    <a:moveTo>
                      <a:pt x="0" y="113355"/>
                    </a:moveTo>
                    <a:cubicBezTo>
                      <a:pt x="0" y="50751"/>
                      <a:pt x="50751" y="0"/>
                      <a:pt x="113355" y="0"/>
                    </a:cubicBezTo>
                    <a:lnTo>
                      <a:pt x="1346438" y="0"/>
                    </a:lnTo>
                    <a:cubicBezTo>
                      <a:pt x="1409042" y="0"/>
                      <a:pt x="1459793" y="50751"/>
                      <a:pt x="1459793" y="113355"/>
                    </a:cubicBezTo>
                    <a:lnTo>
                      <a:pt x="1459793" y="566759"/>
                    </a:lnTo>
                    <a:cubicBezTo>
                      <a:pt x="1459793" y="629363"/>
                      <a:pt x="1409042" y="680114"/>
                      <a:pt x="1346438" y="680114"/>
                    </a:cubicBezTo>
                    <a:lnTo>
                      <a:pt x="113355" y="680114"/>
                    </a:lnTo>
                    <a:cubicBezTo>
                      <a:pt x="50751" y="680114"/>
                      <a:pt x="0" y="629363"/>
                      <a:pt x="0" y="566759"/>
                    </a:cubicBezTo>
                    <a:lnTo>
                      <a:pt x="0" y="113355"/>
                    </a:lnTo>
                    <a:close/>
                  </a:path>
                </a:pathLst>
              </a:custGeom>
              <a:solidFill>
                <a:srgbClr val="595959"/>
              </a:solidFill>
              <a:ln>
                <a:noFill/>
              </a:ln>
            </p:spPr>
            <p:txBody>
              <a:bodyPr t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0" fontAlgn="base" hangingPunct="0">
                  <a:spcAft>
                    <a:spcPct val="0"/>
                  </a:spcAft>
                  <a:defRPr/>
                </a:pPr>
                <a:endParaRPr lang="zh-CN" altLang="en-US" sz="2400" dirty="0">
                  <a:solidFill>
                    <a:srgbClr val="FFFFFF"/>
                  </a:solidFill>
                  <a:latin typeface="Arial"/>
                  <a:ea typeface="微软雅黑"/>
                  <a:cs typeface="+mn-ea"/>
                  <a:sym typeface="Arial"/>
                </a:endParaRPr>
              </a:p>
            </p:txBody>
          </p:sp>
        </p:grpSp>
        <p:sp>
          <p:nvSpPr>
            <p:cNvPr id="22" name="文本"/>
            <p:cNvSpPr txBox="1"/>
            <p:nvPr/>
          </p:nvSpPr>
          <p:spPr>
            <a:xfrm rot="278533" flipH="1">
              <a:off x="1216645" y="2772238"/>
              <a:ext cx="1723549" cy="400110"/>
            </a:xfrm>
            <a:prstGeom prst="rect">
              <a:avLst/>
            </a:prstGeom>
            <a:noFill/>
          </p:spPr>
          <p:txBody>
            <a:bodyPr wrap="none" rtlCol="0">
              <a:spAutoFit/>
            </a:bodyPr>
            <a:lstStyle/>
            <a:p>
              <a:pPr algn="r"/>
              <a:r>
                <a:rPr lang="zh-CN" altLang="en-US" sz="2000" b="1" dirty="0">
                  <a:solidFill>
                    <a:schemeClr val="bg1"/>
                  </a:solidFill>
                  <a:latin typeface="Arial"/>
                  <a:ea typeface="微软雅黑"/>
                  <a:cs typeface="+mn-ea"/>
                  <a:sym typeface="Arial"/>
                </a:rPr>
                <a:t>添加标题内容</a:t>
              </a:r>
            </a:p>
          </p:txBody>
        </p:sp>
        <p:sp>
          <p:nvSpPr>
            <p:cNvPr id="23" name="文本"/>
            <p:cNvSpPr txBox="1"/>
            <p:nvPr/>
          </p:nvSpPr>
          <p:spPr>
            <a:xfrm rot="278533" flipH="1">
              <a:off x="1139436" y="3747945"/>
              <a:ext cx="1723549" cy="400110"/>
            </a:xfrm>
            <a:prstGeom prst="rect">
              <a:avLst/>
            </a:prstGeom>
            <a:noFill/>
          </p:spPr>
          <p:txBody>
            <a:bodyPr wrap="none" rtlCol="0">
              <a:spAutoFit/>
            </a:bodyPr>
            <a:lstStyle/>
            <a:p>
              <a:pPr algn="r"/>
              <a:r>
                <a:rPr lang="zh-CN" altLang="en-US" sz="2000" b="1" dirty="0">
                  <a:solidFill>
                    <a:schemeClr val="bg1"/>
                  </a:solidFill>
                  <a:latin typeface="Arial"/>
                  <a:ea typeface="微软雅黑"/>
                  <a:cs typeface="+mn-ea"/>
                  <a:sym typeface="Arial"/>
                </a:rPr>
                <a:t>添加标题内容</a:t>
              </a:r>
            </a:p>
          </p:txBody>
        </p:sp>
        <p:sp>
          <p:nvSpPr>
            <p:cNvPr id="24" name="文本"/>
            <p:cNvSpPr txBox="1"/>
            <p:nvPr/>
          </p:nvSpPr>
          <p:spPr>
            <a:xfrm rot="278533" flipH="1">
              <a:off x="3868989" y="3884791"/>
              <a:ext cx="1723549" cy="400110"/>
            </a:xfrm>
            <a:prstGeom prst="rect">
              <a:avLst/>
            </a:prstGeom>
            <a:noFill/>
          </p:spPr>
          <p:txBody>
            <a:bodyPr wrap="none" rtlCol="0">
              <a:spAutoFit/>
            </a:bodyPr>
            <a:lstStyle/>
            <a:p>
              <a:pPr algn="r"/>
              <a:r>
                <a:rPr lang="zh-CN" altLang="en-US" sz="2000" b="1" dirty="0">
                  <a:solidFill>
                    <a:schemeClr val="bg1"/>
                  </a:solidFill>
                  <a:latin typeface="Arial"/>
                  <a:ea typeface="微软雅黑"/>
                  <a:cs typeface="+mn-ea"/>
                  <a:sym typeface="Arial"/>
                </a:rPr>
                <a:t>添加标题内容</a:t>
              </a:r>
            </a:p>
          </p:txBody>
        </p:sp>
      </p:grpSp>
      <p:pic>
        <p:nvPicPr>
          <p:cNvPr id="15" name="图片 14">
            <a:extLst>
              <a:ext uri="{FF2B5EF4-FFF2-40B4-BE49-F238E27FC236}">
                <a16:creationId xmlns:a16="http://schemas.microsoft.com/office/drawing/2014/main" id="{3F5036C8-244F-07BB-B5B2-FECE07C7BEE5}"/>
              </a:ext>
            </a:extLst>
          </p:cNvPr>
          <p:cNvPicPr>
            <a:picLocks noChangeAspect="1"/>
          </p:cNvPicPr>
          <p:nvPr/>
        </p:nvPicPr>
        <p:blipFill>
          <a:blip r:embed="rId2"/>
          <a:stretch>
            <a:fillRect/>
          </a:stretch>
        </p:blipFill>
        <p:spPr>
          <a:xfrm>
            <a:off x="6018289" y="179761"/>
            <a:ext cx="4610100" cy="4381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4505129"/>
            <a:ext cx="12203059" cy="2350371"/>
            <a:chOff x="2" y="3577031"/>
            <a:chExt cx="12203059" cy="3278469"/>
          </a:xfrm>
          <a:solidFill>
            <a:srgbClr val="EBEBEB"/>
          </a:solidFill>
        </p:grpSpPr>
        <p:sp>
          <p:nvSpPr>
            <p:cNvPr id="5" name="任意多边形: 形状 32"/>
            <p:cNvSpPr/>
            <p:nvPr/>
          </p:nvSpPr>
          <p:spPr bwMode="auto">
            <a:xfrm>
              <a:off x="2" y="4091604"/>
              <a:ext cx="4392654" cy="2763895"/>
            </a:xfrm>
            <a:custGeom>
              <a:avLst/>
              <a:gdLst>
                <a:gd name="connsiteX0" fmla="*/ 734800 w 2671913"/>
                <a:gd name="connsiteY0" fmla="*/ 173 h 1732232"/>
                <a:gd name="connsiteX1" fmla="*/ 1905760 w 2671913"/>
                <a:gd name="connsiteY1" fmla="*/ 927976 h 1732232"/>
                <a:gd name="connsiteX2" fmla="*/ 2658162 w 2671913"/>
                <a:gd name="connsiteY2" fmla="*/ 1723008 h 1732232"/>
                <a:gd name="connsiteX3" fmla="*/ 2671913 w 2671913"/>
                <a:gd name="connsiteY3" fmla="*/ 1732232 h 1732232"/>
                <a:gd name="connsiteX4" fmla="*/ 0 w 2671913"/>
                <a:gd name="connsiteY4" fmla="*/ 1732232 h 1732232"/>
                <a:gd name="connsiteX5" fmla="*/ 0 w 2671913"/>
                <a:gd name="connsiteY5" fmla="*/ 264113 h 1732232"/>
                <a:gd name="connsiteX6" fmla="*/ 26610 w 2671913"/>
                <a:gd name="connsiteY6" fmla="*/ 241096 h 1732232"/>
                <a:gd name="connsiteX7" fmla="*/ 577515 w 2671913"/>
                <a:gd name="connsiteY7" fmla="*/ 10911 h 1732232"/>
                <a:gd name="connsiteX8" fmla="*/ 631334 w 2671913"/>
                <a:gd name="connsiteY8" fmla="*/ 8764 h 1732232"/>
                <a:gd name="connsiteX9" fmla="*/ 734800 w 2671913"/>
                <a:gd name="connsiteY9" fmla="*/ 173 h 173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913" h="1732232">
                  <a:moveTo>
                    <a:pt x="734800" y="173"/>
                  </a:moveTo>
                  <a:cubicBezTo>
                    <a:pt x="933795" y="5005"/>
                    <a:pt x="1395559" y="116148"/>
                    <a:pt x="1905760" y="927976"/>
                  </a:cubicBezTo>
                  <a:cubicBezTo>
                    <a:pt x="1905760" y="927976"/>
                    <a:pt x="2373848" y="1513356"/>
                    <a:pt x="2658162" y="1723008"/>
                  </a:cubicBezTo>
                  <a:lnTo>
                    <a:pt x="2671913" y="1732232"/>
                  </a:lnTo>
                  <a:lnTo>
                    <a:pt x="0" y="1732232"/>
                  </a:lnTo>
                  <a:lnTo>
                    <a:pt x="0" y="264113"/>
                  </a:lnTo>
                  <a:lnTo>
                    <a:pt x="26610" y="241096"/>
                  </a:lnTo>
                  <a:cubicBezTo>
                    <a:pt x="136034" y="152692"/>
                    <a:pt x="328604" y="31046"/>
                    <a:pt x="577515" y="10911"/>
                  </a:cubicBezTo>
                  <a:cubicBezTo>
                    <a:pt x="596890" y="10911"/>
                    <a:pt x="614112" y="8764"/>
                    <a:pt x="631334" y="8764"/>
                  </a:cubicBezTo>
                  <a:cubicBezTo>
                    <a:pt x="631334" y="8764"/>
                    <a:pt x="668469" y="-1438"/>
                    <a:pt x="734800" y="173"/>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任意多边形: 形状 35"/>
            <p:cNvSpPr/>
            <p:nvPr/>
          </p:nvSpPr>
          <p:spPr bwMode="auto">
            <a:xfrm>
              <a:off x="7051580" y="3577031"/>
              <a:ext cx="5151481" cy="3278469"/>
            </a:xfrm>
            <a:custGeom>
              <a:avLst/>
              <a:gdLst>
                <a:gd name="connsiteX0" fmla="*/ 5151481 w 5151481"/>
                <a:gd name="connsiteY0" fmla="*/ 0 h 3443866"/>
                <a:gd name="connsiteX1" fmla="*/ 5151481 w 5151481"/>
                <a:gd name="connsiteY1" fmla="*/ 3443866 h 3443866"/>
                <a:gd name="connsiteX2" fmla="*/ 0 w 5151481"/>
                <a:gd name="connsiteY2" fmla="*/ 3443866 h 3443866"/>
                <a:gd name="connsiteX3" fmla="*/ 68505 w 5151481"/>
                <a:gd name="connsiteY3" fmla="*/ 3409693 h 3443866"/>
                <a:gd name="connsiteX4" fmla="*/ 1134718 w 5151481"/>
                <a:gd name="connsiteY4" fmla="*/ 2657350 h 3443866"/>
                <a:gd name="connsiteX5" fmla="*/ 3724809 w 5151481"/>
                <a:gd name="connsiteY5" fmla="*/ 569349 h 3443866"/>
                <a:gd name="connsiteX6" fmla="*/ 5070913 w 5151481"/>
                <a:gd name="connsiteY6" fmla="*/ 13881 h 3443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1481" h="3443866">
                  <a:moveTo>
                    <a:pt x="5151481" y="0"/>
                  </a:moveTo>
                  <a:lnTo>
                    <a:pt x="5151481" y="3443866"/>
                  </a:lnTo>
                  <a:lnTo>
                    <a:pt x="0" y="3443866"/>
                  </a:lnTo>
                  <a:lnTo>
                    <a:pt x="68505" y="3409693"/>
                  </a:lnTo>
                  <a:cubicBezTo>
                    <a:pt x="336371" y="3270474"/>
                    <a:pt x="763188" y="3017350"/>
                    <a:pt x="1134718" y="2657350"/>
                  </a:cubicBezTo>
                  <a:cubicBezTo>
                    <a:pt x="1134718" y="2657350"/>
                    <a:pt x="2564221" y="1073350"/>
                    <a:pt x="3724809" y="569349"/>
                  </a:cubicBezTo>
                  <a:cubicBezTo>
                    <a:pt x="4450176" y="254350"/>
                    <a:pt x="4766420" y="85600"/>
                    <a:pt x="5070913" y="13881"/>
                  </a:cubicBezTo>
                  <a:close/>
                </a:path>
              </a:pathLst>
            </a:cu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grpSp>
      <p:sp>
        <p:nvSpPr>
          <p:cNvPr id="7" name="矩形 6"/>
          <p:cNvSpPr/>
          <p:nvPr/>
        </p:nvSpPr>
        <p:spPr>
          <a:xfrm>
            <a:off x="851338" y="780394"/>
            <a:ext cx="10489324" cy="5297212"/>
          </a:xfrm>
          <a:prstGeom prst="rect">
            <a:avLst/>
          </a:prstGeom>
          <a:solidFill>
            <a:schemeClr val="bg1"/>
          </a:solidFill>
          <a:ln>
            <a:noFill/>
          </a:ln>
          <a:effectLst>
            <a:outerShdw blurRad="571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grpSp>
        <p:nvGrpSpPr>
          <p:cNvPr id="15" name="组合 14"/>
          <p:cNvGrpSpPr/>
          <p:nvPr/>
        </p:nvGrpSpPr>
        <p:grpSpPr>
          <a:xfrm>
            <a:off x="1752326" y="1860733"/>
            <a:ext cx="9145025" cy="2644396"/>
            <a:chOff x="1833606" y="1860733"/>
            <a:chExt cx="9145025" cy="2644396"/>
          </a:xfrm>
        </p:grpSpPr>
        <p:grpSp>
          <p:nvGrpSpPr>
            <p:cNvPr id="8" name="组合 7"/>
            <p:cNvGrpSpPr/>
            <p:nvPr/>
          </p:nvGrpSpPr>
          <p:grpSpPr>
            <a:xfrm>
              <a:off x="5030798" y="1860733"/>
              <a:ext cx="5947833" cy="2644396"/>
              <a:chOff x="5038210" y="2105561"/>
              <a:chExt cx="5947833" cy="2644396"/>
            </a:xfrm>
          </p:grpSpPr>
          <p:sp>
            <p:nvSpPr>
              <p:cNvPr id="9" name="文本框 8"/>
              <p:cNvSpPr txBox="1"/>
              <p:nvPr/>
            </p:nvSpPr>
            <p:spPr>
              <a:xfrm>
                <a:off x="5058530" y="2105561"/>
                <a:ext cx="2730321" cy="1323439"/>
              </a:xfrm>
              <a:prstGeom prst="rect">
                <a:avLst/>
              </a:prstGeom>
              <a:noFill/>
            </p:spPr>
            <p:txBody>
              <a:bodyPr wrap="square" rtlCol="0">
                <a:spAutoFit/>
              </a:bodyPr>
              <a:lstStyle/>
              <a:p>
                <a:pPr>
                  <a:defRPr/>
                </a:pPr>
                <a:r>
                  <a:rPr lang="en-US" altLang="zh-CN" sz="3200" dirty="0">
                    <a:solidFill>
                      <a:schemeClr val="tx1">
                        <a:lumMod val="75000"/>
                        <a:lumOff val="25000"/>
                      </a:schemeClr>
                    </a:solidFill>
                    <a:latin typeface="Arial"/>
                    <a:ea typeface="微软雅黑"/>
                    <a:sym typeface="Arial"/>
                  </a:rPr>
                  <a:t>PART</a:t>
                </a:r>
                <a:r>
                  <a:rPr lang="en-US" altLang="zh-CN" sz="3200" dirty="0">
                    <a:solidFill>
                      <a:prstClr val="black">
                        <a:lumMod val="85000"/>
                        <a:lumOff val="15000"/>
                      </a:prstClr>
                    </a:solidFill>
                    <a:latin typeface="Arial"/>
                    <a:ea typeface="微软雅黑"/>
                    <a:sym typeface="Arial"/>
                  </a:rPr>
                  <a:t>  </a:t>
                </a:r>
                <a:r>
                  <a:rPr lang="en-US" altLang="zh-CN" sz="8000" dirty="0">
                    <a:solidFill>
                      <a:srgbClr val="595959"/>
                    </a:solidFill>
                    <a:latin typeface="Arial"/>
                    <a:ea typeface="微软雅黑"/>
                    <a:sym typeface="Arial"/>
                  </a:rPr>
                  <a:t>02</a:t>
                </a:r>
                <a:endParaRPr lang="en-US" altLang="zh-CN" sz="4800" dirty="0">
                  <a:solidFill>
                    <a:srgbClr val="595959"/>
                  </a:solidFill>
                  <a:latin typeface="Arial"/>
                  <a:ea typeface="微软雅黑"/>
                  <a:sym typeface="Arial"/>
                </a:endParaRPr>
              </a:p>
            </p:txBody>
          </p:sp>
          <p:grpSp>
            <p:nvGrpSpPr>
              <p:cNvPr id="10" name="组合 9"/>
              <p:cNvGrpSpPr/>
              <p:nvPr/>
            </p:nvGrpSpPr>
            <p:grpSpPr>
              <a:xfrm>
                <a:off x="5038210" y="3348383"/>
                <a:ext cx="5947833" cy="1401574"/>
                <a:chOff x="5038210" y="3348383"/>
                <a:chExt cx="5947833" cy="1401574"/>
              </a:xfrm>
            </p:grpSpPr>
            <p:sp>
              <p:nvSpPr>
                <p:cNvPr id="11" name="矩形 10"/>
                <p:cNvSpPr/>
                <p:nvPr/>
              </p:nvSpPr>
              <p:spPr>
                <a:xfrm>
                  <a:off x="5038210" y="3348383"/>
                  <a:ext cx="5947833" cy="1015663"/>
                </a:xfrm>
                <a:prstGeom prst="rect">
                  <a:avLst/>
                </a:prstGeom>
              </p:spPr>
              <p:txBody>
                <a:bodyPr wrap="square">
                  <a:spAutoFit/>
                </a:bodyPr>
                <a:lstStyle/>
                <a:p>
                  <a:r>
                    <a:rPr lang="zh-CN" altLang="en-US" sz="6000" b="1" dirty="0">
                      <a:solidFill>
                        <a:srgbClr val="595959"/>
                      </a:solidFill>
                      <a:latin typeface="Arial"/>
                      <a:ea typeface="微软雅黑"/>
                      <a:cs typeface="+mn-ea"/>
                      <a:sym typeface="Arial"/>
                    </a:rPr>
                    <a:t>研究方法与过程</a:t>
                  </a:r>
                </a:p>
              </p:txBody>
            </p:sp>
            <p:sp>
              <p:nvSpPr>
                <p:cNvPr id="12" name="文本框 11"/>
                <p:cNvSpPr txBox="1"/>
                <p:nvPr/>
              </p:nvSpPr>
              <p:spPr>
                <a:xfrm>
                  <a:off x="5058530" y="4288292"/>
                  <a:ext cx="5686747" cy="461665"/>
                </a:xfrm>
                <a:prstGeom prst="rect">
                  <a:avLst/>
                </a:prstGeom>
                <a:noFill/>
              </p:spPr>
              <p:txBody>
                <a:bodyPr wrap="square">
                  <a:spAutoFit/>
                </a:bodyPr>
                <a:lstStyle/>
                <a:p>
                  <a:r>
                    <a:rPr lang="en-US" altLang="zh-CN" sz="1200" dirty="0">
                      <a:solidFill>
                        <a:schemeClr val="tx1">
                          <a:lumMod val="50000"/>
                          <a:lumOff val="50000"/>
                        </a:schemeClr>
                      </a:solidFill>
                      <a:latin typeface="Arial"/>
                      <a:ea typeface="微软雅黑"/>
                      <a:sym typeface="Arial"/>
                    </a:rPr>
                    <a:t>For the individual to let him in full swing is also very good also let him have a universal interface and hard today</a:t>
                  </a:r>
                  <a:endParaRPr lang="zh-CN" altLang="en-US" sz="1200" dirty="0">
                    <a:solidFill>
                      <a:schemeClr val="tx1">
                        <a:lumMod val="50000"/>
                        <a:lumOff val="50000"/>
                      </a:schemeClr>
                    </a:solidFill>
                    <a:latin typeface="Arial"/>
                    <a:ea typeface="微软雅黑"/>
                    <a:sym typeface="Arial"/>
                  </a:endParaRPr>
                </a:p>
              </p:txBody>
            </p:sp>
          </p:grpSp>
        </p:grpSp>
        <p:sp>
          <p:nvSpPr>
            <p:cNvPr id="13" name="文本"/>
            <p:cNvSpPr/>
            <p:nvPr/>
          </p:nvSpPr>
          <p:spPr>
            <a:xfrm>
              <a:off x="1833606" y="2137514"/>
              <a:ext cx="2435682" cy="2274898"/>
            </a:xfrm>
            <a:custGeom>
              <a:avLst/>
              <a:gdLst>
                <a:gd name="connsiteX0" fmla="*/ 51971 w 606580"/>
                <a:gd name="connsiteY0" fmla="*/ 327494 h 545047"/>
                <a:gd name="connsiteX1" fmla="*/ 79174 w 606580"/>
                <a:gd name="connsiteY1" fmla="*/ 349922 h 545047"/>
                <a:gd name="connsiteX2" fmla="*/ 79174 w 606580"/>
                <a:gd name="connsiteY2" fmla="*/ 418134 h 545047"/>
                <a:gd name="connsiteX3" fmla="*/ 51971 w 606580"/>
                <a:gd name="connsiteY3" fmla="*/ 440469 h 545047"/>
                <a:gd name="connsiteX4" fmla="*/ 24861 w 606580"/>
                <a:gd name="connsiteY4" fmla="*/ 418134 h 545047"/>
                <a:gd name="connsiteX5" fmla="*/ 24768 w 606580"/>
                <a:gd name="connsiteY5" fmla="*/ 418134 h 545047"/>
                <a:gd name="connsiteX6" fmla="*/ 24861 w 606580"/>
                <a:gd name="connsiteY6" fmla="*/ 349922 h 545047"/>
                <a:gd name="connsiteX7" fmla="*/ 51971 w 606580"/>
                <a:gd name="connsiteY7" fmla="*/ 327494 h 545047"/>
                <a:gd name="connsiteX8" fmla="*/ 116221 w 606580"/>
                <a:gd name="connsiteY8" fmla="*/ 293975 h 545047"/>
                <a:gd name="connsiteX9" fmla="*/ 286240 w 606580"/>
                <a:gd name="connsiteY9" fmla="*/ 394385 h 545047"/>
                <a:gd name="connsiteX10" fmla="*/ 286704 w 606580"/>
                <a:gd name="connsiteY10" fmla="*/ 394663 h 545047"/>
                <a:gd name="connsiteX11" fmla="*/ 287261 w 606580"/>
                <a:gd name="connsiteY11" fmla="*/ 394942 h 545047"/>
                <a:gd name="connsiteX12" fmla="*/ 303325 w 606580"/>
                <a:gd name="connsiteY12" fmla="*/ 398928 h 545047"/>
                <a:gd name="connsiteX13" fmla="*/ 319389 w 606580"/>
                <a:gd name="connsiteY13" fmla="*/ 394942 h 545047"/>
                <a:gd name="connsiteX14" fmla="*/ 319853 w 606580"/>
                <a:gd name="connsiteY14" fmla="*/ 394663 h 545047"/>
                <a:gd name="connsiteX15" fmla="*/ 320410 w 606580"/>
                <a:gd name="connsiteY15" fmla="*/ 394385 h 545047"/>
                <a:gd name="connsiteX16" fmla="*/ 490429 w 606580"/>
                <a:gd name="connsiteY16" fmla="*/ 293975 h 545047"/>
                <a:gd name="connsiteX17" fmla="*/ 490429 w 606580"/>
                <a:gd name="connsiteY17" fmla="*/ 436571 h 545047"/>
                <a:gd name="connsiteX18" fmla="*/ 303325 w 606580"/>
                <a:gd name="connsiteY18" fmla="*/ 545047 h 545047"/>
                <a:gd name="connsiteX19" fmla="*/ 116221 w 606580"/>
                <a:gd name="connsiteY19" fmla="*/ 436571 h 545047"/>
                <a:gd name="connsiteX20" fmla="*/ 39658 w 606580"/>
                <a:gd name="connsiteY20" fmla="*/ 248672 h 545047"/>
                <a:gd name="connsiteX21" fmla="*/ 64426 w 606580"/>
                <a:gd name="connsiteY21" fmla="*/ 263326 h 545047"/>
                <a:gd name="connsiteX22" fmla="*/ 64426 w 606580"/>
                <a:gd name="connsiteY22" fmla="*/ 304136 h 545047"/>
                <a:gd name="connsiteX23" fmla="*/ 51996 w 606580"/>
                <a:gd name="connsiteY23" fmla="*/ 302745 h 545047"/>
                <a:gd name="connsiteX24" fmla="*/ 39658 w 606580"/>
                <a:gd name="connsiteY24" fmla="*/ 304136 h 545047"/>
                <a:gd name="connsiteX25" fmla="*/ 303336 w 606580"/>
                <a:gd name="connsiteY25" fmla="*/ 0 h 545047"/>
                <a:gd name="connsiteX26" fmla="*/ 307793 w 606580"/>
                <a:gd name="connsiteY26" fmla="*/ 1112 h 545047"/>
                <a:gd name="connsiteX27" fmla="*/ 599431 w 606580"/>
                <a:gd name="connsiteY27" fmla="*/ 173885 h 545047"/>
                <a:gd name="connsiteX28" fmla="*/ 606580 w 606580"/>
                <a:gd name="connsiteY28" fmla="*/ 187325 h 545047"/>
                <a:gd name="connsiteX29" fmla="*/ 599431 w 606580"/>
                <a:gd name="connsiteY29" fmla="*/ 200857 h 545047"/>
                <a:gd name="connsiteX30" fmla="*/ 307793 w 606580"/>
                <a:gd name="connsiteY30" fmla="*/ 373167 h 545047"/>
                <a:gd name="connsiteX31" fmla="*/ 303336 w 606580"/>
                <a:gd name="connsiteY31" fmla="*/ 374279 h 545047"/>
                <a:gd name="connsiteX32" fmla="*/ 298787 w 606580"/>
                <a:gd name="connsiteY32" fmla="*/ 373167 h 545047"/>
                <a:gd name="connsiteX33" fmla="*/ 7149 w 606580"/>
                <a:gd name="connsiteY33" fmla="*/ 200857 h 545047"/>
                <a:gd name="connsiteX34" fmla="*/ 0 w 606580"/>
                <a:gd name="connsiteY34" fmla="*/ 187325 h 545047"/>
                <a:gd name="connsiteX35" fmla="*/ 7149 w 606580"/>
                <a:gd name="connsiteY35" fmla="*/ 173885 h 545047"/>
                <a:gd name="connsiteX36" fmla="*/ 298787 w 606580"/>
                <a:gd name="connsiteY36" fmla="*/ 1112 h 545047"/>
                <a:gd name="connsiteX37" fmla="*/ 303336 w 606580"/>
                <a:gd name="connsiteY37" fmla="*/ 0 h 54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580" h="545047">
                  <a:moveTo>
                    <a:pt x="51971" y="327494"/>
                  </a:moveTo>
                  <a:cubicBezTo>
                    <a:pt x="66826" y="327494"/>
                    <a:pt x="78895" y="337503"/>
                    <a:pt x="79174" y="349922"/>
                  </a:cubicBezTo>
                  <a:lnTo>
                    <a:pt x="79174" y="418134"/>
                  </a:lnTo>
                  <a:cubicBezTo>
                    <a:pt x="78803" y="430552"/>
                    <a:pt x="66826" y="440469"/>
                    <a:pt x="51971" y="440469"/>
                  </a:cubicBezTo>
                  <a:cubicBezTo>
                    <a:pt x="37209" y="440469"/>
                    <a:pt x="25139" y="430552"/>
                    <a:pt x="24861" y="418134"/>
                  </a:cubicBezTo>
                  <a:lnTo>
                    <a:pt x="24768" y="418134"/>
                  </a:lnTo>
                  <a:lnTo>
                    <a:pt x="24861" y="349922"/>
                  </a:lnTo>
                  <a:cubicBezTo>
                    <a:pt x="25047" y="337503"/>
                    <a:pt x="37116" y="327494"/>
                    <a:pt x="51971" y="327494"/>
                  </a:cubicBezTo>
                  <a:close/>
                  <a:moveTo>
                    <a:pt x="116221" y="293975"/>
                  </a:moveTo>
                  <a:lnTo>
                    <a:pt x="286240" y="394385"/>
                  </a:lnTo>
                  <a:lnTo>
                    <a:pt x="286704" y="394663"/>
                  </a:lnTo>
                  <a:lnTo>
                    <a:pt x="287261" y="394942"/>
                  </a:lnTo>
                  <a:cubicBezTo>
                    <a:pt x="292182" y="397538"/>
                    <a:pt x="297754" y="398928"/>
                    <a:pt x="303325" y="398928"/>
                  </a:cubicBezTo>
                  <a:cubicBezTo>
                    <a:pt x="308896" y="398928"/>
                    <a:pt x="314468" y="397538"/>
                    <a:pt x="319389" y="394942"/>
                  </a:cubicBezTo>
                  <a:lnTo>
                    <a:pt x="319853" y="394663"/>
                  </a:lnTo>
                  <a:lnTo>
                    <a:pt x="320410" y="394385"/>
                  </a:lnTo>
                  <a:lnTo>
                    <a:pt x="490429" y="293975"/>
                  </a:lnTo>
                  <a:lnTo>
                    <a:pt x="490429" y="436571"/>
                  </a:lnTo>
                  <a:cubicBezTo>
                    <a:pt x="460251" y="500173"/>
                    <a:pt x="387824" y="545047"/>
                    <a:pt x="303325" y="545047"/>
                  </a:cubicBezTo>
                  <a:cubicBezTo>
                    <a:pt x="218734" y="545047"/>
                    <a:pt x="146399" y="500173"/>
                    <a:pt x="116221" y="436571"/>
                  </a:cubicBezTo>
                  <a:close/>
                  <a:moveTo>
                    <a:pt x="39658" y="248672"/>
                  </a:moveTo>
                  <a:lnTo>
                    <a:pt x="64426" y="263326"/>
                  </a:lnTo>
                  <a:lnTo>
                    <a:pt x="64426" y="304136"/>
                  </a:lnTo>
                  <a:cubicBezTo>
                    <a:pt x="60344" y="303209"/>
                    <a:pt x="56263" y="302745"/>
                    <a:pt x="51996" y="302745"/>
                  </a:cubicBezTo>
                  <a:cubicBezTo>
                    <a:pt x="47821" y="302745"/>
                    <a:pt x="43647" y="303209"/>
                    <a:pt x="39658" y="304136"/>
                  </a:cubicBezTo>
                  <a:close/>
                  <a:moveTo>
                    <a:pt x="303336" y="0"/>
                  </a:moveTo>
                  <a:cubicBezTo>
                    <a:pt x="304915" y="0"/>
                    <a:pt x="306493" y="371"/>
                    <a:pt x="307793" y="1112"/>
                  </a:cubicBezTo>
                  <a:lnTo>
                    <a:pt x="599431" y="173885"/>
                  </a:lnTo>
                  <a:cubicBezTo>
                    <a:pt x="603795" y="176851"/>
                    <a:pt x="606580" y="181763"/>
                    <a:pt x="606580" y="187325"/>
                  </a:cubicBezTo>
                  <a:cubicBezTo>
                    <a:pt x="606580" y="192979"/>
                    <a:pt x="603795" y="197891"/>
                    <a:pt x="599431" y="200857"/>
                  </a:cubicBezTo>
                  <a:lnTo>
                    <a:pt x="307793" y="373167"/>
                  </a:lnTo>
                  <a:cubicBezTo>
                    <a:pt x="306493" y="373816"/>
                    <a:pt x="304915" y="374279"/>
                    <a:pt x="303336" y="374279"/>
                  </a:cubicBezTo>
                  <a:cubicBezTo>
                    <a:pt x="301665" y="374279"/>
                    <a:pt x="300180" y="373816"/>
                    <a:pt x="298787" y="373167"/>
                  </a:cubicBezTo>
                  <a:lnTo>
                    <a:pt x="7149" y="200857"/>
                  </a:lnTo>
                  <a:cubicBezTo>
                    <a:pt x="2878" y="197891"/>
                    <a:pt x="0" y="192979"/>
                    <a:pt x="0" y="187325"/>
                  </a:cubicBezTo>
                  <a:cubicBezTo>
                    <a:pt x="0" y="181763"/>
                    <a:pt x="2878" y="176851"/>
                    <a:pt x="7149" y="173885"/>
                  </a:cubicBezTo>
                  <a:lnTo>
                    <a:pt x="298787" y="1112"/>
                  </a:lnTo>
                  <a:cubicBezTo>
                    <a:pt x="300180" y="371"/>
                    <a:pt x="301665" y="0"/>
                    <a:pt x="303336"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研究方法与过程</a:t>
              </a:r>
            </a:p>
          </p:txBody>
        </p:sp>
      </p:grpSp>
      <p:grpSp>
        <p:nvGrpSpPr>
          <p:cNvPr id="3" name="组合 2"/>
          <p:cNvGrpSpPr/>
          <p:nvPr/>
        </p:nvGrpSpPr>
        <p:grpSpPr>
          <a:xfrm>
            <a:off x="690074" y="1748339"/>
            <a:ext cx="10961108" cy="3844932"/>
            <a:chOff x="690074" y="1632930"/>
            <a:chExt cx="10961108" cy="3844932"/>
          </a:xfrm>
        </p:grpSpPr>
        <p:grpSp>
          <p:nvGrpSpPr>
            <p:cNvPr id="41" name="组合 40"/>
            <p:cNvGrpSpPr/>
            <p:nvPr/>
          </p:nvGrpSpPr>
          <p:grpSpPr>
            <a:xfrm>
              <a:off x="4153849" y="1632930"/>
              <a:ext cx="3844932" cy="3844932"/>
              <a:chOff x="6848" y="3081"/>
              <a:chExt cx="5452" cy="5452"/>
            </a:xfrm>
          </p:grpSpPr>
          <p:sp>
            <p:nvSpPr>
              <p:cNvPr id="42" name="椭圆 41"/>
              <p:cNvSpPr/>
              <p:nvPr/>
            </p:nvSpPr>
            <p:spPr>
              <a:xfrm>
                <a:off x="6848" y="4572"/>
                <a:ext cx="5452" cy="2470"/>
              </a:xfrm>
              <a:prstGeom prst="ellipse">
                <a:avLst/>
              </a:prstGeom>
              <a:noFill/>
              <a:ln w="19050" cap="rnd" cmpd="sng" algn="ctr">
                <a:solidFill>
                  <a:schemeClr val="tx1">
                    <a:lumMod val="75000"/>
                    <a:lumOff val="25000"/>
                  </a:schemeClr>
                </a:solidFill>
                <a:prstDash val="sysDot"/>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ea"/>
                  <a:sym typeface="Arial"/>
                </a:endParaRPr>
              </a:p>
            </p:txBody>
          </p:sp>
          <p:sp>
            <p:nvSpPr>
              <p:cNvPr id="43" name="椭圆 42"/>
              <p:cNvSpPr/>
              <p:nvPr/>
            </p:nvSpPr>
            <p:spPr>
              <a:xfrm rot="5400000">
                <a:off x="6842" y="4572"/>
                <a:ext cx="5452" cy="2470"/>
              </a:xfrm>
              <a:prstGeom prst="ellipse">
                <a:avLst/>
              </a:prstGeom>
              <a:noFill/>
              <a:ln w="19050" cap="rnd" cmpd="sng" algn="ctr">
                <a:solidFill>
                  <a:schemeClr val="tx1">
                    <a:lumMod val="75000"/>
                    <a:lumOff val="25000"/>
                  </a:schemeClr>
                </a:solidFill>
                <a:prstDash val="sysDot"/>
                <a:miter lim="800000"/>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ea"/>
                  <a:sym typeface="Arial"/>
                </a:endParaRPr>
              </a:p>
            </p:txBody>
          </p:sp>
          <p:sp>
            <p:nvSpPr>
              <p:cNvPr id="44" name="椭圆 43"/>
              <p:cNvSpPr/>
              <p:nvPr/>
            </p:nvSpPr>
            <p:spPr>
              <a:xfrm>
                <a:off x="7515" y="3762"/>
                <a:ext cx="1883" cy="1883"/>
              </a:xfrm>
              <a:prstGeom prst="ellipse">
                <a:avLst/>
              </a:prstGeom>
              <a:solidFill>
                <a:srgbClr val="595959"/>
              </a:solidFill>
              <a:ln w="12700" cap="flat" cmpd="sng" algn="ctr">
                <a:noFill/>
                <a:prstDash val="solid"/>
                <a:miter lim="800000"/>
              </a:ln>
              <a:effectLst/>
            </p:spPr>
            <p:txBody>
              <a:bodyPr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ea"/>
                  <a:sym typeface="Arial"/>
                </a:endParaRPr>
              </a:p>
            </p:txBody>
          </p:sp>
          <p:sp>
            <p:nvSpPr>
              <p:cNvPr id="45" name="椭圆 44"/>
              <p:cNvSpPr/>
              <p:nvPr/>
            </p:nvSpPr>
            <p:spPr>
              <a:xfrm>
                <a:off x="9838" y="3762"/>
                <a:ext cx="1883" cy="1883"/>
              </a:xfrm>
              <a:prstGeom prst="ellipse">
                <a:avLst/>
              </a:prstGeom>
              <a:solidFill>
                <a:srgbClr val="595959"/>
              </a:solidFill>
              <a:ln w="12700" cap="flat" cmpd="sng" algn="ctr">
                <a:noFill/>
                <a:prstDash val="solid"/>
                <a:miter lim="800000"/>
              </a:ln>
              <a:effectLst/>
            </p:spPr>
            <p:txBody>
              <a:bodyPr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ea"/>
                  <a:sym typeface="Arial"/>
                </a:endParaRPr>
              </a:p>
            </p:txBody>
          </p:sp>
          <p:sp>
            <p:nvSpPr>
              <p:cNvPr id="46" name="椭圆 45"/>
              <p:cNvSpPr/>
              <p:nvPr/>
            </p:nvSpPr>
            <p:spPr>
              <a:xfrm>
                <a:off x="7515" y="6009"/>
                <a:ext cx="1883" cy="1883"/>
              </a:xfrm>
              <a:prstGeom prst="ellipse">
                <a:avLst/>
              </a:prstGeom>
              <a:solidFill>
                <a:srgbClr val="595959"/>
              </a:solidFill>
              <a:ln w="12700" cap="flat" cmpd="sng" algn="ctr">
                <a:noFill/>
                <a:prstDash val="solid"/>
                <a:miter lim="800000"/>
              </a:ln>
              <a:effectLst/>
            </p:spPr>
            <p:txBody>
              <a:bodyPr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ea"/>
                  <a:sym typeface="Arial"/>
                </a:endParaRPr>
              </a:p>
            </p:txBody>
          </p:sp>
          <p:sp>
            <p:nvSpPr>
              <p:cNvPr id="47" name="椭圆 46"/>
              <p:cNvSpPr/>
              <p:nvPr/>
            </p:nvSpPr>
            <p:spPr>
              <a:xfrm>
                <a:off x="9838" y="6007"/>
                <a:ext cx="1883" cy="1883"/>
              </a:xfrm>
              <a:prstGeom prst="ellipse">
                <a:avLst/>
              </a:prstGeom>
              <a:solidFill>
                <a:srgbClr val="595959"/>
              </a:solidFill>
              <a:ln w="12700" cap="flat" cmpd="sng" algn="ctr">
                <a:noFill/>
                <a:prstDash val="solid"/>
                <a:miter lim="800000"/>
              </a:ln>
              <a:effectLst/>
            </p:spPr>
            <p:txBody>
              <a:bodyPr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a:ln>
                    <a:noFill/>
                  </a:ln>
                  <a:solidFill>
                    <a:prstClr val="white"/>
                  </a:solidFill>
                  <a:effectLst/>
                  <a:uLnTx/>
                  <a:uFillTx/>
                  <a:latin typeface="Arial"/>
                  <a:ea typeface="微软雅黑"/>
                  <a:cs typeface="+mn-ea"/>
                  <a:sym typeface="Arial"/>
                </a:endParaRPr>
              </a:p>
            </p:txBody>
          </p:sp>
        </p:grpSp>
        <p:grpSp>
          <p:nvGrpSpPr>
            <p:cNvPr id="2" name="组合 1"/>
            <p:cNvGrpSpPr/>
            <p:nvPr/>
          </p:nvGrpSpPr>
          <p:grpSpPr>
            <a:xfrm>
              <a:off x="690074" y="2292854"/>
              <a:ext cx="10961108" cy="2593884"/>
              <a:chOff x="690074" y="2143973"/>
              <a:chExt cx="10961108" cy="2593884"/>
            </a:xfrm>
          </p:grpSpPr>
          <p:grpSp>
            <p:nvGrpSpPr>
              <p:cNvPr id="72" name="组合 71"/>
              <p:cNvGrpSpPr/>
              <p:nvPr/>
            </p:nvGrpSpPr>
            <p:grpSpPr>
              <a:xfrm>
                <a:off x="8235315" y="2143973"/>
                <a:ext cx="3415867" cy="2593884"/>
                <a:chOff x="8082915" y="2546563"/>
                <a:chExt cx="3415867" cy="2593884"/>
              </a:xfrm>
            </p:grpSpPr>
            <p:grpSp>
              <p:nvGrpSpPr>
                <p:cNvPr id="73" name="组合 72"/>
                <p:cNvGrpSpPr/>
                <p:nvPr/>
              </p:nvGrpSpPr>
              <p:grpSpPr>
                <a:xfrm>
                  <a:off x="8082915" y="2546563"/>
                  <a:ext cx="3415867" cy="925847"/>
                  <a:chOff x="9302115" y="2771433"/>
                  <a:chExt cx="3415867" cy="925847"/>
                </a:xfrm>
              </p:grpSpPr>
              <p:sp>
                <p:nvSpPr>
                  <p:cNvPr id="77" name="文本"/>
                  <p:cNvSpPr txBox="1"/>
                  <p:nvPr/>
                </p:nvSpPr>
                <p:spPr>
                  <a:xfrm>
                    <a:off x="9309424" y="2771433"/>
                    <a:ext cx="1723549"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添加标题内容</a:t>
                    </a:r>
                  </a:p>
                </p:txBody>
              </p:sp>
              <p:sp>
                <p:nvSpPr>
                  <p:cNvPr id="78" name="文本框 77"/>
                  <p:cNvSpPr txBox="1"/>
                  <p:nvPr/>
                </p:nvSpPr>
                <p:spPr>
                  <a:xfrm flipH="1">
                    <a:off x="9302115" y="3083586"/>
                    <a:ext cx="3415867"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a:t>
                    </a:r>
                  </a:p>
                </p:txBody>
              </p:sp>
            </p:grpSp>
            <p:grpSp>
              <p:nvGrpSpPr>
                <p:cNvPr id="74" name="组合 73"/>
                <p:cNvGrpSpPr/>
                <p:nvPr/>
              </p:nvGrpSpPr>
              <p:grpSpPr>
                <a:xfrm>
                  <a:off x="8082915" y="4214600"/>
                  <a:ext cx="3415867" cy="925847"/>
                  <a:chOff x="9302115" y="2771433"/>
                  <a:chExt cx="3415867" cy="925847"/>
                </a:xfrm>
              </p:grpSpPr>
              <p:sp>
                <p:nvSpPr>
                  <p:cNvPr id="75" name="文本"/>
                  <p:cNvSpPr txBox="1"/>
                  <p:nvPr/>
                </p:nvSpPr>
                <p:spPr>
                  <a:xfrm>
                    <a:off x="9309424" y="2771433"/>
                    <a:ext cx="1723549" cy="400110"/>
                  </a:xfrm>
                  <a:prstGeom prst="rect">
                    <a:avLst/>
                  </a:prstGeom>
                  <a:noFill/>
                </p:spPr>
                <p:txBody>
                  <a:bodyPr wrap="none" rtlCol="0">
                    <a:spAutoFit/>
                  </a:bodyPr>
                  <a:lstStyle/>
                  <a:p>
                    <a:r>
                      <a:rPr lang="zh-CN" altLang="en-US" sz="2000" b="1" dirty="0">
                        <a:solidFill>
                          <a:prstClr val="black">
                            <a:lumMod val="75000"/>
                            <a:lumOff val="25000"/>
                          </a:prstClr>
                        </a:solidFill>
                        <a:latin typeface="Arial"/>
                        <a:ea typeface="微软雅黑"/>
                        <a:cs typeface="+mn-ea"/>
                        <a:sym typeface="Arial"/>
                      </a:rPr>
                      <a:t>添加标题内容</a:t>
                    </a:r>
                  </a:p>
                </p:txBody>
              </p:sp>
              <p:sp>
                <p:nvSpPr>
                  <p:cNvPr id="76" name="文本框 75"/>
                  <p:cNvSpPr txBox="1"/>
                  <p:nvPr/>
                </p:nvSpPr>
                <p:spPr>
                  <a:xfrm flipH="1">
                    <a:off x="9302115" y="3083586"/>
                    <a:ext cx="3415867" cy="613694"/>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a:t>
                    </a:r>
                  </a:p>
                </p:txBody>
              </p:sp>
            </p:grpSp>
          </p:grpSp>
          <p:grpSp>
            <p:nvGrpSpPr>
              <p:cNvPr id="79" name="组合 78"/>
              <p:cNvGrpSpPr/>
              <p:nvPr/>
            </p:nvGrpSpPr>
            <p:grpSpPr>
              <a:xfrm flipH="1">
                <a:off x="690074" y="2143973"/>
                <a:ext cx="3415867" cy="2593884"/>
                <a:chOff x="8086331" y="2546563"/>
                <a:chExt cx="3415867" cy="2593884"/>
              </a:xfrm>
            </p:grpSpPr>
            <p:grpSp>
              <p:nvGrpSpPr>
                <p:cNvPr id="80" name="组合 79"/>
                <p:cNvGrpSpPr/>
                <p:nvPr/>
              </p:nvGrpSpPr>
              <p:grpSpPr>
                <a:xfrm>
                  <a:off x="8086331" y="2546563"/>
                  <a:ext cx="3415867" cy="925847"/>
                  <a:chOff x="9305531" y="2771433"/>
                  <a:chExt cx="3415867" cy="925847"/>
                </a:xfrm>
              </p:grpSpPr>
              <p:sp>
                <p:nvSpPr>
                  <p:cNvPr id="84" name="文本"/>
                  <p:cNvSpPr txBox="1"/>
                  <p:nvPr/>
                </p:nvSpPr>
                <p:spPr>
                  <a:xfrm>
                    <a:off x="9309424" y="2771433"/>
                    <a:ext cx="1723549" cy="400110"/>
                  </a:xfrm>
                  <a:prstGeom prst="rect">
                    <a:avLst/>
                  </a:prstGeom>
                  <a:noFill/>
                </p:spPr>
                <p:txBody>
                  <a:bodyPr wrap="none" rtlCol="0">
                    <a:spAutoFit/>
                  </a:bodyPr>
                  <a:lstStyle/>
                  <a:p>
                    <a:pPr algn="r"/>
                    <a:r>
                      <a:rPr lang="zh-CN" altLang="en-US" sz="2000" b="1" dirty="0">
                        <a:solidFill>
                          <a:prstClr val="black">
                            <a:lumMod val="75000"/>
                            <a:lumOff val="25000"/>
                          </a:prstClr>
                        </a:solidFill>
                        <a:latin typeface="Arial"/>
                        <a:ea typeface="微软雅黑"/>
                        <a:cs typeface="+mn-ea"/>
                        <a:sym typeface="Arial"/>
                      </a:rPr>
                      <a:t>添加标题内容</a:t>
                    </a:r>
                  </a:p>
                </p:txBody>
              </p:sp>
              <p:sp>
                <p:nvSpPr>
                  <p:cNvPr id="85" name="文本框 84"/>
                  <p:cNvSpPr txBox="1"/>
                  <p:nvPr/>
                </p:nvSpPr>
                <p:spPr>
                  <a:xfrm flipH="1">
                    <a:off x="9305531" y="3083586"/>
                    <a:ext cx="3415867" cy="613694"/>
                  </a:xfrm>
                  <a:prstGeom prst="rect">
                    <a:avLst/>
                  </a:prstGeom>
                  <a:noFill/>
                </p:spPr>
                <p:txBody>
                  <a:bodyPr wrap="square">
                    <a:spAutoFit/>
                  </a:bodyPr>
                  <a:lstStyle/>
                  <a:p>
                    <a:pPr algn="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a:t>
                    </a:r>
                  </a:p>
                </p:txBody>
              </p:sp>
            </p:grpSp>
            <p:grpSp>
              <p:nvGrpSpPr>
                <p:cNvPr id="81" name="组合 80"/>
                <p:cNvGrpSpPr/>
                <p:nvPr/>
              </p:nvGrpSpPr>
              <p:grpSpPr>
                <a:xfrm>
                  <a:off x="8086331" y="4214600"/>
                  <a:ext cx="3415867" cy="925847"/>
                  <a:chOff x="9305531" y="2771433"/>
                  <a:chExt cx="3415867" cy="925847"/>
                </a:xfrm>
              </p:grpSpPr>
              <p:sp>
                <p:nvSpPr>
                  <p:cNvPr id="82" name="文本"/>
                  <p:cNvSpPr txBox="1"/>
                  <p:nvPr/>
                </p:nvSpPr>
                <p:spPr>
                  <a:xfrm>
                    <a:off x="9309424" y="2771433"/>
                    <a:ext cx="1723549" cy="400110"/>
                  </a:xfrm>
                  <a:prstGeom prst="rect">
                    <a:avLst/>
                  </a:prstGeom>
                  <a:noFill/>
                </p:spPr>
                <p:txBody>
                  <a:bodyPr wrap="none" rtlCol="0">
                    <a:spAutoFit/>
                  </a:bodyPr>
                  <a:lstStyle/>
                  <a:p>
                    <a:pPr algn="r"/>
                    <a:r>
                      <a:rPr lang="zh-CN" altLang="en-US" sz="2000" b="1" dirty="0">
                        <a:solidFill>
                          <a:prstClr val="black">
                            <a:lumMod val="75000"/>
                            <a:lumOff val="25000"/>
                          </a:prstClr>
                        </a:solidFill>
                        <a:latin typeface="Arial"/>
                        <a:ea typeface="微软雅黑"/>
                        <a:cs typeface="+mn-ea"/>
                        <a:sym typeface="Arial"/>
                      </a:rPr>
                      <a:t>添加标题内容</a:t>
                    </a:r>
                  </a:p>
                </p:txBody>
              </p:sp>
              <p:sp>
                <p:nvSpPr>
                  <p:cNvPr id="83" name="文本框 82"/>
                  <p:cNvSpPr txBox="1"/>
                  <p:nvPr/>
                </p:nvSpPr>
                <p:spPr>
                  <a:xfrm flipH="1">
                    <a:off x="9305531" y="3083586"/>
                    <a:ext cx="3415867" cy="613694"/>
                  </a:xfrm>
                  <a:prstGeom prst="rect">
                    <a:avLst/>
                  </a:prstGeom>
                  <a:noFill/>
                </p:spPr>
                <p:txBody>
                  <a:bodyPr wrap="square">
                    <a:spAutoFit/>
                  </a:bodyPr>
                  <a:lstStyle/>
                  <a:p>
                    <a:pPr algn="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在此输入你的文本内容，简洁直抓主题无需输入多在此输入你的文本内容，简洁直多余文本</a:t>
                    </a:r>
                  </a:p>
                </p:txBody>
              </p:sp>
            </p:grpSp>
          </p:grpSp>
        </p:grpSp>
      </p:grpSp>
      <p:sp>
        <p:nvSpPr>
          <p:cNvPr id="28" name="文本"/>
          <p:cNvSpPr/>
          <p:nvPr/>
        </p:nvSpPr>
        <p:spPr>
          <a:xfrm>
            <a:off x="4907752" y="2479849"/>
            <a:ext cx="751842" cy="751640"/>
          </a:xfrm>
          <a:custGeom>
            <a:avLst/>
            <a:gdLst>
              <a:gd name="T0" fmla="*/ 1472 w 7768"/>
              <a:gd name="T1" fmla="*/ 3903 h 7766"/>
              <a:gd name="T2" fmla="*/ 1467 w 7768"/>
              <a:gd name="T3" fmla="*/ 3594 h 7766"/>
              <a:gd name="T4" fmla="*/ 1777 w 7768"/>
              <a:gd name="T5" fmla="*/ 3589 h 7766"/>
              <a:gd name="T6" fmla="*/ 3236 w 7768"/>
              <a:gd name="T7" fmla="*/ 5009 h 7766"/>
              <a:gd name="T8" fmla="*/ 5991 w 7768"/>
              <a:gd name="T9" fmla="*/ 2295 h 7766"/>
              <a:gd name="T10" fmla="*/ 6300 w 7768"/>
              <a:gd name="T11" fmla="*/ 2298 h 7766"/>
              <a:gd name="T12" fmla="*/ 6297 w 7768"/>
              <a:gd name="T13" fmla="*/ 2607 h 7766"/>
              <a:gd name="T14" fmla="*/ 3390 w 7768"/>
              <a:gd name="T15" fmla="*/ 5471 h 7766"/>
              <a:gd name="T16" fmla="*/ 3084 w 7768"/>
              <a:gd name="T17" fmla="*/ 5472 h 7766"/>
              <a:gd name="T18" fmla="*/ 1472 w 7768"/>
              <a:gd name="T19" fmla="*/ 3903 h 7766"/>
              <a:gd name="T20" fmla="*/ 3884 w 7768"/>
              <a:gd name="T21" fmla="*/ 0 h 7766"/>
              <a:gd name="T22" fmla="*/ 6630 w 7768"/>
              <a:gd name="T23" fmla="*/ 1137 h 7766"/>
              <a:gd name="T24" fmla="*/ 7768 w 7768"/>
              <a:gd name="T25" fmla="*/ 3883 h 7766"/>
              <a:gd name="T26" fmla="*/ 6630 w 7768"/>
              <a:gd name="T27" fmla="*/ 6629 h 7766"/>
              <a:gd name="T28" fmla="*/ 3884 w 7768"/>
              <a:gd name="T29" fmla="*/ 7766 h 7766"/>
              <a:gd name="T30" fmla="*/ 1138 w 7768"/>
              <a:gd name="T31" fmla="*/ 6629 h 7766"/>
              <a:gd name="T32" fmla="*/ 0 w 7768"/>
              <a:gd name="T33" fmla="*/ 3883 h 7766"/>
              <a:gd name="T34" fmla="*/ 1138 w 7768"/>
              <a:gd name="T35" fmla="*/ 1137 h 7766"/>
              <a:gd name="T36" fmla="*/ 3884 w 7768"/>
              <a:gd name="T37" fmla="*/ 0 h 7766"/>
              <a:gd name="T38" fmla="*/ 3884 w 7768"/>
              <a:gd name="T39" fmla="*/ 0 h 7766"/>
              <a:gd name="T40" fmla="*/ 3884 w 7768"/>
              <a:gd name="T41" fmla="*/ 0 h 7766"/>
              <a:gd name="T42" fmla="*/ 3884 w 7768"/>
              <a:gd name="T43" fmla="*/ 0 h 7766"/>
              <a:gd name="T44" fmla="*/ 6355 w 7768"/>
              <a:gd name="T45" fmla="*/ 1412 h 7766"/>
              <a:gd name="T46" fmla="*/ 3884 w 7768"/>
              <a:gd name="T47" fmla="*/ 388 h 7766"/>
              <a:gd name="T48" fmla="*/ 1413 w 7768"/>
              <a:gd name="T49" fmla="*/ 1412 h 7766"/>
              <a:gd name="T50" fmla="*/ 389 w 7768"/>
              <a:gd name="T51" fmla="*/ 3883 h 7766"/>
              <a:gd name="T52" fmla="*/ 1413 w 7768"/>
              <a:gd name="T53" fmla="*/ 6354 h 7766"/>
              <a:gd name="T54" fmla="*/ 3884 w 7768"/>
              <a:gd name="T55" fmla="*/ 7378 h 7766"/>
              <a:gd name="T56" fmla="*/ 6355 w 7768"/>
              <a:gd name="T57" fmla="*/ 6354 h 7766"/>
              <a:gd name="T58" fmla="*/ 7379 w 7768"/>
              <a:gd name="T59" fmla="*/ 3883 h 7766"/>
              <a:gd name="T60" fmla="*/ 6355 w 7768"/>
              <a:gd name="T61" fmla="*/ 1412 h 7766"/>
              <a:gd name="T62" fmla="*/ 6355 w 7768"/>
              <a:gd name="T63" fmla="*/ 1412 h 7766"/>
              <a:gd name="T64" fmla="*/ 6355 w 7768"/>
              <a:gd name="T65" fmla="*/ 1412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68" h="7766">
                <a:moveTo>
                  <a:pt x="1472" y="3903"/>
                </a:moveTo>
                <a:cubicBezTo>
                  <a:pt x="1385" y="3819"/>
                  <a:pt x="1383" y="3680"/>
                  <a:pt x="1467" y="3594"/>
                </a:cubicBezTo>
                <a:cubicBezTo>
                  <a:pt x="1552" y="3507"/>
                  <a:pt x="1690" y="3505"/>
                  <a:pt x="1777" y="3589"/>
                </a:cubicBezTo>
                <a:lnTo>
                  <a:pt x="3236" y="5009"/>
                </a:lnTo>
                <a:lnTo>
                  <a:pt x="5991" y="2295"/>
                </a:lnTo>
                <a:cubicBezTo>
                  <a:pt x="6077" y="2211"/>
                  <a:pt x="6215" y="2212"/>
                  <a:pt x="6300" y="2298"/>
                </a:cubicBezTo>
                <a:cubicBezTo>
                  <a:pt x="6384" y="2384"/>
                  <a:pt x="6383" y="2522"/>
                  <a:pt x="6297" y="2607"/>
                </a:cubicBezTo>
                <a:lnTo>
                  <a:pt x="3390" y="5471"/>
                </a:lnTo>
                <a:cubicBezTo>
                  <a:pt x="3306" y="5554"/>
                  <a:pt x="3170" y="5555"/>
                  <a:pt x="3084" y="5472"/>
                </a:cubicBezTo>
                <a:lnTo>
                  <a:pt x="1472" y="3903"/>
                </a:lnTo>
                <a:close/>
                <a:moveTo>
                  <a:pt x="3884" y="0"/>
                </a:moveTo>
                <a:cubicBezTo>
                  <a:pt x="4956" y="0"/>
                  <a:pt x="5927" y="434"/>
                  <a:pt x="6630" y="1137"/>
                </a:cubicBezTo>
                <a:cubicBezTo>
                  <a:pt x="7333" y="1840"/>
                  <a:pt x="7768" y="2811"/>
                  <a:pt x="7768" y="3883"/>
                </a:cubicBezTo>
                <a:cubicBezTo>
                  <a:pt x="7768" y="4955"/>
                  <a:pt x="7333" y="5926"/>
                  <a:pt x="6630" y="6629"/>
                </a:cubicBezTo>
                <a:cubicBezTo>
                  <a:pt x="5927" y="7332"/>
                  <a:pt x="4956" y="7766"/>
                  <a:pt x="3884" y="7766"/>
                </a:cubicBezTo>
                <a:cubicBezTo>
                  <a:pt x="2812" y="7766"/>
                  <a:pt x="1841" y="7332"/>
                  <a:pt x="1138" y="6629"/>
                </a:cubicBezTo>
                <a:cubicBezTo>
                  <a:pt x="435" y="5926"/>
                  <a:pt x="0" y="4955"/>
                  <a:pt x="0" y="3883"/>
                </a:cubicBezTo>
                <a:cubicBezTo>
                  <a:pt x="0" y="2811"/>
                  <a:pt x="435" y="1840"/>
                  <a:pt x="1138" y="1137"/>
                </a:cubicBezTo>
                <a:cubicBezTo>
                  <a:pt x="1841" y="434"/>
                  <a:pt x="2812" y="0"/>
                  <a:pt x="3884" y="0"/>
                </a:cubicBezTo>
                <a:lnTo>
                  <a:pt x="3884" y="0"/>
                </a:lnTo>
                <a:lnTo>
                  <a:pt x="3884" y="0"/>
                </a:lnTo>
                <a:lnTo>
                  <a:pt x="3884" y="0"/>
                </a:lnTo>
                <a:close/>
                <a:moveTo>
                  <a:pt x="6355" y="1412"/>
                </a:moveTo>
                <a:cubicBezTo>
                  <a:pt x="5723" y="779"/>
                  <a:pt x="4849" y="388"/>
                  <a:pt x="3884" y="388"/>
                </a:cubicBezTo>
                <a:cubicBezTo>
                  <a:pt x="2919" y="388"/>
                  <a:pt x="2045" y="779"/>
                  <a:pt x="1413" y="1412"/>
                </a:cubicBezTo>
                <a:cubicBezTo>
                  <a:pt x="780" y="2044"/>
                  <a:pt x="389" y="2918"/>
                  <a:pt x="389" y="3883"/>
                </a:cubicBezTo>
                <a:cubicBezTo>
                  <a:pt x="389" y="4848"/>
                  <a:pt x="780" y="5722"/>
                  <a:pt x="1413" y="6354"/>
                </a:cubicBezTo>
                <a:cubicBezTo>
                  <a:pt x="2045" y="6987"/>
                  <a:pt x="2919" y="7378"/>
                  <a:pt x="3884" y="7378"/>
                </a:cubicBezTo>
                <a:cubicBezTo>
                  <a:pt x="4849" y="7378"/>
                  <a:pt x="5723" y="6987"/>
                  <a:pt x="6355" y="6354"/>
                </a:cubicBezTo>
                <a:cubicBezTo>
                  <a:pt x="6988" y="5722"/>
                  <a:pt x="7379" y="4848"/>
                  <a:pt x="7379" y="3883"/>
                </a:cubicBezTo>
                <a:cubicBezTo>
                  <a:pt x="7379" y="2918"/>
                  <a:pt x="6988" y="2044"/>
                  <a:pt x="6355" y="1412"/>
                </a:cubicBezTo>
                <a:lnTo>
                  <a:pt x="6355" y="1412"/>
                </a:lnTo>
                <a:close/>
                <a:moveTo>
                  <a:pt x="6355" y="1412"/>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29" name="文本"/>
          <p:cNvSpPr/>
          <p:nvPr/>
        </p:nvSpPr>
        <p:spPr>
          <a:xfrm>
            <a:off x="6568229" y="4124497"/>
            <a:ext cx="716489" cy="716290"/>
          </a:xfrm>
          <a:custGeom>
            <a:avLst/>
            <a:gdLst>
              <a:gd name="T0" fmla="*/ 3866 w 7733"/>
              <a:gd name="T1" fmla="*/ 0 h 7733"/>
              <a:gd name="T2" fmla="*/ 5371 w 7733"/>
              <a:gd name="T3" fmla="*/ 304 h 7733"/>
              <a:gd name="T4" fmla="*/ 6600 w 7733"/>
              <a:gd name="T5" fmla="*/ 1132 h 7733"/>
              <a:gd name="T6" fmla="*/ 7429 w 7733"/>
              <a:gd name="T7" fmla="*/ 2361 h 7733"/>
              <a:gd name="T8" fmla="*/ 7733 w 7733"/>
              <a:gd name="T9" fmla="*/ 3866 h 7733"/>
              <a:gd name="T10" fmla="*/ 7429 w 7733"/>
              <a:gd name="T11" fmla="*/ 5371 h 7733"/>
              <a:gd name="T12" fmla="*/ 6600 w 7733"/>
              <a:gd name="T13" fmla="*/ 6600 h 7733"/>
              <a:gd name="T14" fmla="*/ 5371 w 7733"/>
              <a:gd name="T15" fmla="*/ 7429 h 7733"/>
              <a:gd name="T16" fmla="*/ 3866 w 7733"/>
              <a:gd name="T17" fmla="*/ 7733 h 7733"/>
              <a:gd name="T18" fmla="*/ 2361 w 7733"/>
              <a:gd name="T19" fmla="*/ 7429 h 7733"/>
              <a:gd name="T20" fmla="*/ 1132 w 7733"/>
              <a:gd name="T21" fmla="*/ 6600 h 7733"/>
              <a:gd name="T22" fmla="*/ 304 w 7733"/>
              <a:gd name="T23" fmla="*/ 5371 h 7733"/>
              <a:gd name="T24" fmla="*/ 0 w 7733"/>
              <a:gd name="T25" fmla="*/ 3866 h 7733"/>
              <a:gd name="T26" fmla="*/ 304 w 7733"/>
              <a:gd name="T27" fmla="*/ 2361 h 7733"/>
              <a:gd name="T28" fmla="*/ 1132 w 7733"/>
              <a:gd name="T29" fmla="*/ 1132 h 7733"/>
              <a:gd name="T30" fmla="*/ 2361 w 7733"/>
              <a:gd name="T31" fmla="*/ 304 h 7733"/>
              <a:gd name="T32" fmla="*/ 3866 w 7733"/>
              <a:gd name="T33" fmla="*/ 0 h 7733"/>
              <a:gd name="T34" fmla="*/ 3866 w 7733"/>
              <a:gd name="T35" fmla="*/ 7426 h 7733"/>
              <a:gd name="T36" fmla="*/ 6383 w 7733"/>
              <a:gd name="T37" fmla="*/ 6383 h 7733"/>
              <a:gd name="T38" fmla="*/ 7426 w 7733"/>
              <a:gd name="T39" fmla="*/ 3866 h 7733"/>
              <a:gd name="T40" fmla="*/ 6383 w 7733"/>
              <a:gd name="T41" fmla="*/ 1349 h 7733"/>
              <a:gd name="T42" fmla="*/ 3866 w 7733"/>
              <a:gd name="T43" fmla="*/ 307 h 7733"/>
              <a:gd name="T44" fmla="*/ 1349 w 7733"/>
              <a:gd name="T45" fmla="*/ 1349 h 7733"/>
              <a:gd name="T46" fmla="*/ 307 w 7733"/>
              <a:gd name="T47" fmla="*/ 3866 h 7733"/>
              <a:gd name="T48" fmla="*/ 1349 w 7733"/>
              <a:gd name="T49" fmla="*/ 6383 h 7733"/>
              <a:gd name="T50" fmla="*/ 3866 w 7733"/>
              <a:gd name="T51" fmla="*/ 7426 h 7733"/>
              <a:gd name="T52" fmla="*/ 3866 w 7733"/>
              <a:gd name="T53" fmla="*/ 7426 h 7733"/>
              <a:gd name="T54" fmla="*/ 3866 w 7733"/>
              <a:gd name="T55" fmla="*/ 7426 h 7733"/>
              <a:gd name="T56" fmla="*/ 2590 w 7733"/>
              <a:gd name="T57" fmla="*/ 4856 h 7733"/>
              <a:gd name="T58" fmla="*/ 2798 w 7733"/>
              <a:gd name="T59" fmla="*/ 4985 h 7733"/>
              <a:gd name="T60" fmla="*/ 4934 w 7733"/>
              <a:gd name="T61" fmla="*/ 4985 h 7733"/>
              <a:gd name="T62" fmla="*/ 5143 w 7733"/>
              <a:gd name="T63" fmla="*/ 4856 h 7733"/>
              <a:gd name="T64" fmla="*/ 5172 w 7733"/>
              <a:gd name="T65" fmla="*/ 4737 h 7733"/>
              <a:gd name="T66" fmla="*/ 5134 w 7733"/>
              <a:gd name="T67" fmla="*/ 4602 h 7733"/>
              <a:gd name="T68" fmla="*/ 4066 w 7733"/>
              <a:gd name="T69" fmla="*/ 2862 h 7733"/>
              <a:gd name="T70" fmla="*/ 3866 w 7733"/>
              <a:gd name="T71" fmla="*/ 2747 h 7733"/>
              <a:gd name="T72" fmla="*/ 3667 w 7733"/>
              <a:gd name="T73" fmla="*/ 2862 h 7733"/>
              <a:gd name="T74" fmla="*/ 2598 w 7733"/>
              <a:gd name="T75" fmla="*/ 4602 h 7733"/>
              <a:gd name="T76" fmla="*/ 2561 w 7733"/>
              <a:gd name="T77" fmla="*/ 4737 h 7733"/>
              <a:gd name="T78" fmla="*/ 2590 w 7733"/>
              <a:gd name="T79" fmla="*/ 4856 h 7733"/>
              <a:gd name="T80" fmla="*/ 2590 w 7733"/>
              <a:gd name="T81" fmla="*/ 4856 h 7733"/>
              <a:gd name="T82" fmla="*/ 3866 w 7733"/>
              <a:gd name="T83" fmla="*/ 2996 h 7733"/>
              <a:gd name="T84" fmla="*/ 4934 w 7733"/>
              <a:gd name="T85" fmla="*/ 4737 h 7733"/>
              <a:gd name="T86" fmla="*/ 2798 w 7733"/>
              <a:gd name="T87" fmla="*/ 4737 h 7733"/>
              <a:gd name="T88" fmla="*/ 3866 w 7733"/>
              <a:gd name="T89" fmla="*/ 2996 h 7733"/>
              <a:gd name="T90" fmla="*/ 3866 w 7733"/>
              <a:gd name="T91" fmla="*/ 2996 h 7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733" h="7733">
                <a:moveTo>
                  <a:pt x="3866" y="0"/>
                </a:moveTo>
                <a:cubicBezTo>
                  <a:pt x="4388" y="0"/>
                  <a:pt x="4894" y="102"/>
                  <a:pt x="5371" y="304"/>
                </a:cubicBezTo>
                <a:cubicBezTo>
                  <a:pt x="5832" y="498"/>
                  <a:pt x="6245" y="777"/>
                  <a:pt x="6600" y="1132"/>
                </a:cubicBezTo>
                <a:cubicBezTo>
                  <a:pt x="6955" y="1487"/>
                  <a:pt x="7234" y="1901"/>
                  <a:pt x="7429" y="2361"/>
                </a:cubicBezTo>
                <a:cubicBezTo>
                  <a:pt x="7630" y="2838"/>
                  <a:pt x="7733" y="3344"/>
                  <a:pt x="7733" y="3866"/>
                </a:cubicBezTo>
                <a:cubicBezTo>
                  <a:pt x="7733" y="4388"/>
                  <a:pt x="7631" y="4895"/>
                  <a:pt x="7429" y="5371"/>
                </a:cubicBezTo>
                <a:cubicBezTo>
                  <a:pt x="7234" y="5832"/>
                  <a:pt x="6955" y="6245"/>
                  <a:pt x="6600" y="6600"/>
                </a:cubicBezTo>
                <a:cubicBezTo>
                  <a:pt x="6245" y="6956"/>
                  <a:pt x="5832" y="7234"/>
                  <a:pt x="5371" y="7429"/>
                </a:cubicBezTo>
                <a:cubicBezTo>
                  <a:pt x="4894" y="7631"/>
                  <a:pt x="4388" y="7733"/>
                  <a:pt x="3866" y="7733"/>
                </a:cubicBezTo>
                <a:cubicBezTo>
                  <a:pt x="3344" y="7733"/>
                  <a:pt x="2838" y="7631"/>
                  <a:pt x="2361" y="7429"/>
                </a:cubicBezTo>
                <a:cubicBezTo>
                  <a:pt x="1901" y="7234"/>
                  <a:pt x="1487" y="6956"/>
                  <a:pt x="1132" y="6600"/>
                </a:cubicBezTo>
                <a:cubicBezTo>
                  <a:pt x="777" y="6245"/>
                  <a:pt x="498" y="5832"/>
                  <a:pt x="304" y="5371"/>
                </a:cubicBezTo>
                <a:cubicBezTo>
                  <a:pt x="102" y="4895"/>
                  <a:pt x="0" y="4388"/>
                  <a:pt x="0" y="3866"/>
                </a:cubicBezTo>
                <a:cubicBezTo>
                  <a:pt x="0" y="3344"/>
                  <a:pt x="102" y="2838"/>
                  <a:pt x="304" y="2361"/>
                </a:cubicBezTo>
                <a:cubicBezTo>
                  <a:pt x="498" y="1901"/>
                  <a:pt x="777" y="1487"/>
                  <a:pt x="1132" y="1132"/>
                </a:cubicBezTo>
                <a:cubicBezTo>
                  <a:pt x="1487" y="777"/>
                  <a:pt x="1901" y="498"/>
                  <a:pt x="2361" y="304"/>
                </a:cubicBezTo>
                <a:cubicBezTo>
                  <a:pt x="2838" y="102"/>
                  <a:pt x="3344" y="0"/>
                  <a:pt x="3866" y="0"/>
                </a:cubicBezTo>
                <a:close/>
                <a:moveTo>
                  <a:pt x="3866" y="7426"/>
                </a:moveTo>
                <a:cubicBezTo>
                  <a:pt x="4817" y="7426"/>
                  <a:pt x="5711" y="7056"/>
                  <a:pt x="6383" y="6383"/>
                </a:cubicBezTo>
                <a:cubicBezTo>
                  <a:pt x="7055" y="5711"/>
                  <a:pt x="7426" y="4817"/>
                  <a:pt x="7426" y="3866"/>
                </a:cubicBezTo>
                <a:cubicBezTo>
                  <a:pt x="7426" y="2916"/>
                  <a:pt x="7056" y="2022"/>
                  <a:pt x="6383" y="1349"/>
                </a:cubicBezTo>
                <a:cubicBezTo>
                  <a:pt x="5711" y="677"/>
                  <a:pt x="4817" y="307"/>
                  <a:pt x="3866" y="307"/>
                </a:cubicBezTo>
                <a:cubicBezTo>
                  <a:pt x="2915" y="307"/>
                  <a:pt x="2021" y="677"/>
                  <a:pt x="1349" y="1349"/>
                </a:cubicBezTo>
                <a:cubicBezTo>
                  <a:pt x="677" y="2022"/>
                  <a:pt x="307" y="2916"/>
                  <a:pt x="307" y="3866"/>
                </a:cubicBezTo>
                <a:cubicBezTo>
                  <a:pt x="307" y="4817"/>
                  <a:pt x="677" y="5711"/>
                  <a:pt x="1349" y="6383"/>
                </a:cubicBezTo>
                <a:cubicBezTo>
                  <a:pt x="2021" y="7056"/>
                  <a:pt x="2915" y="7426"/>
                  <a:pt x="3866" y="7426"/>
                </a:cubicBezTo>
                <a:lnTo>
                  <a:pt x="3866" y="7426"/>
                </a:lnTo>
                <a:close/>
                <a:moveTo>
                  <a:pt x="3866" y="7426"/>
                </a:moveTo>
                <a:close/>
                <a:moveTo>
                  <a:pt x="2590" y="4856"/>
                </a:moveTo>
                <a:cubicBezTo>
                  <a:pt x="2631" y="4936"/>
                  <a:pt x="2711" y="4985"/>
                  <a:pt x="2798" y="4985"/>
                </a:cubicBezTo>
                <a:lnTo>
                  <a:pt x="4934" y="4985"/>
                </a:lnTo>
                <a:cubicBezTo>
                  <a:pt x="5021" y="4985"/>
                  <a:pt x="5101" y="4936"/>
                  <a:pt x="5143" y="4856"/>
                </a:cubicBezTo>
                <a:cubicBezTo>
                  <a:pt x="5162" y="4819"/>
                  <a:pt x="5172" y="4777"/>
                  <a:pt x="5172" y="4737"/>
                </a:cubicBezTo>
                <a:cubicBezTo>
                  <a:pt x="5172" y="4690"/>
                  <a:pt x="5159" y="4643"/>
                  <a:pt x="5134" y="4602"/>
                </a:cubicBezTo>
                <a:lnTo>
                  <a:pt x="4066" y="2862"/>
                </a:lnTo>
                <a:cubicBezTo>
                  <a:pt x="4022" y="2790"/>
                  <a:pt x="3947" y="2747"/>
                  <a:pt x="3866" y="2747"/>
                </a:cubicBezTo>
                <a:cubicBezTo>
                  <a:pt x="3785" y="2747"/>
                  <a:pt x="3710" y="2790"/>
                  <a:pt x="3667" y="2862"/>
                </a:cubicBezTo>
                <a:lnTo>
                  <a:pt x="2598" y="4602"/>
                </a:lnTo>
                <a:cubicBezTo>
                  <a:pt x="2573" y="4643"/>
                  <a:pt x="2561" y="4690"/>
                  <a:pt x="2561" y="4737"/>
                </a:cubicBezTo>
                <a:cubicBezTo>
                  <a:pt x="2561" y="4778"/>
                  <a:pt x="2570" y="4819"/>
                  <a:pt x="2590" y="4856"/>
                </a:cubicBezTo>
                <a:lnTo>
                  <a:pt x="2590" y="4856"/>
                </a:lnTo>
                <a:close/>
                <a:moveTo>
                  <a:pt x="3866" y="2996"/>
                </a:moveTo>
                <a:lnTo>
                  <a:pt x="4934" y="4737"/>
                </a:lnTo>
                <a:lnTo>
                  <a:pt x="2798" y="4737"/>
                </a:lnTo>
                <a:lnTo>
                  <a:pt x="3866" y="2996"/>
                </a:lnTo>
                <a:close/>
                <a:moveTo>
                  <a:pt x="3866" y="2996"/>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30" name="文本"/>
          <p:cNvSpPr/>
          <p:nvPr/>
        </p:nvSpPr>
        <p:spPr>
          <a:xfrm>
            <a:off x="6601884" y="2531022"/>
            <a:ext cx="649180" cy="649294"/>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
        <p:nvSpPr>
          <p:cNvPr id="31" name="文本"/>
          <p:cNvSpPr/>
          <p:nvPr/>
        </p:nvSpPr>
        <p:spPr>
          <a:xfrm>
            <a:off x="4964587" y="4149179"/>
            <a:ext cx="649180" cy="649294"/>
          </a:xfrm>
          <a:custGeom>
            <a:avLst/>
            <a:gdLst>
              <a:gd name="T0" fmla="*/ 10406 w 11600"/>
              <a:gd name="T1" fmla="*/ 2408 h 11600"/>
              <a:gd name="T2" fmla="*/ 8955 w 11600"/>
              <a:gd name="T3" fmla="*/ 1039 h 11600"/>
              <a:gd name="T4" fmla="*/ 9397 w 11600"/>
              <a:gd name="T5" fmla="*/ 596 h 11600"/>
              <a:gd name="T6" fmla="*/ 10651 w 11600"/>
              <a:gd name="T7" fmla="*/ 580 h 11600"/>
              <a:gd name="T8" fmla="*/ 10831 w 11600"/>
              <a:gd name="T9" fmla="*/ 753 h 11600"/>
              <a:gd name="T10" fmla="*/ 10847 w 11600"/>
              <a:gd name="T11" fmla="*/ 1974 h 11600"/>
              <a:gd name="T12" fmla="*/ 10406 w 11600"/>
              <a:gd name="T13" fmla="*/ 2408 h 11600"/>
              <a:gd name="T14" fmla="*/ 3478 w 11600"/>
              <a:gd name="T15" fmla="*/ 6531 h 11600"/>
              <a:gd name="T16" fmla="*/ 4930 w 11600"/>
              <a:gd name="T17" fmla="*/ 7900 h 11600"/>
              <a:gd name="T18" fmla="*/ 2790 w 11600"/>
              <a:gd name="T19" fmla="*/ 8630 h 11600"/>
              <a:gd name="T20" fmla="*/ 3478 w 11600"/>
              <a:gd name="T21" fmla="*/ 6531 h 11600"/>
              <a:gd name="T22" fmla="*/ 10045 w 11600"/>
              <a:gd name="T23" fmla="*/ 2760 h 11600"/>
              <a:gd name="T24" fmla="*/ 5282 w 11600"/>
              <a:gd name="T25" fmla="*/ 7548 h 11600"/>
              <a:gd name="T26" fmla="*/ 3831 w 11600"/>
              <a:gd name="T27" fmla="*/ 6179 h 11600"/>
              <a:gd name="T28" fmla="*/ 8594 w 11600"/>
              <a:gd name="T29" fmla="*/ 1391 h 11600"/>
              <a:gd name="T30" fmla="*/ 10045 w 11600"/>
              <a:gd name="T31" fmla="*/ 2760 h 11600"/>
              <a:gd name="T32" fmla="*/ 11600 w 11600"/>
              <a:gd name="T33" fmla="*/ 5413 h 11600"/>
              <a:gd name="T34" fmla="*/ 11200 w 11600"/>
              <a:gd name="T35" fmla="*/ 5013 h 11600"/>
              <a:gd name="T36" fmla="*/ 10800 w 11600"/>
              <a:gd name="T37" fmla="*/ 5413 h 11600"/>
              <a:gd name="T38" fmla="*/ 10800 w 11600"/>
              <a:gd name="T39" fmla="*/ 10000 h 11600"/>
              <a:gd name="T40" fmla="*/ 10000 w 11600"/>
              <a:gd name="T41" fmla="*/ 10800 h 11600"/>
              <a:gd name="T42" fmla="*/ 1600 w 11600"/>
              <a:gd name="T43" fmla="*/ 10800 h 11600"/>
              <a:gd name="T44" fmla="*/ 800 w 11600"/>
              <a:gd name="T45" fmla="*/ 10000 h 11600"/>
              <a:gd name="T46" fmla="*/ 800 w 11600"/>
              <a:gd name="T47" fmla="*/ 1600 h 11600"/>
              <a:gd name="T48" fmla="*/ 1600 w 11600"/>
              <a:gd name="T49" fmla="*/ 800 h 11600"/>
              <a:gd name="T50" fmla="*/ 6151 w 11600"/>
              <a:gd name="T51" fmla="*/ 800 h 11600"/>
              <a:gd name="T52" fmla="*/ 6536 w 11600"/>
              <a:gd name="T53" fmla="*/ 400 h 11600"/>
              <a:gd name="T54" fmla="*/ 6151 w 11600"/>
              <a:gd name="T55" fmla="*/ 0 h 11600"/>
              <a:gd name="T56" fmla="*/ 1600 w 11600"/>
              <a:gd name="T57" fmla="*/ 0 h 11600"/>
              <a:gd name="T58" fmla="*/ 0 w 11600"/>
              <a:gd name="T59" fmla="*/ 1600 h 11600"/>
              <a:gd name="T60" fmla="*/ 0 w 11600"/>
              <a:gd name="T61" fmla="*/ 10000 h 11600"/>
              <a:gd name="T62" fmla="*/ 1600 w 11600"/>
              <a:gd name="T63" fmla="*/ 11600 h 11600"/>
              <a:gd name="T64" fmla="*/ 10000 w 11600"/>
              <a:gd name="T65" fmla="*/ 11600 h 11600"/>
              <a:gd name="T66" fmla="*/ 11600 w 11600"/>
              <a:gd name="T67" fmla="*/ 10000 h 11600"/>
              <a:gd name="T68" fmla="*/ 11600 w 11600"/>
              <a:gd name="T69" fmla="*/ 5426 h 11600"/>
              <a:gd name="T70" fmla="*/ 11600 w 11600"/>
              <a:gd name="T71" fmla="*/ 5413 h 1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600" h="11600">
                <a:moveTo>
                  <a:pt x="10406" y="2408"/>
                </a:moveTo>
                <a:lnTo>
                  <a:pt x="8955" y="1039"/>
                </a:lnTo>
                <a:lnTo>
                  <a:pt x="9397" y="596"/>
                </a:lnTo>
                <a:cubicBezTo>
                  <a:pt x="9741" y="253"/>
                  <a:pt x="10299" y="244"/>
                  <a:pt x="10651" y="580"/>
                </a:cubicBezTo>
                <a:lnTo>
                  <a:pt x="10831" y="753"/>
                </a:lnTo>
                <a:cubicBezTo>
                  <a:pt x="11184" y="1080"/>
                  <a:pt x="11192" y="1630"/>
                  <a:pt x="10847" y="1974"/>
                </a:cubicBezTo>
                <a:lnTo>
                  <a:pt x="10406" y="2408"/>
                </a:lnTo>
                <a:close/>
                <a:moveTo>
                  <a:pt x="3478" y="6531"/>
                </a:moveTo>
                <a:lnTo>
                  <a:pt x="4930" y="7900"/>
                </a:lnTo>
                <a:lnTo>
                  <a:pt x="2790" y="8630"/>
                </a:lnTo>
                <a:lnTo>
                  <a:pt x="3478" y="6531"/>
                </a:lnTo>
                <a:close/>
                <a:moveTo>
                  <a:pt x="10045" y="2760"/>
                </a:moveTo>
                <a:lnTo>
                  <a:pt x="5282" y="7548"/>
                </a:lnTo>
                <a:lnTo>
                  <a:pt x="3831" y="6179"/>
                </a:lnTo>
                <a:lnTo>
                  <a:pt x="8594" y="1391"/>
                </a:lnTo>
                <a:lnTo>
                  <a:pt x="10045" y="2760"/>
                </a:lnTo>
                <a:close/>
                <a:moveTo>
                  <a:pt x="11600" y="5413"/>
                </a:moveTo>
                <a:cubicBezTo>
                  <a:pt x="11600" y="5191"/>
                  <a:pt x="11421" y="5013"/>
                  <a:pt x="11200" y="5013"/>
                </a:cubicBezTo>
                <a:cubicBezTo>
                  <a:pt x="10979" y="5013"/>
                  <a:pt x="10800" y="5191"/>
                  <a:pt x="10800" y="5413"/>
                </a:cubicBezTo>
                <a:lnTo>
                  <a:pt x="10800" y="10000"/>
                </a:lnTo>
                <a:cubicBezTo>
                  <a:pt x="10800" y="10441"/>
                  <a:pt x="10441" y="10800"/>
                  <a:pt x="10000" y="10800"/>
                </a:cubicBezTo>
                <a:lnTo>
                  <a:pt x="1600" y="10800"/>
                </a:lnTo>
                <a:cubicBezTo>
                  <a:pt x="1159" y="10800"/>
                  <a:pt x="800" y="10441"/>
                  <a:pt x="800" y="10000"/>
                </a:cubicBezTo>
                <a:lnTo>
                  <a:pt x="800" y="1600"/>
                </a:lnTo>
                <a:cubicBezTo>
                  <a:pt x="800" y="1159"/>
                  <a:pt x="1159" y="800"/>
                  <a:pt x="1600" y="800"/>
                </a:cubicBezTo>
                <a:lnTo>
                  <a:pt x="6151" y="800"/>
                </a:lnTo>
                <a:cubicBezTo>
                  <a:pt x="6365" y="793"/>
                  <a:pt x="6536" y="616"/>
                  <a:pt x="6536" y="400"/>
                </a:cubicBezTo>
                <a:cubicBezTo>
                  <a:pt x="6536" y="184"/>
                  <a:pt x="6365" y="9"/>
                  <a:pt x="6151" y="0"/>
                </a:cubicBezTo>
                <a:lnTo>
                  <a:pt x="1600" y="0"/>
                </a:lnTo>
                <a:cubicBezTo>
                  <a:pt x="717" y="0"/>
                  <a:pt x="0" y="718"/>
                  <a:pt x="0" y="1600"/>
                </a:cubicBezTo>
                <a:lnTo>
                  <a:pt x="0" y="10000"/>
                </a:lnTo>
                <a:cubicBezTo>
                  <a:pt x="0" y="10883"/>
                  <a:pt x="717" y="11600"/>
                  <a:pt x="1600" y="11600"/>
                </a:cubicBezTo>
                <a:lnTo>
                  <a:pt x="10000" y="11600"/>
                </a:lnTo>
                <a:cubicBezTo>
                  <a:pt x="10882" y="11600"/>
                  <a:pt x="11600" y="10883"/>
                  <a:pt x="11600" y="10000"/>
                </a:cubicBezTo>
                <a:lnTo>
                  <a:pt x="11600" y="5426"/>
                </a:lnTo>
                <a:lnTo>
                  <a:pt x="11600" y="5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a:ea typeface="微软雅黑"/>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19636" y="186210"/>
            <a:ext cx="2967768" cy="396324"/>
            <a:chOff x="448096" y="362977"/>
            <a:chExt cx="2967768" cy="396324"/>
          </a:xfrm>
        </p:grpSpPr>
        <p:sp>
          <p:nvSpPr>
            <p:cNvPr id="9" name="任意多边形: 形状 47"/>
            <p:cNvSpPr/>
            <p:nvPr/>
          </p:nvSpPr>
          <p:spPr>
            <a:xfrm rot="19598233" flipH="1">
              <a:off x="448096" y="362977"/>
              <a:ext cx="393918" cy="396324"/>
            </a:xfrm>
            <a:custGeom>
              <a:avLst/>
              <a:gdLst>
                <a:gd name="connsiteX0" fmla="*/ 447971 w 1442460"/>
                <a:gd name="connsiteY0" fmla="*/ 1397101 h 1451272"/>
                <a:gd name="connsiteX1" fmla="*/ 994490 w 1442460"/>
                <a:gd name="connsiteY1" fmla="*/ 1397101 h 1451272"/>
                <a:gd name="connsiteX2" fmla="*/ 867471 w 1442460"/>
                <a:gd name="connsiteY2" fmla="*/ 1436530 h 1451272"/>
                <a:gd name="connsiteX3" fmla="*/ 721230 w 1442460"/>
                <a:gd name="connsiteY3" fmla="*/ 1451272 h 1451272"/>
                <a:gd name="connsiteX4" fmla="*/ 574989 w 1442460"/>
                <a:gd name="connsiteY4" fmla="*/ 1436530 h 1451272"/>
                <a:gd name="connsiteX5" fmla="*/ 209854 w 1442460"/>
                <a:gd name="connsiteY5" fmla="*/ 1240162 h 1451272"/>
                <a:gd name="connsiteX6" fmla="*/ 1232607 w 1442460"/>
                <a:gd name="connsiteY6" fmla="*/ 1240162 h 1451272"/>
                <a:gd name="connsiteX7" fmla="*/ 1166640 w 1442460"/>
                <a:gd name="connsiteY7" fmla="*/ 1294590 h 1451272"/>
                <a:gd name="connsiteX8" fmla="*/ 275821 w 1442460"/>
                <a:gd name="connsiteY8" fmla="*/ 1294590 h 1451272"/>
                <a:gd name="connsiteX9" fmla="*/ 93401 w 1442460"/>
                <a:gd name="connsiteY9" fmla="*/ 1083223 h 1451272"/>
                <a:gd name="connsiteX10" fmla="*/ 1349059 w 1442460"/>
                <a:gd name="connsiteY10" fmla="*/ 1083223 h 1451272"/>
                <a:gd name="connsiteX11" fmla="*/ 1322939 w 1442460"/>
                <a:gd name="connsiteY11" fmla="*/ 1131346 h 1451272"/>
                <a:gd name="connsiteX12" fmla="*/ 1317737 w 1442460"/>
                <a:gd name="connsiteY12" fmla="*/ 1137651 h 1451272"/>
                <a:gd name="connsiteX13" fmla="*/ 124723 w 1442460"/>
                <a:gd name="connsiteY13" fmla="*/ 1137651 h 1451272"/>
                <a:gd name="connsiteX14" fmla="*/ 119521 w 1442460"/>
                <a:gd name="connsiteY14" fmla="*/ 1131346 h 1451272"/>
                <a:gd name="connsiteX15" fmla="*/ 27225 w 1442460"/>
                <a:gd name="connsiteY15" fmla="*/ 926284 h 1451272"/>
                <a:gd name="connsiteX16" fmla="*/ 1415235 w 1442460"/>
                <a:gd name="connsiteY16" fmla="*/ 926284 h 1451272"/>
                <a:gd name="connsiteX17" fmla="*/ 1398340 w 1442460"/>
                <a:gd name="connsiteY17" fmla="*/ 980712 h 1451272"/>
                <a:gd name="connsiteX18" fmla="*/ 44121 w 1442460"/>
                <a:gd name="connsiteY18" fmla="*/ 980712 h 1451272"/>
                <a:gd name="connsiteX19" fmla="*/ 0 w 1442460"/>
                <a:gd name="connsiteY19" fmla="*/ 769345 h 1451272"/>
                <a:gd name="connsiteX20" fmla="*/ 1442460 w 1442460"/>
                <a:gd name="connsiteY20" fmla="*/ 769345 h 1451272"/>
                <a:gd name="connsiteX21" fmla="*/ 1436973 w 1442460"/>
                <a:gd name="connsiteY21" fmla="*/ 823773 h 1451272"/>
                <a:gd name="connsiteX22" fmla="*/ 5487 w 1442460"/>
                <a:gd name="connsiteY22" fmla="*/ 823773 h 1451272"/>
                <a:gd name="connsiteX23" fmla="*/ 7009 w 1442460"/>
                <a:gd name="connsiteY23" fmla="*/ 612406 h 1451272"/>
                <a:gd name="connsiteX24" fmla="*/ 1435452 w 1442460"/>
                <a:gd name="connsiteY24" fmla="*/ 612406 h 1451272"/>
                <a:gd name="connsiteX25" fmla="*/ 1440939 w 1442460"/>
                <a:gd name="connsiteY25" fmla="*/ 666834 h 1451272"/>
                <a:gd name="connsiteX26" fmla="*/ 1522 w 1442460"/>
                <a:gd name="connsiteY26" fmla="*/ 666834 h 1451272"/>
                <a:gd name="connsiteX27" fmla="*/ 48806 w 1442460"/>
                <a:gd name="connsiteY27" fmla="*/ 455467 h 1451272"/>
                <a:gd name="connsiteX28" fmla="*/ 1393655 w 1442460"/>
                <a:gd name="connsiteY28" fmla="*/ 455467 h 1451272"/>
                <a:gd name="connsiteX29" fmla="*/ 1410550 w 1442460"/>
                <a:gd name="connsiteY29" fmla="*/ 509895 h 1451272"/>
                <a:gd name="connsiteX30" fmla="*/ 31911 w 1442460"/>
                <a:gd name="connsiteY30" fmla="*/ 509895 h 1451272"/>
                <a:gd name="connsiteX31" fmla="*/ 137176 w 1442460"/>
                <a:gd name="connsiteY31" fmla="*/ 298528 h 1451272"/>
                <a:gd name="connsiteX32" fmla="*/ 1305284 w 1442460"/>
                <a:gd name="connsiteY32" fmla="*/ 298528 h 1451272"/>
                <a:gd name="connsiteX33" fmla="*/ 1322939 w 1442460"/>
                <a:gd name="connsiteY33" fmla="*/ 319926 h 1451272"/>
                <a:gd name="connsiteX34" fmla="*/ 1340867 w 1442460"/>
                <a:gd name="connsiteY34" fmla="*/ 352956 h 1451272"/>
                <a:gd name="connsiteX35" fmla="*/ 101593 w 1442460"/>
                <a:gd name="connsiteY35" fmla="*/ 352956 h 1451272"/>
                <a:gd name="connsiteX36" fmla="*/ 119521 w 1442460"/>
                <a:gd name="connsiteY36" fmla="*/ 319926 h 1451272"/>
                <a:gd name="connsiteX37" fmla="*/ 294114 w 1442460"/>
                <a:gd name="connsiteY37" fmla="*/ 141589 h 1451272"/>
                <a:gd name="connsiteX38" fmla="*/ 1148347 w 1442460"/>
                <a:gd name="connsiteY38" fmla="*/ 141589 h 1451272"/>
                <a:gd name="connsiteX39" fmla="*/ 1214314 w 1442460"/>
                <a:gd name="connsiteY39" fmla="*/ 196017 h 1451272"/>
                <a:gd name="connsiteX40" fmla="*/ 228147 w 1442460"/>
                <a:gd name="connsiteY40" fmla="*/ 196017 h 1451272"/>
                <a:gd name="connsiteX41" fmla="*/ 721230 w 1442460"/>
                <a:gd name="connsiteY41" fmla="*/ 0 h 1451272"/>
                <a:gd name="connsiteX42" fmla="*/ 867471 w 1442460"/>
                <a:gd name="connsiteY42" fmla="*/ 14742 h 1451272"/>
                <a:gd name="connsiteX43" fmla="*/ 945868 w 1442460"/>
                <a:gd name="connsiteY43" fmla="*/ 39078 h 1451272"/>
                <a:gd name="connsiteX44" fmla="*/ 496593 w 1442460"/>
                <a:gd name="connsiteY44" fmla="*/ 39078 h 1451272"/>
                <a:gd name="connsiteX45" fmla="*/ 574989 w 1442460"/>
                <a:gd name="connsiteY45" fmla="*/ 14742 h 1451272"/>
                <a:gd name="connsiteX46" fmla="*/ 721230 w 1442460"/>
                <a:gd name="connsiteY46" fmla="*/ 0 h 14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442460" h="1451272">
                  <a:moveTo>
                    <a:pt x="447971" y="1397101"/>
                  </a:moveTo>
                  <a:lnTo>
                    <a:pt x="994490" y="1397101"/>
                  </a:lnTo>
                  <a:lnTo>
                    <a:pt x="867471" y="1436530"/>
                  </a:lnTo>
                  <a:cubicBezTo>
                    <a:pt x="820234" y="1446196"/>
                    <a:pt x="771325" y="1451272"/>
                    <a:pt x="721230" y="1451272"/>
                  </a:cubicBezTo>
                  <a:cubicBezTo>
                    <a:pt x="671136" y="1451272"/>
                    <a:pt x="622226" y="1446196"/>
                    <a:pt x="574989" y="1436530"/>
                  </a:cubicBezTo>
                  <a:close/>
                  <a:moveTo>
                    <a:pt x="209854" y="1240162"/>
                  </a:moveTo>
                  <a:lnTo>
                    <a:pt x="1232607" y="1240162"/>
                  </a:lnTo>
                  <a:lnTo>
                    <a:pt x="1166640" y="1294590"/>
                  </a:lnTo>
                  <a:lnTo>
                    <a:pt x="275821" y="1294590"/>
                  </a:lnTo>
                  <a:close/>
                  <a:moveTo>
                    <a:pt x="93401" y="1083223"/>
                  </a:moveTo>
                  <a:lnTo>
                    <a:pt x="1349059" y="1083223"/>
                  </a:lnTo>
                  <a:lnTo>
                    <a:pt x="1322939" y="1131346"/>
                  </a:lnTo>
                  <a:lnTo>
                    <a:pt x="1317737" y="1137651"/>
                  </a:lnTo>
                  <a:lnTo>
                    <a:pt x="124723" y="1137651"/>
                  </a:lnTo>
                  <a:lnTo>
                    <a:pt x="119521" y="1131346"/>
                  </a:lnTo>
                  <a:close/>
                  <a:moveTo>
                    <a:pt x="27225" y="926284"/>
                  </a:moveTo>
                  <a:lnTo>
                    <a:pt x="1415235" y="926284"/>
                  </a:lnTo>
                  <a:lnTo>
                    <a:pt x="1398340" y="980712"/>
                  </a:lnTo>
                  <a:lnTo>
                    <a:pt x="44121" y="980712"/>
                  </a:lnTo>
                  <a:close/>
                  <a:moveTo>
                    <a:pt x="0" y="769345"/>
                  </a:moveTo>
                  <a:lnTo>
                    <a:pt x="1442460" y="769345"/>
                  </a:lnTo>
                  <a:lnTo>
                    <a:pt x="1436973" y="823773"/>
                  </a:lnTo>
                  <a:lnTo>
                    <a:pt x="5487" y="823773"/>
                  </a:lnTo>
                  <a:close/>
                  <a:moveTo>
                    <a:pt x="7009" y="612406"/>
                  </a:moveTo>
                  <a:lnTo>
                    <a:pt x="1435452" y="612406"/>
                  </a:lnTo>
                  <a:lnTo>
                    <a:pt x="1440939" y="666834"/>
                  </a:lnTo>
                  <a:lnTo>
                    <a:pt x="1522" y="666834"/>
                  </a:lnTo>
                  <a:close/>
                  <a:moveTo>
                    <a:pt x="48806" y="455467"/>
                  </a:moveTo>
                  <a:lnTo>
                    <a:pt x="1393655" y="455467"/>
                  </a:lnTo>
                  <a:lnTo>
                    <a:pt x="1410550" y="509895"/>
                  </a:lnTo>
                  <a:lnTo>
                    <a:pt x="31911" y="509895"/>
                  </a:lnTo>
                  <a:close/>
                  <a:moveTo>
                    <a:pt x="137176" y="298528"/>
                  </a:moveTo>
                  <a:lnTo>
                    <a:pt x="1305284" y="298528"/>
                  </a:lnTo>
                  <a:lnTo>
                    <a:pt x="1322939" y="319926"/>
                  </a:lnTo>
                  <a:lnTo>
                    <a:pt x="1340867" y="352956"/>
                  </a:lnTo>
                  <a:lnTo>
                    <a:pt x="101593" y="352956"/>
                  </a:lnTo>
                  <a:lnTo>
                    <a:pt x="119521" y="319926"/>
                  </a:lnTo>
                  <a:close/>
                  <a:moveTo>
                    <a:pt x="294114" y="141589"/>
                  </a:moveTo>
                  <a:lnTo>
                    <a:pt x="1148347" y="141589"/>
                  </a:lnTo>
                  <a:lnTo>
                    <a:pt x="1214314" y="196017"/>
                  </a:lnTo>
                  <a:lnTo>
                    <a:pt x="228147" y="196017"/>
                  </a:lnTo>
                  <a:close/>
                  <a:moveTo>
                    <a:pt x="721230" y="0"/>
                  </a:moveTo>
                  <a:cubicBezTo>
                    <a:pt x="771325" y="0"/>
                    <a:pt x="820234" y="5076"/>
                    <a:pt x="867471" y="14742"/>
                  </a:cubicBezTo>
                  <a:lnTo>
                    <a:pt x="945868" y="39078"/>
                  </a:lnTo>
                  <a:lnTo>
                    <a:pt x="496593" y="39078"/>
                  </a:lnTo>
                  <a:lnTo>
                    <a:pt x="574989" y="14742"/>
                  </a:lnTo>
                  <a:cubicBezTo>
                    <a:pt x="622226" y="5076"/>
                    <a:pt x="671136" y="0"/>
                    <a:pt x="721230" y="0"/>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a:ea typeface="微软雅黑"/>
                <a:sym typeface="Arial"/>
              </a:endParaRPr>
            </a:p>
          </p:txBody>
        </p:sp>
        <p:sp>
          <p:nvSpPr>
            <p:cNvPr id="10" name="文本"/>
            <p:cNvSpPr>
              <a:spLocks noChangeArrowheads="1"/>
            </p:cNvSpPr>
            <p:nvPr/>
          </p:nvSpPr>
          <p:spPr bwMode="auto">
            <a:xfrm>
              <a:off x="1019005" y="376473"/>
              <a:ext cx="23968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spcBef>
                  <a:spcPct val="0"/>
                </a:spcBef>
              </a:pPr>
              <a:r>
                <a:rPr lang="zh-CN" altLang="en-US" sz="2400" b="1" kern="0" dirty="0">
                  <a:solidFill>
                    <a:srgbClr val="595959"/>
                  </a:solidFill>
                  <a:latin typeface="Arial"/>
                  <a:ea typeface="微软雅黑"/>
                  <a:sym typeface="Arial"/>
                </a:rPr>
                <a:t>研究方法与过程</a:t>
              </a:r>
            </a:p>
          </p:txBody>
        </p:sp>
      </p:grpSp>
      <p:grpSp>
        <p:nvGrpSpPr>
          <p:cNvPr id="3" name="组合 2"/>
          <p:cNvGrpSpPr/>
          <p:nvPr/>
        </p:nvGrpSpPr>
        <p:grpSpPr>
          <a:xfrm>
            <a:off x="634365" y="2052319"/>
            <a:ext cx="10878820" cy="3101983"/>
            <a:chOff x="634365" y="2087830"/>
            <a:chExt cx="10878820" cy="3101983"/>
          </a:xfrm>
        </p:grpSpPr>
        <p:cxnSp>
          <p:nvCxnSpPr>
            <p:cNvPr id="24" name="直接连接符 23"/>
            <p:cNvCxnSpPr/>
            <p:nvPr/>
          </p:nvCxnSpPr>
          <p:spPr>
            <a:xfrm>
              <a:off x="682839" y="5134871"/>
              <a:ext cx="10774763" cy="0"/>
            </a:xfrm>
            <a:prstGeom prst="line">
              <a:avLst/>
            </a:prstGeom>
            <a:solidFill>
              <a:srgbClr val="2F3542"/>
            </a:solidFill>
            <a:ln>
              <a:solidFill>
                <a:srgbClr val="2F354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8" name="菱形 27"/>
            <p:cNvSpPr/>
            <p:nvPr/>
          </p:nvSpPr>
          <p:spPr>
            <a:xfrm>
              <a:off x="11403311" y="5079928"/>
              <a:ext cx="109874" cy="109885"/>
            </a:xfrm>
            <a:prstGeom prst="diamond">
              <a:avLst/>
            </a:prstGeom>
            <a:solidFill>
              <a:srgbClr val="2F3542"/>
            </a:solidFill>
            <a:ln>
              <a:solidFill>
                <a:srgbClr val="2F35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29" name="菱形 28"/>
            <p:cNvSpPr/>
            <p:nvPr/>
          </p:nvSpPr>
          <p:spPr>
            <a:xfrm>
              <a:off x="634365" y="5079928"/>
              <a:ext cx="109874" cy="109885"/>
            </a:xfrm>
            <a:prstGeom prst="diamond">
              <a:avLst/>
            </a:prstGeom>
            <a:solidFill>
              <a:srgbClr val="2F3542"/>
            </a:solidFill>
            <a:ln>
              <a:solidFill>
                <a:srgbClr val="2F35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44" name="矩形 43"/>
            <p:cNvSpPr/>
            <p:nvPr/>
          </p:nvSpPr>
          <p:spPr>
            <a:xfrm>
              <a:off x="789481" y="2087830"/>
              <a:ext cx="2593673" cy="279042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45" name="矩形 44"/>
            <p:cNvSpPr/>
            <p:nvPr/>
          </p:nvSpPr>
          <p:spPr>
            <a:xfrm>
              <a:off x="901294" y="2718052"/>
              <a:ext cx="2370047" cy="2047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40" name="矩形 39"/>
            <p:cNvSpPr/>
            <p:nvPr/>
          </p:nvSpPr>
          <p:spPr>
            <a:xfrm>
              <a:off x="4770152" y="2102050"/>
              <a:ext cx="2593673" cy="279042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41" name="矩形 40"/>
            <p:cNvSpPr/>
            <p:nvPr/>
          </p:nvSpPr>
          <p:spPr>
            <a:xfrm>
              <a:off x="4881965" y="2732272"/>
              <a:ext cx="2370047" cy="2047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36" name="矩形 35"/>
            <p:cNvSpPr/>
            <p:nvPr/>
          </p:nvSpPr>
          <p:spPr>
            <a:xfrm>
              <a:off x="8808992" y="2087830"/>
              <a:ext cx="2593673" cy="2790427"/>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Arial"/>
                  <a:ea typeface="微软雅黑"/>
                  <a:sym typeface="Arial"/>
                </a:rPr>
                <a:t>\</a:t>
              </a:r>
              <a:endParaRPr lang="zh-CN" altLang="en-US" dirty="0">
                <a:solidFill>
                  <a:schemeClr val="tx1">
                    <a:lumMod val="75000"/>
                    <a:lumOff val="25000"/>
                  </a:schemeClr>
                </a:solidFill>
                <a:latin typeface="Arial"/>
                <a:ea typeface="微软雅黑"/>
                <a:sym typeface="Arial"/>
              </a:endParaRPr>
            </a:p>
          </p:txBody>
        </p:sp>
        <p:sp>
          <p:nvSpPr>
            <p:cNvPr id="37" name="矩形 36"/>
            <p:cNvSpPr/>
            <p:nvPr/>
          </p:nvSpPr>
          <p:spPr>
            <a:xfrm>
              <a:off x="8920805" y="2718052"/>
              <a:ext cx="2370047" cy="2047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30" name="文本框 29"/>
            <p:cNvSpPr txBox="1"/>
            <p:nvPr/>
          </p:nvSpPr>
          <p:spPr>
            <a:xfrm>
              <a:off x="1182442" y="2118210"/>
              <a:ext cx="1778666" cy="522276"/>
            </a:xfrm>
            <a:prstGeom prst="rect">
              <a:avLst/>
            </a:prstGeom>
            <a:noFill/>
          </p:spPr>
          <p:txBody>
            <a:bodyPr wrap="square" rtlCol="0">
              <a:spAutoFit/>
            </a:bodyPr>
            <a:lstStyle/>
            <a:p>
              <a:pPr algn="ctr"/>
              <a:r>
                <a:rPr lang="zh-CN" altLang="en-US" sz="2800" b="1" dirty="0">
                  <a:solidFill>
                    <a:schemeClr val="bg1"/>
                  </a:solidFill>
                  <a:effectLst/>
                  <a:latin typeface="Arial"/>
                  <a:ea typeface="微软雅黑"/>
                  <a:cs typeface="汉仪中简黑简" panose="00020600040101010101" charset="-122"/>
                  <a:sym typeface="Arial"/>
                </a:rPr>
                <a:t>关键词</a:t>
              </a:r>
            </a:p>
          </p:txBody>
        </p:sp>
        <p:sp>
          <p:nvSpPr>
            <p:cNvPr id="31" name="文本框 30"/>
            <p:cNvSpPr txBox="1"/>
            <p:nvPr/>
          </p:nvSpPr>
          <p:spPr>
            <a:xfrm>
              <a:off x="5192844" y="2118210"/>
              <a:ext cx="1778666" cy="522276"/>
            </a:xfrm>
            <a:prstGeom prst="rect">
              <a:avLst/>
            </a:prstGeom>
            <a:noFill/>
          </p:spPr>
          <p:txBody>
            <a:bodyPr wrap="square" rtlCol="0">
              <a:spAutoFit/>
            </a:bodyPr>
            <a:lstStyle/>
            <a:p>
              <a:pPr algn="ctr"/>
              <a:r>
                <a:rPr lang="zh-CN" altLang="en-US" sz="2800" b="1" dirty="0">
                  <a:solidFill>
                    <a:schemeClr val="bg1"/>
                  </a:solidFill>
                  <a:effectLst/>
                  <a:latin typeface="Arial"/>
                  <a:ea typeface="微软雅黑"/>
                  <a:cs typeface="汉仪中简黑简" panose="00020600040101010101" charset="-122"/>
                  <a:sym typeface="Arial"/>
                </a:rPr>
                <a:t>关键词</a:t>
              </a:r>
            </a:p>
          </p:txBody>
        </p:sp>
        <p:sp>
          <p:nvSpPr>
            <p:cNvPr id="32" name="文本框 31"/>
            <p:cNvSpPr txBox="1"/>
            <p:nvPr/>
          </p:nvSpPr>
          <p:spPr>
            <a:xfrm>
              <a:off x="9203245" y="2118210"/>
              <a:ext cx="1778666" cy="522276"/>
            </a:xfrm>
            <a:prstGeom prst="rect">
              <a:avLst/>
            </a:prstGeom>
            <a:noFill/>
          </p:spPr>
          <p:txBody>
            <a:bodyPr wrap="square" rtlCol="0">
              <a:spAutoFit/>
            </a:bodyPr>
            <a:lstStyle/>
            <a:p>
              <a:pPr algn="ctr"/>
              <a:r>
                <a:rPr lang="zh-CN" altLang="en-US" sz="2800" b="1" dirty="0">
                  <a:solidFill>
                    <a:schemeClr val="bg1"/>
                  </a:solidFill>
                  <a:effectLst/>
                  <a:latin typeface="Arial"/>
                  <a:ea typeface="微软雅黑"/>
                  <a:cs typeface="汉仪中简黑简" panose="00020600040101010101" charset="-122"/>
                  <a:sym typeface="Arial"/>
                </a:rPr>
                <a:t>关键词</a:t>
              </a:r>
            </a:p>
          </p:txBody>
        </p:sp>
        <p:sp>
          <p:nvSpPr>
            <p:cNvPr id="48" name="文本框 47"/>
            <p:cNvSpPr txBox="1"/>
            <p:nvPr/>
          </p:nvSpPr>
          <p:spPr>
            <a:xfrm flipH="1">
              <a:off x="965208" y="3011803"/>
              <a:ext cx="2184050" cy="1477328"/>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在此输入你的文本内容，简洁直抓主题无需输入多在此输入你的文本内容直在此输入你的文本内容，简无需输入多在此输入你的文本内容直</a:t>
              </a:r>
            </a:p>
          </p:txBody>
        </p:sp>
        <p:sp>
          <p:nvSpPr>
            <p:cNvPr id="49" name="文本框 48"/>
            <p:cNvSpPr txBox="1"/>
            <p:nvPr/>
          </p:nvSpPr>
          <p:spPr>
            <a:xfrm flipH="1">
              <a:off x="5004048" y="3011803"/>
              <a:ext cx="2184050" cy="1477328"/>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在此输入你的文本内容，简洁直抓主题无需输入多在此输入你的文本内容直在此输入你的文本内容，简无需输入多在此输入你的文本内容直</a:t>
              </a:r>
            </a:p>
          </p:txBody>
        </p:sp>
        <p:sp>
          <p:nvSpPr>
            <p:cNvPr id="50" name="文本框 49"/>
            <p:cNvSpPr txBox="1"/>
            <p:nvPr/>
          </p:nvSpPr>
          <p:spPr>
            <a:xfrm flipH="1">
              <a:off x="8978579" y="3011803"/>
              <a:ext cx="2184050" cy="1477328"/>
            </a:xfrm>
            <a:prstGeom prst="rect">
              <a:avLst/>
            </a:prstGeom>
            <a:noFill/>
          </p:spPr>
          <p:txBody>
            <a:bodyPr wrap="square">
              <a:spAutoFit/>
            </a:bodyPr>
            <a:lstStyle/>
            <a:p>
              <a:pPr algn="ctr">
                <a:lnSpc>
                  <a:spcPct val="150000"/>
                </a:lnSpc>
              </a:pPr>
              <a:r>
                <a:rPr lang="zh-CN" altLang="en-US" sz="1200" dirty="0">
                  <a:solidFill>
                    <a:schemeClr val="tx1">
                      <a:lumMod val="75000"/>
                      <a:lumOff val="25000"/>
                    </a:schemeClr>
                  </a:solidFill>
                  <a:latin typeface="Arial"/>
                  <a:ea typeface="微软雅黑"/>
                  <a:sym typeface="Arial"/>
                </a:rPr>
                <a:t>在此输入你的文本内容，简洁直抓主题无需输入多在此输入你的文本内容直在此输入你的文本内容，简无需输入多在此输入你的文本内容直</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f452c89-4785-44a8-9dea-3bff67d376c0"/>
  <p:tag name="COMMONDATA" val="eyJjb3VudCI6MSwiaGRpZCI6ImIzZDQ2MTJiMDZjOTU2Njk3ZDg2MTRjNjhmNmJiNjhmIiwidXNlckNvdW50IjoxfQ=="/>
</p:tagLst>
</file>

<file path=ppt/tags/tag2.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1107092138"/>
  <p:tag name="MH_LIBRARY" val="GRAPHIC"/>
  <p:tag name="MH_TYPE" val="Other"/>
  <p:tag name="MH_ORDER" val="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2229</Words>
  <Application>Microsoft Office PowerPoint</Application>
  <PresentationFormat>宽屏</PresentationFormat>
  <Paragraphs>153</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等线</vt:lpstr>
      <vt:lpstr>等线 Light</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dc:title>
  <dc:creator>第一PPT</dc:creator>
  <cp:keywords>www.1ppt.com</cp:keywords>
  <dc:description>www.1ppt.com</dc:description>
  <cp:lastModifiedBy>Junnan Liu [el23jl2]</cp:lastModifiedBy>
  <cp:revision>29</cp:revision>
  <dcterms:created xsi:type="dcterms:W3CDTF">2021-05-13T00:32:00Z</dcterms:created>
  <dcterms:modified xsi:type="dcterms:W3CDTF">2024-03-11T21:27:50Z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4C88ED17260F46CA999A3461B0D77CBB_12</vt:lpwstr>
  </property>
  <property fmtid="{D5CDD505-2E9C-101B-9397-08002B2CF9AE}" pid="3" name="KSOProductBuildVer">
    <vt:lpwstr>2052-12.1.0.15120</vt:lpwstr>
  </property>
</Properties>
</file>