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05" r:id="rId2"/>
    <p:sldId id="309" r:id="rId3"/>
    <p:sldId id="314" r:id="rId4"/>
    <p:sldId id="325" r:id="rId5"/>
    <p:sldId id="313" r:id="rId6"/>
    <p:sldId id="323" r:id="rId7"/>
    <p:sldId id="320" r:id="rId8"/>
    <p:sldId id="324" r:id="rId9"/>
    <p:sldId id="321" r:id="rId10"/>
    <p:sldId id="310" r:id="rId11"/>
    <p:sldId id="319" r:id="rId12"/>
    <p:sldId id="318" r:id="rId13"/>
    <p:sldId id="311" r:id="rId14"/>
    <p:sldId id="316" r:id="rId15"/>
    <p:sldId id="317" r:id="rId16"/>
    <p:sldId id="32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.actis@leeds.ac.uk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EAC06A-8758-004B-98FE-0877F44F9C8D}" v="1" dt="2024-01-28T10:24:02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2"/>
    <p:restoredTop sz="86290"/>
  </p:normalViewPr>
  <p:slideViewPr>
    <p:cSldViewPr snapToGrid="0" snapToObjects="1">
      <p:cViewPr varScale="1">
        <p:scale>
          <a:sx n="91" d="100"/>
          <a:sy n="91" d="100"/>
        </p:scale>
        <p:origin x="161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olo Actis" userId="e922ac9a-90df-48d6-a54e-ba9243967eba" providerId="ADAL" clId="{6FEAC06A-8758-004B-98FE-0877F44F9C8D}"/>
    <pc:docChg chg="custSel addSld modSld">
      <pc:chgData name="Paolo Actis" userId="e922ac9a-90df-48d6-a54e-ba9243967eba" providerId="ADAL" clId="{6FEAC06A-8758-004B-98FE-0877F44F9C8D}" dt="2024-01-28T10:30:33.647" v="612" actId="1076"/>
      <pc:docMkLst>
        <pc:docMk/>
      </pc:docMkLst>
      <pc:sldChg chg="modSp mod">
        <pc:chgData name="Paolo Actis" userId="e922ac9a-90df-48d6-a54e-ba9243967eba" providerId="ADAL" clId="{6FEAC06A-8758-004B-98FE-0877F44F9C8D}" dt="2024-01-28T10:27:55.412" v="331" actId="20577"/>
        <pc:sldMkLst>
          <pc:docMk/>
          <pc:sldMk cId="2020572997" sldId="310"/>
        </pc:sldMkLst>
        <pc:spChg chg="mod">
          <ac:chgData name="Paolo Actis" userId="e922ac9a-90df-48d6-a54e-ba9243967eba" providerId="ADAL" clId="{6FEAC06A-8758-004B-98FE-0877F44F9C8D}" dt="2024-01-28T10:27:55.412" v="331" actId="20577"/>
          <ac:spMkLst>
            <pc:docMk/>
            <pc:sldMk cId="2020572997" sldId="310"/>
            <ac:spMk id="4" creationId="{85FF2731-AC16-AA42-A1CA-704464419E31}"/>
          </ac:spMkLst>
        </pc:spChg>
      </pc:sldChg>
      <pc:sldChg chg="modSp mod">
        <pc:chgData name="Paolo Actis" userId="e922ac9a-90df-48d6-a54e-ba9243967eba" providerId="ADAL" clId="{6FEAC06A-8758-004B-98FE-0877F44F9C8D}" dt="2024-01-28T10:24:31.452" v="105" actId="20577"/>
        <pc:sldMkLst>
          <pc:docMk/>
          <pc:sldMk cId="979199008" sldId="313"/>
        </pc:sldMkLst>
        <pc:graphicFrameChg chg="modGraphic">
          <ac:chgData name="Paolo Actis" userId="e922ac9a-90df-48d6-a54e-ba9243967eba" providerId="ADAL" clId="{6FEAC06A-8758-004B-98FE-0877F44F9C8D}" dt="2024-01-28T10:24:31.452" v="105" actId="20577"/>
          <ac:graphicFrameMkLst>
            <pc:docMk/>
            <pc:sldMk cId="979199008" sldId="313"/>
            <ac:graphicFrameMk id="9" creationId="{30895374-84A2-A446-9C81-D05EA764B164}"/>
          </ac:graphicFrameMkLst>
        </pc:graphicFrameChg>
      </pc:sldChg>
      <pc:sldChg chg="delSp mod delAnim">
        <pc:chgData name="Paolo Actis" userId="e922ac9a-90df-48d6-a54e-ba9243967eba" providerId="ADAL" clId="{6FEAC06A-8758-004B-98FE-0877F44F9C8D}" dt="2024-01-28T10:23:33.151" v="93" actId="478"/>
        <pc:sldMkLst>
          <pc:docMk/>
          <pc:sldMk cId="2962597440" sldId="314"/>
        </pc:sldMkLst>
        <pc:spChg chg="del">
          <ac:chgData name="Paolo Actis" userId="e922ac9a-90df-48d6-a54e-ba9243967eba" providerId="ADAL" clId="{6FEAC06A-8758-004B-98FE-0877F44F9C8D}" dt="2024-01-28T10:23:33.151" v="93" actId="478"/>
          <ac:spMkLst>
            <pc:docMk/>
            <pc:sldMk cId="2962597440" sldId="314"/>
            <ac:spMk id="3" creationId="{EFBB3F28-CB25-CC43-9CAC-E4A4B8B19252}"/>
          </ac:spMkLst>
        </pc:spChg>
      </pc:sldChg>
      <pc:sldChg chg="modSp mod">
        <pc:chgData name="Paolo Actis" userId="e922ac9a-90df-48d6-a54e-ba9243967eba" providerId="ADAL" clId="{6FEAC06A-8758-004B-98FE-0877F44F9C8D}" dt="2024-01-28T10:29:18.398" v="443" actId="20577"/>
        <pc:sldMkLst>
          <pc:docMk/>
          <pc:sldMk cId="3657820797" sldId="318"/>
        </pc:sldMkLst>
        <pc:spChg chg="mod">
          <ac:chgData name="Paolo Actis" userId="e922ac9a-90df-48d6-a54e-ba9243967eba" providerId="ADAL" clId="{6FEAC06A-8758-004B-98FE-0877F44F9C8D}" dt="2024-01-28T10:29:18.398" v="443" actId="20577"/>
          <ac:spMkLst>
            <pc:docMk/>
            <pc:sldMk cId="3657820797" sldId="318"/>
            <ac:spMk id="4" creationId="{85FF2731-AC16-AA42-A1CA-704464419E31}"/>
          </ac:spMkLst>
        </pc:spChg>
      </pc:sldChg>
      <pc:sldChg chg="modSp mod">
        <pc:chgData name="Paolo Actis" userId="e922ac9a-90df-48d6-a54e-ba9243967eba" providerId="ADAL" clId="{6FEAC06A-8758-004B-98FE-0877F44F9C8D}" dt="2024-01-28T10:28:34.297" v="438" actId="20577"/>
        <pc:sldMkLst>
          <pc:docMk/>
          <pc:sldMk cId="846258818" sldId="319"/>
        </pc:sldMkLst>
        <pc:spChg chg="mod">
          <ac:chgData name="Paolo Actis" userId="e922ac9a-90df-48d6-a54e-ba9243967eba" providerId="ADAL" clId="{6FEAC06A-8758-004B-98FE-0877F44F9C8D}" dt="2024-01-28T10:28:34.297" v="438" actId="20577"/>
          <ac:spMkLst>
            <pc:docMk/>
            <pc:sldMk cId="846258818" sldId="319"/>
            <ac:spMk id="4" creationId="{85FF2731-AC16-AA42-A1CA-704464419E31}"/>
          </ac:spMkLst>
        </pc:spChg>
      </pc:sldChg>
      <pc:sldChg chg="modSp mod">
        <pc:chgData name="Paolo Actis" userId="e922ac9a-90df-48d6-a54e-ba9243967eba" providerId="ADAL" clId="{6FEAC06A-8758-004B-98FE-0877F44F9C8D}" dt="2024-01-28T10:25:16.981" v="119" actId="20577"/>
        <pc:sldMkLst>
          <pc:docMk/>
          <pc:sldMk cId="3128101030" sldId="320"/>
        </pc:sldMkLst>
        <pc:graphicFrameChg chg="modGraphic">
          <ac:chgData name="Paolo Actis" userId="e922ac9a-90df-48d6-a54e-ba9243967eba" providerId="ADAL" clId="{6FEAC06A-8758-004B-98FE-0877F44F9C8D}" dt="2024-01-28T10:25:16.981" v="119" actId="20577"/>
          <ac:graphicFrameMkLst>
            <pc:docMk/>
            <pc:sldMk cId="3128101030" sldId="320"/>
            <ac:graphicFrameMk id="2" creationId="{134411CE-49E3-C54D-90A8-807E2308D24C}"/>
          </ac:graphicFrameMkLst>
        </pc:graphicFrameChg>
      </pc:sldChg>
      <pc:sldChg chg="modSp mod">
        <pc:chgData name="Paolo Actis" userId="e922ac9a-90df-48d6-a54e-ba9243967eba" providerId="ADAL" clId="{6FEAC06A-8758-004B-98FE-0877F44F9C8D}" dt="2024-01-28T10:30:33.647" v="612" actId="1076"/>
        <pc:sldMkLst>
          <pc:docMk/>
          <pc:sldMk cId="864524402" sldId="323"/>
        </pc:sldMkLst>
        <pc:spChg chg="mod">
          <ac:chgData name="Paolo Actis" userId="e922ac9a-90df-48d6-a54e-ba9243967eba" providerId="ADAL" clId="{6FEAC06A-8758-004B-98FE-0877F44F9C8D}" dt="2024-01-28T10:30:33.647" v="612" actId="1076"/>
          <ac:spMkLst>
            <pc:docMk/>
            <pc:sldMk cId="864524402" sldId="323"/>
            <ac:spMk id="2" creationId="{37B84D13-DF1F-9D44-9120-F1B31FDDDA53}"/>
          </ac:spMkLst>
        </pc:spChg>
        <pc:spChg chg="mod">
          <ac:chgData name="Paolo Actis" userId="e922ac9a-90df-48d6-a54e-ba9243967eba" providerId="ADAL" clId="{6FEAC06A-8758-004B-98FE-0877F44F9C8D}" dt="2024-01-28T10:29:52.294" v="457" actId="20577"/>
          <ac:spMkLst>
            <pc:docMk/>
            <pc:sldMk cId="864524402" sldId="323"/>
            <ac:spMk id="3" creationId="{00000000-0000-0000-0000-000000000000}"/>
          </ac:spMkLst>
        </pc:spChg>
        <pc:spChg chg="mod">
          <ac:chgData name="Paolo Actis" userId="e922ac9a-90df-48d6-a54e-ba9243967eba" providerId="ADAL" clId="{6FEAC06A-8758-004B-98FE-0877F44F9C8D}" dt="2024-01-28T10:30:28.825" v="611" actId="20577"/>
          <ac:spMkLst>
            <pc:docMk/>
            <pc:sldMk cId="864524402" sldId="323"/>
            <ac:spMk id="5" creationId="{62E5D09D-926C-1747-BA44-49D4F0F3D7BE}"/>
          </ac:spMkLst>
        </pc:spChg>
      </pc:sldChg>
      <pc:sldChg chg="modSp mod">
        <pc:chgData name="Paolo Actis" userId="e922ac9a-90df-48d6-a54e-ba9243967eba" providerId="ADAL" clId="{6FEAC06A-8758-004B-98FE-0877F44F9C8D}" dt="2024-01-28T10:25:40.185" v="138" actId="20577"/>
        <pc:sldMkLst>
          <pc:docMk/>
          <pc:sldMk cId="1586557854" sldId="324"/>
        </pc:sldMkLst>
        <pc:graphicFrameChg chg="modGraphic">
          <ac:chgData name="Paolo Actis" userId="e922ac9a-90df-48d6-a54e-ba9243967eba" providerId="ADAL" clId="{6FEAC06A-8758-004B-98FE-0877F44F9C8D}" dt="2024-01-28T10:25:40.185" v="138" actId="20577"/>
          <ac:graphicFrameMkLst>
            <pc:docMk/>
            <pc:sldMk cId="1586557854" sldId="324"/>
            <ac:graphicFrameMk id="2" creationId="{134411CE-49E3-C54D-90A8-807E2308D24C}"/>
          </ac:graphicFrameMkLst>
        </pc:graphicFrameChg>
      </pc:sldChg>
      <pc:sldChg chg="add modTransition modAnim">
        <pc:chgData name="Paolo Actis" userId="e922ac9a-90df-48d6-a54e-ba9243967eba" providerId="ADAL" clId="{6FEAC06A-8758-004B-98FE-0877F44F9C8D}" dt="2024-01-28T10:24:02.981" v="96"/>
        <pc:sldMkLst>
          <pc:docMk/>
          <pc:sldMk cId="2820787734" sldId="325"/>
        </pc:sldMkLst>
      </pc:sldChg>
    </pc:docChg>
  </pc:docChgLst>
  <pc:docChgLst>
    <pc:chgData name="Paolo Actis" userId="e922ac9a-90df-48d6-a54e-ba9243967eba" providerId="ADAL" clId="{6C553D90-A822-F140-BBAD-3A2C4CA7169C}"/>
    <pc:docChg chg="undo custSel addSld modSld">
      <pc:chgData name="Paolo Actis" userId="e922ac9a-90df-48d6-a54e-ba9243967eba" providerId="ADAL" clId="{6C553D90-A822-F140-BBAD-3A2C4CA7169C}" dt="2023-01-30T14:48:29.593" v="466" actId="20577"/>
      <pc:docMkLst>
        <pc:docMk/>
      </pc:docMkLst>
      <pc:sldChg chg="modSp mod">
        <pc:chgData name="Paolo Actis" userId="e922ac9a-90df-48d6-a54e-ba9243967eba" providerId="ADAL" clId="{6C553D90-A822-F140-BBAD-3A2C4CA7169C}" dt="2023-01-23T15:36:54.601" v="71" actId="20577"/>
        <pc:sldMkLst>
          <pc:docMk/>
          <pc:sldMk cId="2020572997" sldId="310"/>
        </pc:sldMkLst>
        <pc:spChg chg="mod">
          <ac:chgData name="Paolo Actis" userId="e922ac9a-90df-48d6-a54e-ba9243967eba" providerId="ADAL" clId="{6C553D90-A822-F140-BBAD-3A2C4CA7169C}" dt="2023-01-23T15:36:54.601" v="71" actId="20577"/>
          <ac:spMkLst>
            <pc:docMk/>
            <pc:sldMk cId="2020572997" sldId="310"/>
            <ac:spMk id="4" creationId="{85FF2731-AC16-AA42-A1CA-704464419E31}"/>
          </ac:spMkLst>
        </pc:spChg>
      </pc:sldChg>
      <pc:sldChg chg="modSp mod">
        <pc:chgData name="Paolo Actis" userId="e922ac9a-90df-48d6-a54e-ba9243967eba" providerId="ADAL" clId="{6C553D90-A822-F140-BBAD-3A2C4CA7169C}" dt="2023-01-23T15:40:00.913" v="124" actId="20577"/>
        <pc:sldMkLst>
          <pc:docMk/>
          <pc:sldMk cId="757526439" sldId="311"/>
        </pc:sldMkLst>
        <pc:spChg chg="mod">
          <ac:chgData name="Paolo Actis" userId="e922ac9a-90df-48d6-a54e-ba9243967eba" providerId="ADAL" clId="{6C553D90-A822-F140-BBAD-3A2C4CA7169C}" dt="2023-01-23T15:40:00.913" v="124" actId="20577"/>
          <ac:spMkLst>
            <pc:docMk/>
            <pc:sldMk cId="757526439" sldId="311"/>
            <ac:spMk id="5" creationId="{5409F60B-92B5-5340-8D09-79E38981092F}"/>
          </ac:spMkLst>
        </pc:spChg>
      </pc:sldChg>
      <pc:sldChg chg="modSp mod">
        <pc:chgData name="Paolo Actis" userId="e922ac9a-90df-48d6-a54e-ba9243967eba" providerId="ADAL" clId="{6C553D90-A822-F140-BBAD-3A2C4CA7169C}" dt="2023-01-23T15:40:46.872" v="174" actId="20577"/>
        <pc:sldMkLst>
          <pc:docMk/>
          <pc:sldMk cId="979199008" sldId="313"/>
        </pc:sldMkLst>
        <pc:graphicFrameChg chg="mod modGraphic">
          <ac:chgData name="Paolo Actis" userId="e922ac9a-90df-48d6-a54e-ba9243967eba" providerId="ADAL" clId="{6C553D90-A822-F140-BBAD-3A2C4CA7169C}" dt="2023-01-23T15:40:46.872" v="174" actId="20577"/>
          <ac:graphicFrameMkLst>
            <pc:docMk/>
            <pc:sldMk cId="979199008" sldId="313"/>
            <ac:graphicFrameMk id="9" creationId="{30895374-84A2-A446-9C81-D05EA764B164}"/>
          </ac:graphicFrameMkLst>
        </pc:graphicFrameChg>
      </pc:sldChg>
      <pc:sldChg chg="modSp mod">
        <pc:chgData name="Paolo Actis" userId="e922ac9a-90df-48d6-a54e-ba9243967eba" providerId="ADAL" clId="{6C553D90-A822-F140-BBAD-3A2C4CA7169C}" dt="2023-01-23T15:32:50.862" v="35" actId="20577"/>
        <pc:sldMkLst>
          <pc:docMk/>
          <pc:sldMk cId="2962597440" sldId="314"/>
        </pc:sldMkLst>
        <pc:spChg chg="mod">
          <ac:chgData name="Paolo Actis" userId="e922ac9a-90df-48d6-a54e-ba9243967eba" providerId="ADAL" clId="{6C553D90-A822-F140-BBAD-3A2C4CA7169C}" dt="2023-01-23T15:32:50.862" v="35" actId="20577"/>
          <ac:spMkLst>
            <pc:docMk/>
            <pc:sldMk cId="2962597440" sldId="314"/>
            <ac:spMk id="3" creationId="{EFBB3F28-CB25-CC43-9CAC-E4A4B8B19252}"/>
          </ac:spMkLst>
        </pc:spChg>
        <pc:spChg chg="mod">
          <ac:chgData name="Paolo Actis" userId="e922ac9a-90df-48d6-a54e-ba9243967eba" providerId="ADAL" clId="{6C553D90-A822-F140-BBAD-3A2C4CA7169C}" dt="2023-01-23T15:32:46.195" v="32" actId="20577"/>
          <ac:spMkLst>
            <pc:docMk/>
            <pc:sldMk cId="2962597440" sldId="314"/>
            <ac:spMk id="7" creationId="{03A238BF-2368-D846-9E56-61E200699E72}"/>
          </ac:spMkLst>
        </pc:spChg>
      </pc:sldChg>
      <pc:sldChg chg="modSp mod">
        <pc:chgData name="Paolo Actis" userId="e922ac9a-90df-48d6-a54e-ba9243967eba" providerId="ADAL" clId="{6C553D90-A822-F140-BBAD-3A2C4CA7169C}" dt="2023-01-24T15:35:06.959" v="414" actId="20577"/>
        <pc:sldMkLst>
          <pc:docMk/>
          <pc:sldMk cId="1669600877" sldId="316"/>
        </pc:sldMkLst>
        <pc:spChg chg="mod">
          <ac:chgData name="Paolo Actis" userId="e922ac9a-90df-48d6-a54e-ba9243967eba" providerId="ADAL" clId="{6C553D90-A822-F140-BBAD-3A2C4CA7169C}" dt="2023-01-24T15:35:06.959" v="414" actId="20577"/>
          <ac:spMkLst>
            <pc:docMk/>
            <pc:sldMk cId="1669600877" sldId="316"/>
            <ac:spMk id="5" creationId="{5409F60B-92B5-5340-8D09-79E38981092F}"/>
          </ac:spMkLst>
        </pc:spChg>
      </pc:sldChg>
      <pc:sldChg chg="modSp mod">
        <pc:chgData name="Paolo Actis" userId="e922ac9a-90df-48d6-a54e-ba9243967eba" providerId="ADAL" clId="{6C553D90-A822-F140-BBAD-3A2C4CA7169C}" dt="2023-01-24T15:35:10.610" v="416" actId="20577"/>
        <pc:sldMkLst>
          <pc:docMk/>
          <pc:sldMk cId="336360855" sldId="317"/>
        </pc:sldMkLst>
        <pc:spChg chg="mod">
          <ac:chgData name="Paolo Actis" userId="e922ac9a-90df-48d6-a54e-ba9243967eba" providerId="ADAL" clId="{6C553D90-A822-F140-BBAD-3A2C4CA7169C}" dt="2023-01-24T15:35:10.610" v="416" actId="20577"/>
          <ac:spMkLst>
            <pc:docMk/>
            <pc:sldMk cId="336360855" sldId="317"/>
            <ac:spMk id="5" creationId="{5409F60B-92B5-5340-8D09-79E38981092F}"/>
          </ac:spMkLst>
        </pc:spChg>
      </pc:sldChg>
      <pc:sldChg chg="modSp mod">
        <pc:chgData name="Paolo Actis" userId="e922ac9a-90df-48d6-a54e-ba9243967eba" providerId="ADAL" clId="{6C553D90-A822-F140-BBAD-3A2C4CA7169C}" dt="2023-01-23T15:44:25.251" v="179" actId="20577"/>
        <pc:sldMkLst>
          <pc:docMk/>
          <pc:sldMk cId="3128101030" sldId="320"/>
        </pc:sldMkLst>
        <pc:graphicFrameChg chg="modGraphic">
          <ac:chgData name="Paolo Actis" userId="e922ac9a-90df-48d6-a54e-ba9243967eba" providerId="ADAL" clId="{6C553D90-A822-F140-BBAD-3A2C4CA7169C}" dt="2023-01-23T15:44:25.251" v="179" actId="20577"/>
          <ac:graphicFrameMkLst>
            <pc:docMk/>
            <pc:sldMk cId="3128101030" sldId="320"/>
            <ac:graphicFrameMk id="2" creationId="{134411CE-49E3-C54D-90A8-807E2308D24C}"/>
          </ac:graphicFrameMkLst>
        </pc:graphicFrameChg>
      </pc:sldChg>
      <pc:sldChg chg="modSp mod">
        <pc:chgData name="Paolo Actis" userId="e922ac9a-90df-48d6-a54e-ba9243967eba" providerId="ADAL" clId="{6C553D90-A822-F140-BBAD-3A2C4CA7169C}" dt="2023-01-23T15:44:31.236" v="181" actId="20577"/>
        <pc:sldMkLst>
          <pc:docMk/>
          <pc:sldMk cId="172582704" sldId="321"/>
        </pc:sldMkLst>
        <pc:spChg chg="mod">
          <ac:chgData name="Paolo Actis" userId="e922ac9a-90df-48d6-a54e-ba9243967eba" providerId="ADAL" clId="{6C553D90-A822-F140-BBAD-3A2C4CA7169C}" dt="2023-01-23T15:44:31.236" v="181" actId="20577"/>
          <ac:spMkLst>
            <pc:docMk/>
            <pc:sldMk cId="172582704" sldId="321"/>
            <ac:spMk id="4" creationId="{64C353D5-0A0E-904D-9BDE-5FDE9E6E7E77}"/>
          </ac:spMkLst>
        </pc:spChg>
      </pc:sldChg>
      <pc:sldChg chg="modSp mod">
        <pc:chgData name="Paolo Actis" userId="e922ac9a-90df-48d6-a54e-ba9243967eba" providerId="ADAL" clId="{6C553D90-A822-F140-BBAD-3A2C4CA7169C}" dt="2023-01-23T15:36:31.943" v="68" actId="1076"/>
        <pc:sldMkLst>
          <pc:docMk/>
          <pc:sldMk cId="864524402" sldId="323"/>
        </pc:sldMkLst>
        <pc:spChg chg="mod">
          <ac:chgData name="Paolo Actis" userId="e922ac9a-90df-48d6-a54e-ba9243967eba" providerId="ADAL" clId="{6C553D90-A822-F140-BBAD-3A2C4CA7169C}" dt="2023-01-23T15:36:31.943" v="68" actId="1076"/>
          <ac:spMkLst>
            <pc:docMk/>
            <pc:sldMk cId="864524402" sldId="323"/>
            <ac:spMk id="2" creationId="{37B84D13-DF1F-9D44-9120-F1B31FDDDA53}"/>
          </ac:spMkLst>
        </pc:spChg>
        <pc:spChg chg="mod">
          <ac:chgData name="Paolo Actis" userId="e922ac9a-90df-48d6-a54e-ba9243967eba" providerId="ADAL" clId="{6C553D90-A822-F140-BBAD-3A2C4CA7169C}" dt="2023-01-23T15:36:24.335" v="67" actId="20577"/>
          <ac:spMkLst>
            <pc:docMk/>
            <pc:sldMk cId="864524402" sldId="323"/>
            <ac:spMk id="5" creationId="{62E5D09D-926C-1747-BA44-49D4F0F3D7BE}"/>
          </ac:spMkLst>
        </pc:spChg>
      </pc:sldChg>
      <pc:sldChg chg="delSp modSp add mod">
        <pc:chgData name="Paolo Actis" userId="e922ac9a-90df-48d6-a54e-ba9243967eba" providerId="ADAL" clId="{6C553D90-A822-F140-BBAD-3A2C4CA7169C}" dt="2023-01-30T14:48:29.593" v="466" actId="20577"/>
        <pc:sldMkLst>
          <pc:docMk/>
          <pc:sldMk cId="1586557854" sldId="324"/>
        </pc:sldMkLst>
        <pc:spChg chg="del">
          <ac:chgData name="Paolo Actis" userId="e922ac9a-90df-48d6-a54e-ba9243967eba" providerId="ADAL" clId="{6C553D90-A822-F140-BBAD-3A2C4CA7169C}" dt="2023-01-23T15:49:08.789" v="365" actId="478"/>
          <ac:spMkLst>
            <pc:docMk/>
            <pc:sldMk cId="1586557854" sldId="324"/>
            <ac:spMk id="3" creationId="{00000000-0000-0000-0000-000000000000}"/>
          </ac:spMkLst>
        </pc:spChg>
        <pc:graphicFrameChg chg="mod modGraphic">
          <ac:chgData name="Paolo Actis" userId="e922ac9a-90df-48d6-a54e-ba9243967eba" providerId="ADAL" clId="{6C553D90-A822-F140-BBAD-3A2C4CA7169C}" dt="2023-01-30T14:48:29.593" v="466" actId="20577"/>
          <ac:graphicFrameMkLst>
            <pc:docMk/>
            <pc:sldMk cId="1586557854" sldId="324"/>
            <ac:graphicFrameMk id="2" creationId="{134411CE-49E3-C54D-90A8-807E2308D24C}"/>
          </ac:graphicFrameMkLst>
        </pc:graphicFrameChg>
      </pc:sldChg>
    </pc:docChg>
  </pc:docChgLst>
  <pc:docChgLst>
    <pc:chgData name="Paolo Actis" userId="e922ac9a-90df-48d6-a54e-ba9243967eba" providerId="ADAL" clId="{5C9865D1-CF8F-BE47-BBB5-D658BAB9E72F}"/>
    <pc:docChg chg="custSel addSld delSld modSld sldOrd">
      <pc:chgData name="Paolo Actis" userId="e922ac9a-90df-48d6-a54e-ba9243967eba" providerId="ADAL" clId="{5C9865D1-CF8F-BE47-BBB5-D658BAB9E72F}" dt="2022-01-25T17:01:59.626" v="954" actId="20577"/>
      <pc:docMkLst>
        <pc:docMk/>
      </pc:docMkLst>
      <pc:sldChg chg="modSp mod">
        <pc:chgData name="Paolo Actis" userId="e922ac9a-90df-48d6-a54e-ba9243967eba" providerId="ADAL" clId="{5C9865D1-CF8F-BE47-BBB5-D658BAB9E72F}" dt="2022-01-25T17:01:55.075" v="948" actId="20577"/>
        <pc:sldMkLst>
          <pc:docMk/>
          <pc:sldMk cId="2020572997" sldId="310"/>
        </pc:sldMkLst>
        <pc:spChg chg="mod">
          <ac:chgData name="Paolo Actis" userId="e922ac9a-90df-48d6-a54e-ba9243967eba" providerId="ADAL" clId="{5C9865D1-CF8F-BE47-BBB5-D658BAB9E72F}" dt="2022-01-25T17:01:55.075" v="948" actId="20577"/>
          <ac:spMkLst>
            <pc:docMk/>
            <pc:sldMk cId="2020572997" sldId="310"/>
            <ac:spMk id="3" creationId="{00000000-0000-0000-0000-000000000000}"/>
          </ac:spMkLst>
        </pc:spChg>
        <pc:spChg chg="mod">
          <ac:chgData name="Paolo Actis" userId="e922ac9a-90df-48d6-a54e-ba9243967eba" providerId="ADAL" clId="{5C9865D1-CF8F-BE47-BBB5-D658BAB9E72F}" dt="2022-01-25T16:55:26.233" v="706" actId="20577"/>
          <ac:spMkLst>
            <pc:docMk/>
            <pc:sldMk cId="2020572997" sldId="310"/>
            <ac:spMk id="4" creationId="{85FF2731-AC16-AA42-A1CA-704464419E31}"/>
          </ac:spMkLst>
        </pc:spChg>
      </pc:sldChg>
      <pc:sldChg chg="modSp mod">
        <pc:chgData name="Paolo Actis" userId="e922ac9a-90df-48d6-a54e-ba9243967eba" providerId="ADAL" clId="{5C9865D1-CF8F-BE47-BBB5-D658BAB9E72F}" dt="2022-01-25T16:56:05.265" v="726" actId="20577"/>
        <pc:sldMkLst>
          <pc:docMk/>
          <pc:sldMk cId="757526439" sldId="311"/>
        </pc:sldMkLst>
        <pc:spChg chg="mod">
          <ac:chgData name="Paolo Actis" userId="e922ac9a-90df-48d6-a54e-ba9243967eba" providerId="ADAL" clId="{5C9865D1-CF8F-BE47-BBB5-D658BAB9E72F}" dt="2022-01-25T16:56:05.265" v="726" actId="20577"/>
          <ac:spMkLst>
            <pc:docMk/>
            <pc:sldMk cId="757526439" sldId="311"/>
            <ac:spMk id="5" creationId="{5409F60B-92B5-5340-8D09-79E38981092F}"/>
          </ac:spMkLst>
        </pc:spChg>
      </pc:sldChg>
      <pc:sldChg chg="addSp delSp modSp mod">
        <pc:chgData name="Paolo Actis" userId="e922ac9a-90df-48d6-a54e-ba9243967eba" providerId="ADAL" clId="{5C9865D1-CF8F-BE47-BBB5-D658BAB9E72F}" dt="2022-01-25T16:53:39.284" v="667"/>
        <pc:sldMkLst>
          <pc:docMk/>
          <pc:sldMk cId="979199008" sldId="313"/>
        </pc:sldMkLst>
        <pc:spChg chg="del mod">
          <ac:chgData name="Paolo Actis" userId="e922ac9a-90df-48d6-a54e-ba9243967eba" providerId="ADAL" clId="{5C9865D1-CF8F-BE47-BBB5-D658BAB9E72F}" dt="2022-01-20T17:00:03.820" v="387" actId="478"/>
          <ac:spMkLst>
            <pc:docMk/>
            <pc:sldMk cId="979199008" sldId="313"/>
            <ac:spMk id="3" creationId="{00000000-0000-0000-0000-000000000000}"/>
          </ac:spMkLst>
        </pc:spChg>
        <pc:spChg chg="add del mod">
          <ac:chgData name="Paolo Actis" userId="e922ac9a-90df-48d6-a54e-ba9243967eba" providerId="ADAL" clId="{5C9865D1-CF8F-BE47-BBB5-D658BAB9E72F}" dt="2022-01-20T16:58:01.197" v="367" actId="478"/>
          <ac:spMkLst>
            <pc:docMk/>
            <pc:sldMk cId="979199008" sldId="313"/>
            <ac:spMk id="4" creationId="{C0A55503-F1E2-C44E-866E-64B9FE491AE6}"/>
          </ac:spMkLst>
        </pc:spChg>
        <pc:spChg chg="add del mod">
          <ac:chgData name="Paolo Actis" userId="e922ac9a-90df-48d6-a54e-ba9243967eba" providerId="ADAL" clId="{5C9865D1-CF8F-BE47-BBB5-D658BAB9E72F}" dt="2022-01-20T16:58:17.966" v="369" actId="478"/>
          <ac:spMkLst>
            <pc:docMk/>
            <pc:sldMk cId="979199008" sldId="313"/>
            <ac:spMk id="5" creationId="{ADABDBF3-E5B9-EC40-8B19-3E88DE7904DC}"/>
          </ac:spMkLst>
        </pc:spChg>
        <pc:spChg chg="add del mod">
          <ac:chgData name="Paolo Actis" userId="e922ac9a-90df-48d6-a54e-ba9243967eba" providerId="ADAL" clId="{5C9865D1-CF8F-BE47-BBB5-D658BAB9E72F}" dt="2022-01-20T16:58:35.925" v="371"/>
          <ac:spMkLst>
            <pc:docMk/>
            <pc:sldMk cId="979199008" sldId="313"/>
            <ac:spMk id="6" creationId="{604B2F91-54DA-AD4D-9421-7B14BA41A496}"/>
          </ac:spMkLst>
        </pc:spChg>
        <pc:graphicFrameChg chg="del mod modGraphic">
          <ac:chgData name="Paolo Actis" userId="e922ac9a-90df-48d6-a54e-ba9243967eba" providerId="ADAL" clId="{5C9865D1-CF8F-BE47-BBB5-D658BAB9E72F}" dt="2022-01-20T16:57:57.779" v="365" actId="478"/>
          <ac:graphicFrameMkLst>
            <pc:docMk/>
            <pc:sldMk cId="979199008" sldId="313"/>
            <ac:graphicFrameMk id="2" creationId="{134411CE-49E3-C54D-90A8-807E2308D24C}"/>
          </ac:graphicFrameMkLst>
        </pc:graphicFrameChg>
        <pc:graphicFrameChg chg="add del mod">
          <ac:chgData name="Paolo Actis" userId="e922ac9a-90df-48d6-a54e-ba9243967eba" providerId="ADAL" clId="{5C9865D1-CF8F-BE47-BBB5-D658BAB9E72F}" dt="2022-01-20T16:59:17.296" v="375"/>
          <ac:graphicFrameMkLst>
            <pc:docMk/>
            <pc:sldMk cId="979199008" sldId="313"/>
            <ac:graphicFrameMk id="8" creationId="{2A55EE24-D5E6-FF45-8E83-E8B7DA9016FB}"/>
          </ac:graphicFrameMkLst>
        </pc:graphicFrameChg>
        <pc:graphicFrameChg chg="add mod modGraphic">
          <ac:chgData name="Paolo Actis" userId="e922ac9a-90df-48d6-a54e-ba9243967eba" providerId="ADAL" clId="{5C9865D1-CF8F-BE47-BBB5-D658BAB9E72F}" dt="2022-01-25T16:53:39.284" v="667"/>
          <ac:graphicFrameMkLst>
            <pc:docMk/>
            <pc:sldMk cId="979199008" sldId="313"/>
            <ac:graphicFrameMk id="9" creationId="{30895374-84A2-A446-9C81-D05EA764B164}"/>
          </ac:graphicFrameMkLst>
        </pc:graphicFrameChg>
        <pc:picChg chg="add del">
          <ac:chgData name="Paolo Actis" userId="e922ac9a-90df-48d6-a54e-ba9243967eba" providerId="ADAL" clId="{5C9865D1-CF8F-BE47-BBB5-D658BAB9E72F}" dt="2022-01-20T16:58:40.118" v="373" actId="478"/>
          <ac:picMkLst>
            <pc:docMk/>
            <pc:sldMk cId="979199008" sldId="313"/>
            <ac:picMk id="7" creationId="{3E4DF170-69EF-2042-86ED-4319F10A21E7}"/>
          </ac:picMkLst>
        </pc:picChg>
      </pc:sldChg>
      <pc:sldChg chg="delSp modSp mod delAnim modAnim">
        <pc:chgData name="Paolo Actis" userId="e922ac9a-90df-48d6-a54e-ba9243967eba" providerId="ADAL" clId="{5C9865D1-CF8F-BE47-BBB5-D658BAB9E72F}" dt="2022-01-10T17:19:05.557" v="23"/>
        <pc:sldMkLst>
          <pc:docMk/>
          <pc:sldMk cId="2962597440" sldId="314"/>
        </pc:sldMkLst>
        <pc:spChg chg="mod">
          <ac:chgData name="Paolo Actis" userId="e922ac9a-90df-48d6-a54e-ba9243967eba" providerId="ADAL" clId="{5C9865D1-CF8F-BE47-BBB5-D658BAB9E72F}" dt="2022-01-10T17:19:00.531" v="21" actId="1076"/>
          <ac:spMkLst>
            <pc:docMk/>
            <pc:sldMk cId="2962597440" sldId="314"/>
            <ac:spMk id="3" creationId="{EFBB3F28-CB25-CC43-9CAC-E4A4B8B19252}"/>
          </ac:spMkLst>
        </pc:spChg>
        <pc:spChg chg="del mod">
          <ac:chgData name="Paolo Actis" userId="e922ac9a-90df-48d6-a54e-ba9243967eba" providerId="ADAL" clId="{5C9865D1-CF8F-BE47-BBB5-D658BAB9E72F}" dt="2022-01-10T17:19:05.557" v="23"/>
          <ac:spMkLst>
            <pc:docMk/>
            <pc:sldMk cId="2962597440" sldId="314"/>
            <ac:spMk id="4" creationId="{1E9F3CC9-D4B1-B14A-9E69-7C4417ABBDBD}"/>
          </ac:spMkLst>
        </pc:spChg>
        <pc:spChg chg="mod">
          <ac:chgData name="Paolo Actis" userId="e922ac9a-90df-48d6-a54e-ba9243967eba" providerId="ADAL" clId="{5C9865D1-CF8F-BE47-BBB5-D658BAB9E72F}" dt="2022-01-10T17:18:59.140" v="20" actId="1076"/>
          <ac:spMkLst>
            <pc:docMk/>
            <pc:sldMk cId="2962597440" sldId="314"/>
            <ac:spMk id="7" creationId="{03A238BF-2368-D846-9E56-61E200699E72}"/>
          </ac:spMkLst>
        </pc:spChg>
      </pc:sldChg>
      <pc:sldChg chg="del">
        <pc:chgData name="Paolo Actis" userId="e922ac9a-90df-48d6-a54e-ba9243967eba" providerId="ADAL" clId="{5C9865D1-CF8F-BE47-BBB5-D658BAB9E72F}" dt="2022-01-20T15:51:17.086" v="313" actId="2696"/>
        <pc:sldMkLst>
          <pc:docMk/>
          <pc:sldMk cId="1088071289" sldId="315"/>
        </pc:sldMkLst>
      </pc:sldChg>
      <pc:sldChg chg="modSp mod ord">
        <pc:chgData name="Paolo Actis" userId="e922ac9a-90df-48d6-a54e-ba9243967eba" providerId="ADAL" clId="{5C9865D1-CF8F-BE47-BBB5-D658BAB9E72F}" dt="2022-01-20T15:52:19.254" v="363" actId="20577"/>
        <pc:sldMkLst>
          <pc:docMk/>
          <pc:sldMk cId="1669600877" sldId="316"/>
        </pc:sldMkLst>
        <pc:spChg chg="mod">
          <ac:chgData name="Paolo Actis" userId="e922ac9a-90df-48d6-a54e-ba9243967eba" providerId="ADAL" clId="{5C9865D1-CF8F-BE47-BBB5-D658BAB9E72F}" dt="2022-01-20T15:52:19.254" v="363" actId="20577"/>
          <ac:spMkLst>
            <pc:docMk/>
            <pc:sldMk cId="1669600877" sldId="316"/>
            <ac:spMk id="5" creationId="{5409F60B-92B5-5340-8D09-79E38981092F}"/>
          </ac:spMkLst>
        </pc:spChg>
      </pc:sldChg>
      <pc:sldChg chg="modSp add mod">
        <pc:chgData name="Paolo Actis" userId="e922ac9a-90df-48d6-a54e-ba9243967eba" providerId="ADAL" clId="{5C9865D1-CF8F-BE47-BBB5-D658BAB9E72F}" dt="2022-01-25T17:01:59.626" v="954" actId="20577"/>
        <pc:sldMkLst>
          <pc:docMk/>
          <pc:sldMk cId="846258818" sldId="319"/>
        </pc:sldMkLst>
        <pc:spChg chg="mod">
          <ac:chgData name="Paolo Actis" userId="e922ac9a-90df-48d6-a54e-ba9243967eba" providerId="ADAL" clId="{5C9865D1-CF8F-BE47-BBB5-D658BAB9E72F}" dt="2022-01-25T17:01:59.626" v="954" actId="20577"/>
          <ac:spMkLst>
            <pc:docMk/>
            <pc:sldMk cId="846258818" sldId="319"/>
            <ac:spMk id="3" creationId="{00000000-0000-0000-0000-000000000000}"/>
          </ac:spMkLst>
        </pc:spChg>
        <pc:spChg chg="mod">
          <ac:chgData name="Paolo Actis" userId="e922ac9a-90df-48d6-a54e-ba9243967eba" providerId="ADAL" clId="{5C9865D1-CF8F-BE47-BBB5-D658BAB9E72F}" dt="2022-01-20T15:41:57.189" v="298" actId="20577"/>
          <ac:spMkLst>
            <pc:docMk/>
            <pc:sldMk cId="846258818" sldId="319"/>
            <ac:spMk id="4" creationId="{85FF2731-AC16-AA42-A1CA-704464419E31}"/>
          </ac:spMkLst>
        </pc:spChg>
      </pc:sldChg>
      <pc:sldChg chg="add">
        <pc:chgData name="Paolo Actis" userId="e922ac9a-90df-48d6-a54e-ba9243967eba" providerId="ADAL" clId="{5C9865D1-CF8F-BE47-BBB5-D658BAB9E72F}" dt="2022-01-20T16:57:54.994" v="364" actId="2890"/>
        <pc:sldMkLst>
          <pc:docMk/>
          <pc:sldMk cId="3128101030" sldId="320"/>
        </pc:sldMkLst>
      </pc:sldChg>
      <pc:sldChg chg="addSp delSp modSp add mod">
        <pc:chgData name="Paolo Actis" userId="e922ac9a-90df-48d6-a54e-ba9243967eba" providerId="ADAL" clId="{5C9865D1-CF8F-BE47-BBB5-D658BAB9E72F}" dt="2022-01-20T17:12:36.229" v="666" actId="1076"/>
        <pc:sldMkLst>
          <pc:docMk/>
          <pc:sldMk cId="172582704" sldId="321"/>
        </pc:sldMkLst>
        <pc:spChg chg="mod">
          <ac:chgData name="Paolo Actis" userId="e922ac9a-90df-48d6-a54e-ba9243967eba" providerId="ADAL" clId="{5C9865D1-CF8F-BE47-BBB5-D658BAB9E72F}" dt="2022-01-20T17:09:12.512" v="404" actId="20577"/>
          <ac:spMkLst>
            <pc:docMk/>
            <pc:sldMk cId="172582704" sldId="321"/>
            <ac:spMk id="3" creationId="{00000000-0000-0000-0000-000000000000}"/>
          </ac:spMkLst>
        </pc:spChg>
        <pc:spChg chg="add mod">
          <ac:chgData name="Paolo Actis" userId="e922ac9a-90df-48d6-a54e-ba9243967eba" providerId="ADAL" clId="{5C9865D1-CF8F-BE47-BBB5-D658BAB9E72F}" dt="2022-01-20T17:12:36.229" v="666" actId="1076"/>
          <ac:spMkLst>
            <pc:docMk/>
            <pc:sldMk cId="172582704" sldId="321"/>
            <ac:spMk id="4" creationId="{64C353D5-0A0E-904D-9BDE-5FDE9E6E7E77}"/>
          </ac:spMkLst>
        </pc:spChg>
        <pc:graphicFrameChg chg="del">
          <ac:chgData name="Paolo Actis" userId="e922ac9a-90df-48d6-a54e-ba9243967eba" providerId="ADAL" clId="{5C9865D1-CF8F-BE47-BBB5-D658BAB9E72F}" dt="2022-01-20T17:09:07.599" v="391" actId="478"/>
          <ac:graphicFrameMkLst>
            <pc:docMk/>
            <pc:sldMk cId="172582704" sldId="321"/>
            <ac:graphicFrameMk id="2" creationId="{134411CE-49E3-C54D-90A8-807E2308D24C}"/>
          </ac:graphicFrameMkLst>
        </pc:graphicFrameChg>
      </pc:sldChg>
      <pc:sldChg chg="delSp modSp add mod">
        <pc:chgData name="Paolo Actis" userId="e922ac9a-90df-48d6-a54e-ba9243967eba" providerId="ADAL" clId="{5C9865D1-CF8F-BE47-BBB5-D658BAB9E72F}" dt="2022-01-25T16:56:52.414" v="761" actId="478"/>
        <pc:sldMkLst>
          <pc:docMk/>
          <pc:sldMk cId="2687646490" sldId="322"/>
        </pc:sldMkLst>
        <pc:spChg chg="mod">
          <ac:chgData name="Paolo Actis" userId="e922ac9a-90df-48d6-a54e-ba9243967eba" providerId="ADAL" clId="{5C9865D1-CF8F-BE47-BBB5-D658BAB9E72F}" dt="2022-01-25T16:56:47.882" v="760" actId="20577"/>
          <ac:spMkLst>
            <pc:docMk/>
            <pc:sldMk cId="2687646490" sldId="322"/>
            <ac:spMk id="3" creationId="{00000000-0000-0000-0000-000000000000}"/>
          </ac:spMkLst>
        </pc:spChg>
        <pc:spChg chg="del">
          <ac:chgData name="Paolo Actis" userId="e922ac9a-90df-48d6-a54e-ba9243967eba" providerId="ADAL" clId="{5C9865D1-CF8F-BE47-BBB5-D658BAB9E72F}" dt="2022-01-25T16:56:52.414" v="761" actId="478"/>
          <ac:spMkLst>
            <pc:docMk/>
            <pc:sldMk cId="2687646490" sldId="322"/>
            <ac:spMk id="5" creationId="{5409F60B-92B5-5340-8D09-79E38981092F}"/>
          </ac:spMkLst>
        </pc:spChg>
      </pc:sldChg>
      <pc:sldChg chg="addSp delSp modSp add mod ord">
        <pc:chgData name="Paolo Actis" userId="e922ac9a-90df-48d6-a54e-ba9243967eba" providerId="ADAL" clId="{5C9865D1-CF8F-BE47-BBB5-D658BAB9E72F}" dt="2022-01-25T17:01:30.080" v="942" actId="1076"/>
        <pc:sldMkLst>
          <pc:docMk/>
          <pc:sldMk cId="864524402" sldId="323"/>
        </pc:sldMkLst>
        <pc:spChg chg="add mod">
          <ac:chgData name="Paolo Actis" userId="e922ac9a-90df-48d6-a54e-ba9243967eba" providerId="ADAL" clId="{5C9865D1-CF8F-BE47-BBB5-D658BAB9E72F}" dt="2022-01-25T17:01:30.080" v="942" actId="1076"/>
          <ac:spMkLst>
            <pc:docMk/>
            <pc:sldMk cId="864524402" sldId="323"/>
            <ac:spMk id="2" creationId="{37B84D13-DF1F-9D44-9120-F1B31FDDDA53}"/>
          </ac:spMkLst>
        </pc:spChg>
        <pc:spChg chg="mod">
          <ac:chgData name="Paolo Actis" userId="e922ac9a-90df-48d6-a54e-ba9243967eba" providerId="ADAL" clId="{5C9865D1-CF8F-BE47-BBB5-D658BAB9E72F}" dt="2022-01-25T16:57:13.017" v="786" actId="20577"/>
          <ac:spMkLst>
            <pc:docMk/>
            <pc:sldMk cId="864524402" sldId="323"/>
            <ac:spMk id="3" creationId="{00000000-0000-0000-0000-000000000000}"/>
          </ac:spMkLst>
        </pc:spChg>
        <pc:spChg chg="del mod">
          <ac:chgData name="Paolo Actis" userId="e922ac9a-90df-48d6-a54e-ba9243967eba" providerId="ADAL" clId="{5C9865D1-CF8F-BE47-BBB5-D658BAB9E72F}" dt="2022-01-25T16:57:18.860" v="789"/>
          <ac:spMkLst>
            <pc:docMk/>
            <pc:sldMk cId="864524402" sldId="323"/>
            <ac:spMk id="4" creationId="{64C353D5-0A0E-904D-9BDE-5FDE9E6E7E77}"/>
          </ac:spMkLst>
        </pc:spChg>
        <pc:spChg chg="add mod">
          <ac:chgData name="Paolo Actis" userId="e922ac9a-90df-48d6-a54e-ba9243967eba" providerId="ADAL" clId="{5C9865D1-CF8F-BE47-BBB5-D658BAB9E72F}" dt="2022-01-25T17:01:08.236" v="933" actId="20577"/>
          <ac:spMkLst>
            <pc:docMk/>
            <pc:sldMk cId="864524402" sldId="323"/>
            <ac:spMk id="5" creationId="{62E5D09D-926C-1747-BA44-49D4F0F3D7BE}"/>
          </ac:spMkLst>
        </pc:spChg>
      </pc:sldChg>
    </pc:docChg>
  </pc:docChgLst>
  <pc:docChgLst>
    <pc:chgData name="Paolo Actis" userId="e922ac9a-90df-48d6-a54e-ba9243967eba" providerId="ADAL" clId="{BA9B030F-A0AD-324C-B463-A155AEFF31FC}"/>
    <pc:docChg chg="undo custSel modSld">
      <pc:chgData name="Paolo Actis" userId="e922ac9a-90df-48d6-a54e-ba9243967eba" providerId="ADAL" clId="{BA9B030F-A0AD-324C-B463-A155AEFF31FC}" dt="2022-12-19T13:00:28.413" v="136" actId="20577"/>
      <pc:docMkLst>
        <pc:docMk/>
      </pc:docMkLst>
      <pc:sldChg chg="modSp mod">
        <pc:chgData name="Paolo Actis" userId="e922ac9a-90df-48d6-a54e-ba9243967eba" providerId="ADAL" clId="{BA9B030F-A0AD-324C-B463-A155AEFF31FC}" dt="2022-12-19T12:59:15.800" v="97" actId="20577"/>
        <pc:sldMkLst>
          <pc:docMk/>
          <pc:sldMk cId="979199008" sldId="313"/>
        </pc:sldMkLst>
        <pc:graphicFrameChg chg="mod modGraphic">
          <ac:chgData name="Paolo Actis" userId="e922ac9a-90df-48d6-a54e-ba9243967eba" providerId="ADAL" clId="{BA9B030F-A0AD-324C-B463-A155AEFF31FC}" dt="2022-12-19T12:59:15.800" v="97" actId="20577"/>
          <ac:graphicFrameMkLst>
            <pc:docMk/>
            <pc:sldMk cId="979199008" sldId="313"/>
            <ac:graphicFrameMk id="9" creationId="{30895374-84A2-A446-9C81-D05EA764B164}"/>
          </ac:graphicFrameMkLst>
        </pc:graphicFrameChg>
      </pc:sldChg>
      <pc:sldChg chg="modSp mod">
        <pc:chgData name="Paolo Actis" userId="e922ac9a-90df-48d6-a54e-ba9243967eba" providerId="ADAL" clId="{BA9B030F-A0AD-324C-B463-A155AEFF31FC}" dt="2022-12-19T13:00:28.413" v="136" actId="20577"/>
        <pc:sldMkLst>
          <pc:docMk/>
          <pc:sldMk cId="846258818" sldId="319"/>
        </pc:sldMkLst>
        <pc:spChg chg="mod">
          <ac:chgData name="Paolo Actis" userId="e922ac9a-90df-48d6-a54e-ba9243967eba" providerId="ADAL" clId="{BA9B030F-A0AD-324C-B463-A155AEFF31FC}" dt="2022-12-19T13:00:28.413" v="136" actId="20577"/>
          <ac:spMkLst>
            <pc:docMk/>
            <pc:sldMk cId="846258818" sldId="319"/>
            <ac:spMk id="4" creationId="{85FF2731-AC16-AA42-A1CA-704464419E31}"/>
          </ac:spMkLst>
        </pc:spChg>
      </pc:sldChg>
      <pc:sldChg chg="modSp mod">
        <pc:chgData name="Paolo Actis" userId="e922ac9a-90df-48d6-a54e-ba9243967eba" providerId="ADAL" clId="{BA9B030F-A0AD-324C-B463-A155AEFF31FC}" dt="2022-12-19T13:00:06.731" v="133" actId="20577"/>
        <pc:sldMkLst>
          <pc:docMk/>
          <pc:sldMk cId="3128101030" sldId="320"/>
        </pc:sldMkLst>
        <pc:graphicFrameChg chg="modGraphic">
          <ac:chgData name="Paolo Actis" userId="e922ac9a-90df-48d6-a54e-ba9243967eba" providerId="ADAL" clId="{BA9B030F-A0AD-324C-B463-A155AEFF31FC}" dt="2022-12-19T13:00:06.731" v="133" actId="20577"/>
          <ac:graphicFrameMkLst>
            <pc:docMk/>
            <pc:sldMk cId="3128101030" sldId="320"/>
            <ac:graphicFrameMk id="2" creationId="{134411CE-49E3-C54D-90A8-807E2308D24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0E8BC-ECC6-CF46-9A7B-AFE8FBE35F18}" type="datetimeFigureOut">
              <a:rPr lang="en-US" smtClean="0"/>
              <a:t>1/28/24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F4AC2-5315-6341-9847-8AEB0889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3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F4AC2-5315-6341-9847-8AEB088944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7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F4AC2-5315-6341-9847-8AEB088944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24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F4AC2-5315-6341-9847-8AEB088944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6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9F62-493E-1B47-A9BF-0C7BF6D399B2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60DA-312E-FF4E-9C4B-E7590DFD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5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9F62-493E-1B47-A9BF-0C7BF6D399B2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60DA-312E-FF4E-9C4B-E7590DFD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7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9F62-493E-1B47-A9BF-0C7BF6D399B2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60DA-312E-FF4E-9C4B-E7590DFD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9F62-493E-1B47-A9BF-0C7BF6D399B2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60DA-312E-FF4E-9C4B-E7590DFD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9F62-493E-1B47-A9BF-0C7BF6D399B2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60DA-312E-FF4E-9C4B-E7590DFD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5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9F62-493E-1B47-A9BF-0C7BF6D399B2}" type="datetimeFigureOut">
              <a:rPr lang="en-US" smtClean="0"/>
              <a:t>1/28/24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60DA-312E-FF4E-9C4B-E7590DFD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2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9F62-493E-1B47-A9BF-0C7BF6D399B2}" type="datetimeFigureOut">
              <a:rPr lang="en-US" smtClean="0"/>
              <a:t>1/28/24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60DA-312E-FF4E-9C4B-E7590DFD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4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9F62-493E-1B47-A9BF-0C7BF6D399B2}" type="datetimeFigureOut">
              <a:rPr lang="en-US" smtClean="0"/>
              <a:t>1/28/24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60DA-312E-FF4E-9C4B-E7590DFD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9F62-493E-1B47-A9BF-0C7BF6D399B2}" type="datetimeFigureOut">
              <a:rPr lang="en-US" smtClean="0"/>
              <a:t>1/28/24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60DA-312E-FF4E-9C4B-E7590DFD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1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9F62-493E-1B47-A9BF-0C7BF6D399B2}" type="datetimeFigureOut">
              <a:rPr lang="en-US" smtClean="0"/>
              <a:t>1/28/24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60DA-312E-FF4E-9C4B-E7590DFD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2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9F62-493E-1B47-A9BF-0C7BF6D399B2}" type="datetimeFigureOut">
              <a:rPr lang="en-US" smtClean="0"/>
              <a:t>1/28/24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60DA-312E-FF4E-9C4B-E7590DFD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3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89F62-493E-1B47-A9BF-0C7BF6D399B2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760DA-312E-FF4E-9C4B-E7590DFD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.actis@leeds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1488" y="796830"/>
            <a:ext cx="1095364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Welcome to</a:t>
            </a:r>
          </a:p>
          <a:p>
            <a:pPr algn="ctr"/>
            <a:r>
              <a:rPr lang="en-US" sz="4800" dirty="0"/>
              <a:t>ELEC5650 Medical Electronics and E-Health</a:t>
            </a:r>
          </a:p>
          <a:p>
            <a:pPr algn="ctr"/>
            <a:endParaRPr lang="en-US" sz="4800" dirty="0"/>
          </a:p>
          <a:p>
            <a:pPr algn="ctr"/>
            <a:r>
              <a:rPr lang="en-US" sz="4800" dirty="0"/>
              <a:t>(15 credits)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62110" y="5128649"/>
            <a:ext cx="43123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/>
              <a:t>Dr</a:t>
            </a:r>
            <a:r>
              <a:rPr lang="en-US" sz="4000" dirty="0"/>
              <a:t> Paolo </a:t>
            </a:r>
            <a:r>
              <a:rPr lang="en-US" sz="4000" dirty="0" err="1"/>
              <a:t>Actis</a:t>
            </a:r>
            <a:endParaRPr lang="en-US" sz="4000" dirty="0"/>
          </a:p>
          <a:p>
            <a:pPr algn="ctr"/>
            <a:r>
              <a:rPr lang="en-US" sz="4000" dirty="0">
                <a:hlinkClick r:id="rId2"/>
              </a:rPr>
              <a:t>p.actis@leeds.ac.uk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4053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95"/>
    </mc:Choice>
    <mc:Fallback xmlns="">
      <p:transition spd="slow" advTm="2289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757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alibri" charset="0"/>
                <a:ea typeface="Calibri" charset="0"/>
                <a:cs typeface="Calibri" charset="0"/>
              </a:rPr>
              <a:t>Assignments (60%)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FF2731-AC16-AA42-A1CA-704464419E31}"/>
              </a:ext>
            </a:extLst>
          </p:cNvPr>
          <p:cNvSpPr txBox="1"/>
          <p:nvPr/>
        </p:nvSpPr>
        <p:spPr>
          <a:xfrm>
            <a:off x="430016" y="1594809"/>
            <a:ext cx="109999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2 </a:t>
            </a:r>
            <a:r>
              <a:rPr lang="en-US" sz="2800" dirty="0" err="1"/>
              <a:t>Gradescope</a:t>
            </a:r>
            <a:r>
              <a:rPr lang="en-US" sz="2800" dirty="0"/>
              <a:t> Assignments </a:t>
            </a:r>
          </a:p>
          <a:p>
            <a:r>
              <a:rPr lang="en-US" sz="2800" dirty="0"/>
              <a:t>(one for each unit 30% each, together make 60% of total mark)</a:t>
            </a:r>
          </a:p>
          <a:p>
            <a:endParaRPr lang="en-US" sz="2800" dirty="0"/>
          </a:p>
          <a:p>
            <a:r>
              <a:rPr lang="en-US" sz="2800" b="1" u="sng" dirty="0"/>
              <a:t>UNIT 1 Assignment: Tuesday 27</a:t>
            </a:r>
            <a:r>
              <a:rPr lang="en-US" sz="2800" b="1" u="sng" baseline="30000" dirty="0"/>
              <a:t>th</a:t>
            </a:r>
            <a:r>
              <a:rPr lang="en-US" sz="2800" b="1" u="sng" dirty="0"/>
              <a:t> February 12-14 </a:t>
            </a:r>
          </a:p>
          <a:p>
            <a:endParaRPr lang="en-US" sz="2800" dirty="0"/>
          </a:p>
          <a:p>
            <a:r>
              <a:rPr lang="en-US" sz="2800" dirty="0"/>
              <a:t>Unit 2 Assignment: Week 24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Multiple choice questions (12 questions, no negative marking)</a:t>
            </a:r>
          </a:p>
          <a:p>
            <a:r>
              <a:rPr lang="en-US" sz="2800" b="1" u="sng" dirty="0"/>
              <a:t>Closed books</a:t>
            </a:r>
            <a:r>
              <a:rPr lang="en-US" sz="2800" dirty="0"/>
              <a:t>: only written (or typed) notes allowed (2 pages A4) </a:t>
            </a:r>
          </a:p>
        </p:txBody>
      </p:sp>
    </p:spTree>
    <p:extLst>
      <p:ext uri="{BB962C8B-B14F-4D97-AF65-F5344CB8AC3E}">
        <p14:creationId xmlns:p14="http://schemas.microsoft.com/office/powerpoint/2010/main" val="202057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436"/>
    </mc:Choice>
    <mc:Fallback xmlns="">
      <p:transition spd="slow" advTm="9143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757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alibri" charset="0"/>
                <a:ea typeface="Calibri" charset="0"/>
                <a:cs typeface="Calibri" charset="0"/>
              </a:rPr>
              <a:t>Group Presentation (40%)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FF2731-AC16-AA42-A1CA-704464419E31}"/>
              </a:ext>
            </a:extLst>
          </p:cNvPr>
          <p:cNvSpPr txBox="1"/>
          <p:nvPr/>
        </p:nvSpPr>
        <p:spPr>
          <a:xfrm>
            <a:off x="430016" y="1594809"/>
            <a:ext cx="109999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One group (4 students) presentation on a med-tech of your choice (10 min) and a signal processing task (5 min) (40% of total mark)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No submission required , only a 15-minute group presentation to be delivered during Assessment Week</a:t>
            </a:r>
          </a:p>
        </p:txBody>
      </p:sp>
    </p:spTree>
    <p:extLst>
      <p:ext uri="{BB962C8B-B14F-4D97-AF65-F5344CB8AC3E}">
        <p14:creationId xmlns:p14="http://schemas.microsoft.com/office/powerpoint/2010/main" val="84625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436"/>
    </mc:Choice>
    <mc:Fallback xmlns="">
      <p:transition spd="slow" advTm="9143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757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alibri" charset="0"/>
                <a:ea typeface="Calibri" charset="0"/>
                <a:cs typeface="Calibri" charset="0"/>
              </a:rPr>
              <a:t>Reading List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FF2731-AC16-AA42-A1CA-704464419E31}"/>
              </a:ext>
            </a:extLst>
          </p:cNvPr>
          <p:cNvSpPr txBox="1"/>
          <p:nvPr/>
        </p:nvSpPr>
        <p:spPr>
          <a:xfrm>
            <a:off x="203201" y="1594809"/>
            <a:ext cx="11938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There is no reading list for this module.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We will provide all the reading material you need to meet the learning outcomes.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We expect you should research independently extra material (for example, from peer review journal articles or conference proceedings)</a:t>
            </a:r>
          </a:p>
        </p:txBody>
      </p:sp>
    </p:spTree>
    <p:extLst>
      <p:ext uri="{BB962C8B-B14F-4D97-AF65-F5344CB8AC3E}">
        <p14:creationId xmlns:p14="http://schemas.microsoft.com/office/powerpoint/2010/main" val="365782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148"/>
    </mc:Choice>
    <mc:Fallback xmlns="">
      <p:transition spd="slow" advTm="8514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757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alibri" charset="0"/>
                <a:ea typeface="Calibri" charset="0"/>
                <a:cs typeface="Calibri" charset="0"/>
              </a:rPr>
              <a:t>Tasks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9F60B-92B5-5340-8D09-79E38981092F}"/>
              </a:ext>
            </a:extLst>
          </p:cNvPr>
          <p:cNvSpPr txBox="1"/>
          <p:nvPr/>
        </p:nvSpPr>
        <p:spPr>
          <a:xfrm>
            <a:off x="463883" y="1188409"/>
            <a:ext cx="1084758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Join a group of 4 students </a:t>
            </a:r>
          </a:p>
          <a:p>
            <a:r>
              <a:rPr lang="en-US" sz="2800" dirty="0"/>
              <a:t>(on the Module Minerva Page under Module Groups)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You will work together on a literature research project on a med-tech device of your choice  (more details later) and on a signal processing task. </a:t>
            </a:r>
          </a:p>
          <a:p>
            <a:endParaRPr lang="en-US" sz="2800" dirty="0"/>
          </a:p>
          <a:p>
            <a:r>
              <a:rPr lang="en-US" sz="2800" dirty="0"/>
              <a:t>You will then deliver a 15-minute presentation on both tasks that will count for 40% of your final mark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752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358"/>
    </mc:Choice>
    <mc:Fallback xmlns="">
      <p:transition spd="slow" advTm="10635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757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alibri" charset="0"/>
                <a:ea typeface="Calibri" charset="0"/>
                <a:cs typeface="Calibri" charset="0"/>
              </a:rPr>
              <a:t>Tasks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9F60B-92B5-5340-8D09-79E38981092F}"/>
              </a:ext>
            </a:extLst>
          </p:cNvPr>
          <p:cNvSpPr txBox="1"/>
          <p:nvPr/>
        </p:nvSpPr>
        <p:spPr>
          <a:xfrm>
            <a:off x="201233" y="1529603"/>
            <a:ext cx="112709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Familiarize with </a:t>
            </a:r>
            <a:r>
              <a:rPr lang="en-US" sz="2800" dirty="0" err="1"/>
              <a:t>Labster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We will make extensive use of </a:t>
            </a:r>
            <a:r>
              <a:rPr lang="en-GB" sz="2800" dirty="0" err="1"/>
              <a:t>Labster</a:t>
            </a:r>
            <a:r>
              <a:rPr lang="en-GB" sz="2800" dirty="0"/>
              <a:t> labs</a:t>
            </a:r>
          </a:p>
          <a:p>
            <a:endParaRPr lang="en-GB" sz="2800" dirty="0"/>
          </a:p>
          <a:p>
            <a:r>
              <a:rPr lang="en-GB" sz="2800" dirty="0" err="1"/>
              <a:t>Labster</a:t>
            </a:r>
            <a:r>
              <a:rPr lang="en-GB" sz="2800" dirty="0"/>
              <a:t> is a 3D laboratory training software. It delivers interactive, virtualised laboratory simulations across STEM and other subject areas to offer an immersive learning experience.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960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813"/>
    </mc:Choice>
    <mc:Fallback xmlns="">
      <p:transition spd="slow" advTm="11481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757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alibri" charset="0"/>
                <a:ea typeface="Calibri" charset="0"/>
                <a:cs typeface="Calibri" charset="0"/>
              </a:rPr>
              <a:t>Tasks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9F60B-92B5-5340-8D09-79E38981092F}"/>
              </a:ext>
            </a:extLst>
          </p:cNvPr>
          <p:cNvSpPr txBox="1"/>
          <p:nvPr/>
        </p:nvSpPr>
        <p:spPr>
          <a:xfrm>
            <a:off x="463883" y="1188409"/>
            <a:ext cx="112709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Please download </a:t>
            </a:r>
            <a:r>
              <a:rPr lang="en-US" sz="2800" dirty="0" err="1"/>
              <a:t>Matlab</a:t>
            </a:r>
            <a:r>
              <a:rPr lang="en-US" sz="2800" dirty="0"/>
              <a:t> on your computer as you will need it for the signal processing task from week 20 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Info on how to download </a:t>
            </a:r>
            <a:r>
              <a:rPr lang="en-US" sz="2800" dirty="0" err="1"/>
              <a:t>Matlab</a:t>
            </a:r>
            <a:r>
              <a:rPr lang="en-US" sz="2800" dirty="0"/>
              <a:t> is under the Organization page on Minerva of the School of Electronic and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33636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357"/>
    </mc:Choice>
    <mc:Fallback xmlns="">
      <p:transition spd="slow" advTm="6435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757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alibri" charset="0"/>
                <a:ea typeface="Calibri" charset="0"/>
                <a:cs typeface="Calibri" charset="0"/>
              </a:rPr>
              <a:t>What questions do you have?</a:t>
            </a:r>
          </a:p>
        </p:txBody>
      </p:sp>
    </p:spTree>
    <p:extLst>
      <p:ext uri="{BB962C8B-B14F-4D97-AF65-F5344CB8AC3E}">
        <p14:creationId xmlns:p14="http://schemas.microsoft.com/office/powerpoint/2010/main" val="268764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357"/>
    </mc:Choice>
    <mc:Fallback xmlns="">
      <p:transition spd="slow" advTm="6435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ultiscale approaches developed at 3D Technologies Research Group (NT3D)">
            <a:extLst>
              <a:ext uri="{FF2B5EF4-FFF2-40B4-BE49-F238E27FC236}">
                <a16:creationId xmlns:a16="http://schemas.microsoft.com/office/drawing/2014/main" id="{D5F3D208-B10B-0544-950C-8318CD60F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8" y="211666"/>
            <a:ext cx="7168993" cy="643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0FEDBF-4D25-F04E-9A6A-C812C161C5A2}"/>
              </a:ext>
            </a:extLst>
          </p:cNvPr>
          <p:cNvSpPr txBox="1"/>
          <p:nvPr/>
        </p:nvSpPr>
        <p:spPr>
          <a:xfrm>
            <a:off x="8512146" y="6277001"/>
            <a:ext cx="367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Dernowsek</a:t>
            </a:r>
            <a:r>
              <a:rPr lang="en-US" dirty="0"/>
              <a:t> et al, 2018, Biomechanics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43AD9-1D29-0C4A-82E1-6D2E0A0A383D}"/>
              </a:ext>
            </a:extLst>
          </p:cNvPr>
          <p:cNvSpPr txBox="1"/>
          <p:nvPr/>
        </p:nvSpPr>
        <p:spPr>
          <a:xfrm>
            <a:off x="7423483" y="544942"/>
            <a:ext cx="46731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 electronics journey through the human body</a:t>
            </a:r>
          </a:p>
        </p:txBody>
      </p:sp>
    </p:spTree>
    <p:extLst>
      <p:ext uri="{BB962C8B-B14F-4D97-AF65-F5344CB8AC3E}">
        <p14:creationId xmlns:p14="http://schemas.microsoft.com/office/powerpoint/2010/main" val="297986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808"/>
    </mc:Choice>
    <mc:Fallback xmlns="">
      <p:transition spd="slow" advTm="123808"/>
    </mc:Fallback>
  </mc:AlternateContent>
  <p:extLst>
    <p:ext uri="{3A86A75C-4F4B-4683-9AE1-C65F6400EC91}">
      <p14:laserTraceLst xmlns:p14="http://schemas.microsoft.com/office/powerpoint/2010/main">
        <p14:tracePtLst>
          <p14:tracePt t="23366" x="4559300" y="5337175"/>
          <p14:tracePt t="23375" x="5026025" y="4440238"/>
          <p14:tracePt t="23384" x="5146675" y="4041775"/>
          <p14:tracePt t="23391" x="5249863" y="3783013"/>
          <p14:tracePt t="23401" x="5318125" y="3506788"/>
          <p14:tracePt t="23407" x="5370513" y="3298825"/>
          <p14:tracePt t="23415" x="5422900" y="3160713"/>
          <p14:tracePt t="23423" x="5491163" y="3005138"/>
          <p14:tracePt t="23431" x="5543550" y="2936875"/>
          <p14:tracePt t="23439" x="5595938" y="2867025"/>
          <p14:tracePt t="23448" x="5629275" y="2816225"/>
          <p14:tracePt t="23455" x="5646738" y="2781300"/>
          <p14:tracePt t="23463" x="5646738" y="2746375"/>
          <p14:tracePt t="23471" x="5629275" y="2728913"/>
          <p14:tracePt t="23479" x="5629275" y="2711450"/>
          <p14:tracePt t="23487" x="5595938" y="2695575"/>
          <p14:tracePt t="23495" x="5578475" y="2660650"/>
          <p14:tracePt t="23503" x="5543550" y="2643188"/>
          <p14:tracePt t="23511" x="5508625" y="2625725"/>
          <p14:tracePt t="23519" x="5491163" y="2608263"/>
          <p14:tracePt t="23528" x="5440363" y="2590800"/>
          <p14:tracePt t="23535" x="5405438" y="2573338"/>
          <p14:tracePt t="23543" x="5353050" y="2573338"/>
          <p14:tracePt t="23552" x="5335588" y="2573338"/>
          <p14:tracePt t="23559" x="5284788" y="2555875"/>
          <p14:tracePt t="23575" x="5267325" y="2555875"/>
          <p14:tracePt t="23600" x="5249863" y="2555875"/>
          <p14:tracePt t="23664" x="5249863" y="2540000"/>
          <p14:tracePt t="23671" x="5267325" y="2540000"/>
          <p14:tracePt t="23736" x="5302250" y="2540000"/>
          <p14:tracePt t="23744" x="5370513" y="2522538"/>
          <p14:tracePt t="23751" x="5473700" y="2505075"/>
          <p14:tracePt t="23760" x="5629275" y="2470150"/>
          <p14:tracePt t="23767" x="5767388" y="2435225"/>
          <p14:tracePt t="23775" x="5905500" y="2366963"/>
          <p14:tracePt t="23783" x="6078538" y="2297113"/>
          <p14:tracePt t="23791" x="6165850" y="2211388"/>
          <p14:tracePt t="23799" x="6286500" y="2090738"/>
          <p14:tracePt t="23807" x="6372225" y="1985963"/>
          <p14:tracePt t="23815" x="6442075" y="1847850"/>
          <p14:tracePt t="23823" x="6492875" y="1727200"/>
          <p14:tracePt t="23831" x="6527800" y="1606550"/>
          <p14:tracePt t="23840" x="6562725" y="1536700"/>
          <p14:tracePt t="23847" x="6562725" y="1485900"/>
          <p14:tracePt t="23855" x="6580188" y="1416050"/>
          <p14:tracePt t="23863" x="6580188" y="1398588"/>
          <p14:tracePt t="23871" x="6545263" y="1382713"/>
          <p14:tracePt t="23879" x="6492875" y="1347788"/>
          <p14:tracePt t="23887" x="6303963" y="1347788"/>
          <p14:tracePt t="23895" x="6234113" y="1347788"/>
          <p14:tracePt t="24128" x="6286500" y="1312863"/>
          <p14:tracePt t="24135" x="6372225" y="1260475"/>
          <p14:tracePt t="24143" x="6510338" y="1209675"/>
          <p14:tracePt t="24152" x="6545263" y="1157288"/>
          <p14:tracePt t="24159" x="6545263" y="1089025"/>
          <p14:tracePt t="24167" x="6545263" y="1054100"/>
          <p14:tracePt t="24175" x="6545263" y="1001713"/>
          <p14:tracePt t="24184" x="6545263" y="966788"/>
          <p14:tracePt t="24191" x="6545263" y="898525"/>
          <p14:tracePt t="24199" x="6562725" y="881063"/>
          <p14:tracePt t="24207" x="6562725" y="863600"/>
          <p14:tracePt t="24215" x="6580188" y="846138"/>
          <p14:tracePt t="24233" x="6580188" y="828675"/>
          <p14:tracePt t="24249" x="6580188" y="811213"/>
          <p14:tracePt t="24255" x="6580188" y="795338"/>
          <p14:tracePt t="24274" x="6580188" y="777875"/>
          <p14:tracePt t="24279" x="6562725" y="777875"/>
          <p14:tracePt t="24288" x="6562725" y="760413"/>
          <p14:tracePt t="24307" x="6545263" y="742950"/>
          <p14:tracePt t="24320" x="6527800" y="725488"/>
          <p14:tracePt t="24327" x="6510338" y="708025"/>
          <p14:tracePt t="24343" x="6492875" y="690563"/>
          <p14:tracePt t="24359" x="6475413" y="673100"/>
          <p14:tracePt t="24367" x="6457950" y="673100"/>
          <p14:tracePt t="24384" x="6442075" y="657225"/>
          <p14:tracePt t="24401" x="6407150" y="657225"/>
          <p14:tracePt t="24407" x="6407150" y="639763"/>
          <p14:tracePt t="24415" x="6337300" y="639763"/>
          <p14:tracePt t="24423" x="6286500" y="639763"/>
          <p14:tracePt t="24431" x="6216650" y="639763"/>
          <p14:tracePt t="24440" x="6148388" y="657225"/>
          <p14:tracePt t="24447" x="6078538" y="657225"/>
          <p14:tracePt t="24456" x="6026150" y="673100"/>
          <p14:tracePt t="24463" x="5957888" y="690563"/>
          <p14:tracePt t="24472" x="5922963" y="725488"/>
          <p14:tracePt t="24479" x="5872163" y="742950"/>
          <p14:tracePt t="24488" x="5819775" y="777875"/>
          <p14:tracePt t="24495" x="5802313" y="811213"/>
          <p14:tracePt t="24504" x="5749925" y="828675"/>
          <p14:tracePt t="24511" x="5749925" y="846138"/>
          <p14:tracePt t="24519" x="5716588" y="881063"/>
          <p14:tracePt t="24527" x="5716588" y="898525"/>
          <p14:tracePt t="24536" x="5716588" y="933450"/>
          <p14:tracePt t="24543" x="5699125" y="984250"/>
          <p14:tracePt t="24551" x="5699125" y="1019175"/>
          <p14:tracePt t="24559" x="5681663" y="1071563"/>
          <p14:tracePt t="24567" x="5681663" y="1104900"/>
          <p14:tracePt t="24575" x="5681663" y="1157288"/>
          <p14:tracePt t="24583" x="5681663" y="1209675"/>
          <p14:tracePt t="24591" x="5699125" y="1243013"/>
          <p14:tracePt t="24599" x="5699125" y="1295400"/>
          <p14:tracePt t="24607" x="5716588" y="1312863"/>
          <p14:tracePt t="24615" x="5749925" y="1365250"/>
          <p14:tracePt t="24624" x="5749925" y="1382713"/>
          <p14:tracePt t="24632" x="5784850" y="1416050"/>
          <p14:tracePt t="24640" x="5784850" y="1433513"/>
          <p14:tracePt t="24647" x="5802313" y="1468438"/>
          <p14:tracePt t="24657" x="5802313" y="1485900"/>
          <p14:tracePt t="24663" x="5819775" y="1520825"/>
          <p14:tracePt t="24674" x="5837238" y="1536700"/>
          <p14:tracePt t="24679" x="5854700" y="1554163"/>
          <p14:tracePt t="24690" x="5872163" y="1571625"/>
          <p14:tracePt t="24695" x="5888038" y="1589088"/>
          <p14:tracePt t="24707" x="5940425" y="1606550"/>
          <p14:tracePt t="24711" x="5957888" y="1606550"/>
          <p14:tracePt t="24724" x="6010275" y="1624013"/>
          <p14:tracePt t="24728" x="6043613" y="1641475"/>
          <p14:tracePt t="24740" x="6113463" y="1641475"/>
          <p14:tracePt t="24744" x="6181725" y="1641475"/>
          <p14:tracePt t="24758" x="6269038" y="1641475"/>
          <p14:tracePt t="24761" x="6372225" y="1641475"/>
          <p14:tracePt t="24774" x="6475413" y="1624013"/>
          <p14:tracePt t="24778" x="6580188" y="1589088"/>
          <p14:tracePt t="24791" x="6665913" y="1536700"/>
          <p14:tracePt t="24795" x="6786563" y="1468438"/>
          <p14:tracePt t="24808" x="6856413" y="1433513"/>
          <p14:tracePt t="24813" x="6924675" y="1365250"/>
          <p14:tracePt t="24826" x="6977063" y="1312863"/>
          <p14:tracePt t="24827" x="7011988" y="1260475"/>
          <p14:tracePt t="24833" x="7045325" y="1209675"/>
          <p14:tracePt t="24841" x="7062788" y="1139825"/>
          <p14:tracePt t="24847" x="7080250" y="1071563"/>
          <p14:tracePt t="24858" x="7097713" y="1019175"/>
          <p14:tracePt t="24863" x="7115175" y="949325"/>
          <p14:tracePt t="24875" x="7115175" y="915988"/>
          <p14:tracePt t="24879" x="7115175" y="881063"/>
          <p14:tracePt t="24891" x="7097713" y="828675"/>
          <p14:tracePt t="24896" x="7097713" y="811213"/>
          <p14:tracePt t="24908" x="7080250" y="795338"/>
          <p14:tracePt t="24912" x="7062788" y="795338"/>
          <p14:tracePt t="24925" x="7062788" y="777875"/>
          <p14:tracePt t="24928" x="7045325" y="777875"/>
          <p14:tracePt t="24944" x="7027863" y="760413"/>
          <p14:tracePt t="24960" x="7011988" y="760413"/>
          <p14:tracePt t="24977" x="6994525" y="760413"/>
          <p14:tracePt t="24981" x="6977063" y="760413"/>
          <p14:tracePt t="24993" x="6959600" y="760413"/>
          <p14:tracePt t="24994" x="6924675" y="760413"/>
          <p14:tracePt t="24999" x="6907213" y="777875"/>
          <p14:tracePt t="25008" x="6873875" y="811213"/>
          <p14:tracePt t="25015" x="6856413" y="811213"/>
          <p14:tracePt t="25025" x="6838950" y="828675"/>
          <p14:tracePt t="25031" x="6838950" y="846138"/>
          <p14:tracePt t="25042" x="6821488" y="846138"/>
          <p14:tracePt t="25047" x="6804025" y="863600"/>
          <p14:tracePt t="25063" x="6804025" y="881063"/>
          <p14:tracePt t="25079" x="6786563" y="898525"/>
          <p14:tracePt t="25092" x="6786563" y="915988"/>
          <p14:tracePt t="25096" x="6786563" y="933450"/>
          <p14:tracePt t="25109" x="6769100" y="933450"/>
          <p14:tracePt t="25112" x="6769100" y="949325"/>
          <p14:tracePt t="25130" x="6769100" y="966788"/>
          <p14:tracePt t="25168" x="6769100" y="984250"/>
          <p14:tracePt t="25176" x="6751638" y="984250"/>
          <p14:tracePt t="122641" x="6751638" y="1001713"/>
          <p14:tracePt t="122656" x="6751638" y="1019175"/>
          <p14:tracePt t="122672" x="6769100" y="1019175"/>
          <p14:tracePt t="122679" x="6769100" y="1036638"/>
          <p14:tracePt t="122801" x="6751638" y="1036638"/>
          <p14:tracePt t="122807" x="6751638" y="1054100"/>
          <p14:tracePt t="122816" x="6718300" y="1071563"/>
          <p14:tracePt t="122823" x="6665913" y="1089025"/>
          <p14:tracePt t="122832" x="6580188" y="1104900"/>
          <p14:tracePt t="122839" x="6492875" y="1139825"/>
          <p14:tracePt t="122848" x="6354763" y="1174750"/>
          <p14:tracePt t="122855" x="6216650" y="1192213"/>
          <p14:tracePt t="122864" x="6078538" y="1192213"/>
          <p14:tracePt t="122871" x="5854700" y="1192213"/>
          <p14:tracePt t="122879" x="5646738" y="1192213"/>
          <p14:tracePt t="122887" x="5387975" y="1139825"/>
          <p14:tracePt t="122896" x="5164138" y="1104900"/>
          <p14:tracePt t="122903" x="4887913" y="1071563"/>
          <p14:tracePt t="122911" x="4645025" y="1036638"/>
          <p14:tracePt t="122919" x="4368800" y="1036638"/>
          <p14:tracePt t="122927" x="4127500" y="1019175"/>
          <p14:tracePt t="122935" x="3902075" y="1019175"/>
          <p14:tracePt t="122944" x="3575050" y="1019175"/>
          <p14:tracePt t="122951" x="3349625" y="1019175"/>
          <p14:tracePt t="122959" x="3055938" y="1019175"/>
          <p14:tracePt t="122967" x="2884488" y="1019175"/>
          <p14:tracePt t="122975" x="2659063" y="1001713"/>
          <p14:tracePt t="122983" x="2520950" y="984250"/>
          <p14:tracePt t="122992" x="2365375" y="949325"/>
          <p14:tracePt t="123000" x="2279650" y="933450"/>
          <p14:tracePt t="123008" x="2227263" y="933450"/>
          <p14:tracePt t="123016" x="2159000" y="915988"/>
          <p14:tracePt t="123034" x="2141538" y="898525"/>
          <p14:tracePt t="123055" x="2141538" y="881063"/>
          <p14:tracePt t="123072" x="2141538" y="863600"/>
          <p14:tracePt t="123079" x="2124075" y="846138"/>
          <p14:tracePt t="123087" x="2106613" y="811213"/>
          <p14:tracePt t="123095" x="2106613" y="795338"/>
          <p14:tracePt t="123103" x="2089150" y="760413"/>
          <p14:tracePt t="123111" x="2089150" y="742950"/>
          <p14:tracePt t="123119" x="2071688" y="690563"/>
          <p14:tracePt t="123135" x="2055813" y="657225"/>
          <p14:tracePt t="123143" x="2020888" y="622300"/>
          <p14:tracePt t="123151" x="2003425" y="587375"/>
          <p14:tracePt t="123159" x="1951038" y="534988"/>
          <p14:tracePt t="123167" x="1916113" y="484188"/>
          <p14:tracePt t="123175" x="1847850" y="414338"/>
          <p14:tracePt t="123184" x="1778000" y="363538"/>
          <p14:tracePt t="123191" x="1709738" y="311150"/>
          <p14:tracePt t="123201" x="1589088" y="241300"/>
          <p14:tracePt t="123207" x="1485900" y="155575"/>
          <p14:tracePt t="123215" x="1416050" y="120650"/>
          <p14:tracePt t="123224" x="1346200" y="85725"/>
          <p14:tracePt t="123231" x="1277938" y="34925"/>
          <p14:tracePt t="123239" x="1243013" y="17463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ultiscale approaches developed at 3D Technologies Research Group (NT3D)">
            <a:extLst>
              <a:ext uri="{FF2B5EF4-FFF2-40B4-BE49-F238E27FC236}">
                <a16:creationId xmlns:a16="http://schemas.microsoft.com/office/drawing/2014/main" id="{D5F3D208-B10B-0544-950C-8318CD60F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8" y="211666"/>
            <a:ext cx="7168993" cy="643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0FEDBF-4D25-F04E-9A6A-C812C161C5A2}"/>
              </a:ext>
            </a:extLst>
          </p:cNvPr>
          <p:cNvSpPr txBox="1"/>
          <p:nvPr/>
        </p:nvSpPr>
        <p:spPr>
          <a:xfrm>
            <a:off x="8512146" y="6277001"/>
            <a:ext cx="367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Dernowsek</a:t>
            </a:r>
            <a:r>
              <a:rPr lang="en-US" dirty="0"/>
              <a:t> et al, 2018, Biomechanics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238BF-2368-D846-9E56-61E200699E72}"/>
              </a:ext>
            </a:extLst>
          </p:cNvPr>
          <p:cNvSpPr txBox="1"/>
          <p:nvPr/>
        </p:nvSpPr>
        <p:spPr>
          <a:xfrm>
            <a:off x="6780016" y="1564614"/>
            <a:ext cx="4599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Unit 1</a:t>
            </a:r>
          </a:p>
          <a:p>
            <a:r>
              <a:rPr lang="en-US" sz="2000" dirty="0"/>
              <a:t>DNA sequencing, protein biosensing, glucose sensing (including implantable sensors)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259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442"/>
    </mc:Choice>
    <mc:Fallback xmlns="">
      <p:transition spd="slow" advTm="8344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30CD0-B4D6-CD98-5992-56BA1C74D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ultiscale approaches developed at 3D Technologies Research Group (NT3D)">
            <a:extLst>
              <a:ext uri="{FF2B5EF4-FFF2-40B4-BE49-F238E27FC236}">
                <a16:creationId xmlns:a16="http://schemas.microsoft.com/office/drawing/2014/main" id="{0FF8DA5C-65C1-255F-9F82-691D34834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8" y="211666"/>
            <a:ext cx="7168993" cy="643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1F816C-F91F-89FB-E208-9D409642E28E}"/>
              </a:ext>
            </a:extLst>
          </p:cNvPr>
          <p:cNvSpPr txBox="1"/>
          <p:nvPr/>
        </p:nvSpPr>
        <p:spPr>
          <a:xfrm>
            <a:off x="8512146" y="6277001"/>
            <a:ext cx="367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Dernowsek</a:t>
            </a:r>
            <a:r>
              <a:rPr lang="en-US" dirty="0"/>
              <a:t> et al, 2018, Biomechanics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DEB65-3EF4-F448-2C2E-86A216C18C74}"/>
              </a:ext>
            </a:extLst>
          </p:cNvPr>
          <p:cNvSpPr txBox="1"/>
          <p:nvPr/>
        </p:nvSpPr>
        <p:spPr>
          <a:xfrm>
            <a:off x="6780016" y="1564614"/>
            <a:ext cx="4599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Unit 1</a:t>
            </a:r>
          </a:p>
          <a:p>
            <a:r>
              <a:rPr lang="en-US" sz="2000" dirty="0"/>
              <a:t>DNA sequencing, protein biosensing, glucose sensing (including implantable sensors)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76428C-3DCA-8658-AC4B-A0D760136CBD}"/>
              </a:ext>
            </a:extLst>
          </p:cNvPr>
          <p:cNvSpPr/>
          <p:nvPr/>
        </p:nvSpPr>
        <p:spPr>
          <a:xfrm>
            <a:off x="5877636" y="410197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u="sng" dirty="0"/>
              <a:t>Unit 2</a:t>
            </a:r>
          </a:p>
          <a:p>
            <a:r>
              <a:rPr lang="en-US" sz="2000" dirty="0"/>
              <a:t>Excitable cells, wearable sensors, signal processing,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787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895374-84A2-A446-9C81-D05EA764B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416933"/>
              </p:ext>
            </p:extLst>
          </p:nvPr>
        </p:nvGraphicFramePr>
        <p:xfrm>
          <a:off x="223935" y="945459"/>
          <a:ext cx="11467320" cy="5282337"/>
        </p:xfrm>
        <a:graphic>
          <a:graphicData uri="http://schemas.openxmlformats.org/drawingml/2006/table">
            <a:tbl>
              <a:tblPr/>
              <a:tblGrid>
                <a:gridCol w="3822440">
                  <a:extLst>
                    <a:ext uri="{9D8B030D-6E8A-4147-A177-3AD203B41FA5}">
                      <a16:colId xmlns:a16="http://schemas.microsoft.com/office/drawing/2014/main" val="2242592548"/>
                    </a:ext>
                  </a:extLst>
                </a:gridCol>
                <a:gridCol w="3822440">
                  <a:extLst>
                    <a:ext uri="{9D8B030D-6E8A-4147-A177-3AD203B41FA5}">
                      <a16:colId xmlns:a16="http://schemas.microsoft.com/office/drawing/2014/main" val="787305039"/>
                    </a:ext>
                  </a:extLst>
                </a:gridCol>
                <a:gridCol w="3822440">
                  <a:extLst>
                    <a:ext uri="{9D8B030D-6E8A-4147-A177-3AD203B41FA5}">
                      <a16:colId xmlns:a16="http://schemas.microsoft.com/office/drawing/2014/main" val="903556593"/>
                    </a:ext>
                  </a:extLst>
                </a:gridCol>
              </a:tblGrid>
              <a:tr h="58457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effectLst/>
                          <a:latin typeface="arial" panose="020B0604020202020204" pitchFamily="34" charset="0"/>
                        </a:rPr>
                        <a:t>What</a:t>
                      </a:r>
                      <a:endParaRPr lang="en-GB" sz="28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effectLst/>
                          <a:latin typeface="arial" panose="020B0604020202020204" pitchFamily="34" charset="0"/>
                        </a:rPr>
                        <a:t>When</a:t>
                      </a:r>
                      <a:endParaRPr lang="en-GB" sz="28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effectLst/>
                          <a:latin typeface="arial" panose="020B0604020202020204" pitchFamily="34" charset="0"/>
                        </a:rPr>
                        <a:t>Where</a:t>
                      </a:r>
                      <a:endParaRPr lang="en-GB" sz="28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48851"/>
                  </a:ext>
                </a:extLst>
              </a:tr>
              <a:tr h="1023002">
                <a:tc>
                  <a:txBody>
                    <a:bodyPr/>
                    <a:lstStyle/>
                    <a:p>
                      <a:pPr algn="l"/>
                      <a:r>
                        <a:rPr lang="en-GB" sz="2400" b="1" u="sng" dirty="0">
                          <a:effectLst/>
                          <a:latin typeface="arial" panose="020B0604020202020204" pitchFamily="34" charset="0"/>
                        </a:rPr>
                        <a:t>Lectures</a:t>
                      </a:r>
                      <a:endParaRPr lang="en-GB" sz="2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  <a:latin typeface="arial" panose="020B0604020202020204" pitchFamily="34" charset="0"/>
                        </a:rPr>
                        <a:t>Mon, 16-17</a:t>
                      </a:r>
                    </a:p>
                    <a:p>
                      <a:pPr algn="ctr"/>
                      <a:endParaRPr lang="en-GB" sz="2000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2000" dirty="0">
                          <a:effectLst/>
                          <a:latin typeface="arial" panose="020B0604020202020204" pitchFamily="34" charset="0"/>
                        </a:rPr>
                        <a:t>Wed 9-10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  <a:latin typeface="arial" panose="020B0604020202020204" pitchFamily="34" charset="0"/>
                        </a:rPr>
                        <a:t>Roger Stevens LT21</a:t>
                      </a:r>
                    </a:p>
                    <a:p>
                      <a:pPr algn="ctr"/>
                      <a:endParaRPr lang="en-GB" sz="2000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effectLst/>
                          <a:latin typeface="arial" panose="020B0604020202020204" pitchFamily="34" charset="0"/>
                        </a:rPr>
                        <a:t>Mech </a:t>
                      </a:r>
                      <a:r>
                        <a:rPr lang="en-GB" sz="2000" dirty="0" err="1">
                          <a:effectLst/>
                          <a:latin typeface="arial" panose="020B0604020202020204" pitchFamily="34" charset="0"/>
                        </a:rPr>
                        <a:t>Eng</a:t>
                      </a:r>
                      <a:r>
                        <a:rPr lang="en-GB" sz="2000" dirty="0">
                          <a:effectLst/>
                          <a:latin typeface="arial" panose="020B0604020202020204" pitchFamily="34" charset="0"/>
                        </a:rPr>
                        <a:t> LTA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44568"/>
                  </a:ext>
                </a:extLst>
              </a:tr>
              <a:tr h="1023002">
                <a:tc>
                  <a:txBody>
                    <a:bodyPr/>
                    <a:lstStyle/>
                    <a:p>
                      <a:pPr algn="l"/>
                      <a:r>
                        <a:rPr lang="en-GB" sz="2400" b="1" u="sng" dirty="0">
                          <a:effectLst/>
                          <a:latin typeface="arial" panose="020B0604020202020204" pitchFamily="34" charset="0"/>
                        </a:rPr>
                        <a:t>Lab sessions</a:t>
                      </a:r>
                      <a:endParaRPr lang="en-GB" sz="2400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/>
                      <a:r>
                        <a:rPr lang="en-GB" sz="2400" dirty="0">
                          <a:effectLst/>
                          <a:latin typeface="arial" panose="020B0604020202020204" pitchFamily="34" charset="0"/>
                        </a:rPr>
                        <a:t>(optional)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  <a:latin typeface="arial" panose="020B0604020202020204" pitchFamily="34" charset="0"/>
                        </a:rPr>
                        <a:t>Wed (13-14)</a:t>
                      </a:r>
                    </a:p>
                    <a:p>
                      <a:pPr algn="ctr"/>
                      <a:r>
                        <a:rPr lang="en-GB" sz="2000" dirty="0">
                          <a:effectLst/>
                          <a:latin typeface="arial" panose="020B0604020202020204" pitchFamily="34" charset="0"/>
                        </a:rPr>
                        <a:t>or</a:t>
                      </a:r>
                    </a:p>
                    <a:p>
                      <a:pPr algn="ctr"/>
                      <a:r>
                        <a:rPr lang="en-GB" sz="2000" dirty="0">
                          <a:effectLst/>
                          <a:latin typeface="arial" panose="020B0604020202020204" pitchFamily="34" charset="0"/>
                        </a:rPr>
                        <a:t>Thu (9-10)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  <a:latin typeface="arial" panose="020B0604020202020204" pitchFamily="34" charset="0"/>
                        </a:rPr>
                        <a:t>B55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645018"/>
                  </a:ext>
                </a:extLst>
              </a:tr>
              <a:tr h="730715">
                <a:tc>
                  <a:txBody>
                    <a:bodyPr/>
                    <a:lstStyle/>
                    <a:p>
                      <a:pPr algn="l"/>
                      <a:r>
                        <a:rPr lang="en-GB" sz="2400" b="1" u="sng" dirty="0">
                          <a:effectLst/>
                          <a:latin typeface="arial" panose="020B0604020202020204" pitchFamily="34" charset="0"/>
                        </a:rPr>
                        <a:t>UNIT 1 Assignment</a:t>
                      </a:r>
                      <a:r>
                        <a:rPr lang="en-GB" sz="2400" dirty="0">
                          <a:effectLst/>
                          <a:latin typeface="arial" panose="020B0604020202020204" pitchFamily="34" charset="0"/>
                        </a:rPr>
                        <a:t> (30%)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  <a:latin typeface="arial" panose="020B0604020202020204" pitchFamily="34" charset="0"/>
                        </a:rPr>
                        <a:t>27</a:t>
                      </a:r>
                      <a:r>
                        <a:rPr lang="en-GB" sz="2000" baseline="30000" dirty="0">
                          <a:effectLst/>
                          <a:latin typeface="arial" panose="020B0604020202020204" pitchFamily="34" charset="0"/>
                        </a:rPr>
                        <a:t>th</a:t>
                      </a:r>
                      <a:r>
                        <a:rPr lang="en-GB" sz="2000" dirty="0">
                          <a:effectLst/>
                          <a:latin typeface="arial" panose="020B0604020202020204" pitchFamily="34" charset="0"/>
                        </a:rPr>
                        <a:t> Feb 12-14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effectLst/>
                          <a:latin typeface="arial" panose="020B0604020202020204" pitchFamily="34" charset="0"/>
                        </a:rPr>
                        <a:t>ELEC/SCAPE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effectLst/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en-GB" sz="2000" dirty="0" err="1">
                          <a:effectLst/>
                          <a:latin typeface="arial" panose="020B0604020202020204" pitchFamily="34" charset="0"/>
                        </a:rPr>
                        <a:t>Gradescope</a:t>
                      </a:r>
                      <a:r>
                        <a:rPr lang="en-GB" sz="2000" dirty="0"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  <a:p>
                      <a:pPr algn="ctr"/>
                      <a:endParaRPr lang="en-GB" sz="2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563854"/>
                  </a:ext>
                </a:extLst>
              </a:tr>
              <a:tr h="438429">
                <a:tc>
                  <a:txBody>
                    <a:bodyPr/>
                    <a:lstStyle/>
                    <a:p>
                      <a:pPr algn="l"/>
                      <a:r>
                        <a:rPr lang="en-GB" sz="2400" b="1" u="sng" dirty="0">
                          <a:effectLst/>
                          <a:latin typeface="arial" panose="020B0604020202020204" pitchFamily="34" charset="0"/>
                        </a:rPr>
                        <a:t>UNIT 2 Assignment</a:t>
                      </a:r>
                      <a:r>
                        <a:rPr lang="en-GB" sz="2400" dirty="0">
                          <a:effectLst/>
                          <a:latin typeface="arial" panose="020B0604020202020204" pitchFamily="34" charset="0"/>
                        </a:rPr>
                        <a:t> (30%)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  <a:latin typeface="arial" panose="020B0604020202020204" pitchFamily="34" charset="0"/>
                        </a:rPr>
                        <a:t>Week 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  <a:latin typeface="arial" panose="020B0604020202020204" pitchFamily="34" charset="0"/>
                        </a:rPr>
                        <a:t> ELEC/SCAPE</a:t>
                      </a:r>
                    </a:p>
                    <a:p>
                      <a:pPr algn="ctr"/>
                      <a:r>
                        <a:rPr lang="en-GB" sz="2000" dirty="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GB" sz="2000" dirty="0" err="1">
                          <a:effectLst/>
                          <a:latin typeface="arial" panose="020B0604020202020204" pitchFamily="34" charset="0"/>
                        </a:rPr>
                        <a:t>Gradescope</a:t>
                      </a:r>
                      <a:r>
                        <a:rPr lang="en-GB" sz="2000" dirty="0"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60993"/>
                  </a:ext>
                </a:extLst>
              </a:tr>
              <a:tr h="730715">
                <a:tc>
                  <a:txBody>
                    <a:bodyPr/>
                    <a:lstStyle/>
                    <a:p>
                      <a:pPr algn="l"/>
                      <a:r>
                        <a:rPr lang="en-GB" sz="2400" b="1" u="sng" dirty="0">
                          <a:effectLst/>
                          <a:latin typeface="arial" panose="020B0604020202020204" pitchFamily="34" charset="0"/>
                        </a:rPr>
                        <a:t>Group Presentation </a:t>
                      </a:r>
                      <a:r>
                        <a:rPr lang="en-GB" sz="2400" dirty="0">
                          <a:effectLst/>
                          <a:latin typeface="arial" panose="020B0604020202020204" pitchFamily="34" charset="0"/>
                        </a:rPr>
                        <a:t>(40%)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Assessment week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  <a:latin typeface="arial" panose="020B0604020202020204" pitchFamily="34" charset="0"/>
                        </a:rPr>
                        <a:t>TBD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145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19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28"/>
    </mc:Choice>
    <mc:Fallback xmlns="">
      <p:transition spd="slow" advTm="6442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757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alibri" charset="0"/>
                <a:ea typeface="Calibri" charset="0"/>
                <a:cs typeface="Calibri" charset="0"/>
              </a:rPr>
              <a:t>Lab Sessions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5D09D-926C-1747-BA44-49D4F0F3D7BE}"/>
              </a:ext>
            </a:extLst>
          </p:cNvPr>
          <p:cNvSpPr txBox="1"/>
          <p:nvPr/>
        </p:nvSpPr>
        <p:spPr>
          <a:xfrm>
            <a:off x="259308" y="1672862"/>
            <a:ext cx="114163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An opportunity for you to complete the </a:t>
            </a:r>
            <a:r>
              <a:rPr lang="en-US" sz="2800" dirty="0" err="1">
                <a:latin typeface="Calibri" charset="0"/>
                <a:ea typeface="Calibri" charset="0"/>
                <a:cs typeface="Calibri" charset="0"/>
              </a:rPr>
              <a:t>Labster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Virtual Labs to complement you learning journey. </a:t>
            </a:r>
          </a:p>
          <a:p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You can complete the </a:t>
            </a:r>
            <a:r>
              <a:rPr lang="en-US" sz="2800" dirty="0" err="1">
                <a:latin typeface="Calibri" charset="0"/>
                <a:ea typeface="Calibri" charset="0"/>
                <a:cs typeface="Calibri" charset="0"/>
              </a:rPr>
              <a:t>Labster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labs during the scheduled lab sessions or at any other time if you prefer.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B84D13-DF1F-9D44-9120-F1B31FDDDA53}"/>
              </a:ext>
            </a:extLst>
          </p:cNvPr>
          <p:cNvSpPr/>
          <p:nvPr/>
        </p:nvSpPr>
        <p:spPr>
          <a:xfrm>
            <a:off x="1034955" y="4830265"/>
            <a:ext cx="101220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err="1">
                <a:latin typeface="Calibri" charset="0"/>
                <a:cs typeface="Calibri" charset="0"/>
              </a:rPr>
              <a:t>Labster</a:t>
            </a:r>
            <a:r>
              <a:rPr lang="en-GB" sz="2800" dirty="0">
                <a:latin typeface="Calibri" charset="0"/>
                <a:cs typeface="Calibri" charset="0"/>
              </a:rPr>
              <a:t> is a 3D laboratory training software. It delivers interactive, virtualised laboratory simulations across STEM and other subject areas to offer an immersive learning experience.</a:t>
            </a:r>
            <a:endParaRPr lang="en-US" sz="2800" dirty="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2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28"/>
    </mc:Choice>
    <mc:Fallback xmlns="">
      <p:transition spd="slow" advTm="6442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757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alibri" charset="0"/>
                <a:ea typeface="Calibri" charset="0"/>
                <a:cs typeface="Calibri" charset="0"/>
              </a:rPr>
              <a:t>Schedule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4411CE-49E3-C54D-90A8-807E2308D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512999"/>
              </p:ext>
            </p:extLst>
          </p:nvPr>
        </p:nvGraphicFramePr>
        <p:xfrm>
          <a:off x="1105469" y="1219200"/>
          <a:ext cx="10017457" cy="5086067"/>
        </p:xfrm>
        <a:graphic>
          <a:graphicData uri="http://schemas.openxmlformats.org/drawingml/2006/table">
            <a:tbl>
              <a:tblPr firstRow="1" firstCol="1" bandRow="1"/>
              <a:tblGrid>
                <a:gridCol w="3480665">
                  <a:extLst>
                    <a:ext uri="{9D8B030D-6E8A-4147-A177-3AD203B41FA5}">
                      <a16:colId xmlns:a16="http://schemas.microsoft.com/office/drawing/2014/main" val="4155006874"/>
                    </a:ext>
                  </a:extLst>
                </a:gridCol>
                <a:gridCol w="3056127">
                  <a:extLst>
                    <a:ext uri="{9D8B030D-6E8A-4147-A177-3AD203B41FA5}">
                      <a16:colId xmlns:a16="http://schemas.microsoft.com/office/drawing/2014/main" val="1456826803"/>
                    </a:ext>
                  </a:extLst>
                </a:gridCol>
                <a:gridCol w="3480665">
                  <a:extLst>
                    <a:ext uri="{9D8B030D-6E8A-4147-A177-3AD203B41FA5}">
                      <a16:colId xmlns:a16="http://schemas.microsoft.com/office/drawing/2014/main" val="356553386"/>
                    </a:ext>
                  </a:extLst>
                </a:gridCol>
              </a:tblGrid>
              <a:tr h="616744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Lecturer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Topic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556569"/>
                  </a:ext>
                </a:extLst>
              </a:tr>
              <a:tr h="378725">
                <a:tc rowSpan="2">
                  <a:txBody>
                    <a:bodyPr/>
                    <a:lstStyle/>
                    <a:p>
                      <a:r>
                        <a:rPr lang="en-GB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Actis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20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 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Unit 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Mon: Intro 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675414"/>
                  </a:ext>
                </a:extLst>
              </a:tr>
              <a:tr h="378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Wed: DNA sequencing 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691164"/>
                  </a:ext>
                </a:extLst>
              </a:tr>
              <a:tr h="378725">
                <a:tc rowSpan="2">
                  <a:txBody>
                    <a:bodyPr/>
                    <a:lstStyle/>
                    <a:p>
                      <a:r>
                        <a:rPr lang="en-GB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Actis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Unit 1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Mon: DNA Sequencing 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698393"/>
                  </a:ext>
                </a:extLst>
              </a:tr>
              <a:tr h="7574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Wed: Introduction to proteins 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252634"/>
                  </a:ext>
                </a:extLst>
              </a:tr>
              <a:tr h="757449">
                <a:tc rowSpan="2">
                  <a:txBody>
                    <a:bodyPr/>
                    <a:lstStyle/>
                    <a:p>
                      <a:r>
                        <a:rPr lang="en-GB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20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Unit 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Mon: lateral flow devices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538988"/>
                  </a:ext>
                </a:extLst>
              </a:tr>
              <a:tr h="6215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Wed: Protein biosensors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844443"/>
                  </a:ext>
                </a:extLst>
              </a:tr>
              <a:tr h="439215">
                <a:tc rowSpan="2"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Unit 1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Mon: Electrochemistry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483127"/>
                  </a:ext>
                </a:extLst>
              </a:tr>
              <a:tr h="7574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Wed: Electrochemical Sensors 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86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10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28"/>
    </mc:Choice>
    <mc:Fallback xmlns="">
      <p:transition spd="slow" advTm="6442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4411CE-49E3-C54D-90A8-807E2308D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768782"/>
              </p:ext>
            </p:extLst>
          </p:nvPr>
        </p:nvGraphicFramePr>
        <p:xfrm>
          <a:off x="1189445" y="320308"/>
          <a:ext cx="10017457" cy="5568523"/>
        </p:xfrm>
        <a:graphic>
          <a:graphicData uri="http://schemas.openxmlformats.org/drawingml/2006/table">
            <a:tbl>
              <a:tblPr firstRow="1" firstCol="1" bandRow="1"/>
              <a:tblGrid>
                <a:gridCol w="3480665">
                  <a:extLst>
                    <a:ext uri="{9D8B030D-6E8A-4147-A177-3AD203B41FA5}">
                      <a16:colId xmlns:a16="http://schemas.microsoft.com/office/drawing/2014/main" val="4155006874"/>
                    </a:ext>
                  </a:extLst>
                </a:gridCol>
                <a:gridCol w="3056127">
                  <a:extLst>
                    <a:ext uri="{9D8B030D-6E8A-4147-A177-3AD203B41FA5}">
                      <a16:colId xmlns:a16="http://schemas.microsoft.com/office/drawing/2014/main" val="1456826803"/>
                    </a:ext>
                  </a:extLst>
                </a:gridCol>
                <a:gridCol w="3480665">
                  <a:extLst>
                    <a:ext uri="{9D8B030D-6E8A-4147-A177-3AD203B41FA5}">
                      <a16:colId xmlns:a16="http://schemas.microsoft.com/office/drawing/2014/main" val="356553386"/>
                    </a:ext>
                  </a:extLst>
                </a:gridCol>
              </a:tblGrid>
              <a:tr h="616744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Lecturer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Topic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556569"/>
                  </a:ext>
                </a:extLst>
              </a:tr>
              <a:tr h="378725">
                <a:tc rowSpan="2">
                  <a:txBody>
                    <a:bodyPr/>
                    <a:lstStyle/>
                    <a:p>
                      <a:r>
                        <a:rPr lang="en-GB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Actis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 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Unit 2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Mon: Recap Unit 1 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675414"/>
                  </a:ext>
                </a:extLst>
              </a:tr>
              <a:tr h="378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Wed: Excitable Cells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691164"/>
                  </a:ext>
                </a:extLst>
              </a:tr>
              <a:tr h="378725">
                <a:tc rowSpan="2">
                  <a:txBody>
                    <a:bodyPr/>
                    <a:lstStyle/>
                    <a:p>
                      <a:r>
                        <a:rPr lang="en-GB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Actis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Unit 2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Mon: Excitable Cells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698393"/>
                  </a:ext>
                </a:extLst>
              </a:tr>
              <a:tr h="4740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Wed: Ion channels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252634"/>
                  </a:ext>
                </a:extLst>
              </a:tr>
              <a:tr h="438539">
                <a:tc rowSpan="2">
                  <a:txBody>
                    <a:bodyPr/>
                    <a:lstStyle/>
                    <a:p>
                      <a:r>
                        <a:rPr lang="en-GB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Actis</a:t>
                      </a:r>
                      <a:r>
                        <a:rPr lang="en-GB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/Zhang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Unit 2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Mon: Action Potential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538988"/>
                  </a:ext>
                </a:extLst>
              </a:tr>
              <a:tr h="6215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Wed: Recap Excitable Cells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844443"/>
                  </a:ext>
                </a:extLst>
              </a:tr>
              <a:tr h="439215">
                <a:tc rowSpan="2"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Zhang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Unit 2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Mon: Physiological Signal Processing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483127"/>
                  </a:ext>
                </a:extLst>
              </a:tr>
              <a:tr h="7574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Wed: Physiological Signal Processing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86108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Zhang/</a:t>
                      </a:r>
                      <a:r>
                        <a:rPr lang="en-GB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Pensabene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Unit 2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Mon: Body Sensor Networks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538488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Wed: Wearable devices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489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55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28"/>
    </mc:Choice>
    <mc:Fallback xmlns="">
      <p:transition spd="slow" advTm="6442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757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alibri" charset="0"/>
                <a:ea typeface="Calibri" charset="0"/>
                <a:cs typeface="Calibri" charset="0"/>
              </a:rPr>
              <a:t>Lecturers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353D5-0A0E-904D-9BDE-5FDE9E6E7E77}"/>
              </a:ext>
            </a:extLst>
          </p:cNvPr>
          <p:cNvSpPr txBox="1"/>
          <p:nvPr/>
        </p:nvSpPr>
        <p:spPr>
          <a:xfrm>
            <a:off x="259308" y="1672862"/>
            <a:ext cx="114163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Dr Paolo Actis (Module Leader and Associate Professor of </a:t>
            </a:r>
            <a:r>
              <a:rPr lang="en-US" sz="2800" dirty="0" err="1">
                <a:latin typeface="Calibri" charset="0"/>
                <a:ea typeface="Calibri" charset="0"/>
                <a:cs typeface="Calibri" charset="0"/>
              </a:rPr>
              <a:t>Bionanotechnology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Dr </a:t>
            </a:r>
            <a:r>
              <a:rPr lang="en-US" sz="2800" dirty="0" err="1">
                <a:latin typeface="Calibri" charset="0"/>
                <a:ea typeface="Calibri" charset="0"/>
                <a:cs typeface="Calibri" charset="0"/>
              </a:rPr>
              <a:t>Zhiqiang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Zhang (Associate Professor of Body Sensor Network for Healthcare and Robotics)</a:t>
            </a:r>
          </a:p>
          <a:p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Dr Virginia Pensabene (Associate Professor of Electronics and Biomedical Engineering)</a:t>
            </a:r>
          </a:p>
        </p:txBody>
      </p:sp>
    </p:spTree>
    <p:extLst>
      <p:ext uri="{BB962C8B-B14F-4D97-AF65-F5344CB8AC3E}">
        <p14:creationId xmlns:p14="http://schemas.microsoft.com/office/powerpoint/2010/main" val="17258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28"/>
    </mc:Choice>
    <mc:Fallback xmlns="">
      <p:transition spd="slow" advTm="64428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6|23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6|23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4081</TotalTime>
  <Words>715</Words>
  <Application>Microsoft Macintosh PowerPoint</Application>
  <PresentationFormat>Widescreen</PresentationFormat>
  <Paragraphs>152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p.actis@leeds.ac.uk</dc:creator>
  <cp:lastModifiedBy>Paolo Actis</cp:lastModifiedBy>
  <cp:revision>65</cp:revision>
  <dcterms:created xsi:type="dcterms:W3CDTF">2018-02-23T15:14:30Z</dcterms:created>
  <dcterms:modified xsi:type="dcterms:W3CDTF">2024-01-28T10:30:40Z</dcterms:modified>
</cp:coreProperties>
</file>