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activeX/activeX2.xml" ContentType="application/vnd.ms-office.activeX+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activeX/activeX2.bin" ContentType="application/vnd.ms-office.activeX"/>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activeX/activeX1.bin" ContentType="application/vnd.ms-office.activeX"/>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activeX/activeX1.xml" ContentType="application/vnd.ms-office.activeX+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91" r:id="rId4"/>
    <p:sldId id="260" r:id="rId5"/>
    <p:sldId id="292" r:id="rId6"/>
    <p:sldId id="293" r:id="rId7"/>
    <p:sldId id="294" r:id="rId8"/>
    <p:sldId id="297" r:id="rId9"/>
    <p:sldId id="270" r:id="rId10"/>
    <p:sldId id="271" r:id="rId11"/>
    <p:sldId id="273" r:id="rId12"/>
    <p:sldId id="295" r:id="rId13"/>
    <p:sldId id="296" r:id="rId14"/>
    <p:sldId id="272" r:id="rId15"/>
    <p:sldId id="275" r:id="rId16"/>
    <p:sldId id="333" r:id="rId17"/>
    <p:sldId id="276" r:id="rId18"/>
    <p:sldId id="277" r:id="rId19"/>
    <p:sldId id="278" r:id="rId20"/>
    <p:sldId id="279" r:id="rId21"/>
    <p:sldId id="334" r:id="rId22"/>
    <p:sldId id="335" r:id="rId23"/>
    <p:sldId id="336" r:id="rId24"/>
    <p:sldId id="337" r:id="rId25"/>
    <p:sldId id="338" r:id="rId26"/>
    <p:sldId id="339" r:id="rId27"/>
    <p:sldId id="315" r:id="rId28"/>
    <p:sldId id="320" r:id="rId29"/>
    <p:sldId id="316" r:id="rId30"/>
    <p:sldId id="321" r:id="rId31"/>
    <p:sldId id="317" r:id="rId32"/>
    <p:sldId id="322" r:id="rId33"/>
    <p:sldId id="318" r:id="rId34"/>
    <p:sldId id="319"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115" d="100"/>
          <a:sy n="115" d="100"/>
        </p:scale>
        <p:origin x="-1530" y="-108"/>
      </p:cViewPr>
      <p:guideLst>
        <p:guide orient="horz" pos="2160"/>
        <p:guide pos="2886"/>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55.emf"/><Relationship Id="rId3" Type="http://schemas.openxmlformats.org/officeDocument/2006/relationships/image" Target="../media/image8.wmf"/><Relationship Id="rId7" Type="http://schemas.openxmlformats.org/officeDocument/2006/relationships/image" Target="../media/image54.wmf"/><Relationship Id="rId12" Type="http://schemas.openxmlformats.org/officeDocument/2006/relationships/image" Target="../media/image59.wmf"/><Relationship Id="rId2" Type="http://schemas.openxmlformats.org/officeDocument/2006/relationships/image" Target="../media/image7.wmf"/><Relationship Id="rId1" Type="http://schemas.openxmlformats.org/officeDocument/2006/relationships/image" Target="../media/image53.wmf"/><Relationship Id="rId6" Type="http://schemas.openxmlformats.org/officeDocument/2006/relationships/image" Target="../media/image11.wmf"/><Relationship Id="rId11" Type="http://schemas.openxmlformats.org/officeDocument/2006/relationships/image" Target="../media/image58.wmf"/><Relationship Id="rId5" Type="http://schemas.openxmlformats.org/officeDocument/2006/relationships/image" Target="../media/image10.wmf"/><Relationship Id="rId10" Type="http://schemas.openxmlformats.org/officeDocument/2006/relationships/image" Target="../media/image57.emf"/><Relationship Id="rId4" Type="http://schemas.openxmlformats.org/officeDocument/2006/relationships/image" Target="../media/image9.wmf"/><Relationship Id="rId9" Type="http://schemas.openxmlformats.org/officeDocument/2006/relationships/image" Target="../media/image56.e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image" Target="../media/image62.wmf"/><Relationship Id="rId7" Type="http://schemas.openxmlformats.org/officeDocument/2006/relationships/image" Target="../media/image66.wmf"/><Relationship Id="rId2" Type="http://schemas.openxmlformats.org/officeDocument/2006/relationships/image" Target="../media/image61.wmf"/><Relationship Id="rId1" Type="http://schemas.openxmlformats.org/officeDocument/2006/relationships/image" Target="../media/image60.w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image" Target="../media/image75.wmf"/><Relationship Id="rId3" Type="http://schemas.openxmlformats.org/officeDocument/2006/relationships/image" Target="../media/image70.wmf"/><Relationship Id="rId7" Type="http://schemas.openxmlformats.org/officeDocument/2006/relationships/image" Target="../media/image62.wmf"/><Relationship Id="rId12" Type="http://schemas.openxmlformats.org/officeDocument/2006/relationships/image" Target="../media/image74.wmf"/><Relationship Id="rId2" Type="http://schemas.openxmlformats.org/officeDocument/2006/relationships/image" Target="../media/image69.wmf"/><Relationship Id="rId1" Type="http://schemas.openxmlformats.org/officeDocument/2006/relationships/image" Target="../media/image68.wmf"/><Relationship Id="rId6" Type="http://schemas.openxmlformats.org/officeDocument/2006/relationships/image" Target="../media/image61.wmf"/><Relationship Id="rId11" Type="http://schemas.openxmlformats.org/officeDocument/2006/relationships/image" Target="../media/image73.wmf"/><Relationship Id="rId5" Type="http://schemas.openxmlformats.org/officeDocument/2006/relationships/image" Target="../media/image60.wmf"/><Relationship Id="rId10" Type="http://schemas.openxmlformats.org/officeDocument/2006/relationships/image" Target="../media/image64.wmf"/><Relationship Id="rId4" Type="http://schemas.openxmlformats.org/officeDocument/2006/relationships/image" Target="../media/image71.wmf"/><Relationship Id="rId9" Type="http://schemas.openxmlformats.org/officeDocument/2006/relationships/image" Target="../media/image72.wmf"/><Relationship Id="rId14" Type="http://schemas.openxmlformats.org/officeDocument/2006/relationships/image" Target="../media/image7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12.wmf"/><Relationship Id="rId1" Type="http://schemas.openxmlformats.org/officeDocument/2006/relationships/image" Target="../media/image7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image" Target="../media/image84.wmf"/><Relationship Id="rId7" Type="http://schemas.openxmlformats.org/officeDocument/2006/relationships/image" Target="../media/image88.wmf"/><Relationship Id="rId2" Type="http://schemas.openxmlformats.org/officeDocument/2006/relationships/image" Target="../media/image83.wmf"/><Relationship Id="rId1" Type="http://schemas.openxmlformats.org/officeDocument/2006/relationships/image" Target="../media/image82.wmf"/><Relationship Id="rId6" Type="http://schemas.openxmlformats.org/officeDocument/2006/relationships/image" Target="../media/image87.wmf"/><Relationship Id="rId5" Type="http://schemas.openxmlformats.org/officeDocument/2006/relationships/image" Target="../media/image86.wmf"/><Relationship Id="rId4" Type="http://schemas.openxmlformats.org/officeDocument/2006/relationships/image" Target="../media/image85.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image" Target="../media/image92.wmf"/><Relationship Id="rId7" Type="http://schemas.openxmlformats.org/officeDocument/2006/relationships/image" Target="../media/image95.wmf"/><Relationship Id="rId2" Type="http://schemas.openxmlformats.org/officeDocument/2006/relationships/image" Target="../media/image91.wmf"/><Relationship Id="rId1" Type="http://schemas.openxmlformats.org/officeDocument/2006/relationships/image" Target="../media/image90.wmf"/><Relationship Id="rId6" Type="http://schemas.openxmlformats.org/officeDocument/2006/relationships/image" Target="../media/image94.wmf"/><Relationship Id="rId5" Type="http://schemas.openxmlformats.org/officeDocument/2006/relationships/image" Target="../media/image7.wmf"/><Relationship Id="rId4" Type="http://schemas.openxmlformats.org/officeDocument/2006/relationships/image" Target="../media/image93.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image" Target="../media/image99.wmf"/><Relationship Id="rId7" Type="http://schemas.openxmlformats.org/officeDocument/2006/relationships/image" Target="../media/image103.wmf"/><Relationship Id="rId2" Type="http://schemas.openxmlformats.org/officeDocument/2006/relationships/image" Target="../media/image98.wmf"/><Relationship Id="rId1" Type="http://schemas.openxmlformats.org/officeDocument/2006/relationships/image" Target="../media/image97.wmf"/><Relationship Id="rId6" Type="http://schemas.openxmlformats.org/officeDocument/2006/relationships/image" Target="../media/image102.wmf"/><Relationship Id="rId5" Type="http://schemas.openxmlformats.org/officeDocument/2006/relationships/image" Target="../media/image101.wmf"/><Relationship Id="rId4" Type="http://schemas.openxmlformats.org/officeDocument/2006/relationships/image" Target="../media/image100.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image" Target="../media/image107.wmf"/><Relationship Id="rId7" Type="http://schemas.openxmlformats.org/officeDocument/2006/relationships/image" Target="../media/image94.wmf"/><Relationship Id="rId2" Type="http://schemas.openxmlformats.org/officeDocument/2006/relationships/image" Target="../media/image106.wmf"/><Relationship Id="rId1" Type="http://schemas.openxmlformats.org/officeDocument/2006/relationships/image" Target="../media/image105.wmf"/><Relationship Id="rId6" Type="http://schemas.openxmlformats.org/officeDocument/2006/relationships/image" Target="../media/image7.wmf"/><Relationship Id="rId5" Type="http://schemas.openxmlformats.org/officeDocument/2006/relationships/image" Target="../media/image109.wmf"/><Relationship Id="rId4" Type="http://schemas.openxmlformats.org/officeDocument/2006/relationships/image" Target="../media/image10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116.wmf"/><Relationship Id="rId2" Type="http://schemas.openxmlformats.org/officeDocument/2006/relationships/image" Target="../media/image112.wmf"/><Relationship Id="rId1" Type="http://schemas.openxmlformats.org/officeDocument/2006/relationships/image" Target="../media/image111.wmf"/><Relationship Id="rId6" Type="http://schemas.openxmlformats.org/officeDocument/2006/relationships/image" Target="../media/image115.wmf"/><Relationship Id="rId5" Type="http://schemas.openxmlformats.org/officeDocument/2006/relationships/image" Target="../media/image114.wmf"/><Relationship Id="rId4" Type="http://schemas.openxmlformats.org/officeDocument/2006/relationships/image" Target="../media/image113.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10.wmf"/><Relationship Id="rId12" Type="http://schemas.openxmlformats.org/officeDocument/2006/relationships/image" Target="../media/image15.png"/><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11" Type="http://schemas.openxmlformats.org/officeDocument/2006/relationships/image" Target="../media/image14.wmf"/><Relationship Id="rId5" Type="http://schemas.openxmlformats.org/officeDocument/2006/relationships/image" Target="../media/image8.wmf"/><Relationship Id="rId10" Type="http://schemas.openxmlformats.org/officeDocument/2006/relationships/image" Target="../media/image13.wmf"/><Relationship Id="rId4" Type="http://schemas.openxmlformats.org/officeDocument/2006/relationships/image" Target="../media/image7.wmf"/><Relationship Id="rId9"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13.wmf"/><Relationship Id="rId3" Type="http://schemas.openxmlformats.org/officeDocument/2006/relationships/image" Target="../media/image119.wmf"/><Relationship Id="rId7" Type="http://schemas.openxmlformats.org/officeDocument/2006/relationships/image" Target="../media/image9.wmf"/><Relationship Id="rId2" Type="http://schemas.openxmlformats.org/officeDocument/2006/relationships/image" Target="../media/image118.wmf"/><Relationship Id="rId1" Type="http://schemas.openxmlformats.org/officeDocument/2006/relationships/image" Target="../media/image117.wmf"/><Relationship Id="rId6" Type="http://schemas.openxmlformats.org/officeDocument/2006/relationships/image" Target="../media/image93.wmf"/><Relationship Id="rId5" Type="http://schemas.openxmlformats.org/officeDocument/2006/relationships/image" Target="../media/image121.wmf"/><Relationship Id="rId4" Type="http://schemas.openxmlformats.org/officeDocument/2006/relationships/image" Target="../media/image120.wmf"/><Relationship Id="rId9" Type="http://schemas.openxmlformats.org/officeDocument/2006/relationships/image" Target="../media/image114.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124.wmf"/><Relationship Id="rId7" Type="http://schemas.openxmlformats.org/officeDocument/2006/relationships/image" Target="../media/image128.wmf"/><Relationship Id="rId2" Type="http://schemas.openxmlformats.org/officeDocument/2006/relationships/image" Target="../media/image123.wmf"/><Relationship Id="rId1" Type="http://schemas.openxmlformats.org/officeDocument/2006/relationships/image" Target="../media/image122.wmf"/><Relationship Id="rId6" Type="http://schemas.openxmlformats.org/officeDocument/2006/relationships/image" Target="../media/image127.wmf"/><Relationship Id="rId5" Type="http://schemas.openxmlformats.org/officeDocument/2006/relationships/image" Target="../media/image126.wmf"/><Relationship Id="rId10" Type="http://schemas.openxmlformats.org/officeDocument/2006/relationships/image" Target="../media/image114.wmf"/><Relationship Id="rId4" Type="http://schemas.openxmlformats.org/officeDocument/2006/relationships/image" Target="../media/image125.wmf"/><Relationship Id="rId9" Type="http://schemas.openxmlformats.org/officeDocument/2006/relationships/image" Target="../media/image11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31.wmf"/><Relationship Id="rId7" Type="http://schemas.openxmlformats.org/officeDocument/2006/relationships/image" Target="../media/image132.wmf"/><Relationship Id="rId2" Type="http://schemas.openxmlformats.org/officeDocument/2006/relationships/image" Target="../media/image130.wmf"/><Relationship Id="rId1" Type="http://schemas.openxmlformats.org/officeDocument/2006/relationships/image" Target="../media/image129.wmf"/><Relationship Id="rId6" Type="http://schemas.openxmlformats.org/officeDocument/2006/relationships/image" Target="../media/image114.wmf"/><Relationship Id="rId5" Type="http://schemas.openxmlformats.org/officeDocument/2006/relationships/image" Target="../media/image113.wmf"/><Relationship Id="rId4" Type="http://schemas.openxmlformats.org/officeDocument/2006/relationships/image" Target="../media/image9.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35.wmf"/><Relationship Id="rId3" Type="http://schemas.openxmlformats.org/officeDocument/2006/relationships/image" Target="../media/image9.wmf"/><Relationship Id="rId7" Type="http://schemas.openxmlformats.org/officeDocument/2006/relationships/image" Target="../media/image134.wmf"/><Relationship Id="rId2" Type="http://schemas.openxmlformats.org/officeDocument/2006/relationships/image" Target="../media/image131.wmf"/><Relationship Id="rId1" Type="http://schemas.openxmlformats.org/officeDocument/2006/relationships/image" Target="../media/image133.wmf"/><Relationship Id="rId6" Type="http://schemas.openxmlformats.org/officeDocument/2006/relationships/image" Target="../media/image132.wmf"/><Relationship Id="rId5" Type="http://schemas.openxmlformats.org/officeDocument/2006/relationships/image" Target="../media/image114.wmf"/><Relationship Id="rId4" Type="http://schemas.openxmlformats.org/officeDocument/2006/relationships/image" Target="../media/image113.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35.wmf"/><Relationship Id="rId3" Type="http://schemas.openxmlformats.org/officeDocument/2006/relationships/image" Target="../media/image138.wmf"/><Relationship Id="rId7" Type="http://schemas.openxmlformats.org/officeDocument/2006/relationships/image" Target="../media/image114.wmf"/><Relationship Id="rId2" Type="http://schemas.openxmlformats.org/officeDocument/2006/relationships/image" Target="../media/image137.wmf"/><Relationship Id="rId1" Type="http://schemas.openxmlformats.org/officeDocument/2006/relationships/image" Target="../media/image136.wmf"/><Relationship Id="rId6" Type="http://schemas.openxmlformats.org/officeDocument/2006/relationships/image" Target="../media/image113.wmf"/><Relationship Id="rId5" Type="http://schemas.openxmlformats.org/officeDocument/2006/relationships/image" Target="../media/image9.wmf"/><Relationship Id="rId4" Type="http://schemas.openxmlformats.org/officeDocument/2006/relationships/image" Target="../media/image131.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40.wmf"/><Relationship Id="rId1" Type="http://schemas.openxmlformats.org/officeDocument/2006/relationships/image" Target="../media/image139.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47.wmf"/><Relationship Id="rId13" Type="http://schemas.openxmlformats.org/officeDocument/2006/relationships/image" Target="../media/image152.wmf"/><Relationship Id="rId3" Type="http://schemas.openxmlformats.org/officeDocument/2006/relationships/image" Target="../media/image142.wmf"/><Relationship Id="rId7" Type="http://schemas.openxmlformats.org/officeDocument/2006/relationships/image" Target="../media/image146.wmf"/><Relationship Id="rId12" Type="http://schemas.openxmlformats.org/officeDocument/2006/relationships/image" Target="../media/image151.wmf"/><Relationship Id="rId2" Type="http://schemas.openxmlformats.org/officeDocument/2006/relationships/image" Target="../media/image139.wmf"/><Relationship Id="rId1" Type="http://schemas.openxmlformats.org/officeDocument/2006/relationships/image" Target="../media/image141.wmf"/><Relationship Id="rId6" Type="http://schemas.openxmlformats.org/officeDocument/2006/relationships/image" Target="../media/image145.wmf"/><Relationship Id="rId11" Type="http://schemas.openxmlformats.org/officeDocument/2006/relationships/image" Target="../media/image150.wmf"/><Relationship Id="rId5" Type="http://schemas.openxmlformats.org/officeDocument/2006/relationships/image" Target="../media/image144.wmf"/><Relationship Id="rId15" Type="http://schemas.openxmlformats.org/officeDocument/2006/relationships/image" Target="../media/image154.wmf"/><Relationship Id="rId10" Type="http://schemas.openxmlformats.org/officeDocument/2006/relationships/image" Target="../media/image149.wmf"/><Relationship Id="rId4" Type="http://schemas.openxmlformats.org/officeDocument/2006/relationships/image" Target="../media/image143.wmf"/><Relationship Id="rId9" Type="http://schemas.openxmlformats.org/officeDocument/2006/relationships/image" Target="../media/image148.wmf"/><Relationship Id="rId14" Type="http://schemas.openxmlformats.org/officeDocument/2006/relationships/image" Target="../media/image153.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47.wmf"/><Relationship Id="rId13" Type="http://schemas.openxmlformats.org/officeDocument/2006/relationships/image" Target="../media/image153.wmf"/><Relationship Id="rId3" Type="http://schemas.openxmlformats.org/officeDocument/2006/relationships/image" Target="../media/image151.wmf"/><Relationship Id="rId7" Type="http://schemas.openxmlformats.org/officeDocument/2006/relationships/image" Target="../media/image160.wmf"/><Relationship Id="rId12" Type="http://schemas.openxmlformats.org/officeDocument/2006/relationships/image" Target="../media/image152.wmf"/><Relationship Id="rId2" Type="http://schemas.openxmlformats.org/officeDocument/2006/relationships/image" Target="../media/image156.wmf"/><Relationship Id="rId1" Type="http://schemas.openxmlformats.org/officeDocument/2006/relationships/image" Target="../media/image155.wmf"/><Relationship Id="rId6" Type="http://schemas.openxmlformats.org/officeDocument/2006/relationships/image" Target="../media/image159.wmf"/><Relationship Id="rId11" Type="http://schemas.openxmlformats.org/officeDocument/2006/relationships/image" Target="../media/image150.wmf"/><Relationship Id="rId5" Type="http://schemas.openxmlformats.org/officeDocument/2006/relationships/image" Target="../media/image158.wmf"/><Relationship Id="rId10" Type="http://schemas.openxmlformats.org/officeDocument/2006/relationships/image" Target="../media/image149.wmf"/><Relationship Id="rId4" Type="http://schemas.openxmlformats.org/officeDocument/2006/relationships/image" Target="../media/image157.wmf"/><Relationship Id="rId9" Type="http://schemas.openxmlformats.org/officeDocument/2006/relationships/image" Target="../media/image148.wmf"/><Relationship Id="rId14" Type="http://schemas.openxmlformats.org/officeDocument/2006/relationships/image" Target="../media/image154.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image" Target="../media/image162.wmf"/><Relationship Id="rId1" Type="http://schemas.openxmlformats.org/officeDocument/2006/relationships/image" Target="../media/image161.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59.wmf"/><Relationship Id="rId2" Type="http://schemas.openxmlformats.org/officeDocument/2006/relationships/image" Target="../media/image164.wmf"/><Relationship Id="rId1" Type="http://schemas.openxmlformats.org/officeDocument/2006/relationships/image" Target="../media/image157.wmf"/><Relationship Id="rId5" Type="http://schemas.openxmlformats.org/officeDocument/2006/relationships/image" Target="../media/image166.wmf"/><Relationship Id="rId4" Type="http://schemas.openxmlformats.org/officeDocument/2006/relationships/image" Target="../media/image165.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image" Target="../media/image23.wmf"/><Relationship Id="rId3" Type="http://schemas.openxmlformats.org/officeDocument/2006/relationships/image" Target="../media/image9.wmf"/><Relationship Id="rId7" Type="http://schemas.openxmlformats.org/officeDocument/2006/relationships/image" Target="../media/image17.wmf"/><Relationship Id="rId12" Type="http://schemas.openxmlformats.org/officeDocument/2006/relationships/image" Target="../media/image22.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6.wmf"/><Relationship Id="rId11" Type="http://schemas.openxmlformats.org/officeDocument/2006/relationships/image" Target="../media/image21.wmf"/><Relationship Id="rId5" Type="http://schemas.openxmlformats.org/officeDocument/2006/relationships/image" Target="../media/image11.wmf"/><Relationship Id="rId10" Type="http://schemas.openxmlformats.org/officeDocument/2006/relationships/image" Target="../media/image20.wmf"/><Relationship Id="rId4" Type="http://schemas.openxmlformats.org/officeDocument/2006/relationships/image" Target="../media/image10.wmf"/><Relationship Id="rId9" Type="http://schemas.openxmlformats.org/officeDocument/2006/relationships/image" Target="../media/image19.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69.wmf"/><Relationship Id="rId3" Type="http://schemas.openxmlformats.org/officeDocument/2006/relationships/image" Target="../media/image159.wmf"/><Relationship Id="rId7" Type="http://schemas.openxmlformats.org/officeDocument/2006/relationships/image" Target="../media/image168.wmf"/><Relationship Id="rId12" Type="http://schemas.openxmlformats.org/officeDocument/2006/relationships/image" Target="../media/image173.wmf"/><Relationship Id="rId2" Type="http://schemas.openxmlformats.org/officeDocument/2006/relationships/image" Target="../media/image164.wmf"/><Relationship Id="rId1" Type="http://schemas.openxmlformats.org/officeDocument/2006/relationships/image" Target="../media/image157.wmf"/><Relationship Id="rId6" Type="http://schemas.openxmlformats.org/officeDocument/2006/relationships/image" Target="../media/image167.wmf"/><Relationship Id="rId11" Type="http://schemas.openxmlformats.org/officeDocument/2006/relationships/image" Target="../media/image172.wmf"/><Relationship Id="rId5" Type="http://schemas.openxmlformats.org/officeDocument/2006/relationships/image" Target="../media/image166.wmf"/><Relationship Id="rId10" Type="http://schemas.openxmlformats.org/officeDocument/2006/relationships/image" Target="../media/image171.wmf"/><Relationship Id="rId4" Type="http://schemas.openxmlformats.org/officeDocument/2006/relationships/image" Target="../media/image165.wmf"/><Relationship Id="rId9" Type="http://schemas.openxmlformats.org/officeDocument/2006/relationships/image" Target="../media/image170.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76.wmf"/><Relationship Id="rId2" Type="http://schemas.openxmlformats.org/officeDocument/2006/relationships/image" Target="../media/image175.wmf"/><Relationship Id="rId1" Type="http://schemas.openxmlformats.org/officeDocument/2006/relationships/image" Target="../media/image174.wmf"/><Relationship Id="rId5" Type="http://schemas.openxmlformats.org/officeDocument/2006/relationships/image" Target="../media/image178.wmf"/><Relationship Id="rId4" Type="http://schemas.openxmlformats.org/officeDocument/2006/relationships/image" Target="../media/image177.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59.wmf"/><Relationship Id="rId2" Type="http://schemas.openxmlformats.org/officeDocument/2006/relationships/image" Target="../media/image164.wmf"/><Relationship Id="rId1" Type="http://schemas.openxmlformats.org/officeDocument/2006/relationships/image" Target="../media/image157.wmf"/><Relationship Id="rId6" Type="http://schemas.openxmlformats.org/officeDocument/2006/relationships/image" Target="../media/image181.wmf"/><Relationship Id="rId5" Type="http://schemas.openxmlformats.org/officeDocument/2006/relationships/image" Target="../media/image180.wmf"/><Relationship Id="rId4" Type="http://schemas.openxmlformats.org/officeDocument/2006/relationships/image" Target="../media/image17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emf"/><Relationship Id="rId1" Type="http://schemas.openxmlformats.org/officeDocument/2006/relationships/image" Target="../media/image24.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emf"/><Relationship Id="rId1" Type="http://schemas.openxmlformats.org/officeDocument/2006/relationships/image" Target="../media/image27.emf"/><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30.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35.wmf"/><Relationship Id="rId7" Type="http://schemas.openxmlformats.org/officeDocument/2006/relationships/image" Target="../media/image39.wmf"/><Relationship Id="rId2" Type="http://schemas.openxmlformats.org/officeDocument/2006/relationships/image" Target="../media/image34.wmf"/><Relationship Id="rId1" Type="http://schemas.openxmlformats.org/officeDocument/2006/relationships/image" Target="../media/image33.emf"/><Relationship Id="rId6" Type="http://schemas.openxmlformats.org/officeDocument/2006/relationships/image" Target="../media/image38.emf"/><Relationship Id="rId5" Type="http://schemas.openxmlformats.org/officeDocument/2006/relationships/image" Target="../media/image37.emf"/><Relationship Id="rId10" Type="http://schemas.openxmlformats.org/officeDocument/2006/relationships/image" Target="../media/image42.wmf"/><Relationship Id="rId4" Type="http://schemas.openxmlformats.org/officeDocument/2006/relationships/image" Target="../media/image36.emf"/><Relationship Id="rId9" Type="http://schemas.openxmlformats.org/officeDocument/2006/relationships/image" Target="../media/image4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3.png"/></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6.wmf"/><Relationship Id="rId7" Type="http://schemas.openxmlformats.org/officeDocument/2006/relationships/image" Target="../media/image49.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image" Target="../media/image7.wmf"/><Relationship Id="rId7" Type="http://schemas.openxmlformats.org/officeDocument/2006/relationships/image" Target="../media/image51.wmf"/><Relationship Id="rId2" Type="http://schemas.openxmlformats.org/officeDocument/2006/relationships/image" Target="../media/image48.wmf"/><Relationship Id="rId1" Type="http://schemas.openxmlformats.org/officeDocument/2006/relationships/image" Target="../media/image4.wmf"/><Relationship Id="rId6" Type="http://schemas.openxmlformats.org/officeDocument/2006/relationships/image" Target="../media/image50.wmf"/><Relationship Id="rId5" Type="http://schemas.openxmlformats.org/officeDocument/2006/relationships/image" Target="../media/image9.wmf"/><Relationship Id="rId4"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dirty="0"/>
          </a:p>
        </p:txBody>
      </p:sp>
    </p:spTree>
  </p:cSld>
  <p:clrMapOvr>
    <a:masterClrMapping/>
  </p:clrMapOvr>
  <p:transition spd="med">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cSld>
  <p:clrMapOvr>
    <a:masterClrMapping/>
  </p:clrMapOvr>
  <p:transition spd="med">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61" name="Rectangle 5"/>
          <p:cNvSpPr>
            <a:spLocks noChangeArrowheads="1"/>
          </p:cNvSpPr>
          <p:nvPr/>
        </p:nvSpPr>
        <p:spPr bwMode="auto">
          <a:xfrm>
            <a:off x="1116013" y="725488"/>
            <a:ext cx="7524750" cy="39687"/>
          </a:xfrm>
          <a:prstGeom prst="rect">
            <a:avLst/>
          </a:prstGeom>
          <a:gradFill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path path="shape">
              <a:fillToRect l="50000" t="50000" r="50000" b="50000"/>
            </a:path>
          </a:gradFill>
          <a:ln w="9525">
            <a:noFill/>
            <a:miter lim="800000"/>
          </a:ln>
          <a:effectLst/>
        </p:spPr>
        <p:txBody>
          <a:bodyPr wrap="none" anchor="ctr"/>
          <a:lstStyle/>
          <a:p>
            <a:pPr algn="ctr"/>
            <a:endParaRPr lang="zh-CN" altLang="zh-CN" sz="1800" b="0">
              <a:latin typeface="Arial" panose="020B0604020202020204" pitchFamily="34" charset="0"/>
            </a:endParaRPr>
          </a:p>
        </p:txBody>
      </p:sp>
      <p:sp>
        <p:nvSpPr>
          <p:cNvPr id="96263" name="Rectangle 7"/>
          <p:cNvSpPr>
            <a:spLocks noChangeArrowheads="1"/>
          </p:cNvSpPr>
          <p:nvPr/>
        </p:nvSpPr>
        <p:spPr bwMode="auto">
          <a:xfrm>
            <a:off x="0" y="6669088"/>
            <a:ext cx="9144000" cy="215900"/>
          </a:xfrm>
          <a:prstGeom prst="rect">
            <a:avLst/>
          </a:prstGeom>
          <a:gradFill rotWithShape="1">
            <a:gsLst>
              <a:gs pos="0">
                <a:srgbClr val="FFEBFA"/>
              </a:gs>
              <a:gs pos="30000">
                <a:srgbClr val="C4D6EB"/>
              </a:gs>
              <a:gs pos="60001">
                <a:srgbClr val="85C2FF"/>
              </a:gs>
              <a:gs pos="100000">
                <a:srgbClr val="5E9EFF"/>
              </a:gs>
            </a:gsLst>
            <a:lin ang="5400000" scaled="1"/>
          </a:gradFill>
          <a:ln w="9525">
            <a:noFill/>
            <a:miter lim="800000"/>
          </a:ln>
          <a:effectLst/>
        </p:spPr>
        <p:txBody>
          <a:bodyPr wrap="none" anchor="ctr"/>
          <a:lstStyle/>
          <a:p>
            <a:pPr algn="ctr"/>
            <a:endParaRPr lang="zh-CN" altLang="zh-CN" sz="1800" b="0">
              <a:latin typeface="Arial" panose="020B0604020202020204" pitchFamily="34" charset="0"/>
            </a:endParaRPr>
          </a:p>
        </p:txBody>
      </p:sp>
      <p:sp>
        <p:nvSpPr>
          <p:cNvPr id="96265" name="Oval 9"/>
          <p:cNvSpPr>
            <a:spLocks noChangeArrowheads="1"/>
          </p:cNvSpPr>
          <p:nvPr/>
        </p:nvSpPr>
        <p:spPr bwMode="auto">
          <a:xfrm>
            <a:off x="5530850" y="5783263"/>
            <a:ext cx="361950" cy="287337"/>
          </a:xfrm>
          <a:prstGeom prst="ellipse">
            <a:avLst/>
          </a:prstGeom>
          <a:solidFill>
            <a:schemeClr val="bg1"/>
          </a:solidFill>
          <a:ln w="9525">
            <a:noFill/>
            <a:round/>
          </a:ln>
          <a:effectLst/>
        </p:spPr>
        <p:txBody>
          <a:bodyPr wrap="none" anchor="ctr"/>
          <a:lstStyle/>
          <a:p>
            <a:endParaRPr lang="zh-CN" altLang="en-US"/>
          </a:p>
        </p:txBody>
      </p:sp>
      <p:pic>
        <p:nvPicPr>
          <p:cNvPr id="10" name="Picture 2" descr="http://www.szu.edu.cn/images/szulogo.gif"/>
          <p:cNvPicPr>
            <a:picLocks noChangeAspect="1" noChangeArrowheads="1"/>
          </p:cNvPicPr>
          <p:nvPr/>
        </p:nvPicPr>
        <p:blipFill>
          <a:blip r:embed="rId14" cstate="print"/>
          <a:srcRect l="4614" r="63078"/>
          <a:stretch>
            <a:fillRect/>
          </a:stretch>
        </p:blipFill>
        <p:spPr bwMode="auto">
          <a:xfrm>
            <a:off x="142844" y="142852"/>
            <a:ext cx="1000132" cy="928694"/>
          </a:xfrm>
          <a:prstGeom prst="rect">
            <a:avLst/>
          </a:prstGeom>
          <a:noFill/>
        </p:spPr>
      </p:pic>
      <p:sp>
        <p:nvSpPr>
          <p:cNvPr id="6" name="Freeform 8"/>
          <p:cNvSpPr/>
          <p:nvPr/>
        </p:nvSpPr>
        <p:spPr bwMode="auto">
          <a:xfrm>
            <a:off x="214282" y="6391318"/>
            <a:ext cx="7954963" cy="323830"/>
          </a:xfrm>
          <a:custGeom>
            <a:avLst/>
            <a:gdLst/>
            <a:ahLst/>
            <a:cxnLst>
              <a:cxn ang="0">
                <a:pos x="0" y="524"/>
              </a:cxn>
              <a:cxn ang="0">
                <a:pos x="610" y="516"/>
              </a:cxn>
              <a:cxn ang="0">
                <a:pos x="686" y="465"/>
              </a:cxn>
              <a:cxn ang="0">
                <a:pos x="889" y="457"/>
              </a:cxn>
              <a:cxn ang="0">
                <a:pos x="1093" y="448"/>
              </a:cxn>
              <a:cxn ang="0">
                <a:pos x="1160" y="440"/>
              </a:cxn>
              <a:cxn ang="0">
                <a:pos x="1211" y="423"/>
              </a:cxn>
              <a:cxn ang="0">
                <a:pos x="1262" y="389"/>
              </a:cxn>
              <a:cxn ang="0">
                <a:pos x="1287" y="380"/>
              </a:cxn>
              <a:cxn ang="0">
                <a:pos x="1364" y="330"/>
              </a:cxn>
              <a:cxn ang="0">
                <a:pos x="1440" y="304"/>
              </a:cxn>
              <a:cxn ang="0">
                <a:pos x="1491" y="279"/>
              </a:cxn>
              <a:cxn ang="0">
                <a:pos x="1626" y="287"/>
              </a:cxn>
              <a:cxn ang="0">
                <a:pos x="1702" y="330"/>
              </a:cxn>
              <a:cxn ang="0">
                <a:pos x="1813" y="355"/>
              </a:cxn>
              <a:cxn ang="0">
                <a:pos x="1863" y="397"/>
              </a:cxn>
              <a:cxn ang="0">
                <a:pos x="1880" y="490"/>
              </a:cxn>
              <a:cxn ang="0">
                <a:pos x="2050" y="397"/>
              </a:cxn>
              <a:cxn ang="0">
                <a:pos x="2126" y="355"/>
              </a:cxn>
              <a:cxn ang="0">
                <a:pos x="2202" y="313"/>
              </a:cxn>
              <a:cxn ang="0">
                <a:pos x="2414" y="304"/>
              </a:cxn>
              <a:cxn ang="0">
                <a:pos x="2422" y="423"/>
              </a:cxn>
              <a:cxn ang="0">
                <a:pos x="2533" y="389"/>
              </a:cxn>
              <a:cxn ang="0">
                <a:pos x="2660" y="321"/>
              </a:cxn>
              <a:cxn ang="0">
                <a:pos x="2888" y="363"/>
              </a:cxn>
              <a:cxn ang="0">
                <a:pos x="2897" y="457"/>
              </a:cxn>
              <a:cxn ang="0">
                <a:pos x="2948" y="431"/>
              </a:cxn>
              <a:cxn ang="0">
                <a:pos x="3244" y="423"/>
              </a:cxn>
              <a:cxn ang="0">
                <a:pos x="3303" y="414"/>
              </a:cxn>
              <a:cxn ang="0">
                <a:pos x="3405" y="355"/>
              </a:cxn>
              <a:cxn ang="0">
                <a:pos x="3456" y="321"/>
              </a:cxn>
              <a:cxn ang="0">
                <a:pos x="3490" y="270"/>
              </a:cxn>
              <a:cxn ang="0">
                <a:pos x="3549" y="92"/>
              </a:cxn>
              <a:cxn ang="0">
                <a:pos x="3558" y="16"/>
              </a:cxn>
              <a:cxn ang="0">
                <a:pos x="3642" y="25"/>
              </a:cxn>
              <a:cxn ang="0">
                <a:pos x="3634" y="101"/>
              </a:cxn>
              <a:cxn ang="0">
                <a:pos x="3541" y="152"/>
              </a:cxn>
              <a:cxn ang="0">
                <a:pos x="3693" y="202"/>
              </a:cxn>
              <a:cxn ang="0">
                <a:pos x="3727" y="346"/>
              </a:cxn>
              <a:cxn ang="0">
                <a:pos x="3812" y="431"/>
              </a:cxn>
              <a:cxn ang="0">
                <a:pos x="3854" y="490"/>
              </a:cxn>
              <a:cxn ang="0">
                <a:pos x="3922" y="440"/>
              </a:cxn>
              <a:cxn ang="0">
                <a:pos x="3990" y="330"/>
              </a:cxn>
              <a:cxn ang="0">
                <a:pos x="4040" y="228"/>
              </a:cxn>
              <a:cxn ang="0">
                <a:pos x="4091" y="194"/>
              </a:cxn>
              <a:cxn ang="0">
                <a:pos x="4117" y="177"/>
              </a:cxn>
              <a:cxn ang="0">
                <a:pos x="4167" y="186"/>
              </a:cxn>
              <a:cxn ang="0">
                <a:pos x="4201" y="236"/>
              </a:cxn>
              <a:cxn ang="0">
                <a:pos x="4294" y="346"/>
              </a:cxn>
              <a:cxn ang="0">
                <a:pos x="4930" y="372"/>
              </a:cxn>
              <a:cxn ang="0">
                <a:pos x="4964" y="423"/>
              </a:cxn>
              <a:cxn ang="0">
                <a:pos x="4981" y="524"/>
              </a:cxn>
              <a:cxn ang="0">
                <a:pos x="0" y="524"/>
              </a:cxn>
            </a:cxnLst>
            <a:rect l="0" t="0" r="r" b="b"/>
            <a:pathLst>
              <a:path w="4992" h="529">
                <a:moveTo>
                  <a:pt x="0" y="524"/>
                </a:moveTo>
                <a:cubicBezTo>
                  <a:pt x="203" y="521"/>
                  <a:pt x="407" y="529"/>
                  <a:pt x="610" y="516"/>
                </a:cubicBezTo>
                <a:cubicBezTo>
                  <a:pt x="611" y="516"/>
                  <a:pt x="673" y="474"/>
                  <a:pt x="686" y="465"/>
                </a:cubicBezTo>
                <a:cubicBezTo>
                  <a:pt x="742" y="427"/>
                  <a:pt x="821" y="460"/>
                  <a:pt x="889" y="457"/>
                </a:cubicBezTo>
                <a:cubicBezTo>
                  <a:pt x="957" y="454"/>
                  <a:pt x="1025" y="451"/>
                  <a:pt x="1093" y="448"/>
                </a:cubicBezTo>
                <a:cubicBezTo>
                  <a:pt x="1115" y="445"/>
                  <a:pt x="1138" y="445"/>
                  <a:pt x="1160" y="440"/>
                </a:cubicBezTo>
                <a:cubicBezTo>
                  <a:pt x="1178" y="436"/>
                  <a:pt x="1211" y="423"/>
                  <a:pt x="1211" y="423"/>
                </a:cubicBezTo>
                <a:cubicBezTo>
                  <a:pt x="1228" y="412"/>
                  <a:pt x="1243" y="396"/>
                  <a:pt x="1262" y="389"/>
                </a:cubicBezTo>
                <a:cubicBezTo>
                  <a:pt x="1270" y="386"/>
                  <a:pt x="1279" y="384"/>
                  <a:pt x="1287" y="380"/>
                </a:cubicBezTo>
                <a:cubicBezTo>
                  <a:pt x="1314" y="365"/>
                  <a:pt x="1335" y="340"/>
                  <a:pt x="1364" y="330"/>
                </a:cubicBezTo>
                <a:cubicBezTo>
                  <a:pt x="1389" y="321"/>
                  <a:pt x="1418" y="319"/>
                  <a:pt x="1440" y="304"/>
                </a:cubicBezTo>
                <a:cubicBezTo>
                  <a:pt x="1472" y="282"/>
                  <a:pt x="1455" y="290"/>
                  <a:pt x="1491" y="279"/>
                </a:cubicBezTo>
                <a:cubicBezTo>
                  <a:pt x="1536" y="282"/>
                  <a:pt x="1581" y="282"/>
                  <a:pt x="1626" y="287"/>
                </a:cubicBezTo>
                <a:cubicBezTo>
                  <a:pt x="1652" y="290"/>
                  <a:pt x="1686" y="319"/>
                  <a:pt x="1702" y="330"/>
                </a:cubicBezTo>
                <a:cubicBezTo>
                  <a:pt x="1724" y="345"/>
                  <a:pt x="1791" y="352"/>
                  <a:pt x="1813" y="355"/>
                </a:cubicBezTo>
                <a:cubicBezTo>
                  <a:pt x="1824" y="363"/>
                  <a:pt x="1858" y="383"/>
                  <a:pt x="1863" y="397"/>
                </a:cubicBezTo>
                <a:cubicBezTo>
                  <a:pt x="1874" y="427"/>
                  <a:pt x="1880" y="490"/>
                  <a:pt x="1880" y="490"/>
                </a:cubicBezTo>
                <a:cubicBezTo>
                  <a:pt x="1935" y="456"/>
                  <a:pt x="1995" y="430"/>
                  <a:pt x="2050" y="397"/>
                </a:cubicBezTo>
                <a:cubicBezTo>
                  <a:pt x="2122" y="354"/>
                  <a:pt x="2076" y="371"/>
                  <a:pt x="2126" y="355"/>
                </a:cubicBezTo>
                <a:cubicBezTo>
                  <a:pt x="2184" y="316"/>
                  <a:pt x="2158" y="327"/>
                  <a:pt x="2202" y="313"/>
                </a:cubicBezTo>
                <a:cubicBezTo>
                  <a:pt x="2265" y="272"/>
                  <a:pt x="2309" y="236"/>
                  <a:pt x="2414" y="304"/>
                </a:cubicBezTo>
                <a:cubicBezTo>
                  <a:pt x="2447" y="326"/>
                  <a:pt x="2419" y="383"/>
                  <a:pt x="2422" y="423"/>
                </a:cubicBezTo>
                <a:cubicBezTo>
                  <a:pt x="2490" y="413"/>
                  <a:pt x="2479" y="406"/>
                  <a:pt x="2533" y="389"/>
                </a:cubicBezTo>
                <a:cubicBezTo>
                  <a:pt x="2574" y="361"/>
                  <a:pt x="2613" y="337"/>
                  <a:pt x="2660" y="321"/>
                </a:cubicBezTo>
                <a:cubicBezTo>
                  <a:pt x="2699" y="323"/>
                  <a:pt x="2864" y="287"/>
                  <a:pt x="2888" y="363"/>
                </a:cubicBezTo>
                <a:cubicBezTo>
                  <a:pt x="2891" y="394"/>
                  <a:pt x="2884" y="428"/>
                  <a:pt x="2897" y="457"/>
                </a:cubicBezTo>
                <a:cubicBezTo>
                  <a:pt x="2898" y="460"/>
                  <a:pt x="2923" y="432"/>
                  <a:pt x="2948" y="431"/>
                </a:cubicBezTo>
                <a:cubicBezTo>
                  <a:pt x="3047" y="426"/>
                  <a:pt x="3145" y="426"/>
                  <a:pt x="3244" y="423"/>
                </a:cubicBezTo>
                <a:cubicBezTo>
                  <a:pt x="3264" y="420"/>
                  <a:pt x="3284" y="421"/>
                  <a:pt x="3303" y="414"/>
                </a:cubicBezTo>
                <a:cubicBezTo>
                  <a:pt x="3342" y="399"/>
                  <a:pt x="3365" y="368"/>
                  <a:pt x="3405" y="355"/>
                </a:cubicBezTo>
                <a:cubicBezTo>
                  <a:pt x="3422" y="344"/>
                  <a:pt x="3445" y="338"/>
                  <a:pt x="3456" y="321"/>
                </a:cubicBezTo>
                <a:cubicBezTo>
                  <a:pt x="3467" y="304"/>
                  <a:pt x="3490" y="270"/>
                  <a:pt x="3490" y="270"/>
                </a:cubicBezTo>
                <a:cubicBezTo>
                  <a:pt x="3510" y="211"/>
                  <a:pt x="3531" y="152"/>
                  <a:pt x="3549" y="92"/>
                </a:cubicBezTo>
                <a:cubicBezTo>
                  <a:pt x="3552" y="67"/>
                  <a:pt x="3537" y="31"/>
                  <a:pt x="3558" y="16"/>
                </a:cubicBezTo>
                <a:cubicBezTo>
                  <a:pt x="3581" y="0"/>
                  <a:pt x="3623" y="4"/>
                  <a:pt x="3642" y="25"/>
                </a:cubicBezTo>
                <a:cubicBezTo>
                  <a:pt x="3659" y="44"/>
                  <a:pt x="3638" y="76"/>
                  <a:pt x="3634" y="101"/>
                </a:cubicBezTo>
                <a:cubicBezTo>
                  <a:pt x="3627" y="141"/>
                  <a:pt x="3574" y="143"/>
                  <a:pt x="3541" y="152"/>
                </a:cubicBezTo>
                <a:cubicBezTo>
                  <a:pt x="3609" y="157"/>
                  <a:pt x="3671" y="134"/>
                  <a:pt x="3693" y="202"/>
                </a:cubicBezTo>
                <a:cubicBezTo>
                  <a:pt x="3700" y="271"/>
                  <a:pt x="3693" y="296"/>
                  <a:pt x="3727" y="346"/>
                </a:cubicBezTo>
                <a:cubicBezTo>
                  <a:pt x="3740" y="387"/>
                  <a:pt x="3782" y="402"/>
                  <a:pt x="3812" y="431"/>
                </a:cubicBezTo>
                <a:cubicBezTo>
                  <a:pt x="3823" y="468"/>
                  <a:pt x="3815" y="478"/>
                  <a:pt x="3854" y="490"/>
                </a:cubicBezTo>
                <a:cubicBezTo>
                  <a:pt x="3887" y="479"/>
                  <a:pt x="3902" y="469"/>
                  <a:pt x="3922" y="440"/>
                </a:cubicBezTo>
                <a:cubicBezTo>
                  <a:pt x="3934" y="390"/>
                  <a:pt x="3962" y="371"/>
                  <a:pt x="3990" y="330"/>
                </a:cubicBezTo>
                <a:cubicBezTo>
                  <a:pt x="3997" y="308"/>
                  <a:pt x="4023" y="243"/>
                  <a:pt x="4040" y="228"/>
                </a:cubicBezTo>
                <a:cubicBezTo>
                  <a:pt x="4055" y="215"/>
                  <a:pt x="4074" y="205"/>
                  <a:pt x="4091" y="194"/>
                </a:cubicBezTo>
                <a:cubicBezTo>
                  <a:pt x="4100" y="188"/>
                  <a:pt x="4117" y="177"/>
                  <a:pt x="4117" y="177"/>
                </a:cubicBezTo>
                <a:cubicBezTo>
                  <a:pt x="4134" y="180"/>
                  <a:pt x="4152" y="179"/>
                  <a:pt x="4167" y="186"/>
                </a:cubicBezTo>
                <a:cubicBezTo>
                  <a:pt x="4200" y="201"/>
                  <a:pt x="4189" y="211"/>
                  <a:pt x="4201" y="236"/>
                </a:cubicBezTo>
                <a:cubicBezTo>
                  <a:pt x="4223" y="281"/>
                  <a:pt x="4243" y="330"/>
                  <a:pt x="4294" y="346"/>
                </a:cubicBezTo>
                <a:cubicBezTo>
                  <a:pt x="4495" y="477"/>
                  <a:pt x="4223" y="306"/>
                  <a:pt x="4930" y="372"/>
                </a:cubicBezTo>
                <a:cubicBezTo>
                  <a:pt x="4950" y="374"/>
                  <a:pt x="4964" y="423"/>
                  <a:pt x="4964" y="423"/>
                </a:cubicBezTo>
                <a:cubicBezTo>
                  <a:pt x="4974" y="473"/>
                  <a:pt x="4992" y="476"/>
                  <a:pt x="4981" y="524"/>
                </a:cubicBezTo>
                <a:cubicBezTo>
                  <a:pt x="1276" y="514"/>
                  <a:pt x="2936" y="512"/>
                  <a:pt x="0" y="524"/>
                </a:cubicBezTo>
                <a:close/>
              </a:path>
            </a:pathLst>
          </a:custGeom>
          <a:gradFill rotWithShape="1">
            <a:gsLst>
              <a:gs pos="0">
                <a:srgbClr val="5E9EFF"/>
              </a:gs>
              <a:gs pos="39999">
                <a:srgbClr val="85C2FF"/>
              </a:gs>
              <a:gs pos="70000">
                <a:srgbClr val="C4D6EB"/>
              </a:gs>
              <a:gs pos="100000">
                <a:srgbClr val="FFEBFA"/>
              </a:gs>
            </a:gsLst>
            <a:lin ang="5400000" scaled="1"/>
          </a:gradFill>
          <a:ln w="9525">
            <a:noFill/>
            <a:rou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pull dir="ru"/>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楷体_GB2312" panose="02010609030101010101" pitchFamily="49"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楷体_GB2312" panose="02010609030101010101" pitchFamily="49"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楷体_GB2312" panose="02010609030101010101" pitchFamily="49"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楷体_GB2312" panose="02010609030101010101" pitchFamily="49"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楷体_GB2312" panose="02010609030101010101" pitchFamily="49"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楷体_GB2312" panose="02010609030101010101" pitchFamily="49"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楷体_GB2312" panose="02010609030101010101" pitchFamily="49"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楷体_GB2312" panose="02010609030101010101" pitchFamily="49"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oleObject" Target="../embeddings/oleObject46.bin"/><Relationship Id="rId7"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49.bin"/><Relationship Id="rId5" Type="http://schemas.openxmlformats.org/officeDocument/2006/relationships/oleObject" Target="../embeddings/oleObject48.bin"/><Relationship Id="rId10" Type="http://schemas.openxmlformats.org/officeDocument/2006/relationships/oleObject" Target="../embeddings/oleObject53.bin"/><Relationship Id="rId4" Type="http://schemas.openxmlformats.org/officeDocument/2006/relationships/oleObject" Target="../embeddings/oleObject47.bin"/><Relationship Id="rId9" Type="http://schemas.openxmlformats.org/officeDocument/2006/relationships/oleObject" Target="../embeddings/oleObject52.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59.bin"/><Relationship Id="rId13" Type="http://schemas.openxmlformats.org/officeDocument/2006/relationships/oleObject" Target="../embeddings/oleObject64.bin"/><Relationship Id="rId3" Type="http://schemas.openxmlformats.org/officeDocument/2006/relationships/oleObject" Target="../embeddings/oleObject54.bin"/><Relationship Id="rId7" Type="http://schemas.openxmlformats.org/officeDocument/2006/relationships/oleObject" Target="../embeddings/oleObject58.bin"/><Relationship Id="rId12"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57.bin"/><Relationship Id="rId11" Type="http://schemas.openxmlformats.org/officeDocument/2006/relationships/oleObject" Target="../embeddings/oleObject62.bin"/><Relationship Id="rId5" Type="http://schemas.openxmlformats.org/officeDocument/2006/relationships/oleObject" Target="../embeddings/oleObject56.bin"/><Relationship Id="rId10" Type="http://schemas.openxmlformats.org/officeDocument/2006/relationships/oleObject" Target="../embeddings/oleObject61.bin"/><Relationship Id="rId4" Type="http://schemas.openxmlformats.org/officeDocument/2006/relationships/oleObject" Target="../embeddings/oleObject55.bin"/><Relationship Id="rId9" Type="http://schemas.openxmlformats.org/officeDocument/2006/relationships/oleObject" Target="../embeddings/oleObject60.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70.bin"/><Relationship Id="rId13" Type="http://schemas.openxmlformats.org/officeDocument/2006/relationships/oleObject" Target="../embeddings/oleObject75.bin"/><Relationship Id="rId3" Type="http://schemas.openxmlformats.org/officeDocument/2006/relationships/oleObject" Target="../embeddings/oleObject65.bin"/><Relationship Id="rId7" Type="http://schemas.openxmlformats.org/officeDocument/2006/relationships/oleObject" Target="../embeddings/oleObject69.bin"/><Relationship Id="rId12" Type="http://schemas.openxmlformats.org/officeDocument/2006/relationships/oleObject" Target="../embeddings/oleObject74.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68.bin"/><Relationship Id="rId11" Type="http://schemas.openxmlformats.org/officeDocument/2006/relationships/oleObject" Target="../embeddings/oleObject73.bin"/><Relationship Id="rId5" Type="http://schemas.openxmlformats.org/officeDocument/2006/relationships/oleObject" Target="../embeddings/oleObject67.bin"/><Relationship Id="rId10" Type="http://schemas.openxmlformats.org/officeDocument/2006/relationships/oleObject" Target="../embeddings/oleObject72.bin"/><Relationship Id="rId4" Type="http://schemas.openxmlformats.org/officeDocument/2006/relationships/oleObject" Target="../embeddings/oleObject66.bin"/><Relationship Id="rId9" Type="http://schemas.openxmlformats.org/officeDocument/2006/relationships/oleObject" Target="../embeddings/oleObject71.bin"/><Relationship Id="rId14" Type="http://schemas.openxmlformats.org/officeDocument/2006/relationships/oleObject" Target="../embeddings/oleObject76.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82.bin"/><Relationship Id="rId13" Type="http://schemas.openxmlformats.org/officeDocument/2006/relationships/oleObject" Target="../embeddings/oleObject87.bin"/><Relationship Id="rId3" Type="http://schemas.openxmlformats.org/officeDocument/2006/relationships/oleObject" Target="../embeddings/oleObject77.bin"/><Relationship Id="rId7" Type="http://schemas.openxmlformats.org/officeDocument/2006/relationships/oleObject" Target="../embeddings/oleObject81.bin"/><Relationship Id="rId12" Type="http://schemas.openxmlformats.org/officeDocument/2006/relationships/oleObject" Target="../embeddings/oleObject86.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80.bin"/><Relationship Id="rId11" Type="http://schemas.openxmlformats.org/officeDocument/2006/relationships/oleObject" Target="../embeddings/oleObject85.bin"/><Relationship Id="rId5" Type="http://schemas.openxmlformats.org/officeDocument/2006/relationships/oleObject" Target="../embeddings/oleObject79.bin"/><Relationship Id="rId10" Type="http://schemas.openxmlformats.org/officeDocument/2006/relationships/oleObject" Target="../embeddings/oleObject84.bin"/><Relationship Id="rId4" Type="http://schemas.openxmlformats.org/officeDocument/2006/relationships/oleObject" Target="../embeddings/oleObject78.bin"/><Relationship Id="rId9" Type="http://schemas.openxmlformats.org/officeDocument/2006/relationships/oleObject" Target="../embeddings/oleObject83.bin"/><Relationship Id="rId14" Type="http://schemas.openxmlformats.org/officeDocument/2006/relationships/oleObject" Target="../embeddings/oleObject88.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94.bin"/><Relationship Id="rId13" Type="http://schemas.openxmlformats.org/officeDocument/2006/relationships/oleObject" Target="../embeddings/oleObject99.bin"/><Relationship Id="rId3" Type="http://schemas.openxmlformats.org/officeDocument/2006/relationships/oleObject" Target="../embeddings/oleObject89.bin"/><Relationship Id="rId7" Type="http://schemas.openxmlformats.org/officeDocument/2006/relationships/oleObject" Target="../embeddings/oleObject93.bin"/><Relationship Id="rId12" Type="http://schemas.openxmlformats.org/officeDocument/2006/relationships/oleObject" Target="../embeddings/oleObject98.bin"/><Relationship Id="rId17" Type="http://schemas.openxmlformats.org/officeDocument/2006/relationships/oleObject" Target="../embeddings/oleObject103.bin"/><Relationship Id="rId2" Type="http://schemas.openxmlformats.org/officeDocument/2006/relationships/slideLayout" Target="../slideLayouts/slideLayout7.xml"/><Relationship Id="rId16" Type="http://schemas.openxmlformats.org/officeDocument/2006/relationships/oleObject" Target="../embeddings/oleObject102.bin"/><Relationship Id="rId1" Type="http://schemas.openxmlformats.org/officeDocument/2006/relationships/vmlDrawing" Target="../drawings/vmlDrawing12.vml"/><Relationship Id="rId6" Type="http://schemas.openxmlformats.org/officeDocument/2006/relationships/oleObject" Target="../embeddings/oleObject92.bin"/><Relationship Id="rId11" Type="http://schemas.openxmlformats.org/officeDocument/2006/relationships/oleObject" Target="../embeddings/oleObject97.bin"/><Relationship Id="rId5" Type="http://schemas.openxmlformats.org/officeDocument/2006/relationships/oleObject" Target="../embeddings/oleObject91.bin"/><Relationship Id="rId15" Type="http://schemas.openxmlformats.org/officeDocument/2006/relationships/oleObject" Target="../embeddings/oleObject101.bin"/><Relationship Id="rId10" Type="http://schemas.openxmlformats.org/officeDocument/2006/relationships/oleObject" Target="../embeddings/oleObject96.bin"/><Relationship Id="rId4" Type="http://schemas.openxmlformats.org/officeDocument/2006/relationships/oleObject" Target="../embeddings/oleObject90.bin"/><Relationship Id="rId9" Type="http://schemas.openxmlformats.org/officeDocument/2006/relationships/oleObject" Target="../embeddings/oleObject95.bin"/><Relationship Id="rId14" Type="http://schemas.openxmlformats.org/officeDocument/2006/relationships/oleObject" Target="../embeddings/oleObject100.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oleObject" Target="../embeddings/oleObject106.bin"/><Relationship Id="rId4" Type="http://schemas.openxmlformats.org/officeDocument/2006/relationships/oleObject" Target="../embeddings/oleObject105.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oleObject" Target="../embeddings/oleObject109.bin"/><Relationship Id="rId4" Type="http://schemas.openxmlformats.org/officeDocument/2006/relationships/oleObject" Target="../embeddings/oleObject108.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15.bin"/><Relationship Id="rId3" Type="http://schemas.openxmlformats.org/officeDocument/2006/relationships/oleObject" Target="../embeddings/oleObject110.bin"/><Relationship Id="rId7" Type="http://schemas.openxmlformats.org/officeDocument/2006/relationships/oleObject" Target="../embeddings/oleObject114.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113.bin"/><Relationship Id="rId5" Type="http://schemas.openxmlformats.org/officeDocument/2006/relationships/oleObject" Target="../embeddings/oleObject112.bin"/><Relationship Id="rId10" Type="http://schemas.openxmlformats.org/officeDocument/2006/relationships/oleObject" Target="../embeddings/oleObject117.bin"/><Relationship Id="rId4" Type="http://schemas.openxmlformats.org/officeDocument/2006/relationships/oleObject" Target="../embeddings/oleObject111.bin"/><Relationship Id="rId9" Type="http://schemas.openxmlformats.org/officeDocument/2006/relationships/oleObject" Target="../embeddings/oleObject116.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23.bin"/><Relationship Id="rId3" Type="http://schemas.openxmlformats.org/officeDocument/2006/relationships/oleObject" Target="../embeddings/oleObject118.bin"/><Relationship Id="rId7" Type="http://schemas.openxmlformats.org/officeDocument/2006/relationships/oleObject" Target="../embeddings/oleObject122.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121.bin"/><Relationship Id="rId11" Type="http://schemas.openxmlformats.org/officeDocument/2006/relationships/oleObject" Target="../embeddings/oleObject126.bin"/><Relationship Id="rId5" Type="http://schemas.openxmlformats.org/officeDocument/2006/relationships/oleObject" Target="../embeddings/oleObject120.bin"/><Relationship Id="rId10" Type="http://schemas.openxmlformats.org/officeDocument/2006/relationships/oleObject" Target="../embeddings/oleObject125.bin"/><Relationship Id="rId4" Type="http://schemas.openxmlformats.org/officeDocument/2006/relationships/oleObject" Target="../embeddings/oleObject119.bin"/><Relationship Id="rId9" Type="http://schemas.openxmlformats.org/officeDocument/2006/relationships/oleObject" Target="../embeddings/oleObject124.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32.bin"/><Relationship Id="rId3" Type="http://schemas.openxmlformats.org/officeDocument/2006/relationships/oleObject" Target="../embeddings/oleObject127.bin"/><Relationship Id="rId7" Type="http://schemas.openxmlformats.org/officeDocument/2006/relationships/oleObject" Target="../embeddings/oleObject131.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130.bin"/><Relationship Id="rId5" Type="http://schemas.openxmlformats.org/officeDocument/2006/relationships/oleObject" Target="../embeddings/oleObject129.bin"/><Relationship Id="rId10" Type="http://schemas.openxmlformats.org/officeDocument/2006/relationships/oleObject" Target="../embeddings/oleObject134.bin"/><Relationship Id="rId4" Type="http://schemas.openxmlformats.org/officeDocument/2006/relationships/oleObject" Target="../embeddings/oleObject128.bin"/><Relationship Id="rId9" Type="http://schemas.openxmlformats.org/officeDocument/2006/relationships/oleObject" Target="../embeddings/oleObject133.bin"/></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40.bin"/><Relationship Id="rId3" Type="http://schemas.openxmlformats.org/officeDocument/2006/relationships/oleObject" Target="../embeddings/oleObject135.bin"/><Relationship Id="rId7" Type="http://schemas.openxmlformats.org/officeDocument/2006/relationships/oleObject" Target="../embeddings/oleObject139.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138.bin"/><Relationship Id="rId11" Type="http://schemas.openxmlformats.org/officeDocument/2006/relationships/oleObject" Target="../embeddings/oleObject143.bin"/><Relationship Id="rId5" Type="http://schemas.openxmlformats.org/officeDocument/2006/relationships/oleObject" Target="../embeddings/oleObject137.bin"/><Relationship Id="rId10" Type="http://schemas.openxmlformats.org/officeDocument/2006/relationships/oleObject" Target="../embeddings/oleObject142.bin"/><Relationship Id="rId4" Type="http://schemas.openxmlformats.org/officeDocument/2006/relationships/oleObject" Target="../embeddings/oleObject136.bin"/><Relationship Id="rId9" Type="http://schemas.openxmlformats.org/officeDocument/2006/relationships/oleObject" Target="../embeddings/oleObject141.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49.bin"/><Relationship Id="rId3" Type="http://schemas.openxmlformats.org/officeDocument/2006/relationships/oleObject" Target="../embeddings/oleObject144.bin"/><Relationship Id="rId7" Type="http://schemas.openxmlformats.org/officeDocument/2006/relationships/oleObject" Target="../embeddings/oleObject148.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147.bin"/><Relationship Id="rId5" Type="http://schemas.openxmlformats.org/officeDocument/2006/relationships/oleObject" Target="../embeddings/oleObject146.bin"/><Relationship Id="rId4" Type="http://schemas.openxmlformats.org/officeDocument/2006/relationships/oleObject" Target="../embeddings/oleObject145.bin"/><Relationship Id="rId9" Type="http://schemas.openxmlformats.org/officeDocument/2006/relationships/oleObject" Target="../embeddings/oleObject150.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56.bin"/><Relationship Id="rId3" Type="http://schemas.openxmlformats.org/officeDocument/2006/relationships/oleObject" Target="../embeddings/oleObject151.bin"/><Relationship Id="rId7" Type="http://schemas.openxmlformats.org/officeDocument/2006/relationships/oleObject" Target="../embeddings/oleObject155.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154.bin"/><Relationship Id="rId11" Type="http://schemas.openxmlformats.org/officeDocument/2006/relationships/oleObject" Target="../embeddings/oleObject159.bin"/><Relationship Id="rId5" Type="http://schemas.openxmlformats.org/officeDocument/2006/relationships/oleObject" Target="../embeddings/oleObject153.bin"/><Relationship Id="rId10" Type="http://schemas.openxmlformats.org/officeDocument/2006/relationships/oleObject" Target="../embeddings/oleObject158.bin"/><Relationship Id="rId4" Type="http://schemas.openxmlformats.org/officeDocument/2006/relationships/oleObject" Target="../embeddings/oleObject152.bin"/><Relationship Id="rId9" Type="http://schemas.openxmlformats.org/officeDocument/2006/relationships/oleObject" Target="../embeddings/oleObject157.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65.bin"/><Relationship Id="rId3" Type="http://schemas.openxmlformats.org/officeDocument/2006/relationships/oleObject" Target="../embeddings/oleObject160.bin"/><Relationship Id="rId7" Type="http://schemas.openxmlformats.org/officeDocument/2006/relationships/oleObject" Target="../embeddings/oleObject164.bin"/><Relationship Id="rId12" Type="http://schemas.openxmlformats.org/officeDocument/2006/relationships/oleObject" Target="../embeddings/oleObject169.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163.bin"/><Relationship Id="rId11" Type="http://schemas.openxmlformats.org/officeDocument/2006/relationships/oleObject" Target="../embeddings/oleObject168.bin"/><Relationship Id="rId5" Type="http://schemas.openxmlformats.org/officeDocument/2006/relationships/oleObject" Target="../embeddings/oleObject162.bin"/><Relationship Id="rId10" Type="http://schemas.openxmlformats.org/officeDocument/2006/relationships/oleObject" Target="../embeddings/oleObject167.bin"/><Relationship Id="rId4" Type="http://schemas.openxmlformats.org/officeDocument/2006/relationships/oleObject" Target="../embeddings/oleObject161.bin"/><Relationship Id="rId9" Type="http://schemas.openxmlformats.org/officeDocument/2006/relationships/oleObject" Target="../embeddings/oleObject166.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75.bin"/><Relationship Id="rId3" Type="http://schemas.openxmlformats.org/officeDocument/2006/relationships/oleObject" Target="../embeddings/oleObject170.bin"/><Relationship Id="rId7" Type="http://schemas.openxmlformats.org/officeDocument/2006/relationships/oleObject" Target="../embeddings/oleObject174.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173.bin"/><Relationship Id="rId5" Type="http://schemas.openxmlformats.org/officeDocument/2006/relationships/oleObject" Target="../embeddings/oleObject172.bin"/><Relationship Id="rId4" Type="http://schemas.openxmlformats.org/officeDocument/2006/relationships/oleObject" Target="../embeddings/oleObject171.bin"/><Relationship Id="rId9" Type="http://schemas.openxmlformats.org/officeDocument/2006/relationships/oleObject" Target="../embeddings/oleObject176.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82.bin"/><Relationship Id="rId3" Type="http://schemas.openxmlformats.org/officeDocument/2006/relationships/oleObject" Target="../embeddings/oleObject177.bin"/><Relationship Id="rId7" Type="http://schemas.openxmlformats.org/officeDocument/2006/relationships/oleObject" Target="../embeddings/oleObject181.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180.bin"/><Relationship Id="rId5" Type="http://schemas.openxmlformats.org/officeDocument/2006/relationships/oleObject" Target="../embeddings/oleObject179.bin"/><Relationship Id="rId10" Type="http://schemas.openxmlformats.org/officeDocument/2006/relationships/oleObject" Target="../embeddings/oleObject184.bin"/><Relationship Id="rId4" Type="http://schemas.openxmlformats.org/officeDocument/2006/relationships/oleObject" Target="../embeddings/oleObject178.bin"/><Relationship Id="rId9" Type="http://schemas.openxmlformats.org/officeDocument/2006/relationships/oleObject" Target="../embeddings/oleObject183.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90.bin"/><Relationship Id="rId3" Type="http://schemas.openxmlformats.org/officeDocument/2006/relationships/oleObject" Target="../embeddings/oleObject185.bin"/><Relationship Id="rId7" Type="http://schemas.openxmlformats.org/officeDocument/2006/relationships/oleObject" Target="../embeddings/oleObject189.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188.bin"/><Relationship Id="rId5" Type="http://schemas.openxmlformats.org/officeDocument/2006/relationships/oleObject" Target="../embeddings/oleObject187.bin"/><Relationship Id="rId10" Type="http://schemas.openxmlformats.org/officeDocument/2006/relationships/oleObject" Target="../embeddings/oleObject192.bin"/><Relationship Id="rId4" Type="http://schemas.openxmlformats.org/officeDocument/2006/relationships/oleObject" Target="../embeddings/oleObject186.bin"/><Relationship Id="rId9" Type="http://schemas.openxmlformats.org/officeDocument/2006/relationships/oleObject" Target="../embeddings/oleObject191.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93.bin"/><Relationship Id="rId2" Type="http://schemas.openxmlformats.org/officeDocument/2006/relationships/slideLayout" Target="../slideLayouts/slideLayout4.xml"/><Relationship Id="rId1" Type="http://schemas.openxmlformats.org/officeDocument/2006/relationships/vmlDrawing" Target="../drawings/vmlDrawing25.vml"/><Relationship Id="rId4" Type="http://schemas.openxmlformats.org/officeDocument/2006/relationships/oleObject" Target="../embeddings/oleObject194.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200.bin"/><Relationship Id="rId13" Type="http://schemas.openxmlformats.org/officeDocument/2006/relationships/oleObject" Target="../embeddings/oleObject205.bin"/><Relationship Id="rId18" Type="http://schemas.openxmlformats.org/officeDocument/2006/relationships/oleObject" Target="../embeddings/oleObject210.bin"/><Relationship Id="rId3" Type="http://schemas.openxmlformats.org/officeDocument/2006/relationships/oleObject" Target="../embeddings/oleObject195.bin"/><Relationship Id="rId7" Type="http://schemas.openxmlformats.org/officeDocument/2006/relationships/oleObject" Target="../embeddings/oleObject199.bin"/><Relationship Id="rId12" Type="http://schemas.openxmlformats.org/officeDocument/2006/relationships/oleObject" Target="../embeddings/oleObject204.bin"/><Relationship Id="rId17" Type="http://schemas.openxmlformats.org/officeDocument/2006/relationships/oleObject" Target="../embeddings/oleObject209.bin"/><Relationship Id="rId2" Type="http://schemas.openxmlformats.org/officeDocument/2006/relationships/slideLayout" Target="../slideLayouts/slideLayout4.xml"/><Relationship Id="rId16" Type="http://schemas.openxmlformats.org/officeDocument/2006/relationships/oleObject" Target="../embeddings/oleObject208.bin"/><Relationship Id="rId1" Type="http://schemas.openxmlformats.org/officeDocument/2006/relationships/vmlDrawing" Target="../drawings/vmlDrawing26.vml"/><Relationship Id="rId6" Type="http://schemas.openxmlformats.org/officeDocument/2006/relationships/oleObject" Target="../embeddings/oleObject198.bin"/><Relationship Id="rId11" Type="http://schemas.openxmlformats.org/officeDocument/2006/relationships/oleObject" Target="../embeddings/oleObject203.bin"/><Relationship Id="rId5" Type="http://schemas.openxmlformats.org/officeDocument/2006/relationships/oleObject" Target="../embeddings/oleObject197.bin"/><Relationship Id="rId15" Type="http://schemas.openxmlformats.org/officeDocument/2006/relationships/oleObject" Target="../embeddings/oleObject207.bin"/><Relationship Id="rId10" Type="http://schemas.openxmlformats.org/officeDocument/2006/relationships/oleObject" Target="../embeddings/oleObject202.bin"/><Relationship Id="rId4" Type="http://schemas.openxmlformats.org/officeDocument/2006/relationships/oleObject" Target="../embeddings/oleObject196.bin"/><Relationship Id="rId9" Type="http://schemas.openxmlformats.org/officeDocument/2006/relationships/oleObject" Target="../embeddings/oleObject201.bin"/><Relationship Id="rId14" Type="http://schemas.openxmlformats.org/officeDocument/2006/relationships/oleObject" Target="../embeddings/oleObject206.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216.bin"/><Relationship Id="rId13" Type="http://schemas.openxmlformats.org/officeDocument/2006/relationships/oleObject" Target="../embeddings/oleObject221.bin"/><Relationship Id="rId3" Type="http://schemas.openxmlformats.org/officeDocument/2006/relationships/oleObject" Target="../embeddings/oleObject211.bin"/><Relationship Id="rId7" Type="http://schemas.openxmlformats.org/officeDocument/2006/relationships/oleObject" Target="../embeddings/oleObject215.bin"/><Relationship Id="rId12" Type="http://schemas.openxmlformats.org/officeDocument/2006/relationships/oleObject" Target="../embeddings/oleObject220.bin"/><Relationship Id="rId17" Type="http://schemas.openxmlformats.org/officeDocument/2006/relationships/oleObject" Target="../embeddings/oleObject225.bin"/><Relationship Id="rId2" Type="http://schemas.openxmlformats.org/officeDocument/2006/relationships/slideLayout" Target="../slideLayouts/slideLayout2.xml"/><Relationship Id="rId16" Type="http://schemas.openxmlformats.org/officeDocument/2006/relationships/oleObject" Target="../embeddings/oleObject224.bin"/><Relationship Id="rId1" Type="http://schemas.openxmlformats.org/officeDocument/2006/relationships/vmlDrawing" Target="../drawings/vmlDrawing27.vml"/><Relationship Id="rId6" Type="http://schemas.openxmlformats.org/officeDocument/2006/relationships/oleObject" Target="../embeddings/oleObject214.bin"/><Relationship Id="rId11" Type="http://schemas.openxmlformats.org/officeDocument/2006/relationships/oleObject" Target="../embeddings/oleObject219.bin"/><Relationship Id="rId5" Type="http://schemas.openxmlformats.org/officeDocument/2006/relationships/oleObject" Target="../embeddings/oleObject213.bin"/><Relationship Id="rId15" Type="http://schemas.openxmlformats.org/officeDocument/2006/relationships/oleObject" Target="../embeddings/oleObject223.bin"/><Relationship Id="rId10" Type="http://schemas.openxmlformats.org/officeDocument/2006/relationships/oleObject" Target="../embeddings/oleObject218.bin"/><Relationship Id="rId4" Type="http://schemas.openxmlformats.org/officeDocument/2006/relationships/oleObject" Target="../embeddings/oleObject212.bin"/><Relationship Id="rId9" Type="http://schemas.openxmlformats.org/officeDocument/2006/relationships/oleObject" Target="../embeddings/oleObject217.bin"/><Relationship Id="rId14" Type="http://schemas.openxmlformats.org/officeDocument/2006/relationships/oleObject" Target="../embeddings/oleObject222.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26.bin"/><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oleObject" Target="../embeddings/oleObject228.bin"/><Relationship Id="rId4" Type="http://schemas.openxmlformats.org/officeDocument/2006/relationships/oleObject" Target="../embeddings/oleObject227.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29.bin"/><Relationship Id="rId7" Type="http://schemas.openxmlformats.org/officeDocument/2006/relationships/oleObject" Target="../embeddings/oleObject233.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oleObject" Target="../embeddings/oleObject232.bin"/><Relationship Id="rId5" Type="http://schemas.openxmlformats.org/officeDocument/2006/relationships/oleObject" Target="../embeddings/oleObject231.bin"/><Relationship Id="rId4" Type="http://schemas.openxmlformats.org/officeDocument/2006/relationships/oleObject" Target="../embeddings/oleObject230.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239.bin"/><Relationship Id="rId13" Type="http://schemas.openxmlformats.org/officeDocument/2006/relationships/oleObject" Target="../embeddings/oleObject244.bin"/><Relationship Id="rId3" Type="http://schemas.openxmlformats.org/officeDocument/2006/relationships/oleObject" Target="../embeddings/oleObject234.bin"/><Relationship Id="rId7" Type="http://schemas.openxmlformats.org/officeDocument/2006/relationships/oleObject" Target="../embeddings/oleObject238.bin"/><Relationship Id="rId12" Type="http://schemas.openxmlformats.org/officeDocument/2006/relationships/oleObject" Target="../embeddings/oleObject243.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oleObject" Target="../embeddings/oleObject237.bin"/><Relationship Id="rId11" Type="http://schemas.openxmlformats.org/officeDocument/2006/relationships/oleObject" Target="../embeddings/oleObject242.bin"/><Relationship Id="rId5" Type="http://schemas.openxmlformats.org/officeDocument/2006/relationships/oleObject" Target="../embeddings/oleObject236.bin"/><Relationship Id="rId10" Type="http://schemas.openxmlformats.org/officeDocument/2006/relationships/oleObject" Target="../embeddings/oleObject241.bin"/><Relationship Id="rId4" Type="http://schemas.openxmlformats.org/officeDocument/2006/relationships/oleObject" Target="../embeddings/oleObject235.bin"/><Relationship Id="rId9" Type="http://schemas.openxmlformats.org/officeDocument/2006/relationships/oleObject" Target="../embeddings/oleObject240.bin"/><Relationship Id="rId14" Type="http://schemas.openxmlformats.org/officeDocument/2006/relationships/oleObject" Target="../embeddings/oleObject245.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46.bin"/><Relationship Id="rId7" Type="http://schemas.openxmlformats.org/officeDocument/2006/relationships/oleObject" Target="../embeddings/oleObject250.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oleObject" Target="../embeddings/oleObject249.bin"/><Relationship Id="rId5" Type="http://schemas.openxmlformats.org/officeDocument/2006/relationships/oleObject" Target="../embeddings/oleObject248.bin"/><Relationship Id="rId4" Type="http://schemas.openxmlformats.org/officeDocument/2006/relationships/oleObject" Target="../embeddings/oleObject247.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256.bin"/><Relationship Id="rId3" Type="http://schemas.openxmlformats.org/officeDocument/2006/relationships/oleObject" Target="../embeddings/oleObject251.bin"/><Relationship Id="rId7" Type="http://schemas.openxmlformats.org/officeDocument/2006/relationships/oleObject" Target="../embeddings/oleObject255.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oleObject" Target="../embeddings/oleObject254.bin"/><Relationship Id="rId5" Type="http://schemas.openxmlformats.org/officeDocument/2006/relationships/oleObject" Target="../embeddings/oleObject253.bin"/><Relationship Id="rId4" Type="http://schemas.openxmlformats.org/officeDocument/2006/relationships/oleObject" Target="../embeddings/oleObject252.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oleObject" Target="../embeddings/oleObject11.bin"/><Relationship Id="rId3" Type="http://schemas.openxmlformats.org/officeDocument/2006/relationships/slideLayout" Target="../slideLayouts/slideLayout7.xml"/><Relationship Id="rId7" Type="http://schemas.openxmlformats.org/officeDocument/2006/relationships/oleObject" Target="../embeddings/oleObject5.bin"/><Relationship Id="rId12" Type="http://schemas.openxmlformats.org/officeDocument/2006/relationships/oleObject" Target="../embeddings/oleObject10.bin"/><Relationship Id="rId2" Type="http://schemas.openxmlformats.org/officeDocument/2006/relationships/control" Target="../activeX/activeX1.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oleObject" Target="../embeddings/oleObject9.bin"/><Relationship Id="rId5" Type="http://schemas.openxmlformats.org/officeDocument/2006/relationships/oleObject" Target="../embeddings/oleObject3.bin"/><Relationship Id="rId15" Type="http://schemas.openxmlformats.org/officeDocument/2006/relationships/oleObject" Target="../embeddings/oleObject13.bin"/><Relationship Id="rId10" Type="http://schemas.openxmlformats.org/officeDocument/2006/relationships/oleObject" Target="../embeddings/oleObject8.bin"/><Relationship Id="rId4" Type="http://schemas.openxmlformats.org/officeDocument/2006/relationships/oleObject" Target="../embeddings/oleObject2.bin"/><Relationship Id="rId9" Type="http://schemas.openxmlformats.org/officeDocument/2006/relationships/oleObject" Target="../embeddings/oleObject7.bin"/><Relationship Id="rId14" Type="http://schemas.openxmlformats.org/officeDocument/2006/relationships/oleObject" Target="../embeddings/oleObject12.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oleObject" Target="../embeddings/oleObject24.bin"/><Relationship Id="rId3" Type="http://schemas.openxmlformats.org/officeDocument/2006/relationships/oleObject" Target="../embeddings/oleObject14.bin"/><Relationship Id="rId7" Type="http://schemas.openxmlformats.org/officeDocument/2006/relationships/oleObject" Target="../embeddings/oleObject18.bin"/><Relationship Id="rId12"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7.bin"/><Relationship Id="rId11" Type="http://schemas.openxmlformats.org/officeDocument/2006/relationships/oleObject" Target="../embeddings/oleObject22.bin"/><Relationship Id="rId5" Type="http://schemas.openxmlformats.org/officeDocument/2006/relationships/oleObject" Target="../embeddings/oleObject16.bin"/><Relationship Id="rId15" Type="http://schemas.openxmlformats.org/officeDocument/2006/relationships/oleObject" Target="../embeddings/oleObject26.bin"/><Relationship Id="rId10" Type="http://schemas.openxmlformats.org/officeDocument/2006/relationships/oleObject" Target="../embeddings/oleObject21.bin"/><Relationship Id="rId4" Type="http://schemas.openxmlformats.org/officeDocument/2006/relationships/oleObject" Target="../embeddings/oleObject15.bin"/><Relationship Id="rId9" Type="http://schemas.openxmlformats.org/officeDocument/2006/relationships/oleObject" Target="../embeddings/oleObject20.bin"/><Relationship Id="rId14" Type="http://schemas.openxmlformats.org/officeDocument/2006/relationships/oleObject" Target="../embeddings/oleObject25.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oleObject" Target="../embeddings/oleObject29.bin"/><Relationship Id="rId4" Type="http://schemas.openxmlformats.org/officeDocument/2006/relationships/oleObject" Target="../embeddings/oleObject28.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oleObject" Target="../embeddings/oleObject30.bin"/><Relationship Id="rId7"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33.bin"/><Relationship Id="rId5" Type="http://schemas.openxmlformats.org/officeDocument/2006/relationships/oleObject" Target="../embeddings/oleObject32.bin"/><Relationship Id="rId4" Type="http://schemas.openxmlformats.org/officeDocument/2006/relationships/oleObject" Target="../embeddings/oleObject31.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oleObject" Target="../embeddings/oleObject36.bin"/><Relationship Id="rId7" Type="http://schemas.openxmlformats.org/officeDocument/2006/relationships/oleObject" Target="../embeddings/oleObject40.bin"/><Relationship Id="rId12"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39.bin"/><Relationship Id="rId11" Type="http://schemas.openxmlformats.org/officeDocument/2006/relationships/oleObject" Target="../embeddings/oleObject44.bin"/><Relationship Id="rId5" Type="http://schemas.openxmlformats.org/officeDocument/2006/relationships/oleObject" Target="../embeddings/oleObject38.bin"/><Relationship Id="rId10" Type="http://schemas.openxmlformats.org/officeDocument/2006/relationships/oleObject" Target="../embeddings/oleObject43.bin"/><Relationship Id="rId4" Type="http://schemas.openxmlformats.org/officeDocument/2006/relationships/oleObject" Target="../embeddings/oleObject37.bin"/><Relationship Id="rId9" Type="http://schemas.openxmlformats.org/officeDocument/2006/relationships/oleObject" Target="../embeddings/oleObject42.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2.xml"/><Relationship Id="rId1" Type="http://schemas.openxmlformats.org/officeDocument/2006/relationships/vmlDrawing" Target="../drawings/vmlDrawing7.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928662" y="1643050"/>
            <a:ext cx="7643866" cy="2808288"/>
          </a:xfrm>
          <a:prstGeom prst="rect">
            <a:avLst/>
          </a:prstGeom>
          <a:noFill/>
          <a:ln w="9525">
            <a:noFill/>
            <a:miter lim="800000"/>
          </a:ln>
          <a:effectLst/>
        </p:spPr>
        <p:txBody>
          <a:bodyPr anchor="ctr"/>
          <a:lstStyle/>
          <a:p>
            <a:pPr algn="ctr" eaLnBrk="1" hangingPunct="1">
              <a:lnSpc>
                <a:spcPct val="150000"/>
              </a:lnSpc>
              <a:spcBef>
                <a:spcPct val="25000"/>
              </a:spcBef>
            </a:pPr>
            <a:r>
              <a:rPr lang="en-US" altLang="zh-CN" sz="4800" b="0" dirty="0">
                <a:solidFill>
                  <a:schemeClr val="tx2"/>
                </a:solidFill>
                <a:effectLst>
                  <a:outerShdw blurRad="38100" dist="38100" dir="2700000" algn="tl">
                    <a:srgbClr val="C0C0C0"/>
                  </a:outerShdw>
                </a:effectLst>
                <a:latin typeface="Verdana" panose="020B0604030504040204" pitchFamily="34" charset="0"/>
                <a:ea typeface="黑体" panose="02010609060101010101" pitchFamily="2" charset="-122"/>
              </a:rPr>
              <a:t>10-2  </a:t>
            </a:r>
            <a:r>
              <a:rPr lang="zh-CN" altLang="en-US" sz="4800" b="0" dirty="0">
                <a:solidFill>
                  <a:schemeClr val="tx2"/>
                </a:solidFill>
                <a:effectLst>
                  <a:outerShdw blurRad="38100" dist="38100" dir="2700000" algn="tl">
                    <a:srgbClr val="C0C0C0"/>
                  </a:outerShdw>
                </a:effectLst>
                <a:latin typeface="Verdana" panose="020B0604030504040204" pitchFamily="34" charset="0"/>
                <a:ea typeface="黑体" panose="02010609060101010101" pitchFamily="2" charset="-122"/>
              </a:rPr>
              <a:t>平面简谐波的波函数</a:t>
            </a:r>
            <a:endParaRPr lang="zh-CN" altLang="en-US" sz="4800" b="0" dirty="0">
              <a:solidFill>
                <a:schemeClr val="tx2"/>
              </a:solidFill>
              <a:effectLst>
                <a:outerShdw blurRad="38100" dist="38100" dir="2700000" algn="tl">
                  <a:srgbClr val="C0C0C0"/>
                </a:outerShdw>
              </a:effectLst>
              <a:latin typeface="Verdana" panose="020B0604030504040204" pitchFamily="34" charset="0"/>
              <a:ea typeface="隶书" panose="02010509060101010101" pitchFamily="49" charset="-122"/>
            </a:endParaRP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31746"/>
                                        </p:tgtEl>
                                        <p:attrNameLst>
                                          <p:attrName>style.visibility</p:attrName>
                                        </p:attrNameLst>
                                      </p:cBhvr>
                                      <p:to>
                                        <p:strVal val="visible"/>
                                      </p:to>
                                    </p:set>
                                    <p:animEffect transition="in" filter="fade">
                                      <p:cBhvr>
                                        <p:cTn id="7" dur="2000"/>
                                        <p:tgtEl>
                                          <p:spTgt spid="31746"/>
                                        </p:tgtEl>
                                      </p:cBhvr>
                                    </p:animEffect>
                                    <p:anim calcmode="lin" valueType="num">
                                      <p:cBhvr>
                                        <p:cTn id="8" dur="2000" fill="hold"/>
                                        <p:tgtEl>
                                          <p:spTgt spid="31746"/>
                                        </p:tgtEl>
                                        <p:attrNameLst>
                                          <p:attrName>ppt_w</p:attrName>
                                        </p:attrNameLst>
                                      </p:cBhvr>
                                      <p:tavLst>
                                        <p:tav tm="0" fmla="#ppt_w*sin(2.5*pi*$)">
                                          <p:val>
                                            <p:fltVal val="0"/>
                                          </p:val>
                                        </p:tav>
                                        <p:tav tm="100000">
                                          <p:val>
                                            <p:fltVal val="1"/>
                                          </p:val>
                                        </p:tav>
                                      </p:tavLst>
                                    </p:anim>
                                    <p:anim calcmode="lin" valueType="num">
                                      <p:cBhvr>
                                        <p:cTn id="9" dur="2000" fill="hold"/>
                                        <p:tgtEl>
                                          <p:spTgt spid="3174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789282" y="1873239"/>
            <a:ext cx="5553076" cy="588963"/>
            <a:chOff x="-521" y="197"/>
            <a:chExt cx="3498" cy="371"/>
          </a:xfrm>
        </p:grpSpPr>
        <p:graphicFrame>
          <p:nvGraphicFramePr>
            <p:cNvPr id="17411" name="Object 3"/>
            <p:cNvGraphicFramePr>
              <a:graphicFrameLocks noChangeAspect="1"/>
            </p:cNvGraphicFramePr>
            <p:nvPr/>
          </p:nvGraphicFramePr>
          <p:xfrm>
            <a:off x="-148" y="197"/>
            <a:ext cx="1652" cy="371"/>
          </p:xfrm>
          <a:graphic>
            <a:graphicData uri="http://schemas.openxmlformats.org/presentationml/2006/ole">
              <p:oleObj spid="_x0000_s13398" r:id="rId3" imgW="1041120" imgH="228600" progId="Equation.3">
                <p:embed/>
              </p:oleObj>
            </a:graphicData>
          </a:graphic>
        </p:graphicFrame>
        <p:sp>
          <p:nvSpPr>
            <p:cNvPr id="17412" name="Rectangle 4"/>
            <p:cNvSpPr>
              <a:spLocks noChangeArrowheads="1"/>
            </p:cNvSpPr>
            <p:nvPr/>
          </p:nvSpPr>
          <p:spPr bwMode="auto">
            <a:xfrm>
              <a:off x="-521" y="197"/>
              <a:ext cx="373" cy="365"/>
            </a:xfrm>
            <a:prstGeom prst="rect">
              <a:avLst/>
            </a:prstGeom>
            <a:noFill/>
            <a:ln w="9525">
              <a:noFill/>
              <a:miter lim="800000"/>
            </a:ln>
            <a:effectLst/>
          </p:spPr>
          <p:txBody>
            <a:bodyPr wrap="none">
              <a:spAutoFit/>
            </a:bodyPr>
            <a:lstStyle/>
            <a:p>
              <a:pPr eaLnBrk="1" hangingPunct="1"/>
              <a:r>
                <a:rPr lang="zh-CN" altLang="en-US" sz="3200" b="1" dirty="0">
                  <a:latin typeface="宋体" panose="02010600030101010101" pitchFamily="2" charset="-122"/>
                  <a:ea typeface="宋体" panose="02010600030101010101" pitchFamily="2" charset="-122"/>
                </a:rPr>
                <a:t>令</a:t>
              </a:r>
            </a:p>
          </p:txBody>
        </p:sp>
        <p:sp>
          <p:nvSpPr>
            <p:cNvPr id="17413" name="Rectangle 5"/>
            <p:cNvSpPr>
              <a:spLocks noChangeArrowheads="1"/>
            </p:cNvSpPr>
            <p:nvPr/>
          </p:nvSpPr>
          <p:spPr bwMode="auto">
            <a:xfrm>
              <a:off x="1637" y="197"/>
              <a:ext cx="1340" cy="330"/>
            </a:xfrm>
            <a:prstGeom prst="rect">
              <a:avLst/>
            </a:prstGeom>
            <a:noFill/>
            <a:ln w="9525">
              <a:noFill/>
              <a:miter lim="800000"/>
            </a:ln>
            <a:effectLst/>
          </p:spPr>
          <p:txBody>
            <a:bodyPr>
              <a:spAutoFit/>
            </a:bodyPr>
            <a:lstStyle/>
            <a:p>
              <a:pPr eaLnBrk="1" hangingPunct="1">
                <a:spcBef>
                  <a:spcPct val="50000"/>
                </a:spcBef>
              </a:pPr>
              <a:r>
                <a:rPr lang="zh-CN" altLang="en-US" sz="2800" b="1" dirty="0">
                  <a:solidFill>
                    <a:srgbClr val="0000FF"/>
                  </a:solidFill>
                  <a:latin typeface="宋体" panose="02010600030101010101" pitchFamily="2" charset="-122"/>
                  <a:ea typeface="宋体" panose="02010600030101010101" pitchFamily="2" charset="-122"/>
                </a:rPr>
                <a:t>（定值）</a:t>
              </a:r>
            </a:p>
          </p:txBody>
        </p:sp>
      </p:grpSp>
      <p:grpSp>
        <p:nvGrpSpPr>
          <p:cNvPr id="3" name="Group 6"/>
          <p:cNvGrpSpPr/>
          <p:nvPr/>
        </p:nvGrpSpPr>
        <p:grpSpPr bwMode="auto">
          <a:xfrm>
            <a:off x="1334747" y="2452997"/>
            <a:ext cx="4556125" cy="1139825"/>
            <a:chOff x="0" y="0"/>
            <a:chExt cx="2870" cy="718"/>
          </a:xfrm>
        </p:grpSpPr>
        <p:graphicFrame>
          <p:nvGraphicFramePr>
            <p:cNvPr id="17415" name="Object 7"/>
            <p:cNvGraphicFramePr>
              <a:graphicFrameLocks noChangeAspect="1"/>
            </p:cNvGraphicFramePr>
            <p:nvPr/>
          </p:nvGraphicFramePr>
          <p:xfrm>
            <a:off x="561" y="0"/>
            <a:ext cx="2309" cy="718"/>
          </p:xfrm>
          <a:graphic>
            <a:graphicData uri="http://schemas.openxmlformats.org/presentationml/2006/ole">
              <p:oleObj spid="_x0000_s13399" r:id="rId4" imgW="33223200" imgH="10363200" progId="Equation.3">
                <p:embed/>
              </p:oleObj>
            </a:graphicData>
          </a:graphic>
        </p:graphicFrame>
        <p:sp>
          <p:nvSpPr>
            <p:cNvPr id="17416" name="Rectangle 8"/>
            <p:cNvSpPr>
              <a:spLocks noChangeArrowheads="1"/>
            </p:cNvSpPr>
            <p:nvPr/>
          </p:nvSpPr>
          <p:spPr bwMode="auto">
            <a:xfrm>
              <a:off x="0" y="184"/>
              <a:ext cx="373" cy="365"/>
            </a:xfrm>
            <a:prstGeom prst="rect">
              <a:avLst/>
            </a:prstGeom>
            <a:noFill/>
            <a:ln w="9525">
              <a:noFill/>
              <a:miter lim="800000"/>
            </a:ln>
            <a:effectLst/>
          </p:spPr>
          <p:txBody>
            <a:bodyPr wrap="none">
              <a:spAutoFit/>
            </a:bodyPr>
            <a:lstStyle/>
            <a:p>
              <a:pPr eaLnBrk="1" hangingPunct="1">
                <a:spcBef>
                  <a:spcPct val="50000"/>
                </a:spcBef>
              </a:pPr>
              <a:r>
                <a:rPr lang="zh-CN" altLang="en-US" sz="3200" dirty="0">
                  <a:latin typeface="宋体" panose="02010600030101010101" pitchFamily="2" charset="-122"/>
                  <a:ea typeface="宋体" panose="02010600030101010101" pitchFamily="2" charset="-122"/>
                </a:rPr>
                <a:t>则</a:t>
              </a:r>
            </a:p>
          </p:txBody>
        </p:sp>
      </p:grpSp>
      <p:grpSp>
        <p:nvGrpSpPr>
          <p:cNvPr id="4" name="Group 9"/>
          <p:cNvGrpSpPr/>
          <p:nvPr/>
        </p:nvGrpSpPr>
        <p:grpSpPr bwMode="auto">
          <a:xfrm>
            <a:off x="1142976" y="4643446"/>
            <a:ext cx="7715304" cy="1828800"/>
            <a:chOff x="0" y="0"/>
            <a:chExt cx="3744" cy="1152"/>
          </a:xfrm>
        </p:grpSpPr>
        <p:sp>
          <p:nvSpPr>
            <p:cNvPr id="17418" name="Oval 10"/>
            <p:cNvSpPr>
              <a:spLocks noChangeArrowheads="1"/>
            </p:cNvSpPr>
            <p:nvPr/>
          </p:nvSpPr>
          <p:spPr bwMode="auto">
            <a:xfrm>
              <a:off x="624" y="440"/>
              <a:ext cx="96" cy="48"/>
            </a:xfrm>
            <a:prstGeom prst="ellipse">
              <a:avLst/>
            </a:prstGeom>
            <a:solidFill>
              <a:schemeClr val="tx2"/>
            </a:solidFill>
            <a:ln w="9525">
              <a:solidFill>
                <a:schemeClr val="tx1"/>
              </a:solidFill>
              <a:round/>
            </a:ln>
            <a:effectLst/>
          </p:spPr>
          <p:txBody>
            <a:bodyPr wrap="none" anchor="ctr"/>
            <a:lstStyle/>
            <a:p>
              <a:endParaRPr lang="zh-CN" altLang="en-US"/>
            </a:p>
          </p:txBody>
        </p:sp>
        <p:sp>
          <p:nvSpPr>
            <p:cNvPr id="17419" name="Oval 11"/>
            <p:cNvSpPr>
              <a:spLocks noChangeArrowheads="1"/>
            </p:cNvSpPr>
            <p:nvPr/>
          </p:nvSpPr>
          <p:spPr bwMode="auto">
            <a:xfrm>
              <a:off x="2880" y="448"/>
              <a:ext cx="96" cy="48"/>
            </a:xfrm>
            <a:prstGeom prst="ellipse">
              <a:avLst/>
            </a:prstGeom>
            <a:solidFill>
              <a:schemeClr val="tx2"/>
            </a:solidFill>
            <a:ln w="9525">
              <a:solidFill>
                <a:schemeClr val="tx1"/>
              </a:solidFill>
              <a:round/>
            </a:ln>
            <a:effectLst/>
          </p:spPr>
          <p:txBody>
            <a:bodyPr wrap="none" anchor="ctr"/>
            <a:lstStyle/>
            <a:p>
              <a:endParaRPr lang="zh-CN" altLang="en-US"/>
            </a:p>
          </p:txBody>
        </p:sp>
        <p:sp>
          <p:nvSpPr>
            <p:cNvPr id="17420" name="Oval 12"/>
            <p:cNvSpPr>
              <a:spLocks noChangeArrowheads="1"/>
            </p:cNvSpPr>
            <p:nvPr/>
          </p:nvSpPr>
          <p:spPr bwMode="auto">
            <a:xfrm>
              <a:off x="3120" y="296"/>
              <a:ext cx="96" cy="48"/>
            </a:xfrm>
            <a:prstGeom prst="ellipse">
              <a:avLst/>
            </a:prstGeom>
            <a:solidFill>
              <a:schemeClr val="tx2"/>
            </a:solidFill>
            <a:ln w="9525">
              <a:solidFill>
                <a:schemeClr val="tx1"/>
              </a:solidFill>
              <a:round/>
            </a:ln>
            <a:effectLst/>
          </p:spPr>
          <p:txBody>
            <a:bodyPr wrap="none" anchor="ctr"/>
            <a:lstStyle/>
            <a:p>
              <a:endParaRPr lang="zh-CN" altLang="en-US"/>
            </a:p>
          </p:txBody>
        </p:sp>
        <p:sp>
          <p:nvSpPr>
            <p:cNvPr id="17421" name="Oval 13"/>
            <p:cNvSpPr>
              <a:spLocks noChangeArrowheads="1"/>
            </p:cNvSpPr>
            <p:nvPr/>
          </p:nvSpPr>
          <p:spPr bwMode="auto">
            <a:xfrm>
              <a:off x="2576" y="720"/>
              <a:ext cx="48" cy="96"/>
            </a:xfrm>
            <a:prstGeom prst="ellipse">
              <a:avLst/>
            </a:prstGeom>
            <a:solidFill>
              <a:schemeClr val="tx2"/>
            </a:solidFill>
            <a:ln w="9525">
              <a:solidFill>
                <a:schemeClr val="tx1"/>
              </a:solidFill>
              <a:round/>
            </a:ln>
            <a:effectLst/>
          </p:spPr>
          <p:txBody>
            <a:bodyPr wrap="none" anchor="ctr"/>
            <a:lstStyle/>
            <a:p>
              <a:endParaRPr lang="zh-CN" altLang="en-US"/>
            </a:p>
          </p:txBody>
        </p:sp>
        <p:sp>
          <p:nvSpPr>
            <p:cNvPr id="17422" name="Text Box 14"/>
            <p:cNvSpPr txBox="1">
              <a:spLocks noChangeArrowheads="1"/>
            </p:cNvSpPr>
            <p:nvPr/>
          </p:nvSpPr>
          <p:spPr bwMode="auto">
            <a:xfrm>
              <a:off x="0" y="0"/>
              <a:ext cx="3744" cy="1135"/>
            </a:xfrm>
            <a:prstGeom prst="rect">
              <a:avLst/>
            </a:prstGeom>
            <a:noFill/>
            <a:ln w="9525">
              <a:noFill/>
              <a:miter lim="800000"/>
            </a:ln>
            <a:effectLst/>
          </p:spPr>
          <p:txBody>
            <a:bodyPr>
              <a:spAutoFit/>
            </a:bodyPr>
            <a:lstStyle/>
            <a:p>
              <a:pPr eaLnBrk="1" hangingPunct="1">
                <a:spcBef>
                  <a:spcPct val="50000"/>
                </a:spcBef>
              </a:pPr>
              <a:r>
                <a:rPr lang="zh-CN" altLang="en-US" sz="2400" dirty="0">
                  <a:latin typeface="Times New Roman" pitchFamily="18" charset="0"/>
                  <a:cs typeface="Times New Roman" pitchFamily="18" charset="0"/>
                </a:rPr>
                <a:t>      </a:t>
              </a:r>
              <a:r>
                <a:rPr lang="en-US" altLang="zh-CN" sz="2800" b="0" i="1" dirty="0">
                  <a:solidFill>
                    <a:srgbClr val="F90D40"/>
                  </a:solidFill>
                  <a:latin typeface="Times New Roman" pitchFamily="18" charset="0"/>
                  <a:cs typeface="Times New Roman" pitchFamily="18" charset="0"/>
                </a:rPr>
                <a:t>y</a:t>
              </a:r>
            </a:p>
            <a:p>
              <a:pPr eaLnBrk="1" hangingPunct="1">
                <a:spcBef>
                  <a:spcPct val="50000"/>
                </a:spcBef>
              </a:pPr>
              <a:endParaRPr lang="en-US" altLang="zh-CN" sz="2800" dirty="0">
                <a:solidFill>
                  <a:srgbClr val="F90D40"/>
                </a:solidFill>
              </a:endParaRPr>
            </a:p>
            <a:p>
              <a:pPr eaLnBrk="1" hangingPunct="1">
                <a:spcBef>
                  <a:spcPct val="50000"/>
                </a:spcBef>
              </a:pPr>
              <a:r>
                <a:rPr lang="en-US" altLang="zh-CN" sz="2800" dirty="0">
                  <a:solidFill>
                    <a:srgbClr val="F90D40"/>
                  </a:solidFill>
                </a:rPr>
                <a:t>     </a:t>
              </a:r>
              <a:r>
                <a:rPr lang="en-US" altLang="zh-CN" sz="2800" b="0" i="1" dirty="0">
                  <a:solidFill>
                    <a:srgbClr val="F90D40"/>
                  </a:solidFill>
                  <a:latin typeface="Times New Roman" pitchFamily="18" charset="0"/>
                  <a:cs typeface="Times New Roman" pitchFamily="18" charset="0"/>
                </a:rPr>
                <a:t>o</a:t>
              </a:r>
              <a:r>
                <a:rPr lang="en-US" altLang="zh-CN" sz="2800" dirty="0">
                  <a:solidFill>
                    <a:srgbClr val="F90D40"/>
                  </a:solidFill>
                </a:rPr>
                <a:t>                                                 </a:t>
              </a:r>
              <a:r>
                <a:rPr lang="en-US" altLang="zh-CN" sz="2800" dirty="0" smtClean="0">
                  <a:solidFill>
                    <a:srgbClr val="F90D40"/>
                  </a:solidFill>
                </a:rPr>
                <a:t>             </a:t>
              </a:r>
              <a:r>
                <a:rPr lang="en-US" altLang="zh-CN" sz="2800" b="0" i="1" dirty="0" smtClean="0">
                  <a:solidFill>
                    <a:srgbClr val="F90D40"/>
                  </a:solidFill>
                  <a:latin typeface="Times New Roman" pitchFamily="18" charset="0"/>
                  <a:cs typeface="Times New Roman" pitchFamily="18" charset="0"/>
                </a:rPr>
                <a:t>x</a:t>
              </a:r>
              <a:endParaRPr lang="en-US" altLang="zh-CN" sz="2800" b="0" i="1" dirty="0">
                <a:solidFill>
                  <a:srgbClr val="F90D40"/>
                </a:solidFill>
                <a:latin typeface="Times New Roman" pitchFamily="18" charset="0"/>
                <a:cs typeface="Times New Roman" pitchFamily="18" charset="0"/>
              </a:endParaRPr>
            </a:p>
          </p:txBody>
        </p:sp>
        <p:sp>
          <p:nvSpPr>
            <p:cNvPr id="17423" name="Oval 15"/>
            <p:cNvSpPr>
              <a:spLocks noChangeArrowheads="1"/>
            </p:cNvSpPr>
            <p:nvPr/>
          </p:nvSpPr>
          <p:spPr bwMode="auto">
            <a:xfrm>
              <a:off x="864" y="272"/>
              <a:ext cx="96" cy="48"/>
            </a:xfrm>
            <a:prstGeom prst="ellipse">
              <a:avLst/>
            </a:prstGeom>
            <a:solidFill>
              <a:schemeClr val="tx2"/>
            </a:solidFill>
            <a:ln w="9525">
              <a:solidFill>
                <a:schemeClr val="tx1"/>
              </a:solidFill>
              <a:round/>
            </a:ln>
            <a:effectLst/>
          </p:spPr>
          <p:txBody>
            <a:bodyPr wrap="none" anchor="ctr"/>
            <a:lstStyle/>
            <a:p>
              <a:endParaRPr lang="zh-CN" altLang="en-US"/>
            </a:p>
          </p:txBody>
        </p:sp>
        <p:sp>
          <p:nvSpPr>
            <p:cNvPr id="17424" name="Oval 16"/>
            <p:cNvSpPr>
              <a:spLocks noChangeArrowheads="1"/>
            </p:cNvSpPr>
            <p:nvPr/>
          </p:nvSpPr>
          <p:spPr bwMode="auto">
            <a:xfrm>
              <a:off x="1104" y="376"/>
              <a:ext cx="96" cy="48"/>
            </a:xfrm>
            <a:prstGeom prst="ellipse">
              <a:avLst/>
            </a:prstGeom>
            <a:solidFill>
              <a:schemeClr val="tx2"/>
            </a:solidFill>
            <a:ln w="9525">
              <a:solidFill>
                <a:schemeClr val="tx1"/>
              </a:solidFill>
              <a:round/>
            </a:ln>
            <a:effectLst/>
          </p:spPr>
          <p:txBody>
            <a:bodyPr wrap="none" anchor="ctr"/>
            <a:lstStyle/>
            <a:p>
              <a:endParaRPr lang="zh-CN" altLang="en-US"/>
            </a:p>
          </p:txBody>
        </p:sp>
        <p:sp>
          <p:nvSpPr>
            <p:cNvPr id="17425" name="Oval 17"/>
            <p:cNvSpPr>
              <a:spLocks noChangeArrowheads="1"/>
            </p:cNvSpPr>
            <p:nvPr/>
          </p:nvSpPr>
          <p:spPr bwMode="auto">
            <a:xfrm>
              <a:off x="1512" y="720"/>
              <a:ext cx="48" cy="96"/>
            </a:xfrm>
            <a:prstGeom prst="ellipse">
              <a:avLst/>
            </a:prstGeom>
            <a:solidFill>
              <a:schemeClr val="tx2"/>
            </a:solidFill>
            <a:ln w="9525">
              <a:solidFill>
                <a:schemeClr val="tx1"/>
              </a:solidFill>
              <a:round/>
            </a:ln>
            <a:effectLst/>
          </p:spPr>
          <p:txBody>
            <a:bodyPr wrap="none" anchor="ctr"/>
            <a:lstStyle/>
            <a:p>
              <a:endParaRPr lang="zh-CN" altLang="en-US"/>
            </a:p>
          </p:txBody>
        </p:sp>
        <p:sp>
          <p:nvSpPr>
            <p:cNvPr id="17426" name="Oval 18"/>
            <p:cNvSpPr>
              <a:spLocks noChangeArrowheads="1"/>
            </p:cNvSpPr>
            <p:nvPr/>
          </p:nvSpPr>
          <p:spPr bwMode="auto">
            <a:xfrm>
              <a:off x="1728" y="960"/>
              <a:ext cx="96" cy="48"/>
            </a:xfrm>
            <a:prstGeom prst="ellipse">
              <a:avLst/>
            </a:prstGeom>
            <a:solidFill>
              <a:schemeClr val="tx2"/>
            </a:solidFill>
            <a:ln w="9525">
              <a:solidFill>
                <a:schemeClr val="tx1"/>
              </a:solidFill>
              <a:round/>
            </a:ln>
            <a:effectLst/>
          </p:spPr>
          <p:txBody>
            <a:bodyPr wrap="none" anchor="ctr"/>
            <a:lstStyle/>
            <a:p>
              <a:endParaRPr lang="zh-CN" altLang="en-US"/>
            </a:p>
          </p:txBody>
        </p:sp>
        <p:sp>
          <p:nvSpPr>
            <p:cNvPr id="17427" name="Oval 19"/>
            <p:cNvSpPr>
              <a:spLocks noChangeArrowheads="1"/>
            </p:cNvSpPr>
            <p:nvPr/>
          </p:nvSpPr>
          <p:spPr bwMode="auto">
            <a:xfrm>
              <a:off x="1968" y="1072"/>
              <a:ext cx="96" cy="48"/>
            </a:xfrm>
            <a:prstGeom prst="ellipse">
              <a:avLst/>
            </a:prstGeom>
            <a:solidFill>
              <a:schemeClr val="tx2"/>
            </a:solidFill>
            <a:ln w="9525">
              <a:solidFill>
                <a:schemeClr val="tx1"/>
              </a:solidFill>
              <a:round/>
            </a:ln>
            <a:effectLst/>
          </p:spPr>
          <p:txBody>
            <a:bodyPr wrap="none" anchor="ctr"/>
            <a:lstStyle/>
            <a:p>
              <a:endParaRPr lang="zh-CN" altLang="en-US"/>
            </a:p>
          </p:txBody>
        </p:sp>
        <p:sp>
          <p:nvSpPr>
            <p:cNvPr id="17428" name="Oval 20"/>
            <p:cNvSpPr>
              <a:spLocks noChangeArrowheads="1"/>
            </p:cNvSpPr>
            <p:nvPr/>
          </p:nvSpPr>
          <p:spPr bwMode="auto">
            <a:xfrm>
              <a:off x="2256" y="976"/>
              <a:ext cx="96" cy="48"/>
            </a:xfrm>
            <a:prstGeom prst="ellipse">
              <a:avLst/>
            </a:prstGeom>
            <a:solidFill>
              <a:schemeClr val="tx2"/>
            </a:solidFill>
            <a:ln w="9525">
              <a:solidFill>
                <a:schemeClr val="tx1"/>
              </a:solidFill>
              <a:round/>
            </a:ln>
            <a:effectLst/>
          </p:spPr>
          <p:txBody>
            <a:bodyPr wrap="none" anchor="ctr"/>
            <a:lstStyle/>
            <a:p>
              <a:endParaRPr lang="zh-CN" altLang="en-US"/>
            </a:p>
          </p:txBody>
        </p:sp>
        <p:sp>
          <p:nvSpPr>
            <p:cNvPr id="17429" name="未知"/>
            <p:cNvSpPr/>
            <p:nvPr/>
          </p:nvSpPr>
          <p:spPr bwMode="auto">
            <a:xfrm>
              <a:off x="480" y="288"/>
              <a:ext cx="2784" cy="816"/>
            </a:xfrm>
            <a:custGeom>
              <a:avLst/>
              <a:gdLst/>
              <a:ahLst/>
              <a:cxnLst>
                <a:cxn ang="0">
                  <a:pos x="0" y="432"/>
                </a:cxn>
                <a:cxn ang="0">
                  <a:pos x="384" y="0"/>
                </a:cxn>
                <a:cxn ang="0">
                  <a:pos x="864" y="432"/>
                </a:cxn>
                <a:cxn ang="0">
                  <a:pos x="1296" y="768"/>
                </a:cxn>
                <a:cxn ang="0">
                  <a:pos x="1776" y="432"/>
                </a:cxn>
                <a:cxn ang="0">
                  <a:pos x="2112" y="96"/>
                </a:cxn>
                <a:cxn ang="0">
                  <a:pos x="2304" y="0"/>
                </a:cxn>
              </a:cxnLst>
              <a:rect l="0" t="0" r="r" b="b"/>
              <a:pathLst>
                <a:path w="2304" h="768">
                  <a:moveTo>
                    <a:pt x="0" y="432"/>
                  </a:moveTo>
                  <a:cubicBezTo>
                    <a:pt x="120" y="216"/>
                    <a:pt x="240" y="0"/>
                    <a:pt x="384" y="0"/>
                  </a:cubicBezTo>
                  <a:cubicBezTo>
                    <a:pt x="528" y="0"/>
                    <a:pt x="712" y="304"/>
                    <a:pt x="864" y="432"/>
                  </a:cubicBezTo>
                  <a:cubicBezTo>
                    <a:pt x="1016" y="560"/>
                    <a:pt x="1144" y="768"/>
                    <a:pt x="1296" y="768"/>
                  </a:cubicBezTo>
                  <a:cubicBezTo>
                    <a:pt x="1448" y="768"/>
                    <a:pt x="1640" y="544"/>
                    <a:pt x="1776" y="432"/>
                  </a:cubicBezTo>
                  <a:cubicBezTo>
                    <a:pt x="1912" y="320"/>
                    <a:pt x="2024" y="168"/>
                    <a:pt x="2112" y="96"/>
                  </a:cubicBezTo>
                  <a:cubicBezTo>
                    <a:pt x="2200" y="24"/>
                    <a:pt x="2272" y="16"/>
                    <a:pt x="2304" y="0"/>
                  </a:cubicBezTo>
                </a:path>
              </a:pathLst>
            </a:custGeom>
            <a:noFill/>
            <a:ln w="28575" cmpd="sng">
              <a:solidFill>
                <a:srgbClr val="F90D40"/>
              </a:solidFill>
              <a:round/>
            </a:ln>
            <a:effectLst/>
          </p:spPr>
          <p:txBody>
            <a:bodyPr wrap="none" anchor="ctr"/>
            <a:lstStyle/>
            <a:p>
              <a:endParaRPr lang="zh-CN" altLang="en-US"/>
            </a:p>
          </p:txBody>
        </p:sp>
        <p:sp>
          <p:nvSpPr>
            <p:cNvPr id="17430" name="Line 22"/>
            <p:cNvSpPr>
              <a:spLocks noChangeShapeType="1"/>
            </p:cNvSpPr>
            <p:nvPr/>
          </p:nvSpPr>
          <p:spPr bwMode="auto">
            <a:xfrm>
              <a:off x="240" y="768"/>
              <a:ext cx="3168" cy="0"/>
            </a:xfrm>
            <a:prstGeom prst="line">
              <a:avLst/>
            </a:prstGeom>
            <a:noFill/>
            <a:ln w="38100">
              <a:solidFill>
                <a:schemeClr val="tx1"/>
              </a:solidFill>
              <a:round/>
              <a:tailEnd type="triangle" w="med" len="med"/>
            </a:ln>
            <a:effectLst/>
          </p:spPr>
          <p:txBody>
            <a:bodyPr wrap="none" anchor="ctr"/>
            <a:lstStyle/>
            <a:p>
              <a:endParaRPr lang="zh-CN" altLang="en-US"/>
            </a:p>
          </p:txBody>
        </p:sp>
        <p:sp>
          <p:nvSpPr>
            <p:cNvPr id="17431" name="Line 23"/>
            <p:cNvSpPr>
              <a:spLocks noChangeShapeType="1"/>
            </p:cNvSpPr>
            <p:nvPr/>
          </p:nvSpPr>
          <p:spPr bwMode="auto">
            <a:xfrm flipV="1">
              <a:off x="672" y="480"/>
              <a:ext cx="0" cy="288"/>
            </a:xfrm>
            <a:prstGeom prst="line">
              <a:avLst/>
            </a:prstGeom>
            <a:noFill/>
            <a:ln w="28575">
              <a:solidFill>
                <a:srgbClr val="0000FF"/>
              </a:solidFill>
              <a:round/>
              <a:tailEnd type="triangle" w="med" len="med"/>
            </a:ln>
            <a:effectLst/>
          </p:spPr>
          <p:txBody>
            <a:bodyPr wrap="none" anchor="ctr"/>
            <a:lstStyle/>
            <a:p>
              <a:endParaRPr lang="zh-CN" altLang="en-US"/>
            </a:p>
          </p:txBody>
        </p:sp>
        <p:sp>
          <p:nvSpPr>
            <p:cNvPr id="17432" name="Line 24"/>
            <p:cNvSpPr>
              <a:spLocks noChangeShapeType="1"/>
            </p:cNvSpPr>
            <p:nvPr/>
          </p:nvSpPr>
          <p:spPr bwMode="auto">
            <a:xfrm flipV="1">
              <a:off x="1152" y="400"/>
              <a:ext cx="0" cy="368"/>
            </a:xfrm>
            <a:prstGeom prst="line">
              <a:avLst/>
            </a:prstGeom>
            <a:noFill/>
            <a:ln w="28575">
              <a:solidFill>
                <a:srgbClr val="0000FF"/>
              </a:solidFill>
              <a:round/>
              <a:tailEnd type="triangle" w="med" len="med"/>
            </a:ln>
            <a:effectLst/>
          </p:spPr>
          <p:txBody>
            <a:bodyPr wrap="none" anchor="ctr"/>
            <a:lstStyle/>
            <a:p>
              <a:endParaRPr lang="zh-CN" altLang="en-US"/>
            </a:p>
          </p:txBody>
        </p:sp>
        <p:sp>
          <p:nvSpPr>
            <p:cNvPr id="17433" name="Line 25"/>
            <p:cNvSpPr>
              <a:spLocks noChangeShapeType="1"/>
            </p:cNvSpPr>
            <p:nvPr/>
          </p:nvSpPr>
          <p:spPr bwMode="auto">
            <a:xfrm>
              <a:off x="1998" y="781"/>
              <a:ext cx="21" cy="315"/>
            </a:xfrm>
            <a:prstGeom prst="line">
              <a:avLst/>
            </a:prstGeom>
            <a:noFill/>
            <a:ln w="28575">
              <a:solidFill>
                <a:srgbClr val="0000FF"/>
              </a:solidFill>
              <a:round/>
              <a:tailEnd type="triangle" w="med" len="med"/>
            </a:ln>
            <a:effectLst/>
          </p:spPr>
          <p:txBody>
            <a:bodyPr wrap="none" anchor="ctr"/>
            <a:lstStyle/>
            <a:p>
              <a:endParaRPr lang="zh-CN" altLang="en-US"/>
            </a:p>
          </p:txBody>
        </p:sp>
        <p:sp>
          <p:nvSpPr>
            <p:cNvPr id="17434" name="Line 26"/>
            <p:cNvSpPr>
              <a:spLocks noChangeShapeType="1"/>
            </p:cNvSpPr>
            <p:nvPr/>
          </p:nvSpPr>
          <p:spPr bwMode="auto">
            <a:xfrm>
              <a:off x="2304" y="768"/>
              <a:ext cx="0" cy="224"/>
            </a:xfrm>
            <a:prstGeom prst="line">
              <a:avLst/>
            </a:prstGeom>
            <a:noFill/>
            <a:ln w="28575">
              <a:solidFill>
                <a:srgbClr val="0000FF"/>
              </a:solidFill>
              <a:round/>
              <a:tailEnd type="triangle" w="med" len="med"/>
            </a:ln>
            <a:effectLst/>
          </p:spPr>
          <p:txBody>
            <a:bodyPr wrap="none" anchor="ctr"/>
            <a:lstStyle/>
            <a:p>
              <a:endParaRPr lang="zh-CN" altLang="en-US"/>
            </a:p>
          </p:txBody>
        </p:sp>
        <p:sp>
          <p:nvSpPr>
            <p:cNvPr id="17435" name="Line 27"/>
            <p:cNvSpPr>
              <a:spLocks noChangeShapeType="1"/>
            </p:cNvSpPr>
            <p:nvPr/>
          </p:nvSpPr>
          <p:spPr bwMode="auto">
            <a:xfrm flipV="1">
              <a:off x="912" y="296"/>
              <a:ext cx="0" cy="464"/>
            </a:xfrm>
            <a:prstGeom prst="line">
              <a:avLst/>
            </a:prstGeom>
            <a:noFill/>
            <a:ln w="38100">
              <a:solidFill>
                <a:srgbClr val="0000FF"/>
              </a:solidFill>
              <a:round/>
              <a:tailEnd type="triangle" w="med" len="med"/>
            </a:ln>
            <a:effectLst/>
          </p:spPr>
          <p:txBody>
            <a:bodyPr wrap="none" anchor="ctr"/>
            <a:lstStyle/>
            <a:p>
              <a:endParaRPr lang="zh-CN" altLang="en-US"/>
            </a:p>
          </p:txBody>
        </p:sp>
        <p:sp>
          <p:nvSpPr>
            <p:cNvPr id="17436" name="Line 28"/>
            <p:cNvSpPr>
              <a:spLocks noChangeShapeType="1"/>
            </p:cNvSpPr>
            <p:nvPr/>
          </p:nvSpPr>
          <p:spPr bwMode="auto">
            <a:xfrm>
              <a:off x="1776" y="768"/>
              <a:ext cx="0" cy="192"/>
            </a:xfrm>
            <a:prstGeom prst="line">
              <a:avLst/>
            </a:prstGeom>
            <a:noFill/>
            <a:ln w="28575">
              <a:solidFill>
                <a:srgbClr val="0000FF"/>
              </a:solidFill>
              <a:round/>
              <a:tailEnd type="triangle" w="med" len="med"/>
            </a:ln>
            <a:effectLst/>
          </p:spPr>
          <p:txBody>
            <a:bodyPr wrap="none" anchor="ctr"/>
            <a:lstStyle/>
            <a:p>
              <a:endParaRPr lang="zh-CN" altLang="en-US"/>
            </a:p>
          </p:txBody>
        </p:sp>
        <p:sp>
          <p:nvSpPr>
            <p:cNvPr id="17437" name="Line 29"/>
            <p:cNvSpPr>
              <a:spLocks noChangeShapeType="1"/>
            </p:cNvSpPr>
            <p:nvPr/>
          </p:nvSpPr>
          <p:spPr bwMode="auto">
            <a:xfrm flipV="1">
              <a:off x="576" y="48"/>
              <a:ext cx="0" cy="1104"/>
            </a:xfrm>
            <a:prstGeom prst="line">
              <a:avLst/>
            </a:prstGeom>
            <a:noFill/>
            <a:ln w="38100">
              <a:solidFill>
                <a:schemeClr val="tx1"/>
              </a:solidFill>
              <a:round/>
              <a:tailEnd type="triangle" w="med" len="med"/>
            </a:ln>
            <a:effectLst/>
          </p:spPr>
          <p:txBody>
            <a:bodyPr wrap="none" anchor="ctr"/>
            <a:lstStyle/>
            <a:p>
              <a:endParaRPr lang="zh-CN" altLang="en-US"/>
            </a:p>
          </p:txBody>
        </p:sp>
        <p:sp>
          <p:nvSpPr>
            <p:cNvPr id="17438" name="Line 30"/>
            <p:cNvSpPr>
              <a:spLocks noChangeShapeType="1"/>
            </p:cNvSpPr>
            <p:nvPr/>
          </p:nvSpPr>
          <p:spPr bwMode="auto">
            <a:xfrm flipV="1">
              <a:off x="2928" y="480"/>
              <a:ext cx="0" cy="288"/>
            </a:xfrm>
            <a:prstGeom prst="line">
              <a:avLst/>
            </a:prstGeom>
            <a:noFill/>
            <a:ln w="28575">
              <a:solidFill>
                <a:srgbClr val="0000FF"/>
              </a:solidFill>
              <a:round/>
              <a:tailEnd type="triangle" w="med" len="med"/>
            </a:ln>
            <a:effectLst/>
          </p:spPr>
          <p:txBody>
            <a:bodyPr wrap="none" anchor="ctr"/>
            <a:lstStyle/>
            <a:p>
              <a:endParaRPr lang="zh-CN" altLang="en-US"/>
            </a:p>
          </p:txBody>
        </p:sp>
        <p:sp>
          <p:nvSpPr>
            <p:cNvPr id="17439" name="Line 31"/>
            <p:cNvSpPr>
              <a:spLocks noChangeShapeType="1"/>
            </p:cNvSpPr>
            <p:nvPr/>
          </p:nvSpPr>
          <p:spPr bwMode="auto">
            <a:xfrm flipV="1">
              <a:off x="3168" y="336"/>
              <a:ext cx="0" cy="432"/>
            </a:xfrm>
            <a:prstGeom prst="line">
              <a:avLst/>
            </a:prstGeom>
            <a:noFill/>
            <a:ln w="38100">
              <a:solidFill>
                <a:srgbClr val="0000FF"/>
              </a:solidFill>
              <a:round/>
              <a:tailEnd type="triangle" w="med" len="med"/>
            </a:ln>
            <a:effectLst/>
          </p:spPr>
          <p:txBody>
            <a:bodyPr wrap="none" anchor="ctr"/>
            <a:lstStyle/>
            <a:p>
              <a:endParaRPr lang="zh-CN" altLang="en-US"/>
            </a:p>
          </p:txBody>
        </p:sp>
      </p:grpSp>
      <p:graphicFrame>
        <p:nvGraphicFramePr>
          <p:cNvPr id="17440" name="Object 32"/>
          <p:cNvGraphicFramePr>
            <a:graphicFrameLocks noChangeAspect="1"/>
          </p:cNvGraphicFramePr>
          <p:nvPr/>
        </p:nvGraphicFramePr>
        <p:xfrm>
          <a:off x="4902514" y="701021"/>
          <a:ext cx="4187190" cy="1158875"/>
        </p:xfrm>
        <a:graphic>
          <a:graphicData uri="http://schemas.openxmlformats.org/presentationml/2006/ole">
            <p:oleObj spid="_x0000_s13400" r:id="rId5" imgW="1574640" imgH="431640" progId="Equation.3">
              <p:embed/>
            </p:oleObj>
          </a:graphicData>
        </a:graphic>
      </p:graphicFrame>
      <p:sp>
        <p:nvSpPr>
          <p:cNvPr id="17442" name="Text Box 34"/>
          <p:cNvSpPr txBox="1">
            <a:spLocks noChangeArrowheads="1"/>
          </p:cNvSpPr>
          <p:nvPr/>
        </p:nvSpPr>
        <p:spPr bwMode="auto">
          <a:xfrm>
            <a:off x="253365" y="988695"/>
            <a:ext cx="5143500" cy="583565"/>
          </a:xfrm>
          <a:prstGeom prst="rect">
            <a:avLst/>
          </a:prstGeom>
          <a:noFill/>
          <a:ln w="9525">
            <a:noFill/>
            <a:miter lim="800000"/>
          </a:ln>
          <a:effectLst/>
        </p:spPr>
        <p:txBody>
          <a:bodyPr>
            <a:spAutoFit/>
          </a:bodyPr>
          <a:lstStyle/>
          <a:p>
            <a:pPr eaLnBrk="1" hangingPunct="1">
              <a:spcBef>
                <a:spcPct val="50000"/>
              </a:spcBef>
            </a:pPr>
            <a:r>
              <a:rPr lang="en-US" altLang="zh-CN" sz="3200" b="1" dirty="0">
                <a:solidFill>
                  <a:srgbClr val="CC0000"/>
                </a:solidFill>
                <a:latin typeface="宋体" panose="02010600030101010101" pitchFamily="2" charset="-122"/>
                <a:ea typeface="宋体" panose="02010600030101010101" pitchFamily="2" charset="-122"/>
              </a:rPr>
              <a:t>2      </a:t>
            </a:r>
            <a:r>
              <a:rPr kumimoji="1" lang="en-US" altLang="zh-CN" sz="3200" b="1" dirty="0">
                <a:latin typeface="宋体" panose="02010600030101010101" pitchFamily="2" charset="-122"/>
                <a:ea typeface="宋体" panose="02010600030101010101" pitchFamily="2" charset="-122"/>
                <a:sym typeface="+mn-ea"/>
              </a:rPr>
              <a:t>(</a:t>
            </a:r>
            <a:r>
              <a:rPr kumimoji="1" lang="zh-CN" altLang="zh-CN" sz="3200" b="1" dirty="0">
                <a:latin typeface="宋体" panose="02010600030101010101" pitchFamily="2" charset="-122"/>
                <a:ea typeface="宋体" panose="02010600030101010101" pitchFamily="2" charset="-122"/>
                <a:sym typeface="+mn-ea"/>
              </a:rPr>
              <a:t>常数）</a:t>
            </a:r>
            <a:r>
              <a:rPr lang="en-US" altLang="zh-CN" sz="3200" b="1" dirty="0">
                <a:solidFill>
                  <a:schemeClr val="tx1"/>
                </a:solidFill>
                <a:latin typeface="宋体" panose="02010600030101010101" pitchFamily="2" charset="-122"/>
                <a:ea typeface="宋体" panose="02010600030101010101" pitchFamily="2" charset="-122"/>
              </a:rPr>
              <a:t>,</a:t>
            </a:r>
            <a:r>
              <a:rPr lang="zh-CN" altLang="en-US" sz="3200" b="1" dirty="0">
                <a:solidFill>
                  <a:srgbClr val="CC0000"/>
                </a:solidFill>
                <a:latin typeface="宋体" panose="02010600030101010101" pitchFamily="2" charset="-122"/>
                <a:ea typeface="宋体" panose="02010600030101010101" pitchFamily="2" charset="-122"/>
              </a:rPr>
              <a:t>  变化</a:t>
            </a:r>
          </a:p>
        </p:txBody>
      </p:sp>
      <p:graphicFrame>
        <p:nvGraphicFramePr>
          <p:cNvPr id="17443" name="Object 35"/>
          <p:cNvGraphicFramePr>
            <a:graphicFrameLocks noChangeAspect="1"/>
          </p:cNvGraphicFramePr>
          <p:nvPr/>
        </p:nvGraphicFramePr>
        <p:xfrm>
          <a:off x="3327400" y="1090930"/>
          <a:ext cx="495935" cy="406400"/>
        </p:xfrm>
        <a:graphic>
          <a:graphicData uri="http://schemas.openxmlformats.org/presentationml/2006/ole">
            <p:oleObj spid="_x0000_s13401" r:id="rId6" imgW="3048000" imgH="3352800" progId="Equation.3">
              <p:embed/>
            </p:oleObj>
          </a:graphicData>
        </a:graphic>
      </p:graphicFrame>
      <p:graphicFrame>
        <p:nvGraphicFramePr>
          <p:cNvPr id="17444" name="Object 36"/>
          <p:cNvGraphicFramePr>
            <a:graphicFrameLocks noChangeAspect="1"/>
          </p:cNvGraphicFramePr>
          <p:nvPr/>
        </p:nvGraphicFramePr>
        <p:xfrm>
          <a:off x="853094" y="972571"/>
          <a:ext cx="989965" cy="697230"/>
        </p:xfrm>
        <a:graphic>
          <a:graphicData uri="http://schemas.openxmlformats.org/presentationml/2006/ole">
            <p:oleObj spid="_x0000_s13402" r:id="rId7" imgW="330120" imgH="228600" progId="Equation.3">
              <p:embed/>
            </p:oleObj>
          </a:graphicData>
        </a:graphic>
      </p:graphicFrame>
      <p:grpSp>
        <p:nvGrpSpPr>
          <p:cNvPr id="6" name="Group 37"/>
          <p:cNvGrpSpPr/>
          <p:nvPr/>
        </p:nvGrpSpPr>
        <p:grpSpPr bwMode="auto">
          <a:xfrm>
            <a:off x="428596" y="3500437"/>
            <a:ext cx="7908925" cy="1200151"/>
            <a:chOff x="-16" y="225"/>
            <a:chExt cx="4982" cy="756"/>
          </a:xfrm>
        </p:grpSpPr>
        <p:sp>
          <p:nvSpPr>
            <p:cNvPr id="17446" name="Rectangle 38"/>
            <p:cNvSpPr>
              <a:spLocks noChangeArrowheads="1"/>
            </p:cNvSpPr>
            <p:nvPr/>
          </p:nvSpPr>
          <p:spPr bwMode="auto">
            <a:xfrm>
              <a:off x="-16" y="225"/>
              <a:ext cx="4982" cy="756"/>
            </a:xfrm>
            <a:prstGeom prst="rect">
              <a:avLst/>
            </a:prstGeom>
            <a:noFill/>
            <a:ln w="9525">
              <a:noFill/>
              <a:miter lim="800000"/>
            </a:ln>
            <a:effectLst/>
          </p:spPr>
          <p:txBody>
            <a:bodyPr>
              <a:spAutoFit/>
            </a:bodyPr>
            <a:lstStyle/>
            <a:p>
              <a:pPr>
                <a:lnSpc>
                  <a:spcPct val="120000"/>
                </a:lnSpc>
              </a:pPr>
              <a:r>
                <a:rPr lang="zh-CN" altLang="en-US" sz="3200" dirty="0">
                  <a:solidFill>
                    <a:srgbClr val="FFFF07"/>
                  </a:solidFill>
                </a:rPr>
                <a:t>        </a:t>
              </a:r>
              <a:r>
                <a:rPr lang="zh-CN" altLang="en-US" sz="2800" b="1" dirty="0">
                  <a:latin typeface="宋体" panose="02010600030101010101" pitchFamily="2" charset="-122"/>
                  <a:ea typeface="宋体" panose="02010600030101010101" pitchFamily="2" charset="-122"/>
                </a:rPr>
                <a:t>该方程表示  时刻波传播方向上各质点的位移</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即  时刻的</a:t>
              </a:r>
              <a:r>
                <a:rPr lang="zh-CN" altLang="en-US" sz="2800" b="1" dirty="0">
                  <a:solidFill>
                    <a:srgbClr val="FF0000"/>
                  </a:solidFill>
                  <a:latin typeface="宋体" panose="02010600030101010101" pitchFamily="2" charset="-122"/>
                  <a:ea typeface="宋体" panose="02010600030101010101" pitchFamily="2" charset="-122"/>
                </a:rPr>
                <a:t>波形</a:t>
              </a:r>
              <a:r>
                <a:rPr lang="zh-CN" altLang="en-US" sz="2800" b="1" dirty="0">
                  <a:latin typeface="宋体" panose="02010600030101010101" pitchFamily="2" charset="-122"/>
                  <a:ea typeface="宋体" panose="02010600030101010101" pitchFamily="2" charset="-122"/>
                </a:rPr>
                <a:t>（       的关系）</a:t>
              </a:r>
            </a:p>
          </p:txBody>
        </p:sp>
        <p:graphicFrame>
          <p:nvGraphicFramePr>
            <p:cNvPr id="17447" name="Object 39"/>
            <p:cNvGraphicFramePr>
              <a:graphicFrameLocks noChangeAspect="1"/>
            </p:cNvGraphicFramePr>
            <p:nvPr/>
          </p:nvGraphicFramePr>
          <p:xfrm>
            <a:off x="704" y="675"/>
            <a:ext cx="171" cy="294"/>
          </p:xfrm>
          <a:graphic>
            <a:graphicData uri="http://schemas.openxmlformats.org/presentationml/2006/ole">
              <p:oleObj spid="_x0000_s13403" r:id="rId8" imgW="89171" imgH="152864" progId="Equation.3">
                <p:embed/>
              </p:oleObj>
            </a:graphicData>
          </a:graphic>
        </p:graphicFrame>
        <p:graphicFrame>
          <p:nvGraphicFramePr>
            <p:cNvPr id="17448" name="Object 40"/>
            <p:cNvGraphicFramePr>
              <a:graphicFrameLocks noChangeAspect="1"/>
            </p:cNvGraphicFramePr>
            <p:nvPr/>
          </p:nvGraphicFramePr>
          <p:xfrm>
            <a:off x="1739" y="315"/>
            <a:ext cx="171" cy="294"/>
          </p:xfrm>
          <a:graphic>
            <a:graphicData uri="http://schemas.openxmlformats.org/presentationml/2006/ole">
              <p:oleObj spid="_x0000_s13404" r:id="rId9" imgW="89171" imgH="152864" progId="Equation.3">
                <p:embed/>
              </p:oleObj>
            </a:graphicData>
          </a:graphic>
        </p:graphicFrame>
        <p:graphicFrame>
          <p:nvGraphicFramePr>
            <p:cNvPr id="17449" name="Object 41"/>
            <p:cNvGraphicFramePr>
              <a:graphicFrameLocks noChangeAspect="1"/>
            </p:cNvGraphicFramePr>
            <p:nvPr/>
          </p:nvGraphicFramePr>
          <p:xfrm>
            <a:off x="2369" y="675"/>
            <a:ext cx="681" cy="268"/>
          </p:xfrm>
          <a:graphic>
            <a:graphicData uri="http://schemas.openxmlformats.org/presentationml/2006/ole">
              <p:oleObj spid="_x0000_s13405" r:id="rId10" imgW="10058400" imgH="3962400" progId="Equation.3">
                <p:embed/>
              </p:oleObj>
            </a:graphicData>
          </a:graphic>
        </p:graphicFrame>
      </p:grpSp>
      <p:sp>
        <p:nvSpPr>
          <p:cNvPr id="43" name="Text Box 2"/>
          <p:cNvSpPr txBox="1">
            <a:spLocks noChangeArrowheads="1"/>
          </p:cNvSpPr>
          <p:nvPr/>
        </p:nvSpPr>
        <p:spPr bwMode="auto">
          <a:xfrm>
            <a:off x="1071538" y="142852"/>
            <a:ext cx="5008562" cy="668837"/>
          </a:xfrm>
          <a:prstGeom prst="rect">
            <a:avLst/>
          </a:prstGeom>
          <a:noFill/>
          <a:ln w="9525">
            <a:noFill/>
            <a:miter lim="800000"/>
          </a:ln>
          <a:effectLst/>
        </p:spPr>
        <p:txBody>
          <a:bodyPr>
            <a:spAutoFit/>
          </a:bodyPr>
          <a:lstStyle/>
          <a:p>
            <a:pPr eaLnBrk="1" hangingPunct="1">
              <a:lnSpc>
                <a:spcPct val="120000"/>
              </a:lnSpc>
              <a:spcBef>
                <a:spcPct val="50000"/>
              </a:spcBef>
            </a:pPr>
            <a:r>
              <a:rPr lang="zh-CN" altLang="en-US" sz="3600" dirty="0">
                <a:latin typeface="黑体" panose="02010609060101010101" pitchFamily="2" charset="-122"/>
                <a:ea typeface="黑体" panose="02010609060101010101" pitchFamily="2" charset="-122"/>
              </a:rPr>
              <a:t>波函数的物理含义</a:t>
            </a: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7440"/>
                                        </p:tgtEl>
                                        <p:attrNameLst>
                                          <p:attrName>style.visibility</p:attrName>
                                        </p:attrNameLst>
                                      </p:cBhvr>
                                      <p:to>
                                        <p:strVal val="visible"/>
                                      </p:to>
                                    </p:set>
                                    <p:animEffect transition="in" filter="barn(outVertical)">
                                      <p:cBhvr>
                                        <p:cTn id="7" dur="500"/>
                                        <p:tgtEl>
                                          <p:spTgt spid="17440"/>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checkerboard(across)">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500034" y="1428736"/>
            <a:ext cx="7893050" cy="1786643"/>
          </a:xfrm>
          <a:prstGeom prst="rect">
            <a:avLst/>
          </a:prstGeom>
          <a:noFill/>
          <a:ln w="9525">
            <a:noFill/>
            <a:miter lim="800000"/>
          </a:ln>
          <a:effectLst/>
        </p:spPr>
        <p:txBody>
          <a:bodyPr>
            <a:spAutoFit/>
          </a:bodyPr>
          <a:lstStyle/>
          <a:p>
            <a:pPr>
              <a:lnSpc>
                <a:spcPct val="120000"/>
              </a:lnSpc>
            </a:pPr>
            <a:r>
              <a:rPr lang="zh-CN" altLang="en-US" sz="3200" dirty="0">
                <a:solidFill>
                  <a:srgbClr val="FFFF07"/>
                </a:solidFill>
              </a:rPr>
              <a:t>       </a:t>
            </a:r>
            <a:r>
              <a:rPr lang="zh-CN" altLang="en-US" sz="3200" b="1" dirty="0">
                <a:latin typeface="宋体" panose="02010600030101010101" pitchFamily="2" charset="-122"/>
                <a:ea typeface="宋体" panose="02010600030101010101" pitchFamily="2" charset="-122"/>
              </a:rPr>
              <a:t>波函数表示在不同时刻各质点的位移，即不同时刻的波形，体现了波的传播</a:t>
            </a:r>
            <a:r>
              <a:rPr lang="en-US" altLang="zh-CN" sz="3200" b="1" dirty="0" smtClean="0">
                <a:latin typeface="宋体" panose="02010600030101010101" pitchFamily="2" charset="-122"/>
                <a:ea typeface="宋体" panose="02010600030101010101" pitchFamily="2" charset="-122"/>
              </a:rPr>
              <a:t>.</a:t>
            </a:r>
            <a:r>
              <a:rPr lang="zh-CN" altLang="en-US" sz="3200" b="1" dirty="0" smtClean="0">
                <a:latin typeface="宋体" panose="02010600030101010101" pitchFamily="2" charset="-122"/>
                <a:ea typeface="宋体" panose="02010600030101010101" pitchFamily="2" charset="-122"/>
              </a:rPr>
              <a:t>这种在空间传播的波称为行波</a:t>
            </a:r>
            <a:endParaRPr lang="en-US" altLang="zh-CN" sz="3200" b="1" dirty="0">
              <a:latin typeface="宋体" panose="02010600030101010101" pitchFamily="2" charset="-122"/>
              <a:ea typeface="宋体" panose="02010600030101010101" pitchFamily="2" charset="-122"/>
            </a:endParaRPr>
          </a:p>
        </p:txBody>
      </p:sp>
      <p:grpSp>
        <p:nvGrpSpPr>
          <p:cNvPr id="2" name="Group 18"/>
          <p:cNvGrpSpPr/>
          <p:nvPr/>
        </p:nvGrpSpPr>
        <p:grpSpPr bwMode="auto">
          <a:xfrm>
            <a:off x="500034" y="928669"/>
            <a:ext cx="3195631" cy="584199"/>
            <a:chOff x="-11" y="456"/>
            <a:chExt cx="1776" cy="368"/>
          </a:xfrm>
        </p:grpSpPr>
        <p:sp>
          <p:nvSpPr>
            <p:cNvPr id="18451" name="Text Box 19"/>
            <p:cNvSpPr txBox="1">
              <a:spLocks noChangeArrowheads="1"/>
            </p:cNvSpPr>
            <p:nvPr/>
          </p:nvSpPr>
          <p:spPr bwMode="auto">
            <a:xfrm>
              <a:off x="-11" y="456"/>
              <a:ext cx="1776" cy="368"/>
            </a:xfrm>
            <a:prstGeom prst="rect">
              <a:avLst/>
            </a:prstGeom>
            <a:noFill/>
            <a:ln w="9525">
              <a:noFill/>
              <a:miter lim="800000"/>
            </a:ln>
            <a:effectLst/>
          </p:spPr>
          <p:txBody>
            <a:bodyPr>
              <a:spAutoFit/>
            </a:bodyPr>
            <a:lstStyle/>
            <a:p>
              <a:pPr eaLnBrk="1" hangingPunct="1">
                <a:spcBef>
                  <a:spcPct val="50000"/>
                </a:spcBef>
              </a:pPr>
              <a:r>
                <a:rPr lang="zh-CN" altLang="en-US" sz="3200" b="1" dirty="0">
                  <a:solidFill>
                    <a:schemeClr val="bg2"/>
                  </a:solidFill>
                  <a:latin typeface="宋体" panose="02010600030101010101" pitchFamily="2" charset="-122"/>
                  <a:ea typeface="宋体" panose="02010600030101010101" pitchFamily="2" charset="-122"/>
                </a:rPr>
                <a:t>3     、都变</a:t>
              </a:r>
            </a:p>
          </p:txBody>
        </p:sp>
        <p:graphicFrame>
          <p:nvGraphicFramePr>
            <p:cNvPr id="18452" name="Object 20"/>
            <p:cNvGraphicFramePr>
              <a:graphicFrameLocks noChangeAspect="1"/>
            </p:cNvGraphicFramePr>
            <p:nvPr/>
          </p:nvGraphicFramePr>
          <p:xfrm>
            <a:off x="487" y="512"/>
            <a:ext cx="233" cy="256"/>
          </p:xfrm>
          <a:graphic>
            <a:graphicData uri="http://schemas.openxmlformats.org/presentationml/2006/ole">
              <p:oleObj spid="_x0000_s15465" r:id="rId3" imgW="3048000" imgH="3352800" progId="Equation.3">
                <p:embed/>
              </p:oleObj>
            </a:graphicData>
          </a:graphic>
        </p:graphicFrame>
        <p:graphicFrame>
          <p:nvGraphicFramePr>
            <p:cNvPr id="18453" name="Object 21"/>
            <p:cNvGraphicFramePr>
              <a:graphicFrameLocks noChangeAspect="1"/>
            </p:cNvGraphicFramePr>
            <p:nvPr/>
          </p:nvGraphicFramePr>
          <p:xfrm>
            <a:off x="783" y="493"/>
            <a:ext cx="171" cy="294"/>
          </p:xfrm>
          <a:graphic>
            <a:graphicData uri="http://schemas.openxmlformats.org/presentationml/2006/ole">
              <p:oleObj spid="_x0000_s15466" r:id="rId4" imgW="89171" imgH="152864" progId="Equation.3">
                <p:embed/>
              </p:oleObj>
            </a:graphicData>
          </a:graphic>
        </p:graphicFrame>
      </p:grpSp>
      <p:grpSp>
        <p:nvGrpSpPr>
          <p:cNvPr id="3" name="Group 22"/>
          <p:cNvGrpSpPr/>
          <p:nvPr/>
        </p:nvGrpSpPr>
        <p:grpSpPr bwMode="auto">
          <a:xfrm>
            <a:off x="541338" y="3248044"/>
            <a:ext cx="7848600" cy="2895600"/>
            <a:chOff x="412" y="1036"/>
            <a:chExt cx="4944" cy="1824"/>
          </a:xfrm>
        </p:grpSpPr>
        <p:grpSp>
          <p:nvGrpSpPr>
            <p:cNvPr id="4" name="Group 23"/>
            <p:cNvGrpSpPr/>
            <p:nvPr/>
          </p:nvGrpSpPr>
          <p:grpSpPr bwMode="auto">
            <a:xfrm>
              <a:off x="412" y="1036"/>
              <a:ext cx="4944" cy="1824"/>
              <a:chOff x="412" y="1036"/>
              <a:chExt cx="4944" cy="1824"/>
            </a:xfrm>
          </p:grpSpPr>
          <p:grpSp>
            <p:nvGrpSpPr>
              <p:cNvPr id="5" name="Group 24"/>
              <p:cNvGrpSpPr/>
              <p:nvPr/>
            </p:nvGrpSpPr>
            <p:grpSpPr bwMode="auto">
              <a:xfrm>
                <a:off x="412" y="1036"/>
                <a:ext cx="4944" cy="1824"/>
                <a:chOff x="412" y="1036"/>
                <a:chExt cx="4944" cy="1824"/>
              </a:xfrm>
            </p:grpSpPr>
            <p:sp>
              <p:nvSpPr>
                <p:cNvPr id="18457" name="Rectangle 25"/>
                <p:cNvSpPr>
                  <a:spLocks noChangeArrowheads="1"/>
                </p:cNvSpPr>
                <p:nvPr/>
              </p:nvSpPr>
              <p:spPr bwMode="auto">
                <a:xfrm>
                  <a:off x="412" y="1036"/>
                  <a:ext cx="4944" cy="1824"/>
                </a:xfrm>
                <a:prstGeom prst="rect">
                  <a:avLst/>
                </a:prstGeom>
                <a:solidFill>
                  <a:srgbClr val="FFFFFF"/>
                </a:solidFill>
                <a:ln w="12700">
                  <a:solidFill>
                    <a:schemeClr val="tx2"/>
                  </a:solidFill>
                  <a:miter lim="800000"/>
                </a:ln>
                <a:effectLst/>
              </p:spPr>
              <p:txBody>
                <a:bodyPr wrap="none" anchor="ctr"/>
                <a:lstStyle/>
                <a:p>
                  <a:endParaRPr lang="zh-CN" altLang="en-US"/>
                </a:p>
              </p:txBody>
            </p:sp>
            <p:grpSp>
              <p:nvGrpSpPr>
                <p:cNvPr id="6" name="Group 26"/>
                <p:cNvGrpSpPr/>
                <p:nvPr/>
              </p:nvGrpSpPr>
              <p:grpSpPr bwMode="auto">
                <a:xfrm>
                  <a:off x="1143" y="1217"/>
                  <a:ext cx="3761" cy="1584"/>
                  <a:chOff x="1152" y="1200"/>
                  <a:chExt cx="3761" cy="1584"/>
                </a:xfrm>
              </p:grpSpPr>
              <p:sp>
                <p:nvSpPr>
                  <p:cNvPr id="18459" name="Line 27"/>
                  <p:cNvSpPr>
                    <a:spLocks noChangeShapeType="1"/>
                  </p:cNvSpPr>
                  <p:nvPr/>
                </p:nvSpPr>
                <p:spPr bwMode="auto">
                  <a:xfrm flipV="1">
                    <a:off x="1392" y="1200"/>
                    <a:ext cx="0" cy="1584"/>
                  </a:xfrm>
                  <a:prstGeom prst="line">
                    <a:avLst/>
                  </a:prstGeom>
                  <a:noFill/>
                  <a:ln w="19050">
                    <a:solidFill>
                      <a:schemeClr val="tx1"/>
                    </a:solidFill>
                    <a:round/>
                    <a:tailEnd type="triangle" w="sm" len="lg"/>
                  </a:ln>
                  <a:effectLst/>
                </p:spPr>
                <p:txBody>
                  <a:bodyPr wrap="none" anchor="ctr"/>
                  <a:lstStyle/>
                  <a:p>
                    <a:endParaRPr lang="zh-CN" altLang="en-US"/>
                  </a:p>
                </p:txBody>
              </p:sp>
              <p:graphicFrame>
                <p:nvGraphicFramePr>
                  <p:cNvPr id="18460" name="Object 28"/>
                  <p:cNvGraphicFramePr>
                    <a:graphicFrameLocks noChangeAspect="1"/>
                  </p:cNvGraphicFramePr>
                  <p:nvPr/>
                </p:nvGraphicFramePr>
                <p:xfrm>
                  <a:off x="1152" y="1200"/>
                  <a:ext cx="174" cy="219"/>
                </p:xfrm>
                <a:graphic>
                  <a:graphicData uri="http://schemas.openxmlformats.org/presentationml/2006/ole">
                    <p:oleObj spid="_x0000_s15467" name="公式" r:id="rId5" imgW="191164" imgH="242141" progId="Equation.3">
                      <p:embed/>
                    </p:oleObj>
                  </a:graphicData>
                </a:graphic>
              </p:graphicFrame>
              <p:graphicFrame>
                <p:nvGraphicFramePr>
                  <p:cNvPr id="18461" name="Object 29"/>
                  <p:cNvGraphicFramePr>
                    <a:graphicFrameLocks noChangeAspect="1"/>
                  </p:cNvGraphicFramePr>
                  <p:nvPr/>
                </p:nvGraphicFramePr>
                <p:xfrm>
                  <a:off x="4752" y="2112"/>
                  <a:ext cx="161" cy="174"/>
                </p:xfrm>
                <a:graphic>
                  <a:graphicData uri="http://schemas.openxmlformats.org/presentationml/2006/ole">
                    <p:oleObj spid="_x0000_s15468" name="公式" r:id="rId6" imgW="178420" imgH="191164" progId="Equation.3">
                      <p:embed/>
                    </p:oleObj>
                  </a:graphicData>
                </a:graphic>
              </p:graphicFrame>
            </p:grpSp>
            <p:grpSp>
              <p:nvGrpSpPr>
                <p:cNvPr id="7" name="Group 30"/>
                <p:cNvGrpSpPr/>
                <p:nvPr/>
              </p:nvGrpSpPr>
              <p:grpSpPr bwMode="auto">
                <a:xfrm>
                  <a:off x="1959" y="1217"/>
                  <a:ext cx="624" cy="252"/>
                  <a:chOff x="1968" y="1200"/>
                  <a:chExt cx="624" cy="252"/>
                </a:xfrm>
              </p:grpSpPr>
              <p:sp>
                <p:nvSpPr>
                  <p:cNvPr id="18463" name="Line 31"/>
                  <p:cNvSpPr>
                    <a:spLocks noChangeShapeType="1"/>
                  </p:cNvSpPr>
                  <p:nvPr/>
                </p:nvSpPr>
                <p:spPr bwMode="auto">
                  <a:xfrm>
                    <a:off x="2208" y="1344"/>
                    <a:ext cx="384" cy="0"/>
                  </a:xfrm>
                  <a:prstGeom prst="line">
                    <a:avLst/>
                  </a:prstGeom>
                  <a:noFill/>
                  <a:ln w="38100">
                    <a:solidFill>
                      <a:srgbClr val="FF0066"/>
                    </a:solidFill>
                    <a:round/>
                    <a:tailEnd type="triangle" w="sm" len="lg"/>
                  </a:ln>
                  <a:effectLst/>
                </p:spPr>
                <p:txBody>
                  <a:bodyPr wrap="none" anchor="ctr"/>
                  <a:lstStyle/>
                  <a:p>
                    <a:endParaRPr lang="zh-CN" altLang="en-US"/>
                  </a:p>
                </p:txBody>
              </p:sp>
              <p:graphicFrame>
                <p:nvGraphicFramePr>
                  <p:cNvPr id="18464" name="Object 32"/>
                  <p:cNvGraphicFramePr>
                    <a:graphicFrameLocks noChangeAspect="1"/>
                  </p:cNvGraphicFramePr>
                  <p:nvPr/>
                </p:nvGraphicFramePr>
                <p:xfrm>
                  <a:off x="1968" y="1200"/>
                  <a:ext cx="233" cy="252"/>
                </p:xfrm>
                <a:graphic>
                  <a:graphicData uri="http://schemas.openxmlformats.org/presentationml/2006/ole">
                    <p:oleObj spid="_x0000_s15469" name="公式" r:id="rId7" imgW="4267200" imgH="4572000" progId="Equation.3">
                      <p:embed/>
                    </p:oleObj>
                  </a:graphicData>
                </a:graphic>
              </p:graphicFrame>
            </p:grpSp>
            <p:sp>
              <p:nvSpPr>
                <p:cNvPr id="18465" name="Freeform 33"/>
                <p:cNvSpPr/>
                <p:nvPr/>
              </p:nvSpPr>
              <p:spPr bwMode="auto">
                <a:xfrm>
                  <a:off x="702" y="1577"/>
                  <a:ext cx="3604" cy="883"/>
                </a:xfrm>
                <a:custGeom>
                  <a:avLst/>
                  <a:gdLst/>
                  <a:ahLst/>
                  <a:cxnLst>
                    <a:cxn ang="0">
                      <a:pos x="28" y="663"/>
                    </a:cxn>
                    <a:cxn ang="0">
                      <a:pos x="82" y="276"/>
                    </a:cxn>
                    <a:cxn ang="0">
                      <a:pos x="137" y="41"/>
                    </a:cxn>
                    <a:cxn ang="0">
                      <a:pos x="191" y="16"/>
                    </a:cxn>
                    <a:cxn ang="0">
                      <a:pos x="247" y="208"/>
                    </a:cxn>
                    <a:cxn ang="0">
                      <a:pos x="301" y="569"/>
                    </a:cxn>
                    <a:cxn ang="0">
                      <a:pos x="355" y="1009"/>
                    </a:cxn>
                    <a:cxn ang="0">
                      <a:pos x="411" y="1417"/>
                    </a:cxn>
                    <a:cxn ang="0">
                      <a:pos x="465" y="1692"/>
                    </a:cxn>
                    <a:cxn ang="0">
                      <a:pos x="520" y="1766"/>
                    </a:cxn>
                    <a:cxn ang="0">
                      <a:pos x="574" y="1618"/>
                    </a:cxn>
                    <a:cxn ang="0">
                      <a:pos x="630" y="1288"/>
                    </a:cxn>
                    <a:cxn ang="0">
                      <a:pos x="684" y="858"/>
                    </a:cxn>
                    <a:cxn ang="0">
                      <a:pos x="738" y="433"/>
                    </a:cxn>
                    <a:cxn ang="0">
                      <a:pos x="793" y="121"/>
                    </a:cxn>
                    <a:cxn ang="0">
                      <a:pos x="848" y="0"/>
                    </a:cxn>
                    <a:cxn ang="0">
                      <a:pos x="903" y="99"/>
                    </a:cxn>
                    <a:cxn ang="0">
                      <a:pos x="957" y="394"/>
                    </a:cxn>
                    <a:cxn ang="0">
                      <a:pos x="1013" y="812"/>
                    </a:cxn>
                    <a:cxn ang="0">
                      <a:pos x="1067" y="1248"/>
                    </a:cxn>
                    <a:cxn ang="0">
                      <a:pos x="1122" y="1592"/>
                    </a:cxn>
                    <a:cxn ang="0">
                      <a:pos x="1176" y="1761"/>
                    </a:cxn>
                    <a:cxn ang="0">
                      <a:pos x="1232" y="1709"/>
                    </a:cxn>
                    <a:cxn ang="0">
                      <a:pos x="1286" y="1452"/>
                    </a:cxn>
                    <a:cxn ang="0">
                      <a:pos x="1340" y="1053"/>
                    </a:cxn>
                    <a:cxn ang="0">
                      <a:pos x="1395" y="612"/>
                    </a:cxn>
                    <a:cxn ang="0">
                      <a:pos x="1450" y="239"/>
                    </a:cxn>
                    <a:cxn ang="0">
                      <a:pos x="1505" y="27"/>
                    </a:cxn>
                    <a:cxn ang="0">
                      <a:pos x="1559" y="29"/>
                    </a:cxn>
                    <a:cxn ang="0">
                      <a:pos x="1615" y="244"/>
                    </a:cxn>
                    <a:cxn ang="0">
                      <a:pos x="1669" y="620"/>
                    </a:cxn>
                    <a:cxn ang="0">
                      <a:pos x="1723" y="1061"/>
                    </a:cxn>
                    <a:cxn ang="0">
                      <a:pos x="1778" y="1458"/>
                    </a:cxn>
                    <a:cxn ang="0">
                      <a:pos x="1833" y="1712"/>
                    </a:cxn>
                    <a:cxn ang="0">
                      <a:pos x="1888" y="1759"/>
                    </a:cxn>
                    <a:cxn ang="0">
                      <a:pos x="1942" y="1587"/>
                    </a:cxn>
                    <a:cxn ang="0">
                      <a:pos x="1997" y="1240"/>
                    </a:cxn>
                    <a:cxn ang="0">
                      <a:pos x="2052" y="804"/>
                    </a:cxn>
                    <a:cxn ang="0">
                      <a:pos x="2107" y="388"/>
                    </a:cxn>
                    <a:cxn ang="0">
                      <a:pos x="2161" y="96"/>
                    </a:cxn>
                    <a:cxn ang="0">
                      <a:pos x="2217" y="0"/>
                    </a:cxn>
                    <a:cxn ang="0">
                      <a:pos x="2271" y="126"/>
                    </a:cxn>
                    <a:cxn ang="0">
                      <a:pos x="2325" y="440"/>
                    </a:cxn>
                    <a:cxn ang="0">
                      <a:pos x="2380" y="866"/>
                    </a:cxn>
                    <a:cxn ang="0">
                      <a:pos x="2435" y="1296"/>
                    </a:cxn>
                    <a:cxn ang="0">
                      <a:pos x="2490" y="1623"/>
                    </a:cxn>
                    <a:cxn ang="0">
                      <a:pos x="2544" y="1766"/>
                    </a:cxn>
                    <a:cxn ang="0">
                      <a:pos x="2598" y="1689"/>
                    </a:cxn>
                    <a:cxn ang="0">
                      <a:pos x="2654" y="1411"/>
                    </a:cxn>
                    <a:cxn ang="0">
                      <a:pos x="2708" y="1001"/>
                    </a:cxn>
                  </a:cxnLst>
                  <a:rect l="0" t="0" r="r" b="b"/>
                  <a:pathLst>
                    <a:path w="2708" h="1766">
                      <a:moveTo>
                        <a:pt x="0" y="884"/>
                      </a:moveTo>
                      <a:lnTo>
                        <a:pt x="28" y="663"/>
                      </a:lnTo>
                      <a:lnTo>
                        <a:pt x="54" y="456"/>
                      </a:lnTo>
                      <a:lnTo>
                        <a:pt x="82" y="276"/>
                      </a:lnTo>
                      <a:lnTo>
                        <a:pt x="110" y="135"/>
                      </a:lnTo>
                      <a:lnTo>
                        <a:pt x="137" y="41"/>
                      </a:lnTo>
                      <a:lnTo>
                        <a:pt x="164" y="1"/>
                      </a:lnTo>
                      <a:lnTo>
                        <a:pt x="191" y="16"/>
                      </a:lnTo>
                      <a:lnTo>
                        <a:pt x="219" y="87"/>
                      </a:lnTo>
                      <a:lnTo>
                        <a:pt x="247" y="208"/>
                      </a:lnTo>
                      <a:lnTo>
                        <a:pt x="273" y="373"/>
                      </a:lnTo>
                      <a:lnTo>
                        <a:pt x="301" y="569"/>
                      </a:lnTo>
                      <a:lnTo>
                        <a:pt x="329" y="786"/>
                      </a:lnTo>
                      <a:lnTo>
                        <a:pt x="355" y="1009"/>
                      </a:lnTo>
                      <a:lnTo>
                        <a:pt x="383" y="1224"/>
                      </a:lnTo>
                      <a:lnTo>
                        <a:pt x="411" y="1417"/>
                      </a:lnTo>
                      <a:lnTo>
                        <a:pt x="437" y="1577"/>
                      </a:lnTo>
                      <a:lnTo>
                        <a:pt x="465" y="1692"/>
                      </a:lnTo>
                      <a:lnTo>
                        <a:pt x="492" y="1756"/>
                      </a:lnTo>
                      <a:lnTo>
                        <a:pt x="520" y="1766"/>
                      </a:lnTo>
                      <a:lnTo>
                        <a:pt x="547" y="1718"/>
                      </a:lnTo>
                      <a:lnTo>
                        <a:pt x="574" y="1618"/>
                      </a:lnTo>
                      <a:lnTo>
                        <a:pt x="602" y="1472"/>
                      </a:lnTo>
                      <a:lnTo>
                        <a:pt x="630" y="1288"/>
                      </a:lnTo>
                      <a:lnTo>
                        <a:pt x="656" y="1079"/>
                      </a:lnTo>
                      <a:lnTo>
                        <a:pt x="684" y="858"/>
                      </a:lnTo>
                      <a:lnTo>
                        <a:pt x="712" y="637"/>
                      </a:lnTo>
                      <a:lnTo>
                        <a:pt x="738" y="433"/>
                      </a:lnTo>
                      <a:lnTo>
                        <a:pt x="766" y="258"/>
                      </a:lnTo>
                      <a:lnTo>
                        <a:pt x="793" y="121"/>
                      </a:lnTo>
                      <a:lnTo>
                        <a:pt x="821" y="33"/>
                      </a:lnTo>
                      <a:lnTo>
                        <a:pt x="848" y="0"/>
                      </a:lnTo>
                      <a:lnTo>
                        <a:pt x="875" y="23"/>
                      </a:lnTo>
                      <a:lnTo>
                        <a:pt x="903" y="99"/>
                      </a:lnTo>
                      <a:lnTo>
                        <a:pt x="931" y="227"/>
                      </a:lnTo>
                      <a:lnTo>
                        <a:pt x="957" y="394"/>
                      </a:lnTo>
                      <a:lnTo>
                        <a:pt x="985" y="594"/>
                      </a:lnTo>
                      <a:lnTo>
                        <a:pt x="1013" y="812"/>
                      </a:lnTo>
                      <a:lnTo>
                        <a:pt x="1039" y="1035"/>
                      </a:lnTo>
                      <a:lnTo>
                        <a:pt x="1067" y="1248"/>
                      </a:lnTo>
                      <a:lnTo>
                        <a:pt x="1094" y="1437"/>
                      </a:lnTo>
                      <a:lnTo>
                        <a:pt x="1122" y="1592"/>
                      </a:lnTo>
                      <a:lnTo>
                        <a:pt x="1149" y="1703"/>
                      </a:lnTo>
                      <a:lnTo>
                        <a:pt x="1176" y="1761"/>
                      </a:lnTo>
                      <a:lnTo>
                        <a:pt x="1204" y="1763"/>
                      </a:lnTo>
                      <a:lnTo>
                        <a:pt x="1232" y="1709"/>
                      </a:lnTo>
                      <a:lnTo>
                        <a:pt x="1258" y="1604"/>
                      </a:lnTo>
                      <a:lnTo>
                        <a:pt x="1286" y="1452"/>
                      </a:lnTo>
                      <a:lnTo>
                        <a:pt x="1314" y="1265"/>
                      </a:lnTo>
                      <a:lnTo>
                        <a:pt x="1340" y="1053"/>
                      </a:lnTo>
                      <a:lnTo>
                        <a:pt x="1368" y="832"/>
                      </a:lnTo>
                      <a:lnTo>
                        <a:pt x="1395" y="612"/>
                      </a:lnTo>
                      <a:lnTo>
                        <a:pt x="1423" y="411"/>
                      </a:lnTo>
                      <a:lnTo>
                        <a:pt x="1450" y="239"/>
                      </a:lnTo>
                      <a:lnTo>
                        <a:pt x="1477" y="109"/>
                      </a:lnTo>
                      <a:lnTo>
                        <a:pt x="1505" y="27"/>
                      </a:lnTo>
                      <a:lnTo>
                        <a:pt x="1533" y="0"/>
                      </a:lnTo>
                      <a:lnTo>
                        <a:pt x="1559" y="29"/>
                      </a:lnTo>
                      <a:lnTo>
                        <a:pt x="1587" y="112"/>
                      </a:lnTo>
                      <a:lnTo>
                        <a:pt x="1615" y="244"/>
                      </a:lnTo>
                      <a:lnTo>
                        <a:pt x="1641" y="417"/>
                      </a:lnTo>
                      <a:lnTo>
                        <a:pt x="1669" y="620"/>
                      </a:lnTo>
                      <a:lnTo>
                        <a:pt x="1696" y="838"/>
                      </a:lnTo>
                      <a:lnTo>
                        <a:pt x="1723" y="1061"/>
                      </a:lnTo>
                      <a:lnTo>
                        <a:pt x="1751" y="1271"/>
                      </a:lnTo>
                      <a:lnTo>
                        <a:pt x="1778" y="1458"/>
                      </a:lnTo>
                      <a:lnTo>
                        <a:pt x="1806" y="1607"/>
                      </a:lnTo>
                      <a:lnTo>
                        <a:pt x="1833" y="1712"/>
                      </a:lnTo>
                      <a:lnTo>
                        <a:pt x="1860" y="1764"/>
                      </a:lnTo>
                      <a:lnTo>
                        <a:pt x="1888" y="1759"/>
                      </a:lnTo>
                      <a:lnTo>
                        <a:pt x="1916" y="1700"/>
                      </a:lnTo>
                      <a:lnTo>
                        <a:pt x="1942" y="1587"/>
                      </a:lnTo>
                      <a:lnTo>
                        <a:pt x="1970" y="1432"/>
                      </a:lnTo>
                      <a:lnTo>
                        <a:pt x="1997" y="1240"/>
                      </a:lnTo>
                      <a:lnTo>
                        <a:pt x="2024" y="1027"/>
                      </a:lnTo>
                      <a:lnTo>
                        <a:pt x="2052" y="804"/>
                      </a:lnTo>
                      <a:lnTo>
                        <a:pt x="2079" y="588"/>
                      </a:lnTo>
                      <a:lnTo>
                        <a:pt x="2107" y="388"/>
                      </a:lnTo>
                      <a:lnTo>
                        <a:pt x="2134" y="221"/>
                      </a:lnTo>
                      <a:lnTo>
                        <a:pt x="2161" y="96"/>
                      </a:lnTo>
                      <a:lnTo>
                        <a:pt x="2189" y="21"/>
                      </a:lnTo>
                      <a:lnTo>
                        <a:pt x="2217" y="0"/>
                      </a:lnTo>
                      <a:lnTo>
                        <a:pt x="2243" y="36"/>
                      </a:lnTo>
                      <a:lnTo>
                        <a:pt x="2271" y="126"/>
                      </a:lnTo>
                      <a:lnTo>
                        <a:pt x="2298" y="262"/>
                      </a:lnTo>
                      <a:lnTo>
                        <a:pt x="2325" y="440"/>
                      </a:lnTo>
                      <a:lnTo>
                        <a:pt x="2353" y="645"/>
                      </a:lnTo>
                      <a:lnTo>
                        <a:pt x="2380" y="866"/>
                      </a:lnTo>
                      <a:lnTo>
                        <a:pt x="2408" y="1087"/>
                      </a:lnTo>
                      <a:lnTo>
                        <a:pt x="2435" y="1296"/>
                      </a:lnTo>
                      <a:lnTo>
                        <a:pt x="2462" y="1478"/>
                      </a:lnTo>
                      <a:lnTo>
                        <a:pt x="2490" y="1623"/>
                      </a:lnTo>
                      <a:lnTo>
                        <a:pt x="2518" y="1721"/>
                      </a:lnTo>
                      <a:lnTo>
                        <a:pt x="2544" y="1766"/>
                      </a:lnTo>
                      <a:lnTo>
                        <a:pt x="2572" y="1755"/>
                      </a:lnTo>
                      <a:lnTo>
                        <a:pt x="2598" y="1689"/>
                      </a:lnTo>
                      <a:lnTo>
                        <a:pt x="2626" y="1572"/>
                      </a:lnTo>
                      <a:lnTo>
                        <a:pt x="2654" y="1411"/>
                      </a:lnTo>
                      <a:lnTo>
                        <a:pt x="2681" y="1216"/>
                      </a:lnTo>
                      <a:lnTo>
                        <a:pt x="2708" y="1001"/>
                      </a:lnTo>
                    </a:path>
                  </a:pathLst>
                </a:custGeom>
                <a:noFill/>
                <a:ln w="25400" cap="flat" cmpd="sng">
                  <a:solidFill>
                    <a:srgbClr val="FF0000"/>
                  </a:solidFill>
                  <a:prstDash val="solid"/>
                  <a:round/>
                </a:ln>
              </p:spPr>
              <p:txBody>
                <a:bodyPr/>
                <a:lstStyle/>
                <a:p>
                  <a:endParaRPr lang="zh-CN" altLang="en-US"/>
                </a:p>
              </p:txBody>
            </p:sp>
          </p:grpSp>
          <p:sp>
            <p:nvSpPr>
              <p:cNvPr id="18466" name="Rectangle 34"/>
              <p:cNvSpPr>
                <a:spLocks noChangeArrowheads="1"/>
              </p:cNvSpPr>
              <p:nvPr/>
            </p:nvSpPr>
            <p:spPr bwMode="auto">
              <a:xfrm>
                <a:off x="1149" y="1980"/>
                <a:ext cx="255" cy="288"/>
              </a:xfrm>
              <a:prstGeom prst="rect">
                <a:avLst/>
              </a:prstGeom>
              <a:noFill/>
              <a:ln w="19050">
                <a:noFill/>
                <a:miter lim="800000"/>
              </a:ln>
              <a:effectLst/>
            </p:spPr>
            <p:txBody>
              <a:bodyPr wrap="none">
                <a:spAutoFit/>
              </a:bodyPr>
              <a:lstStyle/>
              <a:p>
                <a:pPr algn="ctr" eaLnBrk="1" hangingPunct="1"/>
                <a:r>
                  <a:rPr lang="en-US" altLang="zh-CN" sz="2400" b="0" i="1"/>
                  <a:t>O</a:t>
                </a:r>
              </a:p>
            </p:txBody>
          </p:sp>
        </p:grpSp>
        <p:sp>
          <p:nvSpPr>
            <p:cNvPr id="18467" name="Line 35"/>
            <p:cNvSpPr>
              <a:spLocks noChangeShapeType="1"/>
            </p:cNvSpPr>
            <p:nvPr/>
          </p:nvSpPr>
          <p:spPr bwMode="auto">
            <a:xfrm>
              <a:off x="637" y="2036"/>
              <a:ext cx="4368" cy="0"/>
            </a:xfrm>
            <a:prstGeom prst="line">
              <a:avLst/>
            </a:prstGeom>
            <a:noFill/>
            <a:ln w="19050">
              <a:solidFill>
                <a:schemeClr val="tx1"/>
              </a:solidFill>
              <a:round/>
              <a:tailEnd type="triangle" w="sm" len="lg"/>
            </a:ln>
            <a:effectLst/>
          </p:spPr>
          <p:txBody>
            <a:bodyPr wrap="none" anchor="ctr"/>
            <a:lstStyle/>
            <a:p>
              <a:endParaRPr lang="zh-CN" altLang="en-US"/>
            </a:p>
          </p:txBody>
        </p:sp>
      </p:grpSp>
      <p:grpSp>
        <p:nvGrpSpPr>
          <p:cNvPr id="8" name="Group 36"/>
          <p:cNvGrpSpPr/>
          <p:nvPr/>
        </p:nvGrpSpPr>
        <p:grpSpPr bwMode="auto">
          <a:xfrm>
            <a:off x="555625" y="3246456"/>
            <a:ext cx="7848600" cy="2895600"/>
            <a:chOff x="421" y="1035"/>
            <a:chExt cx="4944" cy="1824"/>
          </a:xfrm>
        </p:grpSpPr>
        <p:grpSp>
          <p:nvGrpSpPr>
            <p:cNvPr id="9" name="Group 37"/>
            <p:cNvGrpSpPr/>
            <p:nvPr/>
          </p:nvGrpSpPr>
          <p:grpSpPr bwMode="auto">
            <a:xfrm>
              <a:off x="421" y="1035"/>
              <a:ext cx="4944" cy="1824"/>
              <a:chOff x="421" y="1035"/>
              <a:chExt cx="4944" cy="1824"/>
            </a:xfrm>
          </p:grpSpPr>
          <p:grpSp>
            <p:nvGrpSpPr>
              <p:cNvPr id="10" name="Group 38"/>
              <p:cNvGrpSpPr/>
              <p:nvPr/>
            </p:nvGrpSpPr>
            <p:grpSpPr bwMode="auto">
              <a:xfrm>
                <a:off x="421" y="1035"/>
                <a:ext cx="4944" cy="1824"/>
                <a:chOff x="421" y="1035"/>
                <a:chExt cx="4944" cy="1824"/>
              </a:xfrm>
            </p:grpSpPr>
            <p:sp>
              <p:nvSpPr>
                <p:cNvPr id="18471" name="Rectangle 39"/>
                <p:cNvSpPr>
                  <a:spLocks noChangeArrowheads="1"/>
                </p:cNvSpPr>
                <p:nvPr/>
              </p:nvSpPr>
              <p:spPr bwMode="auto">
                <a:xfrm>
                  <a:off x="421" y="1035"/>
                  <a:ext cx="4944" cy="1824"/>
                </a:xfrm>
                <a:prstGeom prst="rect">
                  <a:avLst/>
                </a:prstGeom>
                <a:solidFill>
                  <a:srgbClr val="FFFFFF"/>
                </a:solidFill>
                <a:ln w="12700">
                  <a:solidFill>
                    <a:schemeClr val="tx2"/>
                  </a:solidFill>
                  <a:miter lim="800000"/>
                </a:ln>
                <a:effectLst/>
              </p:spPr>
              <p:txBody>
                <a:bodyPr wrap="none" anchor="ctr"/>
                <a:lstStyle/>
                <a:p>
                  <a:endParaRPr lang="zh-CN" altLang="en-US"/>
                </a:p>
              </p:txBody>
            </p:sp>
            <p:grpSp>
              <p:nvGrpSpPr>
                <p:cNvPr id="11" name="Group 40"/>
                <p:cNvGrpSpPr/>
                <p:nvPr/>
              </p:nvGrpSpPr>
              <p:grpSpPr bwMode="auto">
                <a:xfrm>
                  <a:off x="1114" y="1168"/>
                  <a:ext cx="3847" cy="1632"/>
                  <a:chOff x="1114" y="1168"/>
                  <a:chExt cx="3847" cy="1632"/>
                </a:xfrm>
              </p:grpSpPr>
              <p:sp>
                <p:nvSpPr>
                  <p:cNvPr id="18473" name="Line 41"/>
                  <p:cNvSpPr>
                    <a:spLocks noChangeShapeType="1"/>
                  </p:cNvSpPr>
                  <p:nvPr/>
                </p:nvSpPr>
                <p:spPr bwMode="auto">
                  <a:xfrm flipV="1">
                    <a:off x="1392" y="1216"/>
                    <a:ext cx="0" cy="1584"/>
                  </a:xfrm>
                  <a:prstGeom prst="line">
                    <a:avLst/>
                  </a:prstGeom>
                  <a:noFill/>
                  <a:ln w="19050">
                    <a:solidFill>
                      <a:schemeClr val="tx1"/>
                    </a:solidFill>
                    <a:round/>
                    <a:tailEnd type="triangle" w="sm" len="lg"/>
                  </a:ln>
                  <a:effectLst/>
                </p:spPr>
                <p:txBody>
                  <a:bodyPr wrap="none" anchor="ctr"/>
                  <a:lstStyle/>
                  <a:p>
                    <a:endParaRPr lang="zh-CN" altLang="en-US"/>
                  </a:p>
                </p:txBody>
              </p:sp>
              <p:graphicFrame>
                <p:nvGraphicFramePr>
                  <p:cNvPr id="18474" name="Object 42"/>
                  <p:cNvGraphicFramePr>
                    <a:graphicFrameLocks noChangeAspect="1"/>
                  </p:cNvGraphicFramePr>
                  <p:nvPr/>
                </p:nvGraphicFramePr>
                <p:xfrm>
                  <a:off x="1114" y="1168"/>
                  <a:ext cx="212" cy="267"/>
                </p:xfrm>
                <a:graphic>
                  <a:graphicData uri="http://schemas.openxmlformats.org/presentationml/2006/ole">
                    <p:oleObj spid="_x0000_s15470" name="公式" r:id="rId8" imgW="191164" imgH="242141" progId="Equation.3">
                      <p:embed/>
                    </p:oleObj>
                  </a:graphicData>
                </a:graphic>
              </p:graphicFrame>
              <p:graphicFrame>
                <p:nvGraphicFramePr>
                  <p:cNvPr id="18475" name="Object 43"/>
                  <p:cNvGraphicFramePr>
                    <a:graphicFrameLocks noChangeAspect="1"/>
                  </p:cNvGraphicFramePr>
                  <p:nvPr/>
                </p:nvGraphicFramePr>
                <p:xfrm>
                  <a:off x="4752" y="2076"/>
                  <a:ext cx="209" cy="226"/>
                </p:xfrm>
                <a:graphic>
                  <a:graphicData uri="http://schemas.openxmlformats.org/presentationml/2006/ole">
                    <p:oleObj spid="_x0000_s15471" name="公式" r:id="rId9" imgW="178420" imgH="191164" progId="Equation.3">
                      <p:embed/>
                    </p:oleObj>
                  </a:graphicData>
                </a:graphic>
              </p:graphicFrame>
            </p:grpSp>
            <p:grpSp>
              <p:nvGrpSpPr>
                <p:cNvPr id="12" name="Group 44"/>
                <p:cNvGrpSpPr/>
                <p:nvPr/>
              </p:nvGrpSpPr>
              <p:grpSpPr bwMode="auto">
                <a:xfrm>
                  <a:off x="1968" y="1216"/>
                  <a:ext cx="624" cy="252"/>
                  <a:chOff x="1968" y="1200"/>
                  <a:chExt cx="624" cy="252"/>
                </a:xfrm>
              </p:grpSpPr>
              <p:sp>
                <p:nvSpPr>
                  <p:cNvPr id="18477" name="Line 45"/>
                  <p:cNvSpPr>
                    <a:spLocks noChangeShapeType="1"/>
                  </p:cNvSpPr>
                  <p:nvPr/>
                </p:nvSpPr>
                <p:spPr bwMode="auto">
                  <a:xfrm>
                    <a:off x="2208" y="1344"/>
                    <a:ext cx="384" cy="0"/>
                  </a:xfrm>
                  <a:prstGeom prst="line">
                    <a:avLst/>
                  </a:prstGeom>
                  <a:noFill/>
                  <a:ln w="38100">
                    <a:solidFill>
                      <a:srgbClr val="FF0066"/>
                    </a:solidFill>
                    <a:round/>
                    <a:tailEnd type="triangle" w="sm" len="lg"/>
                  </a:ln>
                  <a:effectLst/>
                </p:spPr>
                <p:txBody>
                  <a:bodyPr wrap="none" anchor="ctr"/>
                  <a:lstStyle/>
                  <a:p>
                    <a:endParaRPr lang="zh-CN" altLang="en-US"/>
                  </a:p>
                </p:txBody>
              </p:sp>
              <p:graphicFrame>
                <p:nvGraphicFramePr>
                  <p:cNvPr id="18478" name="Object 46"/>
                  <p:cNvGraphicFramePr>
                    <a:graphicFrameLocks noChangeAspect="1"/>
                  </p:cNvGraphicFramePr>
                  <p:nvPr/>
                </p:nvGraphicFramePr>
                <p:xfrm>
                  <a:off x="1968" y="1200"/>
                  <a:ext cx="233" cy="252"/>
                </p:xfrm>
                <a:graphic>
                  <a:graphicData uri="http://schemas.openxmlformats.org/presentationml/2006/ole">
                    <p:oleObj spid="_x0000_s15472" name="公式" r:id="rId10" imgW="4267200" imgH="4572000" progId="Equation.3">
                      <p:embed/>
                    </p:oleObj>
                  </a:graphicData>
                </a:graphic>
              </p:graphicFrame>
            </p:grpSp>
            <p:sp>
              <p:nvSpPr>
                <p:cNvPr id="18479" name="Freeform 47"/>
                <p:cNvSpPr/>
                <p:nvPr/>
              </p:nvSpPr>
              <p:spPr bwMode="auto">
                <a:xfrm>
                  <a:off x="711" y="1576"/>
                  <a:ext cx="3604" cy="883"/>
                </a:xfrm>
                <a:custGeom>
                  <a:avLst/>
                  <a:gdLst/>
                  <a:ahLst/>
                  <a:cxnLst>
                    <a:cxn ang="0">
                      <a:pos x="28" y="663"/>
                    </a:cxn>
                    <a:cxn ang="0">
                      <a:pos x="82" y="276"/>
                    </a:cxn>
                    <a:cxn ang="0">
                      <a:pos x="137" y="41"/>
                    </a:cxn>
                    <a:cxn ang="0">
                      <a:pos x="191" y="16"/>
                    </a:cxn>
                    <a:cxn ang="0">
                      <a:pos x="247" y="208"/>
                    </a:cxn>
                    <a:cxn ang="0">
                      <a:pos x="301" y="569"/>
                    </a:cxn>
                    <a:cxn ang="0">
                      <a:pos x="355" y="1009"/>
                    </a:cxn>
                    <a:cxn ang="0">
                      <a:pos x="411" y="1417"/>
                    </a:cxn>
                    <a:cxn ang="0">
                      <a:pos x="465" y="1692"/>
                    </a:cxn>
                    <a:cxn ang="0">
                      <a:pos x="520" y="1766"/>
                    </a:cxn>
                    <a:cxn ang="0">
                      <a:pos x="574" y="1618"/>
                    </a:cxn>
                    <a:cxn ang="0">
                      <a:pos x="630" y="1288"/>
                    </a:cxn>
                    <a:cxn ang="0">
                      <a:pos x="684" y="858"/>
                    </a:cxn>
                    <a:cxn ang="0">
                      <a:pos x="738" y="433"/>
                    </a:cxn>
                    <a:cxn ang="0">
                      <a:pos x="793" y="121"/>
                    </a:cxn>
                    <a:cxn ang="0">
                      <a:pos x="848" y="0"/>
                    </a:cxn>
                    <a:cxn ang="0">
                      <a:pos x="903" y="99"/>
                    </a:cxn>
                    <a:cxn ang="0">
                      <a:pos x="957" y="394"/>
                    </a:cxn>
                    <a:cxn ang="0">
                      <a:pos x="1013" y="812"/>
                    </a:cxn>
                    <a:cxn ang="0">
                      <a:pos x="1067" y="1248"/>
                    </a:cxn>
                    <a:cxn ang="0">
                      <a:pos x="1122" y="1592"/>
                    </a:cxn>
                    <a:cxn ang="0">
                      <a:pos x="1176" y="1761"/>
                    </a:cxn>
                    <a:cxn ang="0">
                      <a:pos x="1232" y="1709"/>
                    </a:cxn>
                    <a:cxn ang="0">
                      <a:pos x="1286" y="1452"/>
                    </a:cxn>
                    <a:cxn ang="0">
                      <a:pos x="1340" y="1053"/>
                    </a:cxn>
                    <a:cxn ang="0">
                      <a:pos x="1395" y="612"/>
                    </a:cxn>
                    <a:cxn ang="0">
                      <a:pos x="1450" y="239"/>
                    </a:cxn>
                    <a:cxn ang="0">
                      <a:pos x="1505" y="27"/>
                    </a:cxn>
                    <a:cxn ang="0">
                      <a:pos x="1559" y="29"/>
                    </a:cxn>
                    <a:cxn ang="0">
                      <a:pos x="1615" y="244"/>
                    </a:cxn>
                    <a:cxn ang="0">
                      <a:pos x="1669" y="620"/>
                    </a:cxn>
                    <a:cxn ang="0">
                      <a:pos x="1723" y="1061"/>
                    </a:cxn>
                    <a:cxn ang="0">
                      <a:pos x="1778" y="1458"/>
                    </a:cxn>
                    <a:cxn ang="0">
                      <a:pos x="1833" y="1712"/>
                    </a:cxn>
                    <a:cxn ang="0">
                      <a:pos x="1888" y="1759"/>
                    </a:cxn>
                    <a:cxn ang="0">
                      <a:pos x="1942" y="1587"/>
                    </a:cxn>
                    <a:cxn ang="0">
                      <a:pos x="1997" y="1240"/>
                    </a:cxn>
                    <a:cxn ang="0">
                      <a:pos x="2052" y="804"/>
                    </a:cxn>
                    <a:cxn ang="0">
                      <a:pos x="2107" y="388"/>
                    </a:cxn>
                    <a:cxn ang="0">
                      <a:pos x="2161" y="96"/>
                    </a:cxn>
                    <a:cxn ang="0">
                      <a:pos x="2217" y="0"/>
                    </a:cxn>
                    <a:cxn ang="0">
                      <a:pos x="2271" y="126"/>
                    </a:cxn>
                    <a:cxn ang="0">
                      <a:pos x="2325" y="440"/>
                    </a:cxn>
                    <a:cxn ang="0">
                      <a:pos x="2380" y="866"/>
                    </a:cxn>
                    <a:cxn ang="0">
                      <a:pos x="2435" y="1296"/>
                    </a:cxn>
                    <a:cxn ang="0">
                      <a:pos x="2490" y="1623"/>
                    </a:cxn>
                    <a:cxn ang="0">
                      <a:pos x="2544" y="1766"/>
                    </a:cxn>
                    <a:cxn ang="0">
                      <a:pos x="2598" y="1689"/>
                    </a:cxn>
                    <a:cxn ang="0">
                      <a:pos x="2654" y="1411"/>
                    </a:cxn>
                    <a:cxn ang="0">
                      <a:pos x="2708" y="1001"/>
                    </a:cxn>
                  </a:cxnLst>
                  <a:rect l="0" t="0" r="r" b="b"/>
                  <a:pathLst>
                    <a:path w="2708" h="1766">
                      <a:moveTo>
                        <a:pt x="0" y="884"/>
                      </a:moveTo>
                      <a:lnTo>
                        <a:pt x="28" y="663"/>
                      </a:lnTo>
                      <a:lnTo>
                        <a:pt x="54" y="456"/>
                      </a:lnTo>
                      <a:lnTo>
                        <a:pt x="82" y="276"/>
                      </a:lnTo>
                      <a:lnTo>
                        <a:pt x="110" y="135"/>
                      </a:lnTo>
                      <a:lnTo>
                        <a:pt x="137" y="41"/>
                      </a:lnTo>
                      <a:lnTo>
                        <a:pt x="164" y="1"/>
                      </a:lnTo>
                      <a:lnTo>
                        <a:pt x="191" y="16"/>
                      </a:lnTo>
                      <a:lnTo>
                        <a:pt x="219" y="87"/>
                      </a:lnTo>
                      <a:lnTo>
                        <a:pt x="247" y="208"/>
                      </a:lnTo>
                      <a:lnTo>
                        <a:pt x="273" y="373"/>
                      </a:lnTo>
                      <a:lnTo>
                        <a:pt x="301" y="569"/>
                      </a:lnTo>
                      <a:lnTo>
                        <a:pt x="329" y="786"/>
                      </a:lnTo>
                      <a:lnTo>
                        <a:pt x="355" y="1009"/>
                      </a:lnTo>
                      <a:lnTo>
                        <a:pt x="383" y="1224"/>
                      </a:lnTo>
                      <a:lnTo>
                        <a:pt x="411" y="1417"/>
                      </a:lnTo>
                      <a:lnTo>
                        <a:pt x="437" y="1577"/>
                      </a:lnTo>
                      <a:lnTo>
                        <a:pt x="465" y="1692"/>
                      </a:lnTo>
                      <a:lnTo>
                        <a:pt x="492" y="1756"/>
                      </a:lnTo>
                      <a:lnTo>
                        <a:pt x="520" y="1766"/>
                      </a:lnTo>
                      <a:lnTo>
                        <a:pt x="547" y="1718"/>
                      </a:lnTo>
                      <a:lnTo>
                        <a:pt x="574" y="1618"/>
                      </a:lnTo>
                      <a:lnTo>
                        <a:pt x="602" y="1472"/>
                      </a:lnTo>
                      <a:lnTo>
                        <a:pt x="630" y="1288"/>
                      </a:lnTo>
                      <a:lnTo>
                        <a:pt x="656" y="1079"/>
                      </a:lnTo>
                      <a:lnTo>
                        <a:pt x="684" y="858"/>
                      </a:lnTo>
                      <a:lnTo>
                        <a:pt x="712" y="637"/>
                      </a:lnTo>
                      <a:lnTo>
                        <a:pt x="738" y="433"/>
                      </a:lnTo>
                      <a:lnTo>
                        <a:pt x="766" y="258"/>
                      </a:lnTo>
                      <a:lnTo>
                        <a:pt x="793" y="121"/>
                      </a:lnTo>
                      <a:lnTo>
                        <a:pt x="821" y="33"/>
                      </a:lnTo>
                      <a:lnTo>
                        <a:pt x="848" y="0"/>
                      </a:lnTo>
                      <a:lnTo>
                        <a:pt x="875" y="23"/>
                      </a:lnTo>
                      <a:lnTo>
                        <a:pt x="903" y="99"/>
                      </a:lnTo>
                      <a:lnTo>
                        <a:pt x="931" y="227"/>
                      </a:lnTo>
                      <a:lnTo>
                        <a:pt x="957" y="394"/>
                      </a:lnTo>
                      <a:lnTo>
                        <a:pt x="985" y="594"/>
                      </a:lnTo>
                      <a:lnTo>
                        <a:pt x="1013" y="812"/>
                      </a:lnTo>
                      <a:lnTo>
                        <a:pt x="1039" y="1035"/>
                      </a:lnTo>
                      <a:lnTo>
                        <a:pt x="1067" y="1248"/>
                      </a:lnTo>
                      <a:lnTo>
                        <a:pt x="1094" y="1437"/>
                      </a:lnTo>
                      <a:lnTo>
                        <a:pt x="1122" y="1592"/>
                      </a:lnTo>
                      <a:lnTo>
                        <a:pt x="1149" y="1703"/>
                      </a:lnTo>
                      <a:lnTo>
                        <a:pt x="1176" y="1761"/>
                      </a:lnTo>
                      <a:lnTo>
                        <a:pt x="1204" y="1763"/>
                      </a:lnTo>
                      <a:lnTo>
                        <a:pt x="1232" y="1709"/>
                      </a:lnTo>
                      <a:lnTo>
                        <a:pt x="1258" y="1604"/>
                      </a:lnTo>
                      <a:lnTo>
                        <a:pt x="1286" y="1452"/>
                      </a:lnTo>
                      <a:lnTo>
                        <a:pt x="1314" y="1265"/>
                      </a:lnTo>
                      <a:lnTo>
                        <a:pt x="1340" y="1053"/>
                      </a:lnTo>
                      <a:lnTo>
                        <a:pt x="1368" y="832"/>
                      </a:lnTo>
                      <a:lnTo>
                        <a:pt x="1395" y="612"/>
                      </a:lnTo>
                      <a:lnTo>
                        <a:pt x="1423" y="411"/>
                      </a:lnTo>
                      <a:lnTo>
                        <a:pt x="1450" y="239"/>
                      </a:lnTo>
                      <a:lnTo>
                        <a:pt x="1477" y="109"/>
                      </a:lnTo>
                      <a:lnTo>
                        <a:pt x="1505" y="27"/>
                      </a:lnTo>
                      <a:lnTo>
                        <a:pt x="1533" y="0"/>
                      </a:lnTo>
                      <a:lnTo>
                        <a:pt x="1559" y="29"/>
                      </a:lnTo>
                      <a:lnTo>
                        <a:pt x="1587" y="112"/>
                      </a:lnTo>
                      <a:lnTo>
                        <a:pt x="1615" y="244"/>
                      </a:lnTo>
                      <a:lnTo>
                        <a:pt x="1641" y="417"/>
                      </a:lnTo>
                      <a:lnTo>
                        <a:pt x="1669" y="620"/>
                      </a:lnTo>
                      <a:lnTo>
                        <a:pt x="1696" y="838"/>
                      </a:lnTo>
                      <a:lnTo>
                        <a:pt x="1723" y="1061"/>
                      </a:lnTo>
                      <a:lnTo>
                        <a:pt x="1751" y="1271"/>
                      </a:lnTo>
                      <a:lnTo>
                        <a:pt x="1778" y="1458"/>
                      </a:lnTo>
                      <a:lnTo>
                        <a:pt x="1806" y="1607"/>
                      </a:lnTo>
                      <a:lnTo>
                        <a:pt x="1833" y="1712"/>
                      </a:lnTo>
                      <a:lnTo>
                        <a:pt x="1860" y="1764"/>
                      </a:lnTo>
                      <a:lnTo>
                        <a:pt x="1888" y="1759"/>
                      </a:lnTo>
                      <a:lnTo>
                        <a:pt x="1916" y="1700"/>
                      </a:lnTo>
                      <a:lnTo>
                        <a:pt x="1942" y="1587"/>
                      </a:lnTo>
                      <a:lnTo>
                        <a:pt x="1970" y="1432"/>
                      </a:lnTo>
                      <a:lnTo>
                        <a:pt x="1997" y="1240"/>
                      </a:lnTo>
                      <a:lnTo>
                        <a:pt x="2024" y="1027"/>
                      </a:lnTo>
                      <a:lnTo>
                        <a:pt x="2052" y="804"/>
                      </a:lnTo>
                      <a:lnTo>
                        <a:pt x="2079" y="588"/>
                      </a:lnTo>
                      <a:lnTo>
                        <a:pt x="2107" y="388"/>
                      </a:lnTo>
                      <a:lnTo>
                        <a:pt x="2134" y="221"/>
                      </a:lnTo>
                      <a:lnTo>
                        <a:pt x="2161" y="96"/>
                      </a:lnTo>
                      <a:lnTo>
                        <a:pt x="2189" y="21"/>
                      </a:lnTo>
                      <a:lnTo>
                        <a:pt x="2217" y="0"/>
                      </a:lnTo>
                      <a:lnTo>
                        <a:pt x="2243" y="36"/>
                      </a:lnTo>
                      <a:lnTo>
                        <a:pt x="2271" y="126"/>
                      </a:lnTo>
                      <a:lnTo>
                        <a:pt x="2298" y="262"/>
                      </a:lnTo>
                      <a:lnTo>
                        <a:pt x="2325" y="440"/>
                      </a:lnTo>
                      <a:lnTo>
                        <a:pt x="2353" y="645"/>
                      </a:lnTo>
                      <a:lnTo>
                        <a:pt x="2380" y="866"/>
                      </a:lnTo>
                      <a:lnTo>
                        <a:pt x="2408" y="1087"/>
                      </a:lnTo>
                      <a:lnTo>
                        <a:pt x="2435" y="1296"/>
                      </a:lnTo>
                      <a:lnTo>
                        <a:pt x="2462" y="1478"/>
                      </a:lnTo>
                      <a:lnTo>
                        <a:pt x="2490" y="1623"/>
                      </a:lnTo>
                      <a:lnTo>
                        <a:pt x="2518" y="1721"/>
                      </a:lnTo>
                      <a:lnTo>
                        <a:pt x="2544" y="1766"/>
                      </a:lnTo>
                      <a:lnTo>
                        <a:pt x="2572" y="1755"/>
                      </a:lnTo>
                      <a:lnTo>
                        <a:pt x="2598" y="1689"/>
                      </a:lnTo>
                      <a:lnTo>
                        <a:pt x="2626" y="1572"/>
                      </a:lnTo>
                      <a:lnTo>
                        <a:pt x="2654" y="1411"/>
                      </a:lnTo>
                      <a:lnTo>
                        <a:pt x="2681" y="1216"/>
                      </a:lnTo>
                      <a:lnTo>
                        <a:pt x="2708" y="1001"/>
                      </a:lnTo>
                    </a:path>
                  </a:pathLst>
                </a:custGeom>
                <a:noFill/>
                <a:ln w="25400" cap="flat">
                  <a:solidFill>
                    <a:srgbClr val="FF0000"/>
                  </a:solidFill>
                  <a:prstDash val="dash"/>
                  <a:round/>
                </a:ln>
              </p:spPr>
              <p:txBody>
                <a:bodyPr/>
                <a:lstStyle/>
                <a:p>
                  <a:endParaRPr lang="zh-CN" altLang="en-US"/>
                </a:p>
              </p:txBody>
            </p:sp>
            <p:sp>
              <p:nvSpPr>
                <p:cNvPr id="18480" name="Freeform 48"/>
                <p:cNvSpPr/>
                <p:nvPr/>
              </p:nvSpPr>
              <p:spPr bwMode="auto">
                <a:xfrm>
                  <a:off x="950" y="1584"/>
                  <a:ext cx="3604" cy="883"/>
                </a:xfrm>
                <a:custGeom>
                  <a:avLst/>
                  <a:gdLst/>
                  <a:ahLst/>
                  <a:cxnLst>
                    <a:cxn ang="0">
                      <a:pos x="28" y="663"/>
                    </a:cxn>
                    <a:cxn ang="0">
                      <a:pos x="82" y="276"/>
                    </a:cxn>
                    <a:cxn ang="0">
                      <a:pos x="137" y="41"/>
                    </a:cxn>
                    <a:cxn ang="0">
                      <a:pos x="191" y="16"/>
                    </a:cxn>
                    <a:cxn ang="0">
                      <a:pos x="247" y="208"/>
                    </a:cxn>
                    <a:cxn ang="0">
                      <a:pos x="301" y="569"/>
                    </a:cxn>
                    <a:cxn ang="0">
                      <a:pos x="355" y="1009"/>
                    </a:cxn>
                    <a:cxn ang="0">
                      <a:pos x="411" y="1417"/>
                    </a:cxn>
                    <a:cxn ang="0">
                      <a:pos x="465" y="1692"/>
                    </a:cxn>
                    <a:cxn ang="0">
                      <a:pos x="520" y="1766"/>
                    </a:cxn>
                    <a:cxn ang="0">
                      <a:pos x="574" y="1618"/>
                    </a:cxn>
                    <a:cxn ang="0">
                      <a:pos x="630" y="1288"/>
                    </a:cxn>
                    <a:cxn ang="0">
                      <a:pos x="684" y="858"/>
                    </a:cxn>
                    <a:cxn ang="0">
                      <a:pos x="738" y="433"/>
                    </a:cxn>
                    <a:cxn ang="0">
                      <a:pos x="793" y="121"/>
                    </a:cxn>
                    <a:cxn ang="0">
                      <a:pos x="848" y="0"/>
                    </a:cxn>
                    <a:cxn ang="0">
                      <a:pos x="903" y="99"/>
                    </a:cxn>
                    <a:cxn ang="0">
                      <a:pos x="957" y="394"/>
                    </a:cxn>
                    <a:cxn ang="0">
                      <a:pos x="1013" y="812"/>
                    </a:cxn>
                    <a:cxn ang="0">
                      <a:pos x="1067" y="1248"/>
                    </a:cxn>
                    <a:cxn ang="0">
                      <a:pos x="1122" y="1592"/>
                    </a:cxn>
                    <a:cxn ang="0">
                      <a:pos x="1176" y="1761"/>
                    </a:cxn>
                    <a:cxn ang="0">
                      <a:pos x="1232" y="1709"/>
                    </a:cxn>
                    <a:cxn ang="0">
                      <a:pos x="1286" y="1452"/>
                    </a:cxn>
                    <a:cxn ang="0">
                      <a:pos x="1340" y="1053"/>
                    </a:cxn>
                    <a:cxn ang="0">
                      <a:pos x="1395" y="612"/>
                    </a:cxn>
                    <a:cxn ang="0">
                      <a:pos x="1450" y="239"/>
                    </a:cxn>
                    <a:cxn ang="0">
                      <a:pos x="1505" y="27"/>
                    </a:cxn>
                    <a:cxn ang="0">
                      <a:pos x="1559" y="29"/>
                    </a:cxn>
                    <a:cxn ang="0">
                      <a:pos x="1615" y="244"/>
                    </a:cxn>
                    <a:cxn ang="0">
                      <a:pos x="1669" y="620"/>
                    </a:cxn>
                    <a:cxn ang="0">
                      <a:pos x="1723" y="1061"/>
                    </a:cxn>
                    <a:cxn ang="0">
                      <a:pos x="1778" y="1458"/>
                    </a:cxn>
                    <a:cxn ang="0">
                      <a:pos x="1833" y="1712"/>
                    </a:cxn>
                    <a:cxn ang="0">
                      <a:pos x="1888" y="1759"/>
                    </a:cxn>
                    <a:cxn ang="0">
                      <a:pos x="1942" y="1587"/>
                    </a:cxn>
                    <a:cxn ang="0">
                      <a:pos x="1997" y="1240"/>
                    </a:cxn>
                    <a:cxn ang="0">
                      <a:pos x="2052" y="804"/>
                    </a:cxn>
                    <a:cxn ang="0">
                      <a:pos x="2107" y="388"/>
                    </a:cxn>
                    <a:cxn ang="0">
                      <a:pos x="2161" y="96"/>
                    </a:cxn>
                    <a:cxn ang="0">
                      <a:pos x="2217" y="0"/>
                    </a:cxn>
                    <a:cxn ang="0">
                      <a:pos x="2271" y="126"/>
                    </a:cxn>
                    <a:cxn ang="0">
                      <a:pos x="2325" y="440"/>
                    </a:cxn>
                    <a:cxn ang="0">
                      <a:pos x="2380" y="866"/>
                    </a:cxn>
                    <a:cxn ang="0">
                      <a:pos x="2435" y="1296"/>
                    </a:cxn>
                    <a:cxn ang="0">
                      <a:pos x="2490" y="1623"/>
                    </a:cxn>
                    <a:cxn ang="0">
                      <a:pos x="2544" y="1766"/>
                    </a:cxn>
                    <a:cxn ang="0">
                      <a:pos x="2598" y="1689"/>
                    </a:cxn>
                    <a:cxn ang="0">
                      <a:pos x="2654" y="1411"/>
                    </a:cxn>
                    <a:cxn ang="0">
                      <a:pos x="2708" y="1001"/>
                    </a:cxn>
                  </a:cxnLst>
                  <a:rect l="0" t="0" r="r" b="b"/>
                  <a:pathLst>
                    <a:path w="2708" h="1766">
                      <a:moveTo>
                        <a:pt x="0" y="884"/>
                      </a:moveTo>
                      <a:lnTo>
                        <a:pt x="28" y="663"/>
                      </a:lnTo>
                      <a:lnTo>
                        <a:pt x="54" y="456"/>
                      </a:lnTo>
                      <a:lnTo>
                        <a:pt x="82" y="276"/>
                      </a:lnTo>
                      <a:lnTo>
                        <a:pt x="110" y="135"/>
                      </a:lnTo>
                      <a:lnTo>
                        <a:pt x="137" y="41"/>
                      </a:lnTo>
                      <a:lnTo>
                        <a:pt x="164" y="1"/>
                      </a:lnTo>
                      <a:lnTo>
                        <a:pt x="191" y="16"/>
                      </a:lnTo>
                      <a:lnTo>
                        <a:pt x="219" y="87"/>
                      </a:lnTo>
                      <a:lnTo>
                        <a:pt x="247" y="208"/>
                      </a:lnTo>
                      <a:lnTo>
                        <a:pt x="273" y="373"/>
                      </a:lnTo>
                      <a:lnTo>
                        <a:pt x="301" y="569"/>
                      </a:lnTo>
                      <a:lnTo>
                        <a:pt x="329" y="786"/>
                      </a:lnTo>
                      <a:lnTo>
                        <a:pt x="355" y="1009"/>
                      </a:lnTo>
                      <a:lnTo>
                        <a:pt x="383" y="1224"/>
                      </a:lnTo>
                      <a:lnTo>
                        <a:pt x="411" y="1417"/>
                      </a:lnTo>
                      <a:lnTo>
                        <a:pt x="437" y="1577"/>
                      </a:lnTo>
                      <a:lnTo>
                        <a:pt x="465" y="1692"/>
                      </a:lnTo>
                      <a:lnTo>
                        <a:pt x="492" y="1756"/>
                      </a:lnTo>
                      <a:lnTo>
                        <a:pt x="520" y="1766"/>
                      </a:lnTo>
                      <a:lnTo>
                        <a:pt x="547" y="1718"/>
                      </a:lnTo>
                      <a:lnTo>
                        <a:pt x="574" y="1618"/>
                      </a:lnTo>
                      <a:lnTo>
                        <a:pt x="602" y="1472"/>
                      </a:lnTo>
                      <a:lnTo>
                        <a:pt x="630" y="1288"/>
                      </a:lnTo>
                      <a:lnTo>
                        <a:pt x="656" y="1079"/>
                      </a:lnTo>
                      <a:lnTo>
                        <a:pt x="684" y="858"/>
                      </a:lnTo>
                      <a:lnTo>
                        <a:pt x="712" y="637"/>
                      </a:lnTo>
                      <a:lnTo>
                        <a:pt x="738" y="433"/>
                      </a:lnTo>
                      <a:lnTo>
                        <a:pt x="766" y="258"/>
                      </a:lnTo>
                      <a:lnTo>
                        <a:pt x="793" y="121"/>
                      </a:lnTo>
                      <a:lnTo>
                        <a:pt x="821" y="33"/>
                      </a:lnTo>
                      <a:lnTo>
                        <a:pt x="848" y="0"/>
                      </a:lnTo>
                      <a:lnTo>
                        <a:pt x="875" y="23"/>
                      </a:lnTo>
                      <a:lnTo>
                        <a:pt x="903" y="99"/>
                      </a:lnTo>
                      <a:lnTo>
                        <a:pt x="931" y="227"/>
                      </a:lnTo>
                      <a:lnTo>
                        <a:pt x="957" y="394"/>
                      </a:lnTo>
                      <a:lnTo>
                        <a:pt x="985" y="594"/>
                      </a:lnTo>
                      <a:lnTo>
                        <a:pt x="1013" y="812"/>
                      </a:lnTo>
                      <a:lnTo>
                        <a:pt x="1039" y="1035"/>
                      </a:lnTo>
                      <a:lnTo>
                        <a:pt x="1067" y="1248"/>
                      </a:lnTo>
                      <a:lnTo>
                        <a:pt x="1094" y="1437"/>
                      </a:lnTo>
                      <a:lnTo>
                        <a:pt x="1122" y="1592"/>
                      </a:lnTo>
                      <a:lnTo>
                        <a:pt x="1149" y="1703"/>
                      </a:lnTo>
                      <a:lnTo>
                        <a:pt x="1176" y="1761"/>
                      </a:lnTo>
                      <a:lnTo>
                        <a:pt x="1204" y="1763"/>
                      </a:lnTo>
                      <a:lnTo>
                        <a:pt x="1232" y="1709"/>
                      </a:lnTo>
                      <a:lnTo>
                        <a:pt x="1258" y="1604"/>
                      </a:lnTo>
                      <a:lnTo>
                        <a:pt x="1286" y="1452"/>
                      </a:lnTo>
                      <a:lnTo>
                        <a:pt x="1314" y="1265"/>
                      </a:lnTo>
                      <a:lnTo>
                        <a:pt x="1340" y="1053"/>
                      </a:lnTo>
                      <a:lnTo>
                        <a:pt x="1368" y="832"/>
                      </a:lnTo>
                      <a:lnTo>
                        <a:pt x="1395" y="612"/>
                      </a:lnTo>
                      <a:lnTo>
                        <a:pt x="1423" y="411"/>
                      </a:lnTo>
                      <a:lnTo>
                        <a:pt x="1450" y="239"/>
                      </a:lnTo>
                      <a:lnTo>
                        <a:pt x="1477" y="109"/>
                      </a:lnTo>
                      <a:lnTo>
                        <a:pt x="1505" y="27"/>
                      </a:lnTo>
                      <a:lnTo>
                        <a:pt x="1533" y="0"/>
                      </a:lnTo>
                      <a:lnTo>
                        <a:pt x="1559" y="29"/>
                      </a:lnTo>
                      <a:lnTo>
                        <a:pt x="1587" y="112"/>
                      </a:lnTo>
                      <a:lnTo>
                        <a:pt x="1615" y="244"/>
                      </a:lnTo>
                      <a:lnTo>
                        <a:pt x="1641" y="417"/>
                      </a:lnTo>
                      <a:lnTo>
                        <a:pt x="1669" y="620"/>
                      </a:lnTo>
                      <a:lnTo>
                        <a:pt x="1696" y="838"/>
                      </a:lnTo>
                      <a:lnTo>
                        <a:pt x="1723" y="1061"/>
                      </a:lnTo>
                      <a:lnTo>
                        <a:pt x="1751" y="1271"/>
                      </a:lnTo>
                      <a:lnTo>
                        <a:pt x="1778" y="1458"/>
                      </a:lnTo>
                      <a:lnTo>
                        <a:pt x="1806" y="1607"/>
                      </a:lnTo>
                      <a:lnTo>
                        <a:pt x="1833" y="1712"/>
                      </a:lnTo>
                      <a:lnTo>
                        <a:pt x="1860" y="1764"/>
                      </a:lnTo>
                      <a:lnTo>
                        <a:pt x="1888" y="1759"/>
                      </a:lnTo>
                      <a:lnTo>
                        <a:pt x="1916" y="1700"/>
                      </a:lnTo>
                      <a:lnTo>
                        <a:pt x="1942" y="1587"/>
                      </a:lnTo>
                      <a:lnTo>
                        <a:pt x="1970" y="1432"/>
                      </a:lnTo>
                      <a:lnTo>
                        <a:pt x="1997" y="1240"/>
                      </a:lnTo>
                      <a:lnTo>
                        <a:pt x="2024" y="1027"/>
                      </a:lnTo>
                      <a:lnTo>
                        <a:pt x="2052" y="804"/>
                      </a:lnTo>
                      <a:lnTo>
                        <a:pt x="2079" y="588"/>
                      </a:lnTo>
                      <a:lnTo>
                        <a:pt x="2107" y="388"/>
                      </a:lnTo>
                      <a:lnTo>
                        <a:pt x="2134" y="221"/>
                      </a:lnTo>
                      <a:lnTo>
                        <a:pt x="2161" y="96"/>
                      </a:lnTo>
                      <a:lnTo>
                        <a:pt x="2189" y="21"/>
                      </a:lnTo>
                      <a:lnTo>
                        <a:pt x="2217" y="0"/>
                      </a:lnTo>
                      <a:lnTo>
                        <a:pt x="2243" y="36"/>
                      </a:lnTo>
                      <a:lnTo>
                        <a:pt x="2271" y="126"/>
                      </a:lnTo>
                      <a:lnTo>
                        <a:pt x="2298" y="262"/>
                      </a:lnTo>
                      <a:lnTo>
                        <a:pt x="2325" y="440"/>
                      </a:lnTo>
                      <a:lnTo>
                        <a:pt x="2353" y="645"/>
                      </a:lnTo>
                      <a:lnTo>
                        <a:pt x="2380" y="866"/>
                      </a:lnTo>
                      <a:lnTo>
                        <a:pt x="2408" y="1087"/>
                      </a:lnTo>
                      <a:lnTo>
                        <a:pt x="2435" y="1296"/>
                      </a:lnTo>
                      <a:lnTo>
                        <a:pt x="2462" y="1478"/>
                      </a:lnTo>
                      <a:lnTo>
                        <a:pt x="2490" y="1623"/>
                      </a:lnTo>
                      <a:lnTo>
                        <a:pt x="2518" y="1721"/>
                      </a:lnTo>
                      <a:lnTo>
                        <a:pt x="2544" y="1766"/>
                      </a:lnTo>
                      <a:lnTo>
                        <a:pt x="2572" y="1755"/>
                      </a:lnTo>
                      <a:lnTo>
                        <a:pt x="2598" y="1689"/>
                      </a:lnTo>
                      <a:lnTo>
                        <a:pt x="2626" y="1572"/>
                      </a:lnTo>
                      <a:lnTo>
                        <a:pt x="2654" y="1411"/>
                      </a:lnTo>
                      <a:lnTo>
                        <a:pt x="2681" y="1216"/>
                      </a:lnTo>
                      <a:lnTo>
                        <a:pt x="2708" y="1001"/>
                      </a:lnTo>
                    </a:path>
                  </a:pathLst>
                </a:custGeom>
                <a:noFill/>
                <a:ln w="25400">
                  <a:solidFill>
                    <a:srgbClr val="FF0000"/>
                  </a:solidFill>
                  <a:prstDash val="solid"/>
                  <a:round/>
                </a:ln>
              </p:spPr>
              <p:txBody>
                <a:bodyPr/>
                <a:lstStyle/>
                <a:p>
                  <a:endParaRPr lang="zh-CN" altLang="en-US"/>
                </a:p>
              </p:txBody>
            </p:sp>
          </p:grpSp>
          <p:sp>
            <p:nvSpPr>
              <p:cNvPr id="18481" name="Rectangle 49"/>
              <p:cNvSpPr>
                <a:spLocks noChangeArrowheads="1"/>
              </p:cNvSpPr>
              <p:nvPr/>
            </p:nvSpPr>
            <p:spPr bwMode="auto">
              <a:xfrm>
                <a:off x="1158" y="1979"/>
                <a:ext cx="255" cy="288"/>
              </a:xfrm>
              <a:prstGeom prst="rect">
                <a:avLst/>
              </a:prstGeom>
              <a:noFill/>
              <a:ln w="19050">
                <a:noFill/>
                <a:miter lim="800000"/>
              </a:ln>
              <a:effectLst/>
            </p:spPr>
            <p:txBody>
              <a:bodyPr wrap="none">
                <a:spAutoFit/>
              </a:bodyPr>
              <a:lstStyle/>
              <a:p>
                <a:pPr algn="ctr" eaLnBrk="1" hangingPunct="1"/>
                <a:r>
                  <a:rPr lang="en-US" altLang="zh-CN" sz="2400" b="0" i="1"/>
                  <a:t>O</a:t>
                </a:r>
              </a:p>
            </p:txBody>
          </p:sp>
        </p:grpSp>
        <p:sp>
          <p:nvSpPr>
            <p:cNvPr id="18482" name="Line 50"/>
            <p:cNvSpPr>
              <a:spLocks noChangeShapeType="1"/>
            </p:cNvSpPr>
            <p:nvPr/>
          </p:nvSpPr>
          <p:spPr bwMode="auto">
            <a:xfrm>
              <a:off x="646" y="2035"/>
              <a:ext cx="4368" cy="0"/>
            </a:xfrm>
            <a:prstGeom prst="line">
              <a:avLst/>
            </a:prstGeom>
            <a:noFill/>
            <a:ln w="19050">
              <a:solidFill>
                <a:schemeClr val="tx1"/>
              </a:solidFill>
              <a:round/>
              <a:tailEnd type="triangle" w="sm" len="lg"/>
            </a:ln>
            <a:effectLst/>
          </p:spPr>
          <p:txBody>
            <a:bodyPr wrap="none" anchor="ctr"/>
            <a:lstStyle/>
            <a:p>
              <a:endParaRPr lang="zh-CN" altLang="en-US"/>
            </a:p>
          </p:txBody>
        </p:sp>
      </p:grpSp>
      <p:grpSp>
        <p:nvGrpSpPr>
          <p:cNvPr id="13" name="Group 51"/>
          <p:cNvGrpSpPr/>
          <p:nvPr/>
        </p:nvGrpSpPr>
        <p:grpSpPr bwMode="auto">
          <a:xfrm>
            <a:off x="3065463" y="3275031"/>
            <a:ext cx="5295900" cy="2701925"/>
            <a:chOff x="2002" y="1053"/>
            <a:chExt cx="3336" cy="1702"/>
          </a:xfrm>
        </p:grpSpPr>
        <p:grpSp>
          <p:nvGrpSpPr>
            <p:cNvPr id="14" name="Group 52"/>
            <p:cNvGrpSpPr/>
            <p:nvPr/>
          </p:nvGrpSpPr>
          <p:grpSpPr bwMode="auto">
            <a:xfrm>
              <a:off x="2881" y="1054"/>
              <a:ext cx="790" cy="327"/>
              <a:chOff x="2880" y="1065"/>
              <a:chExt cx="790" cy="327"/>
            </a:xfrm>
          </p:grpSpPr>
          <p:sp>
            <p:nvSpPr>
              <p:cNvPr id="18485" name="AutoShape 53"/>
              <p:cNvSpPr>
                <a:spLocks noChangeArrowheads="1"/>
              </p:cNvSpPr>
              <p:nvPr/>
            </p:nvSpPr>
            <p:spPr bwMode="auto">
              <a:xfrm>
                <a:off x="2880" y="1065"/>
                <a:ext cx="768" cy="288"/>
              </a:xfrm>
              <a:prstGeom prst="wedgeRectCallout">
                <a:avLst>
                  <a:gd name="adj1" fmla="val 40884"/>
                  <a:gd name="adj2" fmla="val 135764"/>
                </a:avLst>
              </a:prstGeom>
              <a:solidFill>
                <a:schemeClr val="accent1"/>
              </a:solidFill>
              <a:ln w="12700">
                <a:solidFill>
                  <a:schemeClr val="tx1"/>
                </a:solidFill>
                <a:miter lim="800000"/>
              </a:ln>
              <a:effectLst/>
            </p:spPr>
            <p:txBody>
              <a:bodyPr anchor="ctr"/>
              <a:lstStyle/>
              <a:p>
                <a:pPr algn="ctr" eaLnBrk="1" hangingPunct="1"/>
                <a:endParaRPr lang="zh-CN" altLang="en-US" sz="2800">
                  <a:solidFill>
                    <a:srgbClr val="1C1C1C"/>
                  </a:solidFill>
                </a:endParaRPr>
              </a:p>
            </p:txBody>
          </p:sp>
          <p:grpSp>
            <p:nvGrpSpPr>
              <p:cNvPr id="15" name="Group 54"/>
              <p:cNvGrpSpPr/>
              <p:nvPr/>
            </p:nvGrpSpPr>
            <p:grpSpPr bwMode="auto">
              <a:xfrm>
                <a:off x="2928" y="1065"/>
                <a:ext cx="742" cy="327"/>
                <a:chOff x="4680" y="2352"/>
                <a:chExt cx="742" cy="327"/>
              </a:xfrm>
            </p:grpSpPr>
            <p:graphicFrame>
              <p:nvGraphicFramePr>
                <p:cNvPr id="18487" name="Object 55"/>
                <p:cNvGraphicFramePr>
                  <a:graphicFrameLocks noChangeAspect="1"/>
                </p:cNvGraphicFramePr>
                <p:nvPr/>
              </p:nvGraphicFramePr>
              <p:xfrm>
                <a:off x="4680" y="2361"/>
                <a:ext cx="162" cy="307"/>
              </p:xfrm>
              <a:graphic>
                <a:graphicData uri="http://schemas.openxmlformats.org/presentationml/2006/ole">
                  <p:oleObj spid="_x0000_s15473" name="公式" r:id="rId11" imgW="2743200" imgH="5181600" progId="Equation.3">
                    <p:embed/>
                  </p:oleObj>
                </a:graphicData>
              </a:graphic>
            </p:graphicFrame>
            <p:sp>
              <p:nvSpPr>
                <p:cNvPr id="18488" name="Text Box 56"/>
                <p:cNvSpPr txBox="1">
                  <a:spLocks noChangeArrowheads="1"/>
                </p:cNvSpPr>
                <p:nvPr/>
              </p:nvSpPr>
              <p:spPr bwMode="auto">
                <a:xfrm>
                  <a:off x="4856" y="2352"/>
                  <a:ext cx="566" cy="327"/>
                </a:xfrm>
                <a:prstGeom prst="rect">
                  <a:avLst/>
                </a:prstGeom>
                <a:noFill/>
                <a:ln w="9525">
                  <a:noFill/>
                  <a:miter lim="800000"/>
                </a:ln>
                <a:effectLst/>
              </p:spPr>
              <p:txBody>
                <a:bodyPr wrap="none">
                  <a:spAutoFit/>
                </a:bodyPr>
                <a:lstStyle/>
                <a:p>
                  <a:pPr eaLnBrk="1" hangingPunct="1">
                    <a:spcBef>
                      <a:spcPct val="50000"/>
                    </a:spcBef>
                  </a:pPr>
                  <a:r>
                    <a:rPr lang="zh-CN" altLang="en-US" sz="2800"/>
                    <a:t>时刻</a:t>
                  </a:r>
                </a:p>
              </p:txBody>
            </p:sp>
          </p:grpSp>
        </p:grpSp>
        <p:grpSp>
          <p:nvGrpSpPr>
            <p:cNvPr id="16" name="Group 57"/>
            <p:cNvGrpSpPr/>
            <p:nvPr/>
          </p:nvGrpSpPr>
          <p:grpSpPr bwMode="auto">
            <a:xfrm>
              <a:off x="4124" y="1053"/>
              <a:ext cx="1214" cy="327"/>
              <a:chOff x="4128" y="1056"/>
              <a:chExt cx="1214" cy="327"/>
            </a:xfrm>
          </p:grpSpPr>
          <p:sp>
            <p:nvSpPr>
              <p:cNvPr id="18490" name="AutoShape 58"/>
              <p:cNvSpPr>
                <a:spLocks noChangeArrowheads="1"/>
              </p:cNvSpPr>
              <p:nvPr/>
            </p:nvSpPr>
            <p:spPr bwMode="auto">
              <a:xfrm>
                <a:off x="4128" y="1056"/>
                <a:ext cx="1200" cy="288"/>
              </a:xfrm>
              <a:prstGeom prst="wedgeRectCallout">
                <a:avLst>
                  <a:gd name="adj1" fmla="val -64667"/>
                  <a:gd name="adj2" fmla="val 150694"/>
                </a:avLst>
              </a:prstGeom>
              <a:solidFill>
                <a:schemeClr val="accent1"/>
              </a:solidFill>
              <a:ln w="12700">
                <a:solidFill>
                  <a:schemeClr val="tx1"/>
                </a:solidFill>
                <a:miter lim="800000"/>
              </a:ln>
              <a:effectLst/>
            </p:spPr>
            <p:txBody>
              <a:bodyPr anchor="ctr"/>
              <a:lstStyle/>
              <a:p>
                <a:pPr algn="ctr" eaLnBrk="1" hangingPunct="1"/>
                <a:endParaRPr lang="zh-CN" altLang="en-US" sz="2800">
                  <a:solidFill>
                    <a:srgbClr val="1C1C1C"/>
                  </a:solidFill>
                </a:endParaRPr>
              </a:p>
            </p:txBody>
          </p:sp>
          <p:grpSp>
            <p:nvGrpSpPr>
              <p:cNvPr id="17" name="Group 59"/>
              <p:cNvGrpSpPr/>
              <p:nvPr/>
            </p:nvGrpSpPr>
            <p:grpSpPr bwMode="auto">
              <a:xfrm>
                <a:off x="4176" y="1056"/>
                <a:ext cx="1166" cy="327"/>
                <a:chOff x="4632" y="1968"/>
                <a:chExt cx="1166" cy="327"/>
              </a:xfrm>
            </p:grpSpPr>
            <p:graphicFrame>
              <p:nvGraphicFramePr>
                <p:cNvPr id="18492" name="Object 60"/>
                <p:cNvGraphicFramePr>
                  <a:graphicFrameLocks noChangeAspect="1"/>
                </p:cNvGraphicFramePr>
                <p:nvPr/>
              </p:nvGraphicFramePr>
              <p:xfrm>
                <a:off x="4632" y="2006"/>
                <a:ext cx="624" cy="250"/>
              </p:xfrm>
              <a:graphic>
                <a:graphicData uri="http://schemas.openxmlformats.org/presentationml/2006/ole">
                  <p:oleObj spid="_x0000_s15474" name="公式" r:id="rId12" imgW="14325600" imgH="5791200" progId="Equation.3">
                    <p:embed/>
                  </p:oleObj>
                </a:graphicData>
              </a:graphic>
            </p:graphicFrame>
            <p:sp>
              <p:nvSpPr>
                <p:cNvPr id="18493" name="Text Box 61"/>
                <p:cNvSpPr txBox="1">
                  <a:spLocks noChangeArrowheads="1"/>
                </p:cNvSpPr>
                <p:nvPr/>
              </p:nvSpPr>
              <p:spPr bwMode="auto">
                <a:xfrm>
                  <a:off x="5232" y="1968"/>
                  <a:ext cx="566" cy="327"/>
                </a:xfrm>
                <a:prstGeom prst="rect">
                  <a:avLst/>
                </a:prstGeom>
                <a:noFill/>
                <a:ln w="9525">
                  <a:noFill/>
                  <a:miter lim="800000"/>
                </a:ln>
                <a:effectLst/>
              </p:spPr>
              <p:txBody>
                <a:bodyPr wrap="none">
                  <a:spAutoFit/>
                </a:bodyPr>
                <a:lstStyle/>
                <a:p>
                  <a:pPr eaLnBrk="1" hangingPunct="1">
                    <a:spcBef>
                      <a:spcPct val="50000"/>
                    </a:spcBef>
                  </a:pPr>
                  <a:r>
                    <a:rPr lang="zh-CN" altLang="en-US" sz="2800"/>
                    <a:t>时刻</a:t>
                  </a:r>
                </a:p>
              </p:txBody>
            </p:sp>
          </p:grpSp>
        </p:grpSp>
        <p:grpSp>
          <p:nvGrpSpPr>
            <p:cNvPr id="18" name="Group 62"/>
            <p:cNvGrpSpPr/>
            <p:nvPr/>
          </p:nvGrpSpPr>
          <p:grpSpPr bwMode="auto">
            <a:xfrm>
              <a:off x="2002" y="2371"/>
              <a:ext cx="1008" cy="384"/>
              <a:chOff x="1968" y="2304"/>
              <a:chExt cx="1008" cy="384"/>
            </a:xfrm>
          </p:grpSpPr>
          <p:sp>
            <p:nvSpPr>
              <p:cNvPr id="18495" name="Line 63"/>
              <p:cNvSpPr>
                <a:spLocks noChangeShapeType="1"/>
              </p:cNvSpPr>
              <p:nvPr/>
            </p:nvSpPr>
            <p:spPr bwMode="auto">
              <a:xfrm>
                <a:off x="2256" y="2400"/>
                <a:ext cx="0" cy="288"/>
              </a:xfrm>
              <a:prstGeom prst="line">
                <a:avLst/>
              </a:prstGeom>
              <a:noFill/>
              <a:ln w="28575">
                <a:solidFill>
                  <a:srgbClr val="0000FF"/>
                </a:solidFill>
                <a:prstDash val="dash"/>
                <a:round/>
              </a:ln>
              <a:effectLst/>
            </p:spPr>
            <p:txBody>
              <a:bodyPr wrap="none" anchor="ctr"/>
              <a:lstStyle/>
              <a:p>
                <a:endParaRPr lang="zh-CN" altLang="en-US"/>
              </a:p>
            </p:txBody>
          </p:sp>
          <p:sp>
            <p:nvSpPr>
              <p:cNvPr id="18496" name="Line 64"/>
              <p:cNvSpPr>
                <a:spLocks noChangeShapeType="1"/>
              </p:cNvSpPr>
              <p:nvPr/>
            </p:nvSpPr>
            <p:spPr bwMode="auto">
              <a:xfrm>
                <a:off x="2496" y="2400"/>
                <a:ext cx="0" cy="288"/>
              </a:xfrm>
              <a:prstGeom prst="line">
                <a:avLst/>
              </a:prstGeom>
              <a:noFill/>
              <a:ln w="28575">
                <a:solidFill>
                  <a:srgbClr val="0000FF"/>
                </a:solidFill>
                <a:prstDash val="dash"/>
                <a:round/>
              </a:ln>
              <a:effectLst/>
            </p:spPr>
            <p:txBody>
              <a:bodyPr wrap="none" anchor="ctr"/>
              <a:lstStyle/>
              <a:p>
                <a:endParaRPr lang="zh-CN" altLang="en-US"/>
              </a:p>
            </p:txBody>
          </p:sp>
          <p:sp>
            <p:nvSpPr>
              <p:cNvPr id="18497" name="Line 65"/>
              <p:cNvSpPr>
                <a:spLocks noChangeShapeType="1"/>
              </p:cNvSpPr>
              <p:nvPr/>
            </p:nvSpPr>
            <p:spPr bwMode="auto">
              <a:xfrm>
                <a:off x="1968" y="2544"/>
                <a:ext cx="288" cy="0"/>
              </a:xfrm>
              <a:prstGeom prst="line">
                <a:avLst/>
              </a:prstGeom>
              <a:noFill/>
              <a:ln w="19050">
                <a:solidFill>
                  <a:srgbClr val="CC0000"/>
                </a:solidFill>
                <a:round/>
                <a:tailEnd type="triangle" w="sm" len="lg"/>
              </a:ln>
              <a:effectLst/>
            </p:spPr>
            <p:txBody>
              <a:bodyPr wrap="none" anchor="ctr"/>
              <a:lstStyle/>
              <a:p>
                <a:endParaRPr lang="zh-CN" altLang="en-US"/>
              </a:p>
            </p:txBody>
          </p:sp>
          <p:sp>
            <p:nvSpPr>
              <p:cNvPr id="18498" name="Line 66"/>
              <p:cNvSpPr>
                <a:spLocks noChangeShapeType="1"/>
              </p:cNvSpPr>
              <p:nvPr/>
            </p:nvSpPr>
            <p:spPr bwMode="auto">
              <a:xfrm>
                <a:off x="2496" y="2544"/>
                <a:ext cx="480" cy="0"/>
              </a:xfrm>
              <a:prstGeom prst="line">
                <a:avLst/>
              </a:prstGeom>
              <a:noFill/>
              <a:ln w="19050">
                <a:solidFill>
                  <a:srgbClr val="CC0000"/>
                </a:solidFill>
                <a:round/>
                <a:headEnd type="triangle" w="sm" len="lg"/>
              </a:ln>
              <a:effectLst/>
            </p:spPr>
            <p:txBody>
              <a:bodyPr wrap="none" anchor="ctr"/>
              <a:lstStyle/>
              <a:p>
                <a:endParaRPr lang="zh-CN" altLang="en-US"/>
              </a:p>
            </p:txBody>
          </p:sp>
          <p:graphicFrame>
            <p:nvGraphicFramePr>
              <p:cNvPr id="18499" name="Object 67"/>
              <p:cNvGraphicFramePr>
                <a:graphicFrameLocks noChangeAspect="1"/>
              </p:cNvGraphicFramePr>
              <p:nvPr/>
            </p:nvGraphicFramePr>
            <p:xfrm>
              <a:off x="2640" y="2304"/>
              <a:ext cx="336" cy="256"/>
            </p:xfrm>
            <a:graphic>
              <a:graphicData uri="http://schemas.openxmlformats.org/presentationml/2006/ole">
                <p:oleObj spid="_x0000_s15475" name="公式" r:id="rId13" imgW="7620000" imgH="5791200" progId="Equation.3">
                  <p:embed/>
                </p:oleObj>
              </a:graphicData>
            </a:graphic>
          </p:graphicFrame>
        </p:grpSp>
      </p:grpSp>
      <p:sp>
        <p:nvSpPr>
          <p:cNvPr id="54" name="Text Box 2"/>
          <p:cNvSpPr txBox="1">
            <a:spLocks noChangeArrowheads="1"/>
          </p:cNvSpPr>
          <p:nvPr/>
        </p:nvSpPr>
        <p:spPr bwMode="auto">
          <a:xfrm>
            <a:off x="1071538" y="142852"/>
            <a:ext cx="5008562" cy="668837"/>
          </a:xfrm>
          <a:prstGeom prst="rect">
            <a:avLst/>
          </a:prstGeom>
          <a:noFill/>
          <a:ln w="9525">
            <a:noFill/>
            <a:miter lim="800000"/>
          </a:ln>
          <a:effectLst/>
        </p:spPr>
        <p:txBody>
          <a:bodyPr>
            <a:spAutoFit/>
          </a:bodyPr>
          <a:lstStyle/>
          <a:p>
            <a:pPr eaLnBrk="1" hangingPunct="1">
              <a:lnSpc>
                <a:spcPct val="120000"/>
              </a:lnSpc>
              <a:spcBef>
                <a:spcPct val="50000"/>
              </a:spcBef>
            </a:pPr>
            <a:r>
              <a:rPr lang="zh-CN" altLang="en-US" sz="3600" dirty="0">
                <a:latin typeface="黑体" panose="02010609060101010101" pitchFamily="2" charset="-122"/>
                <a:ea typeface="黑体" panose="02010609060101010101" pitchFamily="2" charset="-122"/>
              </a:rPr>
              <a:t>波函数的物理含义</a:t>
            </a: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blinds(horizontal)">
                                      <p:cBhvr>
                                        <p:cTn id="7" dur="500"/>
                                        <p:tgtEl>
                                          <p:spTgt spid="184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ox(in)">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4371" name="Object 3"/>
          <p:cNvGraphicFramePr>
            <a:graphicFrameLocks noChangeAspect="1"/>
          </p:cNvGraphicFramePr>
          <p:nvPr>
            <p:extLst>
              <p:ext uri="{D42A27DB-BD31-4B8C-83A1-F6EECF244321}">
                <p14:modId xmlns:p14="http://schemas.microsoft.com/office/powerpoint/2010/main" xmlns="" val="757908132"/>
              </p:ext>
            </p:extLst>
          </p:nvPr>
        </p:nvGraphicFramePr>
        <p:xfrm>
          <a:off x="4650937" y="3031804"/>
          <a:ext cx="3665479" cy="563572"/>
        </p:xfrm>
        <a:graphic>
          <a:graphicData uri="http://schemas.openxmlformats.org/presentationml/2006/ole">
            <p:oleObj spid="_x0000_s54387" name="公式" r:id="rId3" imgW="1358640" imgH="228600" progId="Equation.3">
              <p:embed/>
            </p:oleObj>
          </a:graphicData>
        </a:graphic>
      </p:graphicFrame>
      <p:grpSp>
        <p:nvGrpSpPr>
          <p:cNvPr id="2" name="Group 33"/>
          <p:cNvGrpSpPr/>
          <p:nvPr/>
        </p:nvGrpSpPr>
        <p:grpSpPr bwMode="auto">
          <a:xfrm>
            <a:off x="1928794" y="1000108"/>
            <a:ext cx="4254500" cy="1858962"/>
            <a:chOff x="1466" y="2683"/>
            <a:chExt cx="2680" cy="1171"/>
          </a:xfrm>
        </p:grpSpPr>
        <p:sp>
          <p:nvSpPr>
            <p:cNvPr id="314376" name="Rectangle 8"/>
            <p:cNvSpPr>
              <a:spLocks noChangeArrowheads="1"/>
            </p:cNvSpPr>
            <p:nvPr/>
          </p:nvSpPr>
          <p:spPr bwMode="auto">
            <a:xfrm>
              <a:off x="1466" y="2683"/>
              <a:ext cx="2680" cy="1171"/>
            </a:xfrm>
            <a:prstGeom prst="rect">
              <a:avLst/>
            </a:prstGeom>
            <a:solidFill>
              <a:schemeClr val="bg1"/>
            </a:solidFill>
            <a:ln w="12700">
              <a:solidFill>
                <a:schemeClr val="tx2"/>
              </a:solidFill>
              <a:miter lim="800000"/>
            </a:ln>
            <a:effectLst/>
          </p:spPr>
          <p:txBody>
            <a:bodyPr wrap="none" anchor="ctr"/>
            <a:lstStyle/>
            <a:p>
              <a:endParaRPr lang="zh-CN" altLang="zh-CN" sz="2800" b="1">
                <a:solidFill>
                  <a:srgbClr val="006699"/>
                </a:solidFill>
              </a:endParaRPr>
            </a:p>
          </p:txBody>
        </p:sp>
        <p:sp>
          <p:nvSpPr>
            <p:cNvPr id="314377" name="Line 9"/>
            <p:cNvSpPr>
              <a:spLocks noChangeShapeType="1"/>
            </p:cNvSpPr>
            <p:nvPr/>
          </p:nvSpPr>
          <p:spPr bwMode="auto">
            <a:xfrm flipV="1">
              <a:off x="1686" y="3305"/>
              <a:ext cx="2366" cy="0"/>
            </a:xfrm>
            <a:prstGeom prst="line">
              <a:avLst/>
            </a:prstGeom>
            <a:noFill/>
            <a:ln w="12700">
              <a:solidFill>
                <a:schemeClr val="tx1"/>
              </a:solidFill>
              <a:round/>
              <a:tailEnd type="triangle" w="sm" len="lg"/>
            </a:ln>
            <a:effectLst/>
          </p:spPr>
          <p:txBody>
            <a:bodyPr wrap="none" anchor="ctr"/>
            <a:lstStyle/>
            <a:p>
              <a:endParaRPr lang="zh-CN" altLang="en-US"/>
            </a:p>
          </p:txBody>
        </p:sp>
        <p:sp>
          <p:nvSpPr>
            <p:cNvPr id="314378" name="Line 10"/>
            <p:cNvSpPr>
              <a:spLocks noChangeShapeType="1"/>
            </p:cNvSpPr>
            <p:nvPr/>
          </p:nvSpPr>
          <p:spPr bwMode="auto">
            <a:xfrm flipV="1">
              <a:off x="2016" y="2775"/>
              <a:ext cx="0" cy="1025"/>
            </a:xfrm>
            <a:prstGeom prst="line">
              <a:avLst/>
            </a:prstGeom>
            <a:noFill/>
            <a:ln w="12700">
              <a:solidFill>
                <a:schemeClr val="tx1"/>
              </a:solidFill>
              <a:round/>
              <a:tailEnd type="triangle" w="sm" len="lg"/>
            </a:ln>
            <a:effectLst/>
          </p:spPr>
          <p:txBody>
            <a:bodyPr wrap="none" anchor="ctr"/>
            <a:lstStyle/>
            <a:p>
              <a:endParaRPr lang="zh-CN" altLang="en-US"/>
            </a:p>
          </p:txBody>
        </p:sp>
        <p:graphicFrame>
          <p:nvGraphicFramePr>
            <p:cNvPr id="314379" name="Object 11"/>
            <p:cNvGraphicFramePr>
              <a:graphicFrameLocks noChangeAspect="1"/>
            </p:cNvGraphicFramePr>
            <p:nvPr/>
          </p:nvGraphicFramePr>
          <p:xfrm>
            <a:off x="2032" y="2726"/>
            <a:ext cx="200" cy="184"/>
          </p:xfrm>
          <a:graphic>
            <a:graphicData uri="http://schemas.openxmlformats.org/presentationml/2006/ole">
              <p:oleObj spid="_x0000_s54388" name="公式" r:id="rId4" imgW="191164" imgH="242141" progId="Equation.3">
                <p:embed/>
              </p:oleObj>
            </a:graphicData>
          </a:graphic>
        </p:graphicFrame>
        <p:graphicFrame>
          <p:nvGraphicFramePr>
            <p:cNvPr id="314380" name="Object 12"/>
            <p:cNvGraphicFramePr>
              <a:graphicFrameLocks noChangeAspect="1"/>
            </p:cNvGraphicFramePr>
            <p:nvPr/>
          </p:nvGraphicFramePr>
          <p:xfrm>
            <a:off x="3885" y="3128"/>
            <a:ext cx="209" cy="162"/>
          </p:xfrm>
          <a:graphic>
            <a:graphicData uri="http://schemas.openxmlformats.org/presentationml/2006/ole">
              <p:oleObj spid="_x0000_s54389" name="公式" r:id="rId5" imgW="178420" imgH="191164" progId="Equation.3">
                <p:embed/>
              </p:oleObj>
            </a:graphicData>
          </a:graphic>
        </p:graphicFrame>
        <p:sp>
          <p:nvSpPr>
            <p:cNvPr id="314381" name="Line 13"/>
            <p:cNvSpPr>
              <a:spLocks noChangeShapeType="1"/>
            </p:cNvSpPr>
            <p:nvPr/>
          </p:nvSpPr>
          <p:spPr bwMode="auto">
            <a:xfrm flipV="1">
              <a:off x="1800" y="2976"/>
              <a:ext cx="1995" cy="6"/>
            </a:xfrm>
            <a:prstGeom prst="line">
              <a:avLst/>
            </a:prstGeom>
            <a:noFill/>
            <a:ln w="12700">
              <a:solidFill>
                <a:srgbClr val="0000FF"/>
              </a:solidFill>
              <a:prstDash val="dash"/>
              <a:round/>
            </a:ln>
            <a:effectLst/>
          </p:spPr>
          <p:txBody>
            <a:bodyPr wrap="none" anchor="ctr"/>
            <a:lstStyle/>
            <a:p>
              <a:endParaRPr lang="zh-CN" altLang="en-US"/>
            </a:p>
          </p:txBody>
        </p:sp>
        <p:sp>
          <p:nvSpPr>
            <p:cNvPr id="314382" name="Line 14"/>
            <p:cNvSpPr>
              <a:spLocks noChangeShapeType="1"/>
            </p:cNvSpPr>
            <p:nvPr/>
          </p:nvSpPr>
          <p:spPr bwMode="auto">
            <a:xfrm>
              <a:off x="1815" y="3631"/>
              <a:ext cx="1994" cy="1"/>
            </a:xfrm>
            <a:prstGeom prst="line">
              <a:avLst/>
            </a:prstGeom>
            <a:noFill/>
            <a:ln w="12700">
              <a:solidFill>
                <a:srgbClr val="0000FF"/>
              </a:solidFill>
              <a:prstDash val="dash"/>
              <a:round/>
            </a:ln>
            <a:effectLst/>
          </p:spPr>
          <p:txBody>
            <a:bodyPr wrap="none" anchor="ctr"/>
            <a:lstStyle/>
            <a:p>
              <a:endParaRPr lang="zh-CN" altLang="en-US"/>
            </a:p>
          </p:txBody>
        </p:sp>
        <p:sp>
          <p:nvSpPr>
            <p:cNvPr id="314383" name="Line 15"/>
            <p:cNvSpPr>
              <a:spLocks noChangeShapeType="1"/>
            </p:cNvSpPr>
            <p:nvPr/>
          </p:nvSpPr>
          <p:spPr bwMode="auto">
            <a:xfrm>
              <a:off x="2359" y="2965"/>
              <a:ext cx="0" cy="684"/>
            </a:xfrm>
            <a:prstGeom prst="line">
              <a:avLst/>
            </a:prstGeom>
            <a:noFill/>
            <a:ln w="12700">
              <a:solidFill>
                <a:srgbClr val="0000FF"/>
              </a:solidFill>
              <a:prstDash val="dash"/>
              <a:round/>
            </a:ln>
            <a:effectLst/>
          </p:spPr>
          <p:txBody>
            <a:bodyPr wrap="none" anchor="ctr"/>
            <a:lstStyle/>
            <a:p>
              <a:endParaRPr lang="zh-CN" altLang="en-US"/>
            </a:p>
          </p:txBody>
        </p:sp>
        <p:sp>
          <p:nvSpPr>
            <p:cNvPr id="314384" name="Line 16"/>
            <p:cNvSpPr>
              <a:spLocks noChangeShapeType="1"/>
            </p:cNvSpPr>
            <p:nvPr/>
          </p:nvSpPr>
          <p:spPr bwMode="auto">
            <a:xfrm>
              <a:off x="3388" y="2965"/>
              <a:ext cx="0" cy="684"/>
            </a:xfrm>
            <a:prstGeom prst="line">
              <a:avLst/>
            </a:prstGeom>
            <a:noFill/>
            <a:ln w="12700">
              <a:solidFill>
                <a:srgbClr val="0000FF"/>
              </a:solidFill>
              <a:prstDash val="dash"/>
              <a:round/>
            </a:ln>
            <a:effectLst/>
          </p:spPr>
          <p:txBody>
            <a:bodyPr wrap="none" anchor="ctr"/>
            <a:lstStyle/>
            <a:p>
              <a:endParaRPr lang="zh-CN" altLang="en-US"/>
            </a:p>
          </p:txBody>
        </p:sp>
        <p:sp>
          <p:nvSpPr>
            <p:cNvPr id="314385" name="Line 17"/>
            <p:cNvSpPr>
              <a:spLocks noChangeShapeType="1"/>
            </p:cNvSpPr>
            <p:nvPr/>
          </p:nvSpPr>
          <p:spPr bwMode="auto">
            <a:xfrm>
              <a:off x="3045" y="2965"/>
              <a:ext cx="0" cy="684"/>
            </a:xfrm>
            <a:prstGeom prst="line">
              <a:avLst/>
            </a:prstGeom>
            <a:noFill/>
            <a:ln w="12700">
              <a:solidFill>
                <a:srgbClr val="0000FF"/>
              </a:solidFill>
              <a:prstDash val="dash"/>
              <a:round/>
            </a:ln>
            <a:effectLst/>
          </p:spPr>
          <p:txBody>
            <a:bodyPr wrap="none" anchor="ctr"/>
            <a:lstStyle/>
            <a:p>
              <a:endParaRPr lang="zh-CN" altLang="en-US"/>
            </a:p>
          </p:txBody>
        </p:sp>
        <p:sp>
          <p:nvSpPr>
            <p:cNvPr id="314386" name="Line 18"/>
            <p:cNvSpPr>
              <a:spLocks noChangeShapeType="1"/>
            </p:cNvSpPr>
            <p:nvPr/>
          </p:nvSpPr>
          <p:spPr bwMode="auto">
            <a:xfrm>
              <a:off x="2702" y="2965"/>
              <a:ext cx="0" cy="684"/>
            </a:xfrm>
            <a:prstGeom prst="line">
              <a:avLst/>
            </a:prstGeom>
            <a:noFill/>
            <a:ln w="12700">
              <a:solidFill>
                <a:srgbClr val="0000FF"/>
              </a:solidFill>
              <a:prstDash val="dash"/>
              <a:round/>
            </a:ln>
            <a:effectLst/>
          </p:spPr>
          <p:txBody>
            <a:bodyPr wrap="none" anchor="ctr"/>
            <a:lstStyle/>
            <a:p>
              <a:endParaRPr lang="zh-CN" altLang="en-US"/>
            </a:p>
          </p:txBody>
        </p:sp>
        <p:sp>
          <p:nvSpPr>
            <p:cNvPr id="314387" name="Line 19"/>
            <p:cNvSpPr>
              <a:spLocks noChangeShapeType="1"/>
            </p:cNvSpPr>
            <p:nvPr/>
          </p:nvSpPr>
          <p:spPr bwMode="auto">
            <a:xfrm>
              <a:off x="3733" y="2961"/>
              <a:ext cx="0" cy="684"/>
            </a:xfrm>
            <a:prstGeom prst="line">
              <a:avLst/>
            </a:prstGeom>
            <a:noFill/>
            <a:ln w="12700">
              <a:solidFill>
                <a:srgbClr val="0000FF"/>
              </a:solidFill>
              <a:prstDash val="dash"/>
              <a:round/>
            </a:ln>
            <a:effectLst/>
          </p:spPr>
          <p:txBody>
            <a:bodyPr wrap="none" anchor="ctr"/>
            <a:lstStyle/>
            <a:p>
              <a:endParaRPr lang="zh-CN" altLang="en-US"/>
            </a:p>
          </p:txBody>
        </p:sp>
        <p:sp>
          <p:nvSpPr>
            <p:cNvPr id="314388" name="Line 20"/>
            <p:cNvSpPr>
              <a:spLocks noChangeShapeType="1"/>
            </p:cNvSpPr>
            <p:nvPr/>
          </p:nvSpPr>
          <p:spPr bwMode="auto">
            <a:xfrm>
              <a:off x="2754" y="2881"/>
              <a:ext cx="459" cy="0"/>
            </a:xfrm>
            <a:prstGeom prst="line">
              <a:avLst/>
            </a:prstGeom>
            <a:noFill/>
            <a:ln w="12700">
              <a:solidFill>
                <a:srgbClr val="FF0000"/>
              </a:solidFill>
              <a:round/>
              <a:headEnd type="triangle" w="med" len="med"/>
              <a:tailEnd type="none" w="sm" len="lg"/>
            </a:ln>
            <a:effectLst/>
          </p:spPr>
          <p:txBody>
            <a:bodyPr wrap="none" anchor="ctr"/>
            <a:lstStyle/>
            <a:p>
              <a:endParaRPr lang="zh-CN" altLang="en-US"/>
            </a:p>
          </p:txBody>
        </p:sp>
        <p:graphicFrame>
          <p:nvGraphicFramePr>
            <p:cNvPr id="314389" name="Object 21"/>
            <p:cNvGraphicFramePr>
              <a:graphicFrameLocks noChangeAspect="1"/>
            </p:cNvGraphicFramePr>
            <p:nvPr/>
          </p:nvGraphicFramePr>
          <p:xfrm>
            <a:off x="2904" y="2705"/>
            <a:ext cx="185" cy="185"/>
          </p:xfrm>
          <a:graphic>
            <a:graphicData uri="http://schemas.openxmlformats.org/presentationml/2006/ole">
              <p:oleObj spid="_x0000_s54390" name="公式" r:id="rId6" imgW="4267200" imgH="4572000" progId="Equation.3">
                <p:embed/>
              </p:oleObj>
            </a:graphicData>
          </a:graphic>
        </p:graphicFrame>
        <p:graphicFrame>
          <p:nvGraphicFramePr>
            <p:cNvPr id="314390" name="Object 22"/>
            <p:cNvGraphicFramePr>
              <a:graphicFrameLocks noChangeAspect="1"/>
            </p:cNvGraphicFramePr>
            <p:nvPr/>
          </p:nvGraphicFramePr>
          <p:xfrm>
            <a:off x="1609" y="2881"/>
            <a:ext cx="179" cy="176"/>
          </p:xfrm>
          <a:graphic>
            <a:graphicData uri="http://schemas.openxmlformats.org/presentationml/2006/ole">
              <p:oleObj spid="_x0000_s54391" name="公式" r:id="rId7" imgW="5181600" imgH="5486400" progId="Equation.3">
                <p:embed/>
              </p:oleObj>
            </a:graphicData>
          </a:graphic>
        </p:graphicFrame>
        <p:graphicFrame>
          <p:nvGraphicFramePr>
            <p:cNvPr id="314391" name="Object 23"/>
            <p:cNvGraphicFramePr>
              <a:graphicFrameLocks noChangeAspect="1"/>
            </p:cNvGraphicFramePr>
            <p:nvPr/>
          </p:nvGraphicFramePr>
          <p:xfrm>
            <a:off x="1489" y="3541"/>
            <a:ext cx="350" cy="188"/>
          </p:xfrm>
          <a:graphic>
            <a:graphicData uri="http://schemas.openxmlformats.org/presentationml/2006/ole">
              <p:oleObj spid="_x0000_s54392" name="公式" r:id="rId8" imgW="9448800" imgH="5486400" progId="Equation.3">
                <p:embed/>
              </p:oleObj>
            </a:graphicData>
          </a:graphic>
        </p:graphicFrame>
        <p:sp>
          <p:nvSpPr>
            <p:cNvPr id="314392" name="Text Box 24"/>
            <p:cNvSpPr txBox="1">
              <a:spLocks noChangeArrowheads="1"/>
            </p:cNvSpPr>
            <p:nvPr/>
          </p:nvSpPr>
          <p:spPr bwMode="auto">
            <a:xfrm>
              <a:off x="1808" y="3302"/>
              <a:ext cx="255" cy="288"/>
            </a:xfrm>
            <a:prstGeom prst="rect">
              <a:avLst/>
            </a:prstGeom>
            <a:noFill/>
            <a:ln w="12700">
              <a:noFill/>
              <a:miter lim="800000"/>
            </a:ln>
            <a:effectLst/>
          </p:spPr>
          <p:txBody>
            <a:bodyPr wrap="none">
              <a:spAutoFit/>
            </a:bodyPr>
            <a:lstStyle/>
            <a:p>
              <a:pPr algn="l"/>
              <a:r>
                <a:rPr lang="en-US" altLang="zh-CN" sz="2400" i="1">
                  <a:solidFill>
                    <a:srgbClr val="006699"/>
                  </a:solidFill>
                </a:rPr>
                <a:t>O</a:t>
              </a:r>
            </a:p>
          </p:txBody>
        </p:sp>
        <p:sp>
          <p:nvSpPr>
            <p:cNvPr id="314393" name="Line 25"/>
            <p:cNvSpPr>
              <a:spLocks noChangeShapeType="1"/>
            </p:cNvSpPr>
            <p:nvPr/>
          </p:nvSpPr>
          <p:spPr bwMode="auto">
            <a:xfrm>
              <a:off x="1889" y="2985"/>
              <a:ext cx="15" cy="0"/>
            </a:xfrm>
            <a:prstGeom prst="line">
              <a:avLst/>
            </a:prstGeom>
            <a:noFill/>
            <a:ln w="9525">
              <a:solidFill>
                <a:srgbClr val="000000"/>
              </a:solidFill>
              <a:round/>
            </a:ln>
          </p:spPr>
          <p:txBody>
            <a:bodyPr/>
            <a:lstStyle/>
            <a:p>
              <a:endParaRPr lang="zh-CN" altLang="en-US"/>
            </a:p>
          </p:txBody>
        </p:sp>
        <p:sp>
          <p:nvSpPr>
            <p:cNvPr id="314394" name="Freeform 26"/>
            <p:cNvSpPr/>
            <p:nvPr/>
          </p:nvSpPr>
          <p:spPr bwMode="auto">
            <a:xfrm>
              <a:off x="1826" y="2978"/>
              <a:ext cx="2199" cy="652"/>
            </a:xfrm>
            <a:custGeom>
              <a:avLst/>
              <a:gdLst/>
              <a:ahLst/>
              <a:cxnLst>
                <a:cxn ang="0">
                  <a:pos x="26" y="795"/>
                </a:cxn>
                <a:cxn ang="0">
                  <a:pos x="78" y="620"/>
                </a:cxn>
                <a:cxn ang="0">
                  <a:pos x="130" y="456"/>
                </a:cxn>
                <a:cxn ang="0">
                  <a:pos x="181" y="310"/>
                </a:cxn>
                <a:cxn ang="0">
                  <a:pos x="234" y="187"/>
                </a:cxn>
                <a:cxn ang="0">
                  <a:pos x="286" y="92"/>
                </a:cxn>
                <a:cxn ang="0">
                  <a:pos x="338" y="29"/>
                </a:cxn>
                <a:cxn ang="0">
                  <a:pos x="391" y="1"/>
                </a:cxn>
                <a:cxn ang="0">
                  <a:pos x="443" y="9"/>
                </a:cxn>
                <a:cxn ang="0">
                  <a:pos x="495" y="53"/>
                </a:cxn>
                <a:cxn ang="0">
                  <a:pos x="546" y="130"/>
                </a:cxn>
                <a:cxn ang="0">
                  <a:pos x="599" y="239"/>
                </a:cxn>
                <a:cxn ang="0">
                  <a:pos x="651" y="373"/>
                </a:cxn>
                <a:cxn ang="0">
                  <a:pos x="703" y="528"/>
                </a:cxn>
                <a:cxn ang="0">
                  <a:pos x="755" y="698"/>
                </a:cxn>
                <a:cxn ang="0">
                  <a:pos x="808" y="875"/>
                </a:cxn>
                <a:cxn ang="0">
                  <a:pos x="859" y="1053"/>
                </a:cxn>
                <a:cxn ang="0">
                  <a:pos x="911" y="1224"/>
                </a:cxn>
                <a:cxn ang="0">
                  <a:pos x="964" y="1380"/>
                </a:cxn>
                <a:cxn ang="0">
                  <a:pos x="1016" y="1517"/>
                </a:cxn>
                <a:cxn ang="0">
                  <a:pos x="1068" y="1629"/>
                </a:cxn>
                <a:cxn ang="0">
                  <a:pos x="1120" y="1709"/>
                </a:cxn>
                <a:cxn ang="0">
                  <a:pos x="1173" y="1756"/>
                </a:cxn>
                <a:cxn ang="0">
                  <a:pos x="1224" y="1769"/>
                </a:cxn>
                <a:cxn ang="0">
                  <a:pos x="1276" y="1744"/>
                </a:cxn>
                <a:cxn ang="0">
                  <a:pos x="1328" y="1684"/>
                </a:cxn>
                <a:cxn ang="0">
                  <a:pos x="1381" y="1594"/>
                </a:cxn>
                <a:cxn ang="0">
                  <a:pos x="1433" y="1472"/>
                </a:cxn>
                <a:cxn ang="0">
                  <a:pos x="1484" y="1328"/>
                </a:cxn>
                <a:cxn ang="0">
                  <a:pos x="1537" y="1165"/>
                </a:cxn>
                <a:cxn ang="0">
                  <a:pos x="1589" y="992"/>
                </a:cxn>
                <a:cxn ang="0">
                  <a:pos x="1641" y="813"/>
                </a:cxn>
                <a:cxn ang="0">
                  <a:pos x="1693" y="637"/>
                </a:cxn>
                <a:cxn ang="0">
                  <a:pos x="1746" y="473"/>
                </a:cxn>
                <a:cxn ang="0">
                  <a:pos x="1798" y="324"/>
                </a:cxn>
                <a:cxn ang="0">
                  <a:pos x="1849" y="198"/>
                </a:cxn>
                <a:cxn ang="0">
                  <a:pos x="1901" y="99"/>
                </a:cxn>
                <a:cxn ang="0">
                  <a:pos x="1954" y="33"/>
                </a:cxn>
                <a:cxn ang="0">
                  <a:pos x="2006" y="3"/>
                </a:cxn>
                <a:cxn ang="0">
                  <a:pos x="2058" y="7"/>
                </a:cxn>
                <a:cxn ang="0">
                  <a:pos x="2111" y="47"/>
                </a:cxn>
                <a:cxn ang="0">
                  <a:pos x="2162" y="121"/>
                </a:cxn>
                <a:cxn ang="0">
                  <a:pos x="2214" y="227"/>
                </a:cxn>
                <a:cxn ang="0">
                  <a:pos x="2266" y="357"/>
                </a:cxn>
                <a:cxn ang="0">
                  <a:pos x="2319" y="511"/>
                </a:cxn>
                <a:cxn ang="0">
                  <a:pos x="2371" y="680"/>
                </a:cxn>
                <a:cxn ang="0">
                  <a:pos x="2423" y="856"/>
                </a:cxn>
                <a:cxn ang="0">
                  <a:pos x="2474" y="1035"/>
                </a:cxn>
                <a:cxn ang="0">
                  <a:pos x="2527" y="1207"/>
                </a:cxn>
                <a:cxn ang="0">
                  <a:pos x="2579" y="1365"/>
                </a:cxn>
              </a:cxnLst>
              <a:rect l="0" t="0" r="r" b="b"/>
              <a:pathLst>
                <a:path w="2579" h="1769">
                  <a:moveTo>
                    <a:pt x="0" y="884"/>
                  </a:moveTo>
                  <a:lnTo>
                    <a:pt x="26" y="795"/>
                  </a:lnTo>
                  <a:lnTo>
                    <a:pt x="51" y="706"/>
                  </a:lnTo>
                  <a:lnTo>
                    <a:pt x="78" y="620"/>
                  </a:lnTo>
                  <a:lnTo>
                    <a:pt x="104" y="537"/>
                  </a:lnTo>
                  <a:lnTo>
                    <a:pt x="130" y="456"/>
                  </a:lnTo>
                  <a:lnTo>
                    <a:pt x="156" y="380"/>
                  </a:lnTo>
                  <a:lnTo>
                    <a:pt x="181" y="310"/>
                  </a:lnTo>
                  <a:lnTo>
                    <a:pt x="208" y="245"/>
                  </a:lnTo>
                  <a:lnTo>
                    <a:pt x="234" y="187"/>
                  </a:lnTo>
                  <a:lnTo>
                    <a:pt x="260" y="135"/>
                  </a:lnTo>
                  <a:lnTo>
                    <a:pt x="286" y="92"/>
                  </a:lnTo>
                  <a:lnTo>
                    <a:pt x="313" y="56"/>
                  </a:lnTo>
                  <a:lnTo>
                    <a:pt x="338" y="29"/>
                  </a:lnTo>
                  <a:lnTo>
                    <a:pt x="364" y="10"/>
                  </a:lnTo>
                  <a:lnTo>
                    <a:pt x="391" y="1"/>
                  </a:lnTo>
                  <a:lnTo>
                    <a:pt x="416" y="1"/>
                  </a:lnTo>
                  <a:lnTo>
                    <a:pt x="443" y="9"/>
                  </a:lnTo>
                  <a:lnTo>
                    <a:pt x="468" y="27"/>
                  </a:lnTo>
                  <a:lnTo>
                    <a:pt x="495" y="53"/>
                  </a:lnTo>
                  <a:lnTo>
                    <a:pt x="521" y="87"/>
                  </a:lnTo>
                  <a:lnTo>
                    <a:pt x="546" y="130"/>
                  </a:lnTo>
                  <a:lnTo>
                    <a:pt x="573" y="181"/>
                  </a:lnTo>
                  <a:lnTo>
                    <a:pt x="599" y="239"/>
                  </a:lnTo>
                  <a:lnTo>
                    <a:pt x="625" y="302"/>
                  </a:lnTo>
                  <a:lnTo>
                    <a:pt x="651" y="373"/>
                  </a:lnTo>
                  <a:lnTo>
                    <a:pt x="678" y="448"/>
                  </a:lnTo>
                  <a:lnTo>
                    <a:pt x="703" y="528"/>
                  </a:lnTo>
                  <a:lnTo>
                    <a:pt x="729" y="611"/>
                  </a:lnTo>
                  <a:lnTo>
                    <a:pt x="755" y="698"/>
                  </a:lnTo>
                  <a:lnTo>
                    <a:pt x="781" y="786"/>
                  </a:lnTo>
                  <a:lnTo>
                    <a:pt x="808" y="875"/>
                  </a:lnTo>
                  <a:lnTo>
                    <a:pt x="833" y="964"/>
                  </a:lnTo>
                  <a:lnTo>
                    <a:pt x="859" y="1053"/>
                  </a:lnTo>
                  <a:lnTo>
                    <a:pt x="886" y="1139"/>
                  </a:lnTo>
                  <a:lnTo>
                    <a:pt x="911" y="1224"/>
                  </a:lnTo>
                  <a:lnTo>
                    <a:pt x="938" y="1305"/>
                  </a:lnTo>
                  <a:lnTo>
                    <a:pt x="964" y="1380"/>
                  </a:lnTo>
                  <a:lnTo>
                    <a:pt x="989" y="1452"/>
                  </a:lnTo>
                  <a:lnTo>
                    <a:pt x="1016" y="1517"/>
                  </a:lnTo>
                  <a:lnTo>
                    <a:pt x="1041" y="1577"/>
                  </a:lnTo>
                  <a:lnTo>
                    <a:pt x="1068" y="1629"/>
                  </a:lnTo>
                  <a:lnTo>
                    <a:pt x="1094" y="1673"/>
                  </a:lnTo>
                  <a:lnTo>
                    <a:pt x="1120" y="1709"/>
                  </a:lnTo>
                  <a:lnTo>
                    <a:pt x="1146" y="1736"/>
                  </a:lnTo>
                  <a:lnTo>
                    <a:pt x="1173" y="1756"/>
                  </a:lnTo>
                  <a:lnTo>
                    <a:pt x="1198" y="1767"/>
                  </a:lnTo>
                  <a:lnTo>
                    <a:pt x="1224" y="1769"/>
                  </a:lnTo>
                  <a:lnTo>
                    <a:pt x="1251" y="1761"/>
                  </a:lnTo>
                  <a:lnTo>
                    <a:pt x="1276" y="1744"/>
                  </a:lnTo>
                  <a:lnTo>
                    <a:pt x="1303" y="1718"/>
                  </a:lnTo>
                  <a:lnTo>
                    <a:pt x="1328" y="1684"/>
                  </a:lnTo>
                  <a:lnTo>
                    <a:pt x="1354" y="1643"/>
                  </a:lnTo>
                  <a:lnTo>
                    <a:pt x="1381" y="1594"/>
                  </a:lnTo>
                  <a:lnTo>
                    <a:pt x="1406" y="1537"/>
                  </a:lnTo>
                  <a:lnTo>
                    <a:pt x="1433" y="1472"/>
                  </a:lnTo>
                  <a:lnTo>
                    <a:pt x="1459" y="1403"/>
                  </a:lnTo>
                  <a:lnTo>
                    <a:pt x="1484" y="1328"/>
                  </a:lnTo>
                  <a:lnTo>
                    <a:pt x="1511" y="1248"/>
                  </a:lnTo>
                  <a:lnTo>
                    <a:pt x="1537" y="1165"/>
                  </a:lnTo>
                  <a:lnTo>
                    <a:pt x="1563" y="1079"/>
                  </a:lnTo>
                  <a:lnTo>
                    <a:pt x="1589" y="992"/>
                  </a:lnTo>
                  <a:lnTo>
                    <a:pt x="1615" y="903"/>
                  </a:lnTo>
                  <a:lnTo>
                    <a:pt x="1641" y="813"/>
                  </a:lnTo>
                  <a:lnTo>
                    <a:pt x="1667" y="724"/>
                  </a:lnTo>
                  <a:lnTo>
                    <a:pt x="1693" y="637"/>
                  </a:lnTo>
                  <a:lnTo>
                    <a:pt x="1719" y="552"/>
                  </a:lnTo>
                  <a:lnTo>
                    <a:pt x="1746" y="473"/>
                  </a:lnTo>
                  <a:lnTo>
                    <a:pt x="1771" y="396"/>
                  </a:lnTo>
                  <a:lnTo>
                    <a:pt x="1798" y="324"/>
                  </a:lnTo>
                  <a:lnTo>
                    <a:pt x="1824" y="258"/>
                  </a:lnTo>
                  <a:lnTo>
                    <a:pt x="1849" y="198"/>
                  </a:lnTo>
                  <a:lnTo>
                    <a:pt x="1876" y="145"/>
                  </a:lnTo>
                  <a:lnTo>
                    <a:pt x="1901" y="99"/>
                  </a:lnTo>
                  <a:lnTo>
                    <a:pt x="1928" y="63"/>
                  </a:lnTo>
                  <a:lnTo>
                    <a:pt x="1954" y="33"/>
                  </a:lnTo>
                  <a:lnTo>
                    <a:pt x="1979" y="13"/>
                  </a:lnTo>
                  <a:lnTo>
                    <a:pt x="2006" y="3"/>
                  </a:lnTo>
                  <a:lnTo>
                    <a:pt x="2032" y="0"/>
                  </a:lnTo>
                  <a:lnTo>
                    <a:pt x="2058" y="7"/>
                  </a:lnTo>
                  <a:lnTo>
                    <a:pt x="2084" y="23"/>
                  </a:lnTo>
                  <a:lnTo>
                    <a:pt x="2111" y="47"/>
                  </a:lnTo>
                  <a:lnTo>
                    <a:pt x="2136" y="79"/>
                  </a:lnTo>
                  <a:lnTo>
                    <a:pt x="2162" y="121"/>
                  </a:lnTo>
                  <a:lnTo>
                    <a:pt x="2188" y="170"/>
                  </a:lnTo>
                  <a:lnTo>
                    <a:pt x="2214" y="227"/>
                  </a:lnTo>
                  <a:lnTo>
                    <a:pt x="2241" y="290"/>
                  </a:lnTo>
                  <a:lnTo>
                    <a:pt x="2266" y="357"/>
                  </a:lnTo>
                  <a:lnTo>
                    <a:pt x="2293" y="433"/>
                  </a:lnTo>
                  <a:lnTo>
                    <a:pt x="2319" y="511"/>
                  </a:lnTo>
                  <a:lnTo>
                    <a:pt x="2344" y="594"/>
                  </a:lnTo>
                  <a:lnTo>
                    <a:pt x="2371" y="680"/>
                  </a:lnTo>
                  <a:lnTo>
                    <a:pt x="2397" y="767"/>
                  </a:lnTo>
                  <a:lnTo>
                    <a:pt x="2423" y="856"/>
                  </a:lnTo>
                  <a:lnTo>
                    <a:pt x="2449" y="946"/>
                  </a:lnTo>
                  <a:lnTo>
                    <a:pt x="2474" y="1035"/>
                  </a:lnTo>
                  <a:lnTo>
                    <a:pt x="2501" y="1122"/>
                  </a:lnTo>
                  <a:lnTo>
                    <a:pt x="2527" y="1207"/>
                  </a:lnTo>
                  <a:lnTo>
                    <a:pt x="2553" y="1288"/>
                  </a:lnTo>
                  <a:lnTo>
                    <a:pt x="2579" y="1365"/>
                  </a:lnTo>
                </a:path>
              </a:pathLst>
            </a:custGeom>
            <a:noFill/>
            <a:ln w="28575" cmpd="sng">
              <a:solidFill>
                <a:srgbClr val="FF0000"/>
              </a:solidFill>
              <a:prstDash val="solid"/>
              <a:round/>
            </a:ln>
          </p:spPr>
          <p:txBody>
            <a:bodyPr/>
            <a:lstStyle/>
            <a:p>
              <a:endParaRPr lang="zh-CN" altLang="en-US"/>
            </a:p>
          </p:txBody>
        </p:sp>
        <p:sp>
          <p:nvSpPr>
            <p:cNvPr id="314395" name="Text Box 27"/>
            <p:cNvSpPr txBox="1">
              <a:spLocks noChangeArrowheads="1"/>
            </p:cNvSpPr>
            <p:nvPr/>
          </p:nvSpPr>
          <p:spPr bwMode="auto">
            <a:xfrm>
              <a:off x="2981" y="2983"/>
              <a:ext cx="253" cy="327"/>
            </a:xfrm>
            <a:prstGeom prst="rect">
              <a:avLst/>
            </a:prstGeom>
            <a:noFill/>
            <a:ln w="19050">
              <a:noFill/>
              <a:miter lim="800000"/>
            </a:ln>
            <a:effectLst/>
          </p:spPr>
          <p:txBody>
            <a:bodyPr wrap="none">
              <a:spAutoFit/>
            </a:bodyPr>
            <a:lstStyle/>
            <a:p>
              <a:r>
                <a:rPr lang="en-US" altLang="zh-CN" sz="2800" i="1">
                  <a:solidFill>
                    <a:srgbClr val="006699"/>
                  </a:solidFill>
                </a:rPr>
                <a:t>P</a:t>
              </a:r>
            </a:p>
          </p:txBody>
        </p:sp>
        <p:sp>
          <p:nvSpPr>
            <p:cNvPr id="314396" name="Oval 28"/>
            <p:cNvSpPr>
              <a:spLocks noChangeArrowheads="1"/>
            </p:cNvSpPr>
            <p:nvPr/>
          </p:nvSpPr>
          <p:spPr bwMode="auto">
            <a:xfrm>
              <a:off x="3107" y="3281"/>
              <a:ext cx="47" cy="56"/>
            </a:xfrm>
            <a:prstGeom prst="ellipse">
              <a:avLst/>
            </a:prstGeom>
            <a:solidFill>
              <a:schemeClr val="accent1"/>
            </a:solidFill>
            <a:ln w="19050">
              <a:solidFill>
                <a:schemeClr val="tx1"/>
              </a:solidFill>
              <a:round/>
            </a:ln>
            <a:effectLst/>
          </p:spPr>
          <p:txBody>
            <a:bodyPr wrap="none" anchor="ctr"/>
            <a:lstStyle/>
            <a:p>
              <a:endParaRPr lang="zh-CN" altLang="en-US"/>
            </a:p>
          </p:txBody>
        </p:sp>
        <p:sp>
          <p:nvSpPr>
            <p:cNvPr id="314397" name="Line 29"/>
            <p:cNvSpPr>
              <a:spLocks noChangeShapeType="1"/>
            </p:cNvSpPr>
            <p:nvPr/>
          </p:nvSpPr>
          <p:spPr bwMode="auto">
            <a:xfrm>
              <a:off x="3135" y="3334"/>
              <a:ext cx="0" cy="96"/>
            </a:xfrm>
            <a:prstGeom prst="line">
              <a:avLst/>
            </a:prstGeom>
            <a:noFill/>
            <a:ln w="19050">
              <a:solidFill>
                <a:schemeClr val="tx1"/>
              </a:solidFill>
              <a:round/>
            </a:ln>
            <a:effectLst/>
          </p:spPr>
          <p:txBody>
            <a:bodyPr wrap="none" anchor="ctr"/>
            <a:lstStyle/>
            <a:p>
              <a:endParaRPr lang="zh-CN" altLang="en-US"/>
            </a:p>
          </p:txBody>
        </p:sp>
        <p:sp>
          <p:nvSpPr>
            <p:cNvPr id="314398" name="Text Box 30"/>
            <p:cNvSpPr txBox="1">
              <a:spLocks noChangeArrowheads="1"/>
            </p:cNvSpPr>
            <p:nvPr/>
          </p:nvSpPr>
          <p:spPr bwMode="auto">
            <a:xfrm>
              <a:off x="3072" y="3254"/>
              <a:ext cx="215" cy="327"/>
            </a:xfrm>
            <a:prstGeom prst="rect">
              <a:avLst/>
            </a:prstGeom>
            <a:noFill/>
            <a:ln w="19050">
              <a:noFill/>
              <a:miter lim="800000"/>
            </a:ln>
            <a:effectLst/>
          </p:spPr>
          <p:txBody>
            <a:bodyPr wrap="none">
              <a:spAutoFit/>
            </a:bodyPr>
            <a:lstStyle/>
            <a:p>
              <a:r>
                <a:rPr lang="en-US" altLang="zh-CN" sz="2800" i="1">
                  <a:solidFill>
                    <a:srgbClr val="006699"/>
                  </a:solidFill>
                </a:rPr>
                <a:t>x</a:t>
              </a:r>
            </a:p>
          </p:txBody>
        </p:sp>
        <p:sp>
          <p:nvSpPr>
            <p:cNvPr id="314399" name="Line 31"/>
            <p:cNvSpPr>
              <a:spLocks noChangeShapeType="1"/>
            </p:cNvSpPr>
            <p:nvPr/>
          </p:nvSpPr>
          <p:spPr bwMode="auto">
            <a:xfrm flipV="1">
              <a:off x="2025" y="3395"/>
              <a:ext cx="1140" cy="0"/>
            </a:xfrm>
            <a:prstGeom prst="line">
              <a:avLst/>
            </a:prstGeom>
            <a:noFill/>
            <a:ln w="19050">
              <a:solidFill>
                <a:schemeClr val="tx1"/>
              </a:solidFill>
              <a:round/>
              <a:headEnd type="arrow" w="med" len="med"/>
              <a:tailEnd type="arrow" w="med" len="med"/>
            </a:ln>
            <a:effectLst/>
          </p:spPr>
          <p:txBody>
            <a:bodyPr wrap="none" anchor="ctr"/>
            <a:lstStyle/>
            <a:p>
              <a:endParaRPr lang="zh-CN" altLang="en-US"/>
            </a:p>
          </p:txBody>
        </p:sp>
      </p:grpSp>
      <p:grpSp>
        <p:nvGrpSpPr>
          <p:cNvPr id="3" name="Group 39"/>
          <p:cNvGrpSpPr/>
          <p:nvPr/>
        </p:nvGrpSpPr>
        <p:grpSpPr bwMode="auto">
          <a:xfrm>
            <a:off x="571472" y="3000373"/>
            <a:ext cx="4154488" cy="588963"/>
            <a:chOff x="1328" y="873"/>
            <a:chExt cx="2617" cy="371"/>
          </a:xfrm>
        </p:grpSpPr>
        <p:sp>
          <p:nvSpPr>
            <p:cNvPr id="314373" name="Rectangle 5"/>
            <p:cNvSpPr>
              <a:spLocks noChangeArrowheads="1"/>
            </p:cNvSpPr>
            <p:nvPr/>
          </p:nvSpPr>
          <p:spPr bwMode="auto">
            <a:xfrm>
              <a:off x="1328" y="873"/>
              <a:ext cx="2617" cy="371"/>
            </a:xfrm>
            <a:prstGeom prst="rect">
              <a:avLst/>
            </a:prstGeom>
            <a:noFill/>
            <a:ln w="9525">
              <a:noFill/>
              <a:miter lim="800000"/>
            </a:ln>
            <a:effectLst/>
          </p:spPr>
          <p:txBody>
            <a:bodyPr wrap="none">
              <a:spAutoFit/>
            </a:bodyPr>
            <a:lstStyle/>
            <a:p>
              <a:pPr algn="l">
                <a:lnSpc>
                  <a:spcPct val="135000"/>
                </a:lnSpc>
              </a:pPr>
              <a:r>
                <a:rPr kumimoji="1" lang="zh-CN" altLang="en-US" sz="2800" b="1" dirty="0">
                  <a:latin typeface="宋体" panose="02010600030101010101" pitchFamily="2" charset="-122"/>
                  <a:ea typeface="宋体" panose="02010600030101010101" pitchFamily="2" charset="-122"/>
                </a:rPr>
                <a:t>如图，设  点振动方程为</a:t>
              </a:r>
            </a:p>
          </p:txBody>
        </p:sp>
        <p:graphicFrame>
          <p:nvGraphicFramePr>
            <p:cNvPr id="314402" name="Object 34"/>
            <p:cNvGraphicFramePr>
              <a:graphicFrameLocks noChangeAspect="1"/>
            </p:cNvGraphicFramePr>
            <p:nvPr>
              <p:extLst>
                <p:ext uri="{D42A27DB-BD31-4B8C-83A1-F6EECF244321}">
                  <p14:modId xmlns:p14="http://schemas.microsoft.com/office/powerpoint/2010/main" xmlns="" val="2131259022"/>
                </p:ext>
              </p:extLst>
            </p:nvPr>
          </p:nvGraphicFramePr>
          <p:xfrm>
            <a:off x="2316" y="987"/>
            <a:ext cx="290" cy="255"/>
          </p:xfrm>
          <a:graphic>
            <a:graphicData uri="http://schemas.openxmlformats.org/presentationml/2006/ole">
              <p:oleObj spid="_x0000_s54393" name="公式" r:id="rId9" imgW="139680" imgH="164880" progId="Equation.3">
                <p:embed/>
              </p:oleObj>
            </a:graphicData>
          </a:graphic>
        </p:graphicFrame>
      </p:grpSp>
      <p:grpSp>
        <p:nvGrpSpPr>
          <p:cNvPr id="4" name="Group 40"/>
          <p:cNvGrpSpPr/>
          <p:nvPr/>
        </p:nvGrpSpPr>
        <p:grpSpPr bwMode="auto">
          <a:xfrm>
            <a:off x="1433493" y="3565507"/>
            <a:ext cx="5245101" cy="1063625"/>
            <a:chOff x="1268" y="1850"/>
            <a:chExt cx="3304" cy="670"/>
          </a:xfrm>
        </p:grpSpPr>
        <p:graphicFrame>
          <p:nvGraphicFramePr>
            <p:cNvPr id="314372" name="Object 4"/>
            <p:cNvGraphicFramePr>
              <a:graphicFrameLocks noChangeAspect="1"/>
            </p:cNvGraphicFramePr>
            <p:nvPr>
              <p:extLst>
                <p:ext uri="{D42A27DB-BD31-4B8C-83A1-F6EECF244321}">
                  <p14:modId xmlns:p14="http://schemas.microsoft.com/office/powerpoint/2010/main" xmlns="" val="3132864237"/>
                </p:ext>
              </p:extLst>
            </p:nvPr>
          </p:nvGraphicFramePr>
          <p:xfrm>
            <a:off x="3794" y="1850"/>
            <a:ext cx="778" cy="670"/>
          </p:xfrm>
          <a:graphic>
            <a:graphicData uri="http://schemas.openxmlformats.org/presentationml/2006/ole">
              <p:oleObj spid="_x0000_s54394" name="Equation" r:id="rId10" imgW="8402400" imgH="7246800" progId="Equation.3">
                <p:embed/>
              </p:oleObj>
            </a:graphicData>
          </a:graphic>
        </p:graphicFrame>
        <p:sp>
          <p:nvSpPr>
            <p:cNvPr id="314374" name="Rectangle 6"/>
            <p:cNvSpPr>
              <a:spLocks noChangeArrowheads="1"/>
            </p:cNvSpPr>
            <p:nvPr/>
          </p:nvSpPr>
          <p:spPr bwMode="auto">
            <a:xfrm>
              <a:off x="1296" y="1912"/>
              <a:ext cx="2880" cy="416"/>
            </a:xfrm>
            <a:prstGeom prst="rect">
              <a:avLst/>
            </a:prstGeom>
            <a:noFill/>
            <a:ln w="9525">
              <a:noFill/>
              <a:miter lim="800000"/>
            </a:ln>
            <a:effectLst/>
          </p:spPr>
          <p:txBody>
            <a:bodyPr>
              <a:spAutoFit/>
            </a:bodyPr>
            <a:lstStyle/>
            <a:p>
              <a:pPr algn="l">
                <a:lnSpc>
                  <a:spcPct val="135000"/>
                </a:lnSpc>
                <a:spcBef>
                  <a:spcPct val="50000"/>
                </a:spcBef>
              </a:pPr>
              <a:r>
                <a:rPr kumimoji="1" lang="en-US" altLang="zh-CN" b="1" dirty="0">
                  <a:solidFill>
                    <a:srgbClr val="006699"/>
                  </a:solidFill>
                  <a:latin typeface="宋体" panose="02010600030101010101" pitchFamily="2" charset="-122"/>
                </a:rPr>
                <a:t>  </a:t>
              </a:r>
              <a:r>
                <a:rPr kumimoji="1" lang="zh-CN" altLang="en-US" sz="3200" b="1" dirty="0">
                  <a:solidFill>
                    <a:schemeClr val="bg2"/>
                  </a:solidFill>
                  <a:latin typeface="宋体" panose="02010600030101010101" pitchFamily="2" charset="-122"/>
                  <a:ea typeface="宋体" panose="02010600030101010101" pitchFamily="2" charset="-122"/>
                </a:rPr>
                <a:t>点振动比  点超前了</a:t>
              </a:r>
            </a:p>
          </p:txBody>
        </p:sp>
        <p:graphicFrame>
          <p:nvGraphicFramePr>
            <p:cNvPr id="314403" name="Object 35"/>
            <p:cNvGraphicFramePr>
              <a:graphicFrameLocks noChangeAspect="1"/>
            </p:cNvGraphicFramePr>
            <p:nvPr/>
          </p:nvGraphicFramePr>
          <p:xfrm>
            <a:off x="1268" y="2037"/>
            <a:ext cx="260" cy="282"/>
          </p:xfrm>
          <a:graphic>
            <a:graphicData uri="http://schemas.openxmlformats.org/presentationml/2006/ole">
              <p:oleObj spid="_x0000_s54395" name="Equation" r:id="rId11" imgW="2796120" imgH="3034800" progId="Equation.3">
                <p:embed/>
              </p:oleObj>
            </a:graphicData>
          </a:graphic>
        </p:graphicFrame>
        <p:graphicFrame>
          <p:nvGraphicFramePr>
            <p:cNvPr id="314404" name="Object 36"/>
            <p:cNvGraphicFramePr>
              <a:graphicFrameLocks noChangeAspect="1"/>
            </p:cNvGraphicFramePr>
            <p:nvPr/>
          </p:nvGraphicFramePr>
          <p:xfrm>
            <a:off x="2556" y="1987"/>
            <a:ext cx="235" cy="275"/>
          </p:xfrm>
          <a:graphic>
            <a:graphicData uri="http://schemas.openxmlformats.org/presentationml/2006/ole">
              <p:oleObj spid="_x0000_s54396" name="Equation" r:id="rId12" imgW="109440" imgH="131760" progId="Equation.3">
                <p:embed/>
              </p:oleObj>
            </a:graphicData>
          </a:graphic>
        </p:graphicFrame>
      </p:grpSp>
      <p:grpSp>
        <p:nvGrpSpPr>
          <p:cNvPr id="5" name="Group 41"/>
          <p:cNvGrpSpPr/>
          <p:nvPr/>
        </p:nvGrpSpPr>
        <p:grpSpPr bwMode="auto">
          <a:xfrm>
            <a:off x="798490" y="4453197"/>
            <a:ext cx="4286250" cy="596901"/>
            <a:chOff x="1073" y="-289"/>
            <a:chExt cx="4800" cy="376"/>
          </a:xfrm>
        </p:grpSpPr>
        <p:sp>
          <p:nvSpPr>
            <p:cNvPr id="314410" name="Text Box 42"/>
            <p:cNvSpPr txBox="1">
              <a:spLocks noChangeArrowheads="1"/>
            </p:cNvSpPr>
            <p:nvPr/>
          </p:nvSpPr>
          <p:spPr bwMode="auto">
            <a:xfrm>
              <a:off x="1073" y="-287"/>
              <a:ext cx="4800" cy="365"/>
            </a:xfrm>
            <a:prstGeom prst="rect">
              <a:avLst/>
            </a:prstGeom>
            <a:noFill/>
            <a:ln w="9525">
              <a:noFill/>
              <a:miter lim="800000"/>
            </a:ln>
            <a:effectLst/>
          </p:spPr>
          <p:txBody>
            <a:bodyPr>
              <a:spAutoFit/>
            </a:bodyPr>
            <a:lstStyle/>
            <a:p>
              <a:pPr algn="l">
                <a:spcBef>
                  <a:spcPct val="50000"/>
                </a:spcBef>
              </a:pPr>
              <a:r>
                <a:rPr kumimoji="1" lang="zh-CN" altLang="en-US" sz="3200" b="1" dirty="0">
                  <a:solidFill>
                    <a:schemeClr val="bg2"/>
                  </a:solidFill>
                  <a:latin typeface="宋体" panose="02010600030101010101" pitchFamily="2" charset="-122"/>
                  <a:ea typeface="宋体" panose="02010600030101010101" pitchFamily="2" charset="-122"/>
                </a:rPr>
                <a:t>故  点的振动方程为：</a:t>
              </a:r>
            </a:p>
          </p:txBody>
        </p:sp>
        <p:graphicFrame>
          <p:nvGraphicFramePr>
            <p:cNvPr id="314411" name="Object 43"/>
            <p:cNvGraphicFramePr>
              <a:graphicFrameLocks noChangeAspect="1"/>
            </p:cNvGraphicFramePr>
            <p:nvPr>
              <p:extLst>
                <p:ext uri="{D42A27DB-BD31-4B8C-83A1-F6EECF244321}">
                  <p14:modId xmlns:p14="http://schemas.microsoft.com/office/powerpoint/2010/main" xmlns="" val="2312604190"/>
                </p:ext>
              </p:extLst>
            </p:nvPr>
          </p:nvGraphicFramePr>
          <p:xfrm>
            <a:off x="1654" y="-289"/>
            <a:ext cx="517" cy="376"/>
          </p:xfrm>
          <a:graphic>
            <a:graphicData uri="http://schemas.openxmlformats.org/presentationml/2006/ole">
              <p:oleObj spid="_x0000_s54397" name="公式" r:id="rId13" imgW="152280" imgH="164880" progId="Equation.3">
                <p:embed/>
              </p:oleObj>
            </a:graphicData>
          </a:graphic>
        </p:graphicFrame>
      </p:grpSp>
      <p:grpSp>
        <p:nvGrpSpPr>
          <p:cNvPr id="6" name="Group 18"/>
          <p:cNvGrpSpPr/>
          <p:nvPr/>
        </p:nvGrpSpPr>
        <p:grpSpPr bwMode="auto">
          <a:xfrm>
            <a:off x="466727" y="142852"/>
            <a:ext cx="1604943" cy="863994"/>
            <a:chOff x="288" y="432"/>
            <a:chExt cx="672" cy="950"/>
          </a:xfrm>
        </p:grpSpPr>
        <p:sp>
          <p:nvSpPr>
            <p:cNvPr id="45" name="AutoShape 19"/>
            <p:cNvSpPr>
              <a:spLocks noChangeArrowheads="1"/>
            </p:cNvSpPr>
            <p:nvPr/>
          </p:nvSpPr>
          <p:spPr bwMode="auto">
            <a:xfrm>
              <a:off x="288" y="432"/>
              <a:ext cx="672" cy="950"/>
            </a:xfrm>
            <a:prstGeom prst="horizontalScroll">
              <a:avLst>
                <a:gd name="adj" fmla="val 12500"/>
              </a:avLst>
            </a:prstGeom>
            <a:gradFill rotWithShape="0">
              <a:gsLst>
                <a:gs pos="0">
                  <a:schemeClr val="accent1"/>
                </a:gs>
                <a:gs pos="50000">
                  <a:schemeClr val="bg1"/>
                </a:gs>
                <a:gs pos="100000">
                  <a:schemeClr val="accent1"/>
                </a:gs>
              </a:gsLst>
              <a:lin ang="5400000" scaled="1"/>
            </a:gradFill>
            <a:ln w="9525">
              <a:solidFill>
                <a:schemeClr val="tx1"/>
              </a:solidFill>
              <a:round/>
            </a:ln>
            <a:effectLst>
              <a:outerShdw dist="107763" dir="13500000" algn="ctr" rotWithShape="0">
                <a:srgbClr val="336600"/>
              </a:outerShdw>
            </a:effectLst>
          </p:spPr>
          <p:txBody>
            <a:bodyPr wrap="none" anchor="ctr"/>
            <a:lstStyle/>
            <a:p>
              <a:endParaRPr lang="zh-CN" altLang="en-US"/>
            </a:p>
          </p:txBody>
        </p:sp>
        <p:sp>
          <p:nvSpPr>
            <p:cNvPr id="46" name="Text Box 20"/>
            <p:cNvSpPr txBox="1">
              <a:spLocks noChangeArrowheads="1"/>
            </p:cNvSpPr>
            <p:nvPr/>
          </p:nvSpPr>
          <p:spPr bwMode="auto">
            <a:xfrm>
              <a:off x="384" y="489"/>
              <a:ext cx="576" cy="711"/>
            </a:xfrm>
            <a:prstGeom prst="rect">
              <a:avLst/>
            </a:prstGeom>
            <a:gradFill rotWithShape="0">
              <a:gsLst>
                <a:gs pos="0">
                  <a:schemeClr val="accent1"/>
                </a:gs>
                <a:gs pos="50000">
                  <a:schemeClr val="bg1"/>
                </a:gs>
                <a:gs pos="100000">
                  <a:schemeClr val="accent1"/>
                </a:gs>
              </a:gsLst>
              <a:lin ang="5400000" scaled="1"/>
            </a:gradFill>
            <a:ln w="9525">
              <a:noFill/>
              <a:miter lim="800000"/>
            </a:ln>
            <a:effectLst/>
          </p:spPr>
          <p:txBody>
            <a:bodyPr wrap="square">
              <a:spAutoFit/>
            </a:bodyPr>
            <a:lstStyle/>
            <a:p>
              <a:pPr eaLnBrk="1" hangingPunct="1"/>
              <a:r>
                <a:rPr lang="zh-CN" altLang="en-US" sz="3600" dirty="0">
                  <a:solidFill>
                    <a:srgbClr val="1C1C1C"/>
                  </a:solidFill>
                  <a:latin typeface="黑体" panose="02010609060101010101" pitchFamily="2" charset="-122"/>
                  <a:ea typeface="黑体" panose="02010609060101010101" pitchFamily="2" charset="-122"/>
                </a:rPr>
                <a:t>讨 论</a:t>
              </a:r>
            </a:p>
          </p:txBody>
        </p:sp>
      </p:grpSp>
      <p:sp>
        <p:nvSpPr>
          <p:cNvPr id="47" name="矩形 46"/>
          <p:cNvSpPr/>
          <p:nvPr/>
        </p:nvSpPr>
        <p:spPr>
          <a:xfrm>
            <a:off x="2125732" y="142852"/>
            <a:ext cx="7018268" cy="646331"/>
          </a:xfrm>
          <a:prstGeom prst="rect">
            <a:avLst/>
          </a:prstGeom>
          <a:solidFill>
            <a:schemeClr val="accent5"/>
          </a:solidFill>
        </p:spPr>
        <p:txBody>
          <a:bodyPr wrap="none">
            <a:spAutoFit/>
          </a:bodyPr>
          <a:lstStyle/>
          <a:p>
            <a:r>
              <a:rPr kumimoji="1" lang="en-US" altLang="zh-CN" sz="3600" b="1" dirty="0">
                <a:latin typeface="宋体" panose="02010600030101010101" pitchFamily="2" charset="-122"/>
                <a:ea typeface="宋体" panose="02010600030101010101" pitchFamily="2" charset="-122"/>
                <a:cs typeface="Times New Roman" panose="02020603050405020304" pitchFamily="18" charset="0"/>
              </a:rPr>
              <a:t>1</a:t>
            </a:r>
            <a:r>
              <a:rPr kumimoji="1" lang="zh-CN" altLang="en-US" sz="3600" b="1" dirty="0">
                <a:latin typeface="宋体" panose="02010600030101010101" pitchFamily="2" charset="-122"/>
                <a:ea typeface="宋体" panose="02010600030101010101" pitchFamily="2" charset="-122"/>
                <a:cs typeface="Times New Roman" panose="02020603050405020304" pitchFamily="18" charset="0"/>
              </a:rPr>
              <a:t>、沿</a:t>
            </a:r>
            <a:r>
              <a:rPr kumimoji="1" lang="en-US" altLang="zh-CN" sz="3600" b="1" i="1" dirty="0">
                <a:latin typeface="Times New Roman" panose="02020603050405020304" pitchFamily="18" charset="0"/>
                <a:ea typeface="宋体" panose="02010600030101010101" pitchFamily="2" charset="-122"/>
                <a:cs typeface="Times New Roman" panose="02020603050405020304" pitchFamily="18" charset="0"/>
              </a:rPr>
              <a:t>–x</a:t>
            </a:r>
            <a:r>
              <a:rPr kumimoji="1" lang="zh-CN" altLang="en-US" sz="3600" b="1" i="1" dirty="0">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3600" b="1" dirty="0">
                <a:latin typeface="宋体" panose="02010600030101010101" pitchFamily="2" charset="-122"/>
                <a:ea typeface="宋体" panose="02010600030101010101" pitchFamily="2" charset="-122"/>
              </a:rPr>
              <a:t>轴方向传播的波动方程 </a:t>
            </a:r>
            <a:endParaRPr lang="zh-CN" altLang="en-US" sz="3600" b="1" dirty="0">
              <a:latin typeface="宋体" panose="02010600030101010101" pitchFamily="2" charset="-122"/>
              <a:ea typeface="宋体" panose="02010600030101010101" pitchFamily="2" charset="-122"/>
            </a:endParaRPr>
          </a:p>
        </p:txBody>
      </p:sp>
      <p:graphicFrame>
        <p:nvGraphicFramePr>
          <p:cNvPr id="54286" name="Object 14"/>
          <p:cNvGraphicFramePr>
            <a:graphicFrameLocks noChangeAspect="1"/>
          </p:cNvGraphicFramePr>
          <p:nvPr/>
        </p:nvGraphicFramePr>
        <p:xfrm>
          <a:off x="1357290" y="5143512"/>
          <a:ext cx="5805477" cy="1125373"/>
        </p:xfrm>
        <a:graphic>
          <a:graphicData uri="http://schemas.openxmlformats.org/presentationml/2006/ole">
            <p:oleObj spid="_x0000_s54398" name="Equation" r:id="rId14" imgW="56388000" imgH="10972800" progId="Equation.3">
              <p:embed/>
            </p:oleObj>
          </a:graphicData>
        </a:graphic>
      </p:graphicFrame>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14371"/>
                                        </p:tgtEl>
                                        <p:attrNameLst>
                                          <p:attrName>style.visibility</p:attrName>
                                        </p:attrNameLst>
                                      </p:cBhvr>
                                      <p:to>
                                        <p:strVal val="visible"/>
                                      </p:to>
                                    </p:set>
                                    <p:animEffect transition="in" filter="barn(outVertical)">
                                      <p:cBhvr>
                                        <p:cTn id="12" dur="500"/>
                                        <p:tgtEl>
                                          <p:spTgt spid="31437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4286"/>
                                        </p:tgtEl>
                                        <p:attrNameLst>
                                          <p:attrName>style.visibility</p:attrName>
                                        </p:attrNameLst>
                                      </p:cBhvr>
                                      <p:to>
                                        <p:strVal val="visible"/>
                                      </p:to>
                                    </p:set>
                                    <p:animEffect transition="in" filter="blinds(horizontal)">
                                      <p:cBhvr>
                                        <p:cTn id="27" dur="500"/>
                                        <p:tgtEl>
                                          <p:spTgt spid="54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1511300" y="1743075"/>
            <a:ext cx="3987800" cy="1289050"/>
            <a:chOff x="0" y="0"/>
            <a:chExt cx="1439" cy="860"/>
          </a:xfrm>
        </p:grpSpPr>
        <p:sp>
          <p:nvSpPr>
            <p:cNvPr id="35843" name="未知"/>
            <p:cNvSpPr/>
            <p:nvPr/>
          </p:nvSpPr>
          <p:spPr bwMode="auto">
            <a:xfrm rot="10806758" flipV="1">
              <a:off x="481" y="428"/>
              <a:ext cx="480" cy="432"/>
            </a:xfrm>
            <a:custGeom>
              <a:avLst/>
              <a:gdLst/>
              <a:ahLst/>
              <a:cxnLst>
                <a:cxn ang="0">
                  <a:pos x="0" y="0"/>
                </a:cxn>
                <a:cxn ang="0">
                  <a:pos x="240" y="432"/>
                </a:cxn>
                <a:cxn ang="0">
                  <a:pos x="480" y="0"/>
                </a:cxn>
              </a:cxnLst>
              <a:rect l="0" t="0" r="r" b="b"/>
              <a:pathLst>
                <a:path w="480" h="432">
                  <a:moveTo>
                    <a:pt x="0" y="0"/>
                  </a:moveTo>
                  <a:cubicBezTo>
                    <a:pt x="80" y="216"/>
                    <a:pt x="160" y="432"/>
                    <a:pt x="240" y="432"/>
                  </a:cubicBezTo>
                  <a:cubicBezTo>
                    <a:pt x="320" y="432"/>
                    <a:pt x="400" y="216"/>
                    <a:pt x="480" y="0"/>
                  </a:cubicBezTo>
                </a:path>
              </a:pathLst>
            </a:custGeom>
            <a:noFill/>
            <a:ln w="28575" cap="flat" cmpd="sng">
              <a:solidFill>
                <a:srgbClr val="008080"/>
              </a:solidFill>
              <a:round/>
            </a:ln>
            <a:effectLst/>
          </p:spPr>
          <p:txBody>
            <a:bodyPr wrap="none" anchor="ctr"/>
            <a:lstStyle/>
            <a:p>
              <a:endParaRPr lang="zh-CN" altLang="en-US"/>
            </a:p>
          </p:txBody>
        </p:sp>
        <p:sp>
          <p:nvSpPr>
            <p:cNvPr id="35844" name="未知"/>
            <p:cNvSpPr/>
            <p:nvPr/>
          </p:nvSpPr>
          <p:spPr bwMode="auto">
            <a:xfrm rot="21597697" flipV="1">
              <a:off x="0" y="5"/>
              <a:ext cx="480" cy="432"/>
            </a:xfrm>
            <a:custGeom>
              <a:avLst/>
              <a:gdLst/>
              <a:ahLst/>
              <a:cxnLst>
                <a:cxn ang="0">
                  <a:pos x="0" y="0"/>
                </a:cxn>
                <a:cxn ang="0">
                  <a:pos x="240" y="432"/>
                </a:cxn>
                <a:cxn ang="0">
                  <a:pos x="480" y="0"/>
                </a:cxn>
              </a:cxnLst>
              <a:rect l="0" t="0" r="r" b="b"/>
              <a:pathLst>
                <a:path w="480" h="432">
                  <a:moveTo>
                    <a:pt x="0" y="0"/>
                  </a:moveTo>
                  <a:cubicBezTo>
                    <a:pt x="80" y="216"/>
                    <a:pt x="160" y="432"/>
                    <a:pt x="240" y="432"/>
                  </a:cubicBezTo>
                  <a:cubicBezTo>
                    <a:pt x="320" y="432"/>
                    <a:pt x="400" y="216"/>
                    <a:pt x="480" y="0"/>
                  </a:cubicBezTo>
                </a:path>
              </a:pathLst>
            </a:custGeom>
            <a:noFill/>
            <a:ln w="28575" cap="flat" cmpd="sng">
              <a:solidFill>
                <a:srgbClr val="008080"/>
              </a:solidFill>
              <a:round/>
            </a:ln>
            <a:effectLst/>
          </p:spPr>
          <p:txBody>
            <a:bodyPr wrap="none" anchor="ctr"/>
            <a:lstStyle/>
            <a:p>
              <a:endParaRPr lang="zh-CN" altLang="en-US"/>
            </a:p>
          </p:txBody>
        </p:sp>
        <p:sp>
          <p:nvSpPr>
            <p:cNvPr id="35845" name="未知"/>
            <p:cNvSpPr/>
            <p:nvPr/>
          </p:nvSpPr>
          <p:spPr bwMode="auto">
            <a:xfrm rot="11147" flipV="1">
              <a:off x="959" y="0"/>
              <a:ext cx="480" cy="432"/>
            </a:xfrm>
            <a:custGeom>
              <a:avLst/>
              <a:gdLst/>
              <a:ahLst/>
              <a:cxnLst>
                <a:cxn ang="0">
                  <a:pos x="0" y="0"/>
                </a:cxn>
                <a:cxn ang="0">
                  <a:pos x="240" y="432"/>
                </a:cxn>
                <a:cxn ang="0">
                  <a:pos x="480" y="0"/>
                </a:cxn>
              </a:cxnLst>
              <a:rect l="0" t="0" r="r" b="b"/>
              <a:pathLst>
                <a:path w="480" h="432">
                  <a:moveTo>
                    <a:pt x="0" y="0"/>
                  </a:moveTo>
                  <a:cubicBezTo>
                    <a:pt x="80" y="216"/>
                    <a:pt x="160" y="432"/>
                    <a:pt x="240" y="432"/>
                  </a:cubicBezTo>
                  <a:cubicBezTo>
                    <a:pt x="320" y="432"/>
                    <a:pt x="400" y="216"/>
                    <a:pt x="480" y="0"/>
                  </a:cubicBezTo>
                </a:path>
              </a:pathLst>
            </a:custGeom>
            <a:noFill/>
            <a:ln w="28575" cap="flat" cmpd="sng">
              <a:solidFill>
                <a:srgbClr val="008080"/>
              </a:solidFill>
              <a:round/>
            </a:ln>
            <a:effectLst/>
          </p:spPr>
          <p:txBody>
            <a:bodyPr wrap="none" anchor="ctr"/>
            <a:lstStyle/>
            <a:p>
              <a:endParaRPr lang="zh-CN" altLang="en-US"/>
            </a:p>
          </p:txBody>
        </p:sp>
      </p:grpSp>
      <p:sp>
        <p:nvSpPr>
          <p:cNvPr id="35846" name="Line 6"/>
          <p:cNvSpPr>
            <a:spLocks noChangeShapeType="1"/>
          </p:cNvSpPr>
          <p:nvPr/>
        </p:nvSpPr>
        <p:spPr bwMode="auto">
          <a:xfrm>
            <a:off x="1019175" y="2382838"/>
            <a:ext cx="5259388"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35847" name="Line 7"/>
          <p:cNvSpPr>
            <a:spLocks noChangeShapeType="1"/>
          </p:cNvSpPr>
          <p:nvPr/>
        </p:nvSpPr>
        <p:spPr bwMode="auto">
          <a:xfrm flipV="1">
            <a:off x="2479675" y="804863"/>
            <a:ext cx="0" cy="2505075"/>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35848" name="Line 8"/>
          <p:cNvSpPr>
            <a:spLocks noChangeShapeType="1"/>
          </p:cNvSpPr>
          <p:nvPr/>
        </p:nvSpPr>
        <p:spPr bwMode="auto">
          <a:xfrm>
            <a:off x="4622800" y="2382838"/>
            <a:ext cx="0" cy="928687"/>
          </a:xfrm>
          <a:prstGeom prst="line">
            <a:avLst/>
          </a:prstGeom>
          <a:noFill/>
          <a:ln w="9525">
            <a:solidFill>
              <a:schemeClr val="tx1"/>
            </a:solidFill>
            <a:round/>
          </a:ln>
          <a:effectLst/>
        </p:spPr>
        <p:txBody>
          <a:bodyPr wrap="none" anchor="ctr"/>
          <a:lstStyle/>
          <a:p>
            <a:endParaRPr lang="zh-CN" altLang="en-US"/>
          </a:p>
        </p:txBody>
      </p:sp>
      <p:sp>
        <p:nvSpPr>
          <p:cNvPr id="35849" name="Line 9"/>
          <p:cNvSpPr>
            <a:spLocks noChangeShapeType="1"/>
          </p:cNvSpPr>
          <p:nvPr/>
        </p:nvSpPr>
        <p:spPr bwMode="auto">
          <a:xfrm>
            <a:off x="2479675" y="3124200"/>
            <a:ext cx="2143125" cy="0"/>
          </a:xfrm>
          <a:prstGeom prst="line">
            <a:avLst/>
          </a:prstGeom>
          <a:noFill/>
          <a:ln w="9525">
            <a:solidFill>
              <a:schemeClr val="tx1"/>
            </a:solidFill>
            <a:round/>
            <a:headEnd type="arrow" w="med" len="med"/>
            <a:tailEnd type="arrow" w="med" len="med"/>
          </a:ln>
          <a:effectLst/>
        </p:spPr>
        <p:txBody>
          <a:bodyPr wrap="none" anchor="ctr"/>
          <a:lstStyle/>
          <a:p>
            <a:endParaRPr lang="zh-CN" altLang="en-US"/>
          </a:p>
        </p:txBody>
      </p:sp>
      <p:sp>
        <p:nvSpPr>
          <p:cNvPr id="35850" name="Line 10"/>
          <p:cNvSpPr>
            <a:spLocks noChangeShapeType="1"/>
          </p:cNvSpPr>
          <p:nvPr/>
        </p:nvSpPr>
        <p:spPr bwMode="auto">
          <a:xfrm>
            <a:off x="3484563" y="1208088"/>
            <a:ext cx="947737" cy="7937"/>
          </a:xfrm>
          <a:prstGeom prst="line">
            <a:avLst/>
          </a:prstGeom>
          <a:noFill/>
          <a:ln w="38100">
            <a:solidFill>
              <a:schemeClr val="tx1"/>
            </a:solidFill>
            <a:round/>
            <a:tailEnd type="arrow" w="med" len="med"/>
          </a:ln>
          <a:effectLst/>
        </p:spPr>
        <p:txBody>
          <a:bodyPr wrap="none" anchor="ctr"/>
          <a:lstStyle/>
          <a:p>
            <a:endParaRPr lang="zh-CN" altLang="en-US"/>
          </a:p>
        </p:txBody>
      </p:sp>
      <p:graphicFrame>
        <p:nvGraphicFramePr>
          <p:cNvPr id="35851" name="Object 11"/>
          <p:cNvGraphicFramePr>
            <a:graphicFrameLocks noChangeAspect="1"/>
          </p:cNvGraphicFramePr>
          <p:nvPr/>
        </p:nvGraphicFramePr>
        <p:xfrm>
          <a:off x="6311900" y="2174875"/>
          <a:ext cx="585788" cy="369888"/>
        </p:xfrm>
        <a:graphic>
          <a:graphicData uri="http://schemas.openxmlformats.org/presentationml/2006/ole">
            <p:oleObj spid="_x0000_s55410" r:id="rId3" imgW="126725" imgH="139397" progId="Equation.3">
              <p:embed/>
            </p:oleObj>
          </a:graphicData>
        </a:graphic>
      </p:graphicFrame>
      <p:graphicFrame>
        <p:nvGraphicFramePr>
          <p:cNvPr id="35852" name="Object 12"/>
          <p:cNvGraphicFramePr>
            <a:graphicFrameLocks noChangeAspect="1"/>
          </p:cNvGraphicFramePr>
          <p:nvPr/>
        </p:nvGraphicFramePr>
        <p:xfrm>
          <a:off x="1992313" y="714375"/>
          <a:ext cx="650875" cy="430213"/>
        </p:xfrm>
        <a:graphic>
          <a:graphicData uri="http://schemas.openxmlformats.org/presentationml/2006/ole">
            <p:oleObj spid="_x0000_s55411" r:id="rId4" imgW="3352800" imgH="3962400" progId="Equation.3">
              <p:embed/>
            </p:oleObj>
          </a:graphicData>
        </a:graphic>
      </p:graphicFrame>
      <p:graphicFrame>
        <p:nvGraphicFramePr>
          <p:cNvPr id="35853" name="Object 13"/>
          <p:cNvGraphicFramePr>
            <a:graphicFrameLocks noChangeAspect="1"/>
          </p:cNvGraphicFramePr>
          <p:nvPr/>
        </p:nvGraphicFramePr>
        <p:xfrm flipH="1">
          <a:off x="4392613" y="2290763"/>
          <a:ext cx="292100" cy="166687"/>
        </p:xfrm>
        <a:graphic>
          <a:graphicData uri="http://schemas.openxmlformats.org/presentationml/2006/ole">
            <p:oleObj spid="_x0000_s55412" r:id="rId5" imgW="114399" imgH="114399" progId="Equation.3">
              <p:embed/>
            </p:oleObj>
          </a:graphicData>
        </a:graphic>
      </p:graphicFrame>
      <p:graphicFrame>
        <p:nvGraphicFramePr>
          <p:cNvPr id="35854" name="Object 14"/>
          <p:cNvGraphicFramePr>
            <a:graphicFrameLocks noChangeAspect="1"/>
          </p:cNvGraphicFramePr>
          <p:nvPr/>
        </p:nvGraphicFramePr>
        <p:xfrm>
          <a:off x="3571868" y="857232"/>
          <a:ext cx="700087" cy="368300"/>
        </p:xfrm>
        <a:graphic>
          <a:graphicData uri="http://schemas.openxmlformats.org/presentationml/2006/ole">
            <p:oleObj spid="_x0000_s55413" r:id="rId6" imgW="3048000" imgH="3352800" progId="Equation.3">
              <p:embed/>
            </p:oleObj>
          </a:graphicData>
        </a:graphic>
      </p:graphicFrame>
      <p:graphicFrame>
        <p:nvGraphicFramePr>
          <p:cNvPr id="35855" name="Object 15"/>
          <p:cNvGraphicFramePr>
            <a:graphicFrameLocks noChangeAspect="1"/>
          </p:cNvGraphicFramePr>
          <p:nvPr/>
        </p:nvGraphicFramePr>
        <p:xfrm>
          <a:off x="4648200" y="2447925"/>
          <a:ext cx="585788" cy="368300"/>
        </p:xfrm>
        <a:graphic>
          <a:graphicData uri="http://schemas.openxmlformats.org/presentationml/2006/ole">
            <p:oleObj spid="_x0000_s55414" r:id="rId7" imgW="126725" imgH="139397" progId="Equation.3">
              <p:embed/>
            </p:oleObj>
          </a:graphicData>
        </a:graphic>
      </p:graphicFrame>
      <p:sp>
        <p:nvSpPr>
          <p:cNvPr id="35856" name="Text Box 16"/>
          <p:cNvSpPr txBox="1">
            <a:spLocks noChangeArrowheads="1"/>
          </p:cNvSpPr>
          <p:nvPr/>
        </p:nvSpPr>
        <p:spPr bwMode="auto">
          <a:xfrm>
            <a:off x="4232275" y="2197100"/>
            <a:ext cx="877888" cy="641350"/>
          </a:xfrm>
          <a:prstGeom prst="rect">
            <a:avLst/>
          </a:prstGeom>
          <a:noFill/>
          <a:ln w="9525">
            <a:noFill/>
            <a:miter lim="800000"/>
          </a:ln>
          <a:effectLst/>
        </p:spPr>
        <p:txBody>
          <a:bodyPr>
            <a:spAutoFit/>
          </a:bodyPr>
          <a:lstStyle/>
          <a:p>
            <a:pPr eaLnBrk="1" hangingPunct="1">
              <a:spcBef>
                <a:spcPct val="50000"/>
              </a:spcBef>
            </a:pPr>
            <a:r>
              <a:rPr lang="zh-CN" altLang="en-US" sz="2400"/>
              <a:t>   </a:t>
            </a:r>
          </a:p>
        </p:txBody>
      </p:sp>
      <p:graphicFrame>
        <p:nvGraphicFramePr>
          <p:cNvPr id="35857" name="Object 17"/>
          <p:cNvGraphicFramePr>
            <a:graphicFrameLocks noChangeAspect="1"/>
          </p:cNvGraphicFramePr>
          <p:nvPr/>
        </p:nvGraphicFramePr>
        <p:xfrm>
          <a:off x="2090738" y="2384425"/>
          <a:ext cx="485775" cy="368300"/>
        </p:xfrm>
        <a:graphic>
          <a:graphicData uri="http://schemas.openxmlformats.org/presentationml/2006/ole">
            <p:oleObj spid="_x0000_s55415" r:id="rId8" imgW="3048000" imgH="3352800" progId="Equation.3">
              <p:embed/>
            </p:oleObj>
          </a:graphicData>
        </a:graphic>
      </p:graphicFrame>
      <p:sp>
        <p:nvSpPr>
          <p:cNvPr id="35858" name="Line 18"/>
          <p:cNvSpPr>
            <a:spLocks noChangeShapeType="1"/>
          </p:cNvSpPr>
          <p:nvPr/>
        </p:nvSpPr>
        <p:spPr bwMode="auto">
          <a:xfrm>
            <a:off x="3175000" y="2381250"/>
            <a:ext cx="1588" cy="458788"/>
          </a:xfrm>
          <a:prstGeom prst="line">
            <a:avLst/>
          </a:prstGeom>
          <a:noFill/>
          <a:ln w="9525">
            <a:solidFill>
              <a:srgbClr val="000000"/>
            </a:solidFill>
            <a:round/>
          </a:ln>
          <a:effectLst/>
        </p:spPr>
        <p:txBody>
          <a:bodyPr/>
          <a:lstStyle/>
          <a:p>
            <a:endParaRPr lang="zh-CN" altLang="en-US"/>
          </a:p>
        </p:txBody>
      </p:sp>
      <p:graphicFrame>
        <p:nvGraphicFramePr>
          <p:cNvPr id="35859" name="Object 19"/>
          <p:cNvGraphicFramePr>
            <a:graphicFrameLocks noChangeAspect="1"/>
          </p:cNvGraphicFramePr>
          <p:nvPr/>
        </p:nvGraphicFramePr>
        <p:xfrm flipH="1">
          <a:off x="2954338" y="2284413"/>
          <a:ext cx="292100" cy="166687"/>
        </p:xfrm>
        <a:graphic>
          <a:graphicData uri="http://schemas.openxmlformats.org/presentationml/2006/ole">
            <p:oleObj spid="_x0000_s55416" r:id="rId9" imgW="114399" imgH="114399" progId="Equation.3">
              <p:embed/>
            </p:oleObj>
          </a:graphicData>
        </a:graphic>
      </p:graphicFrame>
      <p:sp>
        <p:nvSpPr>
          <p:cNvPr id="35860" name="Line 20"/>
          <p:cNvSpPr>
            <a:spLocks noChangeShapeType="1"/>
          </p:cNvSpPr>
          <p:nvPr/>
        </p:nvSpPr>
        <p:spPr bwMode="auto">
          <a:xfrm flipV="1">
            <a:off x="2497138" y="2647950"/>
            <a:ext cx="679450" cy="15875"/>
          </a:xfrm>
          <a:prstGeom prst="line">
            <a:avLst/>
          </a:prstGeom>
          <a:noFill/>
          <a:ln w="9525">
            <a:solidFill>
              <a:srgbClr val="000000"/>
            </a:solidFill>
            <a:round/>
            <a:headEnd type="arrow" w="med" len="med"/>
            <a:tailEnd type="arrow" w="med" len="med"/>
          </a:ln>
          <a:effectLst/>
        </p:spPr>
        <p:txBody>
          <a:bodyPr/>
          <a:lstStyle/>
          <a:p>
            <a:endParaRPr lang="zh-CN" altLang="en-US"/>
          </a:p>
        </p:txBody>
      </p:sp>
      <p:graphicFrame>
        <p:nvGraphicFramePr>
          <p:cNvPr id="35861" name="Object 21"/>
          <p:cNvGraphicFramePr>
            <a:graphicFrameLocks noChangeAspect="1"/>
          </p:cNvGraphicFramePr>
          <p:nvPr/>
        </p:nvGraphicFramePr>
        <p:xfrm>
          <a:off x="3181350" y="2235200"/>
          <a:ext cx="365125" cy="606425"/>
        </p:xfrm>
        <a:graphic>
          <a:graphicData uri="http://schemas.openxmlformats.org/presentationml/2006/ole">
            <p:oleObj spid="_x0000_s55417" r:id="rId10" imgW="3962400" imgH="5486400" progId="Equation.3">
              <p:embed/>
            </p:oleObj>
          </a:graphicData>
        </a:graphic>
      </p:graphicFrame>
      <p:grpSp>
        <p:nvGrpSpPr>
          <p:cNvPr id="3" name="Group 22"/>
          <p:cNvGrpSpPr/>
          <p:nvPr/>
        </p:nvGrpSpPr>
        <p:grpSpPr bwMode="auto">
          <a:xfrm>
            <a:off x="3175000" y="1527175"/>
            <a:ext cx="1457325" cy="744538"/>
            <a:chOff x="0" y="0"/>
            <a:chExt cx="2294" cy="1174"/>
          </a:xfrm>
        </p:grpSpPr>
        <p:sp>
          <p:nvSpPr>
            <p:cNvPr id="35863" name="Line 23"/>
            <p:cNvSpPr>
              <a:spLocks noChangeShapeType="1"/>
            </p:cNvSpPr>
            <p:nvPr/>
          </p:nvSpPr>
          <p:spPr bwMode="auto">
            <a:xfrm>
              <a:off x="0" y="207"/>
              <a:ext cx="1" cy="907"/>
            </a:xfrm>
            <a:prstGeom prst="line">
              <a:avLst/>
            </a:prstGeom>
            <a:noFill/>
            <a:ln w="38100">
              <a:solidFill>
                <a:srgbClr val="CC0000"/>
              </a:solidFill>
              <a:round/>
            </a:ln>
            <a:effectLst/>
          </p:spPr>
          <p:txBody>
            <a:bodyPr/>
            <a:lstStyle/>
            <a:p>
              <a:endParaRPr lang="zh-CN" altLang="en-US"/>
            </a:p>
          </p:txBody>
        </p:sp>
        <p:sp>
          <p:nvSpPr>
            <p:cNvPr id="35864" name="Line 24"/>
            <p:cNvSpPr>
              <a:spLocks noChangeShapeType="1"/>
            </p:cNvSpPr>
            <p:nvPr/>
          </p:nvSpPr>
          <p:spPr bwMode="auto">
            <a:xfrm>
              <a:off x="2294" y="268"/>
              <a:ext cx="1" cy="907"/>
            </a:xfrm>
            <a:prstGeom prst="line">
              <a:avLst/>
            </a:prstGeom>
            <a:noFill/>
            <a:ln w="28575">
              <a:solidFill>
                <a:srgbClr val="CC0000"/>
              </a:solidFill>
              <a:round/>
            </a:ln>
            <a:effectLst/>
          </p:spPr>
          <p:txBody>
            <a:bodyPr/>
            <a:lstStyle/>
            <a:p>
              <a:endParaRPr lang="zh-CN" altLang="en-US"/>
            </a:p>
          </p:txBody>
        </p:sp>
        <p:sp>
          <p:nvSpPr>
            <p:cNvPr id="35865" name="Line 25"/>
            <p:cNvSpPr>
              <a:spLocks noChangeShapeType="1"/>
            </p:cNvSpPr>
            <p:nvPr/>
          </p:nvSpPr>
          <p:spPr bwMode="auto">
            <a:xfrm>
              <a:off x="24" y="509"/>
              <a:ext cx="2256" cy="1"/>
            </a:xfrm>
            <a:prstGeom prst="line">
              <a:avLst/>
            </a:prstGeom>
            <a:noFill/>
            <a:ln w="9525">
              <a:solidFill>
                <a:srgbClr val="000000"/>
              </a:solidFill>
              <a:round/>
              <a:headEnd type="arrow" w="med" len="med"/>
              <a:tailEnd type="arrow" w="med" len="med"/>
            </a:ln>
            <a:effectLst/>
          </p:spPr>
          <p:txBody>
            <a:bodyPr/>
            <a:lstStyle/>
            <a:p>
              <a:endParaRPr lang="zh-CN" altLang="en-US"/>
            </a:p>
          </p:txBody>
        </p:sp>
        <p:graphicFrame>
          <p:nvGraphicFramePr>
            <p:cNvPr id="35866" name="Object 26"/>
            <p:cNvGraphicFramePr>
              <a:graphicFrameLocks noChangeAspect="1"/>
            </p:cNvGraphicFramePr>
            <p:nvPr/>
          </p:nvGraphicFramePr>
          <p:xfrm>
            <a:off x="714" y="0"/>
            <a:ext cx="847" cy="567"/>
          </p:xfrm>
          <a:graphic>
            <a:graphicData uri="http://schemas.openxmlformats.org/presentationml/2006/ole">
              <p:oleObj spid="_x0000_s55418" r:id="rId11" imgW="6400800" imgH="4267200" progId="Equation.3">
                <p:embed/>
              </p:oleObj>
            </a:graphicData>
          </a:graphic>
        </p:graphicFrame>
      </p:grpSp>
      <p:sp>
        <p:nvSpPr>
          <p:cNvPr id="35868" name="Rectangle 28"/>
          <p:cNvSpPr>
            <a:spLocks noChangeArrowheads="1"/>
          </p:cNvSpPr>
          <p:nvPr/>
        </p:nvSpPr>
        <p:spPr bwMode="auto">
          <a:xfrm>
            <a:off x="2143108" y="142852"/>
            <a:ext cx="6286544" cy="584775"/>
          </a:xfrm>
          <a:prstGeom prst="rect">
            <a:avLst/>
          </a:prstGeom>
          <a:gradFill rotWithShape="0">
            <a:gsLst>
              <a:gs pos="0">
                <a:schemeClr val="accent1"/>
              </a:gs>
              <a:gs pos="100000">
                <a:srgbClr val="FFFFFF"/>
              </a:gs>
            </a:gsLst>
            <a:lin ang="5400000" scaled="1"/>
          </a:gradFill>
          <a:ln w="12700">
            <a:solidFill>
              <a:schemeClr val="tx2"/>
            </a:solidFill>
            <a:miter lim="800000"/>
          </a:ln>
          <a:effectLst/>
        </p:spPr>
        <p:txBody>
          <a:bodyPr wrap="square">
            <a:spAutoFit/>
          </a:bodyPr>
          <a:lstStyle/>
          <a:p>
            <a:pPr algn="ctr" eaLnBrk="1" hangingPunct="1"/>
            <a:r>
              <a:rPr lang="en-US" altLang="zh-CN" sz="3200" b="1" dirty="0">
                <a:latin typeface="宋体" panose="02010600030101010101" pitchFamily="2" charset="-122"/>
                <a:ea typeface="宋体" panose="02010600030101010101" pitchFamily="2" charset="-122"/>
              </a:rPr>
              <a:t>2</a:t>
            </a:r>
            <a:r>
              <a:rPr lang="zh-CN" altLang="en-US" sz="3200" b="1" dirty="0">
                <a:latin typeface="宋体" panose="02010600030101010101" pitchFamily="2" charset="-122"/>
                <a:ea typeface="宋体" panose="02010600030101010101" pitchFamily="2" charset="-122"/>
              </a:rPr>
              <a:t>、已知</a:t>
            </a:r>
            <a:r>
              <a:rPr lang="en-US" altLang="zh-CN" sz="3200" b="1"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3200" b="1" i="1" baseline="-25000"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sz="3200" b="1" dirty="0">
                <a:latin typeface="宋体" panose="02010600030101010101" pitchFamily="2" charset="-122"/>
                <a:ea typeface="宋体" panose="02010600030101010101" pitchFamily="2" charset="-122"/>
              </a:rPr>
              <a:t>的振动方程，求波函数</a:t>
            </a:r>
          </a:p>
        </p:txBody>
      </p:sp>
      <p:graphicFrame>
        <p:nvGraphicFramePr>
          <p:cNvPr id="35869" name="Object 29"/>
          <p:cNvGraphicFramePr>
            <a:graphicFrameLocks noChangeAspect="1"/>
          </p:cNvGraphicFramePr>
          <p:nvPr/>
        </p:nvGraphicFramePr>
        <p:xfrm>
          <a:off x="649288" y="3595688"/>
          <a:ext cx="4735512" cy="808037"/>
        </p:xfrm>
        <a:graphic>
          <a:graphicData uri="http://schemas.openxmlformats.org/presentationml/2006/ole">
            <p:oleObj spid="_x0000_s55419" r:id="rId12" imgW="2019300" imgH="901700" progId="Equation.3">
              <p:embed/>
            </p:oleObj>
          </a:graphicData>
        </a:graphic>
      </p:graphicFrame>
      <p:graphicFrame>
        <p:nvGraphicFramePr>
          <p:cNvPr id="35923" name="Object 83"/>
          <p:cNvGraphicFramePr>
            <a:graphicFrameLocks noChangeAspect="1"/>
          </p:cNvGraphicFramePr>
          <p:nvPr/>
        </p:nvGraphicFramePr>
        <p:xfrm>
          <a:off x="1949450" y="4508500"/>
          <a:ext cx="5073650" cy="819150"/>
        </p:xfrm>
        <a:graphic>
          <a:graphicData uri="http://schemas.openxmlformats.org/presentationml/2006/ole">
            <p:oleObj spid="_x0000_s55420" r:id="rId13" imgW="2019300" imgH="901700" progId="Equation.3">
              <p:embed/>
            </p:oleObj>
          </a:graphicData>
        </a:graphic>
      </p:graphicFrame>
      <p:graphicFrame>
        <p:nvGraphicFramePr>
          <p:cNvPr id="35924" name="Object 84"/>
          <p:cNvGraphicFramePr>
            <a:graphicFrameLocks noChangeAspect="1"/>
          </p:cNvGraphicFramePr>
          <p:nvPr/>
        </p:nvGraphicFramePr>
        <p:xfrm>
          <a:off x="1857356" y="5286388"/>
          <a:ext cx="5932488" cy="1362075"/>
        </p:xfrm>
        <a:graphic>
          <a:graphicData uri="http://schemas.openxmlformats.org/presentationml/2006/ole">
            <p:oleObj spid="_x0000_s55421" r:id="rId14" imgW="2019300" imgH="901700" progId="Equation.3">
              <p:embed/>
            </p:oleObj>
          </a:graphicData>
        </a:graphic>
      </p:graphicFrame>
      <p:grpSp>
        <p:nvGrpSpPr>
          <p:cNvPr id="4" name="Group 18"/>
          <p:cNvGrpSpPr/>
          <p:nvPr/>
        </p:nvGrpSpPr>
        <p:grpSpPr bwMode="auto">
          <a:xfrm>
            <a:off x="466727" y="142852"/>
            <a:ext cx="1604943" cy="863994"/>
            <a:chOff x="288" y="432"/>
            <a:chExt cx="672" cy="950"/>
          </a:xfrm>
        </p:grpSpPr>
        <p:sp>
          <p:nvSpPr>
            <p:cNvPr id="32" name="AutoShape 19"/>
            <p:cNvSpPr>
              <a:spLocks noChangeArrowheads="1"/>
            </p:cNvSpPr>
            <p:nvPr/>
          </p:nvSpPr>
          <p:spPr bwMode="auto">
            <a:xfrm>
              <a:off x="288" y="432"/>
              <a:ext cx="672" cy="950"/>
            </a:xfrm>
            <a:prstGeom prst="horizontalScroll">
              <a:avLst>
                <a:gd name="adj" fmla="val 12500"/>
              </a:avLst>
            </a:prstGeom>
            <a:gradFill rotWithShape="0">
              <a:gsLst>
                <a:gs pos="0">
                  <a:schemeClr val="accent1"/>
                </a:gs>
                <a:gs pos="50000">
                  <a:schemeClr val="bg1"/>
                </a:gs>
                <a:gs pos="100000">
                  <a:schemeClr val="accent1"/>
                </a:gs>
              </a:gsLst>
              <a:lin ang="5400000" scaled="1"/>
            </a:gradFill>
            <a:ln w="9525">
              <a:solidFill>
                <a:schemeClr val="tx1"/>
              </a:solidFill>
              <a:round/>
            </a:ln>
            <a:effectLst>
              <a:outerShdw dist="107763" dir="13500000" algn="ctr" rotWithShape="0">
                <a:srgbClr val="336600"/>
              </a:outerShdw>
            </a:effectLst>
          </p:spPr>
          <p:txBody>
            <a:bodyPr wrap="none" anchor="ctr"/>
            <a:lstStyle/>
            <a:p>
              <a:endParaRPr lang="zh-CN" altLang="en-US"/>
            </a:p>
          </p:txBody>
        </p:sp>
        <p:sp>
          <p:nvSpPr>
            <p:cNvPr id="33" name="Text Box 20"/>
            <p:cNvSpPr txBox="1">
              <a:spLocks noChangeArrowheads="1"/>
            </p:cNvSpPr>
            <p:nvPr/>
          </p:nvSpPr>
          <p:spPr bwMode="auto">
            <a:xfrm>
              <a:off x="384" y="489"/>
              <a:ext cx="576" cy="711"/>
            </a:xfrm>
            <a:prstGeom prst="rect">
              <a:avLst/>
            </a:prstGeom>
            <a:gradFill rotWithShape="0">
              <a:gsLst>
                <a:gs pos="0">
                  <a:schemeClr val="accent1"/>
                </a:gs>
                <a:gs pos="50000">
                  <a:schemeClr val="bg1"/>
                </a:gs>
                <a:gs pos="100000">
                  <a:schemeClr val="accent1"/>
                </a:gs>
              </a:gsLst>
              <a:lin ang="5400000" scaled="1"/>
            </a:gradFill>
            <a:ln w="9525">
              <a:noFill/>
              <a:miter lim="800000"/>
            </a:ln>
            <a:effectLst/>
          </p:spPr>
          <p:txBody>
            <a:bodyPr wrap="square">
              <a:spAutoFit/>
            </a:bodyPr>
            <a:lstStyle/>
            <a:p>
              <a:pPr eaLnBrk="1" hangingPunct="1"/>
              <a:r>
                <a:rPr lang="zh-CN" altLang="en-US" sz="3600" dirty="0">
                  <a:solidFill>
                    <a:srgbClr val="1C1C1C"/>
                  </a:solidFill>
                  <a:latin typeface="黑体" panose="02010609060101010101" pitchFamily="2" charset="-122"/>
                  <a:ea typeface="黑体" panose="02010609060101010101" pitchFamily="2" charset="-122"/>
                </a:rPr>
                <a:t>讨 论</a:t>
              </a:r>
            </a:p>
          </p:txBody>
        </p:sp>
      </p:gr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869"/>
                                        </p:tgtEl>
                                        <p:attrNameLst>
                                          <p:attrName>style.visibility</p:attrName>
                                        </p:attrNameLst>
                                      </p:cBhvr>
                                      <p:to>
                                        <p:strVal val="visible"/>
                                      </p:to>
                                    </p:set>
                                    <p:animEffect transition="in" filter="blinds(horizontal)">
                                      <p:cBhvr>
                                        <p:cTn id="7" dur="500"/>
                                        <p:tgtEl>
                                          <p:spTgt spid="3586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923"/>
                                        </p:tgtEl>
                                        <p:attrNameLst>
                                          <p:attrName>style.visibility</p:attrName>
                                        </p:attrNameLst>
                                      </p:cBhvr>
                                      <p:to>
                                        <p:strVal val="visible"/>
                                      </p:to>
                                    </p:set>
                                    <p:animEffect transition="in" filter="blinds(horizontal)">
                                      <p:cBhvr>
                                        <p:cTn id="12" dur="500"/>
                                        <p:tgtEl>
                                          <p:spTgt spid="359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924"/>
                                        </p:tgtEl>
                                        <p:attrNameLst>
                                          <p:attrName>style.visibility</p:attrName>
                                        </p:attrNameLst>
                                      </p:cBhvr>
                                      <p:to>
                                        <p:strVal val="visible"/>
                                      </p:to>
                                    </p:set>
                                    <p:animEffect transition="in" filter="blinds(horizontal)">
                                      <p:cBhvr>
                                        <p:cTn id="17" dur="500"/>
                                        <p:tgtEl>
                                          <p:spTgt spid="35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9" name="Object 9"/>
          <p:cNvGraphicFramePr>
            <a:graphicFrameLocks noChangeAspect="1"/>
          </p:cNvGraphicFramePr>
          <p:nvPr/>
        </p:nvGraphicFramePr>
        <p:xfrm>
          <a:off x="500034" y="1428735"/>
          <a:ext cx="4827788" cy="857257"/>
        </p:xfrm>
        <a:graphic>
          <a:graphicData uri="http://schemas.openxmlformats.org/presentationml/2006/ole">
            <p:oleObj spid="_x0000_s14492" name="Equation" r:id="rId3" imgW="102108000" imgH="17373600" progId="Equation.3">
              <p:embed/>
            </p:oleObj>
          </a:graphicData>
        </a:graphic>
      </p:graphicFrame>
      <p:graphicFrame>
        <p:nvGraphicFramePr>
          <p:cNvPr id="46090" name="Object 10"/>
          <p:cNvGraphicFramePr>
            <a:graphicFrameLocks noChangeAspect="1"/>
          </p:cNvGraphicFramePr>
          <p:nvPr/>
        </p:nvGraphicFramePr>
        <p:xfrm>
          <a:off x="500035" y="2500307"/>
          <a:ext cx="4643469" cy="819996"/>
        </p:xfrm>
        <a:graphic>
          <a:graphicData uri="http://schemas.openxmlformats.org/presentationml/2006/ole">
            <p:oleObj spid="_x0000_s14493" name="Equation" r:id="rId4" imgW="104546400" imgH="17373600" progId="Equation.3">
              <p:embed/>
            </p:oleObj>
          </a:graphicData>
        </a:graphic>
      </p:graphicFrame>
      <p:graphicFrame>
        <p:nvGraphicFramePr>
          <p:cNvPr id="46091" name="Object 11"/>
          <p:cNvGraphicFramePr>
            <a:graphicFrameLocks noChangeAspect="1"/>
          </p:cNvGraphicFramePr>
          <p:nvPr/>
        </p:nvGraphicFramePr>
        <p:xfrm>
          <a:off x="500034" y="3643314"/>
          <a:ext cx="5619750" cy="1101725"/>
        </p:xfrm>
        <a:graphic>
          <a:graphicData uri="http://schemas.openxmlformats.org/presentationml/2006/ole">
            <p:oleObj spid="_x0000_s14494" name="Equation" r:id="rId5" imgW="56388000" imgH="9448800" progId="Equation.3">
              <p:embed/>
            </p:oleObj>
          </a:graphicData>
        </a:graphic>
      </p:graphicFrame>
      <p:sp>
        <p:nvSpPr>
          <p:cNvPr id="46093" name="Text Box 13"/>
          <p:cNvSpPr txBox="1">
            <a:spLocks noChangeArrowheads="1"/>
          </p:cNvSpPr>
          <p:nvPr/>
        </p:nvSpPr>
        <p:spPr bwMode="auto">
          <a:xfrm>
            <a:off x="428596" y="4714884"/>
            <a:ext cx="1716087" cy="531813"/>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pPr algn="ctr" eaLnBrk="1" hangingPunct="1"/>
            <a:r>
              <a:rPr lang="zh-CN" altLang="en-US" sz="2800" b="1" dirty="0">
                <a:solidFill>
                  <a:srgbClr val="FF0000"/>
                </a:solidFill>
                <a:latin typeface="宋体" panose="02010600030101010101" pitchFamily="2" charset="-122"/>
                <a:ea typeface="宋体" panose="02010600030101010101" pitchFamily="2" charset="-122"/>
              </a:rPr>
              <a:t>波程差</a:t>
            </a:r>
          </a:p>
        </p:txBody>
      </p:sp>
      <p:graphicFrame>
        <p:nvGraphicFramePr>
          <p:cNvPr id="46094" name="Object 14"/>
          <p:cNvGraphicFramePr>
            <a:graphicFrameLocks noChangeAspect="1"/>
          </p:cNvGraphicFramePr>
          <p:nvPr/>
        </p:nvGraphicFramePr>
        <p:xfrm>
          <a:off x="2285984" y="4786322"/>
          <a:ext cx="2425700" cy="554037"/>
        </p:xfrm>
        <a:graphic>
          <a:graphicData uri="http://schemas.openxmlformats.org/presentationml/2006/ole">
            <p:oleObj spid="_x0000_s14495" name="Equation" r:id="rId6" imgW="38709600" imgH="8839200" progId="Equation.3">
              <p:embed/>
            </p:oleObj>
          </a:graphicData>
        </a:graphic>
      </p:graphicFrame>
      <p:grpSp>
        <p:nvGrpSpPr>
          <p:cNvPr id="2" name="Group 46"/>
          <p:cNvGrpSpPr/>
          <p:nvPr/>
        </p:nvGrpSpPr>
        <p:grpSpPr bwMode="auto">
          <a:xfrm>
            <a:off x="5314950" y="1500174"/>
            <a:ext cx="3829050" cy="2278062"/>
            <a:chOff x="1674" y="161"/>
            <a:chExt cx="2412" cy="1435"/>
          </a:xfrm>
        </p:grpSpPr>
        <p:grpSp>
          <p:nvGrpSpPr>
            <p:cNvPr id="3" name="Group 21"/>
            <p:cNvGrpSpPr/>
            <p:nvPr/>
          </p:nvGrpSpPr>
          <p:grpSpPr bwMode="auto">
            <a:xfrm>
              <a:off x="1917" y="729"/>
              <a:ext cx="1972" cy="713"/>
              <a:chOff x="0" y="0"/>
              <a:chExt cx="1439" cy="860"/>
            </a:xfrm>
          </p:grpSpPr>
          <p:sp>
            <p:nvSpPr>
              <p:cNvPr id="46102" name="未知"/>
              <p:cNvSpPr/>
              <p:nvPr/>
            </p:nvSpPr>
            <p:spPr bwMode="auto">
              <a:xfrm rot="10806758" flipV="1">
                <a:off x="481" y="428"/>
                <a:ext cx="480" cy="432"/>
              </a:xfrm>
              <a:custGeom>
                <a:avLst/>
                <a:gdLst/>
                <a:ahLst/>
                <a:cxnLst>
                  <a:cxn ang="0">
                    <a:pos x="0" y="0"/>
                  </a:cxn>
                  <a:cxn ang="0">
                    <a:pos x="240" y="432"/>
                  </a:cxn>
                  <a:cxn ang="0">
                    <a:pos x="480" y="0"/>
                  </a:cxn>
                </a:cxnLst>
                <a:rect l="0" t="0" r="r" b="b"/>
                <a:pathLst>
                  <a:path w="480" h="432">
                    <a:moveTo>
                      <a:pt x="0" y="0"/>
                    </a:moveTo>
                    <a:cubicBezTo>
                      <a:pt x="80" y="216"/>
                      <a:pt x="160" y="432"/>
                      <a:pt x="240" y="432"/>
                    </a:cubicBezTo>
                    <a:cubicBezTo>
                      <a:pt x="320" y="432"/>
                      <a:pt x="400" y="216"/>
                      <a:pt x="480" y="0"/>
                    </a:cubicBezTo>
                  </a:path>
                </a:pathLst>
              </a:custGeom>
              <a:noFill/>
              <a:ln w="28575" cap="flat" cmpd="sng">
                <a:solidFill>
                  <a:srgbClr val="008080"/>
                </a:solidFill>
                <a:round/>
              </a:ln>
              <a:effectLst/>
            </p:spPr>
            <p:txBody>
              <a:bodyPr wrap="none" anchor="ctr"/>
              <a:lstStyle/>
              <a:p>
                <a:endParaRPr lang="zh-CN" altLang="en-US"/>
              </a:p>
            </p:txBody>
          </p:sp>
          <p:sp>
            <p:nvSpPr>
              <p:cNvPr id="46103" name="未知"/>
              <p:cNvSpPr/>
              <p:nvPr/>
            </p:nvSpPr>
            <p:spPr bwMode="auto">
              <a:xfrm rot="21597697" flipV="1">
                <a:off x="0" y="5"/>
                <a:ext cx="480" cy="432"/>
              </a:xfrm>
              <a:custGeom>
                <a:avLst/>
                <a:gdLst/>
                <a:ahLst/>
                <a:cxnLst>
                  <a:cxn ang="0">
                    <a:pos x="0" y="0"/>
                  </a:cxn>
                  <a:cxn ang="0">
                    <a:pos x="240" y="432"/>
                  </a:cxn>
                  <a:cxn ang="0">
                    <a:pos x="480" y="0"/>
                  </a:cxn>
                </a:cxnLst>
                <a:rect l="0" t="0" r="r" b="b"/>
                <a:pathLst>
                  <a:path w="480" h="432">
                    <a:moveTo>
                      <a:pt x="0" y="0"/>
                    </a:moveTo>
                    <a:cubicBezTo>
                      <a:pt x="80" y="216"/>
                      <a:pt x="160" y="432"/>
                      <a:pt x="240" y="432"/>
                    </a:cubicBezTo>
                    <a:cubicBezTo>
                      <a:pt x="320" y="432"/>
                      <a:pt x="400" y="216"/>
                      <a:pt x="480" y="0"/>
                    </a:cubicBezTo>
                  </a:path>
                </a:pathLst>
              </a:custGeom>
              <a:noFill/>
              <a:ln w="28575" cap="flat" cmpd="sng">
                <a:solidFill>
                  <a:srgbClr val="008080"/>
                </a:solidFill>
                <a:round/>
              </a:ln>
              <a:effectLst/>
            </p:spPr>
            <p:txBody>
              <a:bodyPr wrap="none" anchor="ctr"/>
              <a:lstStyle/>
              <a:p>
                <a:endParaRPr lang="zh-CN" altLang="en-US"/>
              </a:p>
            </p:txBody>
          </p:sp>
          <p:sp>
            <p:nvSpPr>
              <p:cNvPr id="46104" name="未知"/>
              <p:cNvSpPr/>
              <p:nvPr/>
            </p:nvSpPr>
            <p:spPr bwMode="auto">
              <a:xfrm rot="11147" flipV="1">
                <a:off x="959" y="0"/>
                <a:ext cx="480" cy="432"/>
              </a:xfrm>
              <a:custGeom>
                <a:avLst/>
                <a:gdLst/>
                <a:ahLst/>
                <a:cxnLst>
                  <a:cxn ang="0">
                    <a:pos x="0" y="0"/>
                  </a:cxn>
                  <a:cxn ang="0">
                    <a:pos x="240" y="432"/>
                  </a:cxn>
                  <a:cxn ang="0">
                    <a:pos x="480" y="0"/>
                  </a:cxn>
                </a:cxnLst>
                <a:rect l="0" t="0" r="r" b="b"/>
                <a:pathLst>
                  <a:path w="480" h="432">
                    <a:moveTo>
                      <a:pt x="0" y="0"/>
                    </a:moveTo>
                    <a:cubicBezTo>
                      <a:pt x="80" y="216"/>
                      <a:pt x="160" y="432"/>
                      <a:pt x="240" y="432"/>
                    </a:cubicBezTo>
                    <a:cubicBezTo>
                      <a:pt x="320" y="432"/>
                      <a:pt x="400" y="216"/>
                      <a:pt x="480" y="0"/>
                    </a:cubicBezTo>
                  </a:path>
                </a:pathLst>
              </a:custGeom>
              <a:noFill/>
              <a:ln w="28575" cap="flat" cmpd="sng">
                <a:solidFill>
                  <a:srgbClr val="008080"/>
                </a:solidFill>
                <a:round/>
              </a:ln>
              <a:effectLst/>
            </p:spPr>
            <p:txBody>
              <a:bodyPr wrap="none" anchor="ctr"/>
              <a:lstStyle/>
              <a:p>
                <a:endParaRPr lang="zh-CN" altLang="en-US"/>
              </a:p>
            </p:txBody>
          </p:sp>
        </p:grpSp>
        <p:sp>
          <p:nvSpPr>
            <p:cNvPr id="46105" name="Line 25"/>
            <p:cNvSpPr>
              <a:spLocks noChangeShapeType="1"/>
            </p:cNvSpPr>
            <p:nvPr/>
          </p:nvSpPr>
          <p:spPr bwMode="auto">
            <a:xfrm>
              <a:off x="1674" y="1083"/>
              <a:ext cx="2295"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46106" name="Line 26"/>
            <p:cNvSpPr>
              <a:spLocks noChangeShapeType="1"/>
            </p:cNvSpPr>
            <p:nvPr/>
          </p:nvSpPr>
          <p:spPr bwMode="auto">
            <a:xfrm flipV="1">
              <a:off x="2396" y="212"/>
              <a:ext cx="0" cy="1384"/>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46107" name="Line 27"/>
            <p:cNvSpPr>
              <a:spLocks noChangeShapeType="1"/>
            </p:cNvSpPr>
            <p:nvPr/>
          </p:nvSpPr>
          <p:spPr bwMode="auto">
            <a:xfrm>
              <a:off x="3456" y="1083"/>
              <a:ext cx="0" cy="513"/>
            </a:xfrm>
            <a:prstGeom prst="line">
              <a:avLst/>
            </a:prstGeom>
            <a:noFill/>
            <a:ln w="9525">
              <a:solidFill>
                <a:schemeClr val="tx1"/>
              </a:solidFill>
              <a:round/>
            </a:ln>
            <a:effectLst/>
          </p:spPr>
          <p:txBody>
            <a:bodyPr wrap="none" anchor="ctr"/>
            <a:lstStyle/>
            <a:p>
              <a:endParaRPr lang="zh-CN" altLang="en-US"/>
            </a:p>
          </p:txBody>
        </p:sp>
        <p:sp>
          <p:nvSpPr>
            <p:cNvPr id="46108" name="Line 28"/>
            <p:cNvSpPr>
              <a:spLocks noChangeShapeType="1"/>
            </p:cNvSpPr>
            <p:nvPr/>
          </p:nvSpPr>
          <p:spPr bwMode="auto">
            <a:xfrm>
              <a:off x="2396" y="1493"/>
              <a:ext cx="1060" cy="0"/>
            </a:xfrm>
            <a:prstGeom prst="line">
              <a:avLst/>
            </a:prstGeom>
            <a:noFill/>
            <a:ln w="9525">
              <a:solidFill>
                <a:schemeClr val="tx1"/>
              </a:solidFill>
              <a:round/>
              <a:headEnd type="arrow" w="med" len="med"/>
              <a:tailEnd type="arrow" w="med" len="med"/>
            </a:ln>
            <a:effectLst/>
          </p:spPr>
          <p:txBody>
            <a:bodyPr wrap="none" anchor="ctr"/>
            <a:lstStyle/>
            <a:p>
              <a:endParaRPr lang="zh-CN" altLang="en-US"/>
            </a:p>
          </p:txBody>
        </p:sp>
        <p:sp>
          <p:nvSpPr>
            <p:cNvPr id="46109" name="Line 29"/>
            <p:cNvSpPr>
              <a:spLocks noChangeShapeType="1"/>
            </p:cNvSpPr>
            <p:nvPr/>
          </p:nvSpPr>
          <p:spPr bwMode="auto">
            <a:xfrm>
              <a:off x="2659" y="507"/>
              <a:ext cx="469" cy="3"/>
            </a:xfrm>
            <a:prstGeom prst="line">
              <a:avLst/>
            </a:prstGeom>
            <a:noFill/>
            <a:ln w="38100">
              <a:solidFill>
                <a:schemeClr val="tx1"/>
              </a:solidFill>
              <a:round/>
              <a:tailEnd type="arrow" w="med" len="med"/>
            </a:ln>
            <a:effectLst/>
          </p:spPr>
          <p:txBody>
            <a:bodyPr wrap="none" anchor="ctr"/>
            <a:lstStyle/>
            <a:p>
              <a:endParaRPr lang="zh-CN" altLang="en-US"/>
            </a:p>
          </p:txBody>
        </p:sp>
        <p:graphicFrame>
          <p:nvGraphicFramePr>
            <p:cNvPr id="46110" name="Object 30"/>
            <p:cNvGraphicFramePr>
              <a:graphicFrameLocks noChangeAspect="1"/>
            </p:cNvGraphicFramePr>
            <p:nvPr/>
          </p:nvGraphicFramePr>
          <p:xfrm>
            <a:off x="3796" y="1121"/>
            <a:ext cx="290" cy="204"/>
          </p:xfrm>
          <a:graphic>
            <a:graphicData uri="http://schemas.openxmlformats.org/presentationml/2006/ole">
              <p:oleObj spid="_x0000_s14496" r:id="rId7" imgW="126725" imgH="139397" progId="Equation.3">
                <p:embed/>
              </p:oleObj>
            </a:graphicData>
          </a:graphic>
        </p:graphicFrame>
        <p:graphicFrame>
          <p:nvGraphicFramePr>
            <p:cNvPr id="46111" name="Object 31"/>
            <p:cNvGraphicFramePr>
              <a:graphicFrameLocks noChangeAspect="1"/>
            </p:cNvGraphicFramePr>
            <p:nvPr/>
          </p:nvGraphicFramePr>
          <p:xfrm>
            <a:off x="2155" y="161"/>
            <a:ext cx="322" cy="238"/>
          </p:xfrm>
          <a:graphic>
            <a:graphicData uri="http://schemas.openxmlformats.org/presentationml/2006/ole">
              <p:oleObj spid="_x0000_s14497" r:id="rId8" imgW="3352800" imgH="3962400" progId="Equation.3">
                <p:embed/>
              </p:oleObj>
            </a:graphicData>
          </a:graphic>
        </p:graphicFrame>
        <p:graphicFrame>
          <p:nvGraphicFramePr>
            <p:cNvPr id="46112" name="Object 32"/>
            <p:cNvGraphicFramePr>
              <a:graphicFrameLocks noChangeAspect="1"/>
            </p:cNvGraphicFramePr>
            <p:nvPr/>
          </p:nvGraphicFramePr>
          <p:xfrm flipH="1">
            <a:off x="3342" y="1032"/>
            <a:ext cx="145" cy="92"/>
          </p:xfrm>
          <a:graphic>
            <a:graphicData uri="http://schemas.openxmlformats.org/presentationml/2006/ole">
              <p:oleObj spid="_x0000_s14498" r:id="rId9" imgW="114399" imgH="114399" progId="Equation.3">
                <p:embed/>
              </p:oleObj>
            </a:graphicData>
          </a:graphic>
        </p:graphicFrame>
        <p:graphicFrame>
          <p:nvGraphicFramePr>
            <p:cNvPr id="46113" name="Object 33"/>
            <p:cNvGraphicFramePr>
              <a:graphicFrameLocks noChangeAspect="1"/>
            </p:cNvGraphicFramePr>
            <p:nvPr/>
          </p:nvGraphicFramePr>
          <p:xfrm>
            <a:off x="2931" y="165"/>
            <a:ext cx="346" cy="203"/>
          </p:xfrm>
          <a:graphic>
            <a:graphicData uri="http://schemas.openxmlformats.org/presentationml/2006/ole">
              <p:oleObj spid="_x0000_s14499" r:id="rId10" imgW="3048000" imgH="3352800" progId="Equation.3">
                <p:embed/>
              </p:oleObj>
            </a:graphicData>
          </a:graphic>
        </p:graphicFrame>
        <p:graphicFrame>
          <p:nvGraphicFramePr>
            <p:cNvPr id="46114" name="Object 34"/>
            <p:cNvGraphicFramePr>
              <a:graphicFrameLocks noChangeAspect="1"/>
            </p:cNvGraphicFramePr>
            <p:nvPr/>
          </p:nvGraphicFramePr>
          <p:xfrm>
            <a:off x="3426" y="1064"/>
            <a:ext cx="294" cy="314"/>
          </p:xfrm>
          <a:graphic>
            <a:graphicData uri="http://schemas.openxmlformats.org/presentationml/2006/ole">
              <p:oleObj spid="_x0000_s14500" name="公式" r:id="rId11" imgW="3962400" imgH="5181600" progId="Equation.3">
                <p:embed/>
              </p:oleObj>
            </a:graphicData>
          </a:graphic>
        </p:graphicFrame>
        <p:graphicFrame>
          <p:nvGraphicFramePr>
            <p:cNvPr id="46116" name="Object 36"/>
            <p:cNvGraphicFramePr>
              <a:graphicFrameLocks noChangeAspect="1"/>
            </p:cNvGraphicFramePr>
            <p:nvPr/>
          </p:nvGraphicFramePr>
          <p:xfrm>
            <a:off x="2204" y="1084"/>
            <a:ext cx="240" cy="203"/>
          </p:xfrm>
          <a:graphic>
            <a:graphicData uri="http://schemas.openxmlformats.org/presentationml/2006/ole">
              <p:oleObj spid="_x0000_s14501" r:id="rId12" imgW="3048000" imgH="3352800" progId="Equation.3">
                <p:embed/>
              </p:oleObj>
            </a:graphicData>
          </a:graphic>
        </p:graphicFrame>
        <p:sp>
          <p:nvSpPr>
            <p:cNvPr id="46117" name="Line 37"/>
            <p:cNvSpPr>
              <a:spLocks noChangeShapeType="1"/>
            </p:cNvSpPr>
            <p:nvPr/>
          </p:nvSpPr>
          <p:spPr bwMode="auto">
            <a:xfrm>
              <a:off x="2740" y="1083"/>
              <a:ext cx="1" cy="252"/>
            </a:xfrm>
            <a:prstGeom prst="line">
              <a:avLst/>
            </a:prstGeom>
            <a:noFill/>
            <a:ln w="9525">
              <a:solidFill>
                <a:srgbClr val="000000"/>
              </a:solidFill>
              <a:round/>
            </a:ln>
            <a:effectLst/>
          </p:spPr>
          <p:txBody>
            <a:bodyPr/>
            <a:lstStyle/>
            <a:p>
              <a:endParaRPr lang="zh-CN" altLang="en-US"/>
            </a:p>
          </p:txBody>
        </p:sp>
        <p:graphicFrame>
          <p:nvGraphicFramePr>
            <p:cNvPr id="46118" name="Object 38"/>
            <p:cNvGraphicFramePr>
              <a:graphicFrameLocks noChangeAspect="1"/>
            </p:cNvGraphicFramePr>
            <p:nvPr/>
          </p:nvGraphicFramePr>
          <p:xfrm flipH="1">
            <a:off x="2631" y="1029"/>
            <a:ext cx="144" cy="92"/>
          </p:xfrm>
          <a:graphic>
            <a:graphicData uri="http://schemas.openxmlformats.org/presentationml/2006/ole">
              <p:oleObj spid="_x0000_s14502" r:id="rId13" imgW="114399" imgH="114399" progId="Equation.3">
                <p:embed/>
              </p:oleObj>
            </a:graphicData>
          </a:graphic>
        </p:graphicFrame>
        <p:sp>
          <p:nvSpPr>
            <p:cNvPr id="46119" name="Line 39"/>
            <p:cNvSpPr>
              <a:spLocks noChangeShapeType="1"/>
            </p:cNvSpPr>
            <p:nvPr/>
          </p:nvSpPr>
          <p:spPr bwMode="auto">
            <a:xfrm flipV="1">
              <a:off x="2405" y="1229"/>
              <a:ext cx="336" cy="9"/>
            </a:xfrm>
            <a:prstGeom prst="line">
              <a:avLst/>
            </a:prstGeom>
            <a:noFill/>
            <a:ln w="9525">
              <a:solidFill>
                <a:srgbClr val="000000"/>
              </a:solidFill>
              <a:round/>
              <a:headEnd type="arrow" w="med" len="med"/>
              <a:tailEnd type="arrow" w="med" len="med"/>
            </a:ln>
            <a:effectLst/>
          </p:spPr>
          <p:txBody>
            <a:bodyPr/>
            <a:lstStyle/>
            <a:p>
              <a:endParaRPr lang="zh-CN" altLang="en-US"/>
            </a:p>
          </p:txBody>
        </p:sp>
        <p:graphicFrame>
          <p:nvGraphicFramePr>
            <p:cNvPr id="46120" name="Object 40"/>
            <p:cNvGraphicFramePr>
              <a:graphicFrameLocks noChangeAspect="1"/>
            </p:cNvGraphicFramePr>
            <p:nvPr/>
          </p:nvGraphicFramePr>
          <p:xfrm>
            <a:off x="2750" y="1011"/>
            <a:ext cx="167" cy="316"/>
          </p:xfrm>
          <a:graphic>
            <a:graphicData uri="http://schemas.openxmlformats.org/presentationml/2006/ole">
              <p:oleObj spid="_x0000_s14503" name="公式" r:id="rId14" imgW="3657600" imgH="5181600" progId="Equation.3">
                <p:embed/>
              </p:oleObj>
            </a:graphicData>
          </a:graphic>
        </p:graphicFrame>
        <p:grpSp>
          <p:nvGrpSpPr>
            <p:cNvPr id="4" name="Group 41"/>
            <p:cNvGrpSpPr/>
            <p:nvPr/>
          </p:nvGrpSpPr>
          <p:grpSpPr bwMode="auto">
            <a:xfrm>
              <a:off x="2740" y="589"/>
              <a:ext cx="721" cy="433"/>
              <a:chOff x="0" y="-60"/>
              <a:chExt cx="2295" cy="1235"/>
            </a:xfrm>
          </p:grpSpPr>
          <p:sp>
            <p:nvSpPr>
              <p:cNvPr id="46122" name="Line 42"/>
              <p:cNvSpPr>
                <a:spLocks noChangeShapeType="1"/>
              </p:cNvSpPr>
              <p:nvPr/>
            </p:nvSpPr>
            <p:spPr bwMode="auto">
              <a:xfrm>
                <a:off x="0" y="207"/>
                <a:ext cx="1" cy="907"/>
              </a:xfrm>
              <a:prstGeom prst="line">
                <a:avLst/>
              </a:prstGeom>
              <a:noFill/>
              <a:ln w="38100">
                <a:solidFill>
                  <a:srgbClr val="CC0000"/>
                </a:solidFill>
                <a:round/>
              </a:ln>
              <a:effectLst/>
            </p:spPr>
            <p:txBody>
              <a:bodyPr/>
              <a:lstStyle/>
              <a:p>
                <a:endParaRPr lang="zh-CN" altLang="en-US"/>
              </a:p>
            </p:txBody>
          </p:sp>
          <p:sp>
            <p:nvSpPr>
              <p:cNvPr id="46123" name="Line 43"/>
              <p:cNvSpPr>
                <a:spLocks noChangeShapeType="1"/>
              </p:cNvSpPr>
              <p:nvPr/>
            </p:nvSpPr>
            <p:spPr bwMode="auto">
              <a:xfrm>
                <a:off x="2294" y="268"/>
                <a:ext cx="1" cy="907"/>
              </a:xfrm>
              <a:prstGeom prst="line">
                <a:avLst/>
              </a:prstGeom>
              <a:noFill/>
              <a:ln w="28575">
                <a:solidFill>
                  <a:srgbClr val="CC0000"/>
                </a:solidFill>
                <a:round/>
              </a:ln>
              <a:effectLst/>
            </p:spPr>
            <p:txBody>
              <a:bodyPr/>
              <a:lstStyle/>
              <a:p>
                <a:endParaRPr lang="zh-CN" altLang="en-US"/>
              </a:p>
            </p:txBody>
          </p:sp>
          <p:sp>
            <p:nvSpPr>
              <p:cNvPr id="46124" name="Line 44"/>
              <p:cNvSpPr>
                <a:spLocks noChangeShapeType="1"/>
              </p:cNvSpPr>
              <p:nvPr/>
            </p:nvSpPr>
            <p:spPr bwMode="auto">
              <a:xfrm>
                <a:off x="24" y="509"/>
                <a:ext cx="2256" cy="1"/>
              </a:xfrm>
              <a:prstGeom prst="line">
                <a:avLst/>
              </a:prstGeom>
              <a:noFill/>
              <a:ln w="9525">
                <a:solidFill>
                  <a:srgbClr val="000000"/>
                </a:solidFill>
                <a:round/>
                <a:headEnd type="arrow" w="med" len="med"/>
                <a:tailEnd type="arrow" w="med" len="med"/>
              </a:ln>
              <a:effectLst/>
            </p:spPr>
            <p:txBody>
              <a:bodyPr/>
              <a:lstStyle/>
              <a:p>
                <a:endParaRPr lang="zh-CN" altLang="en-US"/>
              </a:p>
            </p:txBody>
          </p:sp>
          <p:graphicFrame>
            <p:nvGraphicFramePr>
              <p:cNvPr id="46125" name="Object 45"/>
              <p:cNvGraphicFramePr>
                <a:graphicFrameLocks noChangeAspect="1"/>
              </p:cNvGraphicFramePr>
              <p:nvPr/>
            </p:nvGraphicFramePr>
            <p:xfrm>
              <a:off x="671" y="-60"/>
              <a:ext cx="933" cy="687"/>
            </p:xfrm>
            <a:graphic>
              <a:graphicData uri="http://schemas.openxmlformats.org/presentationml/2006/ole">
                <p:oleObj spid="_x0000_s14504" name="公式" r:id="rId15" imgW="7010400" imgH="5181600" progId="Equation.3">
                  <p:embed/>
                </p:oleObj>
              </a:graphicData>
            </a:graphic>
          </p:graphicFrame>
        </p:grpSp>
      </p:grpSp>
      <p:graphicFrame>
        <p:nvGraphicFramePr>
          <p:cNvPr id="46130" name="Object 50"/>
          <p:cNvGraphicFramePr>
            <a:graphicFrameLocks noChangeAspect="1"/>
          </p:cNvGraphicFramePr>
          <p:nvPr/>
        </p:nvGraphicFramePr>
        <p:xfrm>
          <a:off x="6429388" y="4429132"/>
          <a:ext cx="2426110" cy="785794"/>
        </p:xfrm>
        <a:graphic>
          <a:graphicData uri="http://schemas.openxmlformats.org/presentationml/2006/ole">
            <p:oleObj spid="_x0000_s14505" name="Equation" r:id="rId16" imgW="52120800" imgH="17373600" progId="Equation.3">
              <p:embed/>
            </p:oleObj>
          </a:graphicData>
        </a:graphic>
      </p:graphicFrame>
      <p:sp>
        <p:nvSpPr>
          <p:cNvPr id="46142" name="AutoShape 62"/>
          <p:cNvSpPr>
            <a:spLocks noChangeArrowheads="1"/>
          </p:cNvSpPr>
          <p:nvPr/>
        </p:nvSpPr>
        <p:spPr bwMode="auto">
          <a:xfrm>
            <a:off x="1071538" y="5786454"/>
            <a:ext cx="871537" cy="211137"/>
          </a:xfrm>
          <a:prstGeom prst="rightArrow">
            <a:avLst>
              <a:gd name="adj1" fmla="val 50000"/>
              <a:gd name="adj2" fmla="val 103196"/>
            </a:avLst>
          </a:prstGeom>
          <a:solidFill>
            <a:srgbClr val="FF4F4F"/>
          </a:solidFill>
          <a:ln w="9525">
            <a:noFill/>
            <a:miter lim="800000"/>
          </a:ln>
          <a:effectLst/>
        </p:spPr>
        <p:txBody>
          <a:bodyPr wrap="none" anchor="ctr"/>
          <a:lstStyle/>
          <a:p>
            <a:endParaRPr lang="zh-CN" altLang="en-US"/>
          </a:p>
        </p:txBody>
      </p:sp>
      <p:grpSp>
        <p:nvGrpSpPr>
          <p:cNvPr id="46" name="Group 18"/>
          <p:cNvGrpSpPr/>
          <p:nvPr/>
        </p:nvGrpSpPr>
        <p:grpSpPr bwMode="auto">
          <a:xfrm>
            <a:off x="466727" y="142852"/>
            <a:ext cx="1604943" cy="863994"/>
            <a:chOff x="288" y="432"/>
            <a:chExt cx="672" cy="950"/>
          </a:xfrm>
        </p:grpSpPr>
        <p:sp>
          <p:nvSpPr>
            <p:cNvPr id="47" name="AutoShape 19"/>
            <p:cNvSpPr>
              <a:spLocks noChangeArrowheads="1"/>
            </p:cNvSpPr>
            <p:nvPr/>
          </p:nvSpPr>
          <p:spPr bwMode="auto">
            <a:xfrm>
              <a:off x="288" y="432"/>
              <a:ext cx="672" cy="950"/>
            </a:xfrm>
            <a:prstGeom prst="horizontalScroll">
              <a:avLst>
                <a:gd name="adj" fmla="val 12500"/>
              </a:avLst>
            </a:prstGeom>
            <a:gradFill rotWithShape="0">
              <a:gsLst>
                <a:gs pos="0">
                  <a:schemeClr val="accent1"/>
                </a:gs>
                <a:gs pos="50000">
                  <a:schemeClr val="bg1"/>
                </a:gs>
                <a:gs pos="100000">
                  <a:schemeClr val="accent1"/>
                </a:gs>
              </a:gsLst>
              <a:lin ang="5400000" scaled="1"/>
            </a:gradFill>
            <a:ln w="9525">
              <a:solidFill>
                <a:schemeClr val="tx1"/>
              </a:solidFill>
              <a:round/>
            </a:ln>
            <a:effectLst>
              <a:outerShdw dist="107763" dir="13500000" algn="ctr" rotWithShape="0">
                <a:srgbClr val="336600"/>
              </a:outerShdw>
            </a:effectLst>
          </p:spPr>
          <p:txBody>
            <a:bodyPr wrap="none" anchor="ctr"/>
            <a:lstStyle/>
            <a:p>
              <a:endParaRPr lang="zh-CN" altLang="en-US"/>
            </a:p>
          </p:txBody>
        </p:sp>
        <p:sp>
          <p:nvSpPr>
            <p:cNvPr id="48" name="Text Box 20"/>
            <p:cNvSpPr txBox="1">
              <a:spLocks noChangeArrowheads="1"/>
            </p:cNvSpPr>
            <p:nvPr/>
          </p:nvSpPr>
          <p:spPr bwMode="auto">
            <a:xfrm>
              <a:off x="384" y="489"/>
              <a:ext cx="576" cy="711"/>
            </a:xfrm>
            <a:prstGeom prst="rect">
              <a:avLst/>
            </a:prstGeom>
            <a:gradFill rotWithShape="0">
              <a:gsLst>
                <a:gs pos="0">
                  <a:schemeClr val="accent1"/>
                </a:gs>
                <a:gs pos="50000">
                  <a:schemeClr val="bg1"/>
                </a:gs>
                <a:gs pos="100000">
                  <a:schemeClr val="accent1"/>
                </a:gs>
              </a:gsLst>
              <a:lin ang="5400000" scaled="1"/>
            </a:gradFill>
            <a:ln w="9525">
              <a:noFill/>
              <a:miter lim="800000"/>
            </a:ln>
            <a:effectLst/>
          </p:spPr>
          <p:txBody>
            <a:bodyPr wrap="square">
              <a:spAutoFit/>
            </a:bodyPr>
            <a:lstStyle/>
            <a:p>
              <a:pPr eaLnBrk="1" hangingPunct="1"/>
              <a:r>
                <a:rPr lang="zh-CN" altLang="en-US" sz="3600" dirty="0">
                  <a:solidFill>
                    <a:srgbClr val="1C1C1C"/>
                  </a:solidFill>
                  <a:latin typeface="黑体" panose="02010609060101010101" pitchFamily="2" charset="-122"/>
                  <a:ea typeface="黑体" panose="02010609060101010101" pitchFamily="2" charset="-122"/>
                </a:rPr>
                <a:t>讨 论</a:t>
              </a:r>
            </a:p>
          </p:txBody>
        </p:sp>
      </p:grpSp>
      <p:graphicFrame>
        <p:nvGraphicFramePr>
          <p:cNvPr id="49" name="对象 48"/>
          <p:cNvGraphicFramePr>
            <a:graphicFrameLocks noChangeAspect="1"/>
          </p:cNvGraphicFramePr>
          <p:nvPr/>
        </p:nvGraphicFramePr>
        <p:xfrm>
          <a:off x="2144683" y="5424503"/>
          <a:ext cx="3505643" cy="920671"/>
        </p:xfrm>
        <a:graphic>
          <a:graphicData uri="http://schemas.openxmlformats.org/presentationml/2006/ole">
            <p:oleObj spid="_x0000_s14506" name="公式" r:id="rId17" imgW="36880800" imgH="9753600" progId="Equation.3">
              <p:embed/>
            </p:oleObj>
          </a:graphicData>
        </a:graphic>
      </p:graphicFrame>
      <p:sp>
        <p:nvSpPr>
          <p:cNvPr id="39" name="Rectangle 28"/>
          <p:cNvSpPr>
            <a:spLocks noChangeArrowheads="1"/>
          </p:cNvSpPr>
          <p:nvPr/>
        </p:nvSpPr>
        <p:spPr bwMode="auto">
          <a:xfrm>
            <a:off x="2285984" y="214290"/>
            <a:ext cx="6572264" cy="1077218"/>
          </a:xfrm>
          <a:prstGeom prst="rect">
            <a:avLst/>
          </a:prstGeom>
          <a:gradFill rotWithShape="0">
            <a:gsLst>
              <a:gs pos="0">
                <a:schemeClr val="accent1"/>
              </a:gs>
              <a:gs pos="100000">
                <a:srgbClr val="FFFFFF"/>
              </a:gs>
            </a:gsLst>
            <a:lin ang="5400000" scaled="1"/>
          </a:gradFill>
          <a:ln w="12700">
            <a:solidFill>
              <a:schemeClr val="tx2"/>
            </a:solidFill>
            <a:miter lim="800000"/>
          </a:ln>
          <a:effectLst/>
        </p:spPr>
        <p:txBody>
          <a:bodyPr wrap="square">
            <a:spAutoFit/>
          </a:bodyPr>
          <a:lstStyle/>
          <a:p>
            <a:r>
              <a:rPr lang="en-US" altLang="zh-CN" sz="3200" b="1" dirty="0">
                <a:solidFill>
                  <a:schemeClr val="bg2"/>
                </a:solidFill>
                <a:latin typeface="宋体" panose="02010600030101010101" pitchFamily="2" charset="-122"/>
                <a:ea typeface="宋体" panose="02010600030101010101" pitchFamily="2" charset="-122"/>
              </a:rPr>
              <a:t>3</a:t>
            </a:r>
            <a:r>
              <a:rPr lang="zh-CN" altLang="en-US" sz="3200" b="1" dirty="0">
                <a:solidFill>
                  <a:schemeClr val="bg2"/>
                </a:solidFill>
                <a:latin typeface="宋体" panose="02010600030101010101" pitchFamily="2" charset="-122"/>
                <a:ea typeface="宋体" panose="02010600030101010101" pitchFamily="2" charset="-122"/>
              </a:rPr>
              <a:t>、</a:t>
            </a:r>
            <a:r>
              <a:rPr kumimoji="1" lang="zh-CN" altLang="en-US" sz="3200" b="1" dirty="0">
                <a:solidFill>
                  <a:schemeClr val="bg2"/>
                </a:solidFill>
                <a:latin typeface="宋体" panose="02010600030101010101" pitchFamily="2" charset="-122"/>
                <a:ea typeface="宋体" panose="02010600030101010101" pitchFamily="2" charset="-122"/>
              </a:rPr>
              <a:t>求某一时刻距离波源为</a:t>
            </a:r>
            <a:r>
              <a:rPr kumimoji="1" lang="en-US" altLang="zh-CN" sz="3200" b="1" i="1" dirty="0">
                <a:solidFill>
                  <a:schemeClr val="bg2"/>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3200" b="1" i="1" baseline="-25000" dirty="0">
                <a:solidFill>
                  <a:schemeClr val="bg2"/>
                </a:solidFill>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3200" b="1" dirty="0">
                <a:solidFill>
                  <a:schemeClr val="bg2"/>
                </a:solidFill>
                <a:latin typeface="宋体" panose="02010600030101010101" pitchFamily="2" charset="-122"/>
                <a:ea typeface="宋体" panose="02010600030101010101" pitchFamily="2" charset="-122"/>
              </a:rPr>
              <a:t>和</a:t>
            </a:r>
            <a:r>
              <a:rPr kumimoji="1" lang="en-US" altLang="zh-CN" sz="3200" b="1" i="1" dirty="0">
                <a:solidFill>
                  <a:schemeClr val="bg2"/>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3200" b="1" i="1" baseline="-25000" dirty="0">
                <a:solidFill>
                  <a:schemeClr val="bg2"/>
                </a:solidFill>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3200" b="1" dirty="0">
                <a:solidFill>
                  <a:schemeClr val="bg2"/>
                </a:solidFill>
                <a:latin typeface="宋体" panose="02010600030101010101" pitchFamily="2" charset="-122"/>
                <a:ea typeface="宋体" panose="02010600030101010101" pitchFamily="2" charset="-122"/>
              </a:rPr>
              <a:t>的两个质点的</a:t>
            </a:r>
            <a:r>
              <a:rPr kumimoji="1" lang="zh-CN" altLang="en-US" sz="3200" b="1" dirty="0">
                <a:solidFill>
                  <a:srgbClr val="FF0000"/>
                </a:solidFill>
                <a:latin typeface="宋体" panose="02010600030101010101" pitchFamily="2" charset="-122"/>
                <a:ea typeface="宋体" panose="02010600030101010101" pitchFamily="2" charset="-122"/>
              </a:rPr>
              <a:t>相位差</a:t>
            </a:r>
            <a:endParaRPr lang="zh-CN" altLang="en-US" sz="3200" b="1" dirty="0">
              <a:solidFill>
                <a:srgbClr val="FF0000"/>
              </a:solidFill>
              <a:latin typeface="宋体" panose="02010600030101010101" pitchFamily="2" charset="-122"/>
              <a:ea typeface="宋体" panose="02010600030101010101" pitchFamily="2" charset="-122"/>
            </a:endParaRP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089"/>
                                        </p:tgtEl>
                                        <p:attrNameLst>
                                          <p:attrName>style.visibility</p:attrName>
                                        </p:attrNameLst>
                                      </p:cBhvr>
                                      <p:to>
                                        <p:strVal val="visible"/>
                                      </p:to>
                                    </p:set>
                                    <p:animEffect transition="in" filter="blinds(horizontal)">
                                      <p:cBhvr>
                                        <p:cTn id="7" dur="500"/>
                                        <p:tgtEl>
                                          <p:spTgt spid="4608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090"/>
                                        </p:tgtEl>
                                        <p:attrNameLst>
                                          <p:attrName>style.visibility</p:attrName>
                                        </p:attrNameLst>
                                      </p:cBhvr>
                                      <p:to>
                                        <p:strVal val="visible"/>
                                      </p:to>
                                    </p:set>
                                    <p:animEffect transition="in" filter="blinds(horizontal)">
                                      <p:cBhvr>
                                        <p:cTn id="12" dur="500"/>
                                        <p:tgtEl>
                                          <p:spTgt spid="4609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6091"/>
                                        </p:tgtEl>
                                        <p:attrNameLst>
                                          <p:attrName>style.visibility</p:attrName>
                                        </p:attrNameLst>
                                      </p:cBhvr>
                                      <p:to>
                                        <p:strVal val="visible"/>
                                      </p:to>
                                    </p:set>
                                    <p:animEffect transition="in" filter="blinds(horizontal)">
                                      <p:cBhvr>
                                        <p:cTn id="17" dur="500"/>
                                        <p:tgtEl>
                                          <p:spTgt spid="4609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6093"/>
                                        </p:tgtEl>
                                        <p:attrNameLst>
                                          <p:attrName>style.visibility</p:attrName>
                                        </p:attrNameLst>
                                      </p:cBhvr>
                                      <p:to>
                                        <p:strVal val="visible"/>
                                      </p:to>
                                    </p:set>
                                    <p:animEffect transition="in" filter="blinds(horizontal)">
                                      <p:cBhvr>
                                        <p:cTn id="22" dur="500"/>
                                        <p:tgtEl>
                                          <p:spTgt spid="4609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6094"/>
                                        </p:tgtEl>
                                        <p:attrNameLst>
                                          <p:attrName>style.visibility</p:attrName>
                                        </p:attrNameLst>
                                      </p:cBhvr>
                                      <p:to>
                                        <p:strVal val="visible"/>
                                      </p:to>
                                    </p:set>
                                    <p:animEffect transition="in" filter="blinds(horizontal)">
                                      <p:cBhvr>
                                        <p:cTn id="27" dur="500"/>
                                        <p:tgtEl>
                                          <p:spTgt spid="4609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6142"/>
                                        </p:tgtEl>
                                        <p:attrNameLst>
                                          <p:attrName>style.visibility</p:attrName>
                                        </p:attrNameLst>
                                      </p:cBhvr>
                                      <p:to>
                                        <p:strVal val="visible"/>
                                      </p:to>
                                    </p:set>
                                    <p:animEffect transition="in" filter="blinds(horizontal)">
                                      <p:cBhvr>
                                        <p:cTn id="32" dur="500"/>
                                        <p:tgtEl>
                                          <p:spTgt spid="4614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blinds(horizontal)">
                                      <p:cBhvr>
                                        <p:cTn id="3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93" grpId="0" animBg="1"/>
      <p:bldP spid="461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 Box 3"/>
          <p:cNvSpPr txBox="1">
            <a:spLocks noChangeArrowheads="1"/>
          </p:cNvSpPr>
          <p:nvPr/>
        </p:nvSpPr>
        <p:spPr bwMode="auto">
          <a:xfrm>
            <a:off x="1142976" y="1071546"/>
            <a:ext cx="5241925" cy="584775"/>
          </a:xfrm>
          <a:prstGeom prst="rect">
            <a:avLst/>
          </a:prstGeom>
          <a:noFill/>
          <a:ln w="9525">
            <a:noFill/>
            <a:miter lim="800000"/>
          </a:ln>
          <a:effectLst/>
        </p:spPr>
        <p:txBody>
          <a:bodyPr>
            <a:spAutoFit/>
          </a:bodyPr>
          <a:lstStyle/>
          <a:p>
            <a:pPr eaLnBrk="1" hangingPunct="1">
              <a:spcBef>
                <a:spcPct val="50000"/>
              </a:spcBef>
            </a:pPr>
            <a:r>
              <a:rPr lang="zh-CN" altLang="en-US" sz="3200" dirty="0">
                <a:solidFill>
                  <a:srgbClr val="A50021"/>
                </a:solidFill>
                <a:latin typeface="黑体" panose="02010609060101010101" pitchFamily="2" charset="-122"/>
                <a:ea typeface="黑体" panose="02010609060101010101" pitchFamily="2" charset="-122"/>
              </a:rPr>
              <a:t>掌握建立波函数的方法！</a:t>
            </a:r>
            <a:endParaRPr lang="zh-CN" altLang="en-US" sz="3200" b="0" dirty="0">
              <a:solidFill>
                <a:srgbClr val="A50021"/>
              </a:solidFill>
              <a:latin typeface="黑体" panose="02010609060101010101" pitchFamily="2" charset="-122"/>
              <a:ea typeface="黑体" panose="02010609060101010101" pitchFamily="2" charset="-122"/>
            </a:endParaRPr>
          </a:p>
        </p:txBody>
      </p:sp>
      <p:sp>
        <p:nvSpPr>
          <p:cNvPr id="51204" name="Text Box 4"/>
          <p:cNvSpPr txBox="1">
            <a:spLocks noChangeArrowheads="1"/>
          </p:cNvSpPr>
          <p:nvPr/>
        </p:nvSpPr>
        <p:spPr bwMode="auto">
          <a:xfrm>
            <a:off x="1571604" y="71414"/>
            <a:ext cx="1210588" cy="707886"/>
          </a:xfrm>
          <a:prstGeom prst="rect">
            <a:avLst/>
          </a:prstGeom>
          <a:noFill/>
          <a:ln w="9525">
            <a:noFill/>
            <a:miter lim="800000"/>
          </a:ln>
          <a:effectLst/>
        </p:spPr>
        <p:txBody>
          <a:bodyPr wrap="none">
            <a:spAutoFit/>
          </a:bodyPr>
          <a:lstStyle/>
          <a:p>
            <a:pPr eaLnBrk="1" hangingPunct="1">
              <a:spcBef>
                <a:spcPct val="50000"/>
              </a:spcBef>
            </a:pPr>
            <a:r>
              <a:rPr lang="zh-CN" altLang="en-US" sz="4000" dirty="0">
                <a:solidFill>
                  <a:srgbClr val="A50021"/>
                </a:solidFill>
                <a:latin typeface="黑体" panose="02010609060101010101" pitchFamily="2" charset="-122"/>
                <a:ea typeface="黑体" panose="02010609060101010101" pitchFamily="2" charset="-122"/>
              </a:rPr>
              <a:t>小结</a:t>
            </a:r>
          </a:p>
        </p:txBody>
      </p:sp>
      <p:sp>
        <p:nvSpPr>
          <p:cNvPr id="51205" name="AutoShape 5"/>
          <p:cNvSpPr>
            <a:spLocks noChangeArrowheads="1"/>
          </p:cNvSpPr>
          <p:nvPr/>
        </p:nvSpPr>
        <p:spPr bwMode="auto">
          <a:xfrm>
            <a:off x="1142976" y="142852"/>
            <a:ext cx="385762" cy="500042"/>
          </a:xfrm>
          <a:prstGeom prst="star4">
            <a:avLst>
              <a:gd name="adj" fmla="val 19644"/>
            </a:avLst>
          </a:prstGeom>
          <a:solidFill>
            <a:srgbClr val="FF0000"/>
          </a:solidFill>
          <a:ln w="9525">
            <a:noFill/>
            <a:miter lim="800000"/>
          </a:ln>
          <a:effectLst/>
        </p:spPr>
        <p:txBody>
          <a:bodyPr wrap="none" anchor="ctr"/>
          <a:lstStyle/>
          <a:p>
            <a:endParaRPr lang="zh-CN" altLang="en-US"/>
          </a:p>
        </p:txBody>
      </p:sp>
      <p:sp>
        <p:nvSpPr>
          <p:cNvPr id="51207" name="Text Box 7"/>
          <p:cNvSpPr txBox="1">
            <a:spLocks noChangeArrowheads="1"/>
          </p:cNvSpPr>
          <p:nvPr/>
        </p:nvSpPr>
        <p:spPr bwMode="auto">
          <a:xfrm>
            <a:off x="642910" y="2143116"/>
            <a:ext cx="7239000" cy="579438"/>
          </a:xfrm>
          <a:prstGeom prst="rect">
            <a:avLst/>
          </a:prstGeom>
          <a:noFill/>
          <a:ln w="9525">
            <a:noFill/>
            <a:miter lim="800000"/>
          </a:ln>
          <a:effectLst/>
        </p:spPr>
        <p:txBody>
          <a:bodyPr anchor="ctr">
            <a:spAutoFit/>
          </a:bodyPr>
          <a:lstStyle/>
          <a:p>
            <a:pPr eaLnBrk="1" hangingPunct="1">
              <a:spcBef>
                <a:spcPct val="50000"/>
              </a:spcBef>
              <a:buClr>
                <a:srgbClr val="006600"/>
              </a:buClr>
              <a:buFont typeface="Symbol" panose="05050102010706020507" pitchFamily="18" charset="2"/>
              <a:buNone/>
            </a:pPr>
            <a:r>
              <a:rPr lang="zh-CN" altLang="en-US" sz="3200" b="1" dirty="0">
                <a:latin typeface="宋体" panose="02010600030101010101" pitchFamily="2" charset="-122"/>
                <a:ea typeface="宋体" panose="02010600030101010101" pitchFamily="2" charset="-122"/>
              </a:rPr>
              <a:t>写出</a:t>
            </a:r>
            <a:r>
              <a:rPr lang="zh-CN" altLang="en-US" sz="3200" b="1" dirty="0">
                <a:solidFill>
                  <a:srgbClr val="A50021"/>
                </a:solidFill>
                <a:latin typeface="宋体" panose="02010600030101010101" pitchFamily="2" charset="-122"/>
                <a:ea typeface="宋体" panose="02010600030101010101" pitchFamily="2" charset="-122"/>
              </a:rPr>
              <a:t>原点</a:t>
            </a:r>
            <a:r>
              <a:rPr lang="zh-CN" altLang="en-US" sz="3200" b="1" dirty="0">
                <a:latin typeface="宋体" panose="02010600030101010101" pitchFamily="2" charset="-122"/>
                <a:ea typeface="宋体" panose="02010600030101010101" pitchFamily="2" charset="-122"/>
              </a:rPr>
              <a:t>处的振动方程</a:t>
            </a:r>
            <a:r>
              <a:rPr lang="zh-CN" altLang="en-US" sz="3200" dirty="0">
                <a:solidFill>
                  <a:srgbClr val="006699"/>
                </a:solidFill>
                <a:ea typeface="楷体_GB2312" panose="02010609030101010101" pitchFamily="49" charset="-122"/>
                <a:sym typeface="Symbol" panose="05050102010706020507" pitchFamily="18" charset="2"/>
              </a:rPr>
              <a:t></a:t>
            </a:r>
            <a:endParaRPr lang="zh-CN" altLang="en-US" sz="3200" dirty="0">
              <a:solidFill>
                <a:srgbClr val="006699"/>
              </a:solidFill>
              <a:ea typeface="楷体_GB2312" panose="02010609030101010101" pitchFamily="49" charset="-122"/>
            </a:endParaRPr>
          </a:p>
        </p:txBody>
      </p:sp>
      <p:graphicFrame>
        <p:nvGraphicFramePr>
          <p:cNvPr id="51208" name="Object 8"/>
          <p:cNvGraphicFramePr>
            <a:graphicFrameLocks noChangeAspect="1"/>
          </p:cNvGraphicFramePr>
          <p:nvPr/>
        </p:nvGraphicFramePr>
        <p:xfrm>
          <a:off x="3143240" y="3571876"/>
          <a:ext cx="1703376" cy="1062523"/>
        </p:xfrm>
        <a:graphic>
          <a:graphicData uri="http://schemas.openxmlformats.org/presentationml/2006/ole">
            <p:oleObj spid="_x0000_s17444" r:id="rId3" imgW="15544800" imgH="9753600" progId="Equation.3">
              <p:embed/>
            </p:oleObj>
          </a:graphicData>
        </a:graphic>
      </p:graphicFrame>
      <p:sp>
        <p:nvSpPr>
          <p:cNvPr id="51209" name="Text Box 9"/>
          <p:cNvSpPr txBox="1">
            <a:spLocks noChangeArrowheads="1"/>
          </p:cNvSpPr>
          <p:nvPr/>
        </p:nvSpPr>
        <p:spPr bwMode="auto">
          <a:xfrm>
            <a:off x="1285852" y="2928934"/>
            <a:ext cx="7239000" cy="579437"/>
          </a:xfrm>
          <a:prstGeom prst="rect">
            <a:avLst/>
          </a:prstGeom>
          <a:noFill/>
          <a:ln w="9525">
            <a:noFill/>
            <a:miter lim="800000"/>
          </a:ln>
          <a:effectLst/>
        </p:spPr>
        <p:txBody>
          <a:bodyPr anchor="ctr">
            <a:spAutoFit/>
          </a:bodyPr>
          <a:lstStyle/>
          <a:p>
            <a:pPr eaLnBrk="1" hangingPunct="1">
              <a:spcBef>
                <a:spcPct val="50000"/>
              </a:spcBef>
              <a:buClr>
                <a:srgbClr val="006600"/>
              </a:buClr>
              <a:buFont typeface="Symbol" panose="05050102010706020507" pitchFamily="18" charset="2"/>
              <a:buNone/>
            </a:pPr>
            <a:r>
              <a:rPr lang="zh-CN" altLang="en-US" sz="3200" dirty="0">
                <a:solidFill>
                  <a:srgbClr val="006699"/>
                </a:solidFill>
                <a:ea typeface="楷体_GB2312" panose="02010609030101010101" pitchFamily="49" charset="-122"/>
                <a:sym typeface="Symbol" panose="05050102010706020507" pitchFamily="18" charset="2"/>
              </a:rPr>
              <a:t></a:t>
            </a:r>
            <a:r>
              <a:rPr lang="zh-CN" altLang="en-US" sz="3200" b="1" dirty="0">
                <a:latin typeface="宋体" panose="02010600030101010101" pitchFamily="2" charset="-122"/>
                <a:ea typeface="宋体" panose="02010600030101010101" pitchFamily="2" charset="-122"/>
                <a:sym typeface="Symbol" panose="05050102010706020507" pitchFamily="18" charset="2"/>
              </a:rPr>
              <a:t>写出</a:t>
            </a:r>
            <a:r>
              <a:rPr lang="en-US" altLang="zh-CN" sz="3200" b="1" i="1" dirty="0">
                <a:solidFill>
                  <a:srgbClr val="A5002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x</a:t>
            </a:r>
            <a:r>
              <a:rPr lang="en-US" altLang="zh-CN" sz="3200" b="1" i="1" dirty="0">
                <a:solidFill>
                  <a:srgbClr val="A50021"/>
                </a:solidFill>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rPr>
              <a:t> </a:t>
            </a:r>
            <a:r>
              <a:rPr lang="zh-CN" altLang="en-US" sz="3200" b="1" dirty="0">
                <a:solidFill>
                  <a:srgbClr val="A50021"/>
                </a:solidFill>
                <a:latin typeface="宋体" panose="02010600030101010101" pitchFamily="2" charset="-122"/>
                <a:ea typeface="宋体" panose="02010600030101010101" pitchFamily="2" charset="-122"/>
                <a:sym typeface="Symbol" panose="05050102010706020507" pitchFamily="18" charset="2"/>
              </a:rPr>
              <a:t>正轴</a:t>
            </a:r>
            <a:r>
              <a:rPr lang="zh-CN" altLang="en-US" sz="3200" b="1" dirty="0">
                <a:latin typeface="宋体" panose="02010600030101010101" pitchFamily="2" charset="-122"/>
                <a:ea typeface="宋体" panose="02010600030101010101" pitchFamily="2" charset="-122"/>
                <a:sym typeface="Symbol" panose="05050102010706020507" pitchFamily="18" charset="2"/>
              </a:rPr>
              <a:t>上任意一点的</a:t>
            </a:r>
            <a:r>
              <a:rPr lang="zh-CN" altLang="en-US" sz="3200" b="1" dirty="0">
                <a:solidFill>
                  <a:srgbClr val="A50021"/>
                </a:solidFill>
                <a:latin typeface="宋体" panose="02010600030101010101" pitchFamily="2" charset="-122"/>
                <a:ea typeface="宋体" panose="02010600030101010101" pitchFamily="2" charset="-122"/>
                <a:sym typeface="Symbol" panose="05050102010706020507" pitchFamily="18" charset="2"/>
              </a:rPr>
              <a:t>振动</a:t>
            </a:r>
            <a:r>
              <a:rPr lang="zh-CN" altLang="en-US" sz="3200" b="1" dirty="0">
                <a:latin typeface="宋体" panose="02010600030101010101" pitchFamily="2" charset="-122"/>
                <a:ea typeface="宋体" panose="02010600030101010101" pitchFamily="2" charset="-122"/>
                <a:sym typeface="Symbol" panose="05050102010706020507" pitchFamily="18" charset="2"/>
              </a:rPr>
              <a:t>方程</a:t>
            </a:r>
            <a:endParaRPr lang="zh-CN" altLang="en-US" sz="3200" b="1" dirty="0">
              <a:latin typeface="宋体" panose="02010600030101010101" pitchFamily="2" charset="-122"/>
              <a:ea typeface="宋体" panose="02010600030101010101" pitchFamily="2" charset="-122"/>
            </a:endParaRPr>
          </a:p>
        </p:txBody>
      </p:sp>
      <p:sp>
        <p:nvSpPr>
          <p:cNvPr id="51210" name="Text Box 10"/>
          <p:cNvSpPr txBox="1">
            <a:spLocks noChangeArrowheads="1"/>
          </p:cNvSpPr>
          <p:nvPr/>
        </p:nvSpPr>
        <p:spPr bwMode="auto">
          <a:xfrm>
            <a:off x="1071538" y="4786322"/>
            <a:ext cx="6553200" cy="579438"/>
          </a:xfrm>
          <a:prstGeom prst="rect">
            <a:avLst/>
          </a:prstGeom>
          <a:noFill/>
          <a:ln w="9525">
            <a:noFill/>
            <a:miter lim="800000"/>
          </a:ln>
          <a:effectLst/>
        </p:spPr>
        <p:txBody>
          <a:bodyPr>
            <a:spAutoFit/>
          </a:bodyPr>
          <a:lstStyle/>
          <a:p>
            <a:pPr eaLnBrk="1" hangingPunct="1">
              <a:spcBef>
                <a:spcPct val="50000"/>
              </a:spcBef>
            </a:pPr>
            <a:r>
              <a:rPr lang="zh-CN" altLang="en-US" sz="3200" dirty="0">
                <a:ea typeface="楷体_GB2312" panose="02010609030101010101" pitchFamily="49" charset="-122"/>
                <a:sym typeface="Symbol" panose="05050102010706020507" pitchFamily="18" charset="2"/>
              </a:rPr>
              <a:t></a:t>
            </a:r>
            <a:r>
              <a:rPr lang="en-US" altLang="zh-CN" sz="3200" b="1" i="1"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sz="3200" b="1" dirty="0">
                <a:latin typeface="宋体" panose="02010600030101010101" pitchFamily="2" charset="-122"/>
                <a:ea typeface="宋体" panose="02010600030101010101" pitchFamily="2" charset="-122"/>
              </a:rPr>
              <a:t>处的振动状态即为波函数</a:t>
            </a:r>
          </a:p>
        </p:txBody>
      </p:sp>
      <p:graphicFrame>
        <p:nvGraphicFramePr>
          <p:cNvPr id="51212" name="Object 12"/>
          <p:cNvGraphicFramePr>
            <a:graphicFrameLocks noChangeAspect="1"/>
          </p:cNvGraphicFramePr>
          <p:nvPr/>
        </p:nvGraphicFramePr>
        <p:xfrm>
          <a:off x="5357818" y="2143116"/>
          <a:ext cx="3316287" cy="554037"/>
        </p:xfrm>
        <a:graphic>
          <a:graphicData uri="http://schemas.openxmlformats.org/presentationml/2006/ole">
            <p:oleObj spid="_x0000_s17445" name="Microsoft 公式 3.0" r:id="rId4" imgW="54864000" imgH="9144000" progId="Equation.3">
              <p:embed/>
            </p:oleObj>
          </a:graphicData>
        </a:graphic>
      </p:graphicFrame>
      <p:graphicFrame>
        <p:nvGraphicFramePr>
          <p:cNvPr id="17412" name="Object 4"/>
          <p:cNvGraphicFramePr>
            <a:graphicFrameLocks noChangeAspect="1"/>
          </p:cNvGraphicFramePr>
          <p:nvPr/>
        </p:nvGraphicFramePr>
        <p:xfrm>
          <a:off x="1928794" y="5286388"/>
          <a:ext cx="4214813" cy="1154113"/>
        </p:xfrm>
        <a:graphic>
          <a:graphicData uri="http://schemas.openxmlformats.org/presentationml/2006/ole">
            <p:oleObj spid="_x0000_s17446" name="公式" r:id="rId5" imgW="34442400" imgH="9448800" progId="Equation.3">
              <p:embed/>
            </p:oleObj>
          </a:graphicData>
        </a:graphic>
      </p:graphicFrame>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wipe(left)">
                                      <p:cBhvr>
                                        <p:cTn id="7" dur="500"/>
                                        <p:tgtEl>
                                          <p:spTgt spid="51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07">
                                            <p:txEl>
                                              <p:pRg st="0" end="0"/>
                                            </p:txEl>
                                          </p:spTgt>
                                        </p:tgtEl>
                                        <p:attrNameLst>
                                          <p:attrName>style.visibility</p:attrName>
                                        </p:attrNameLst>
                                      </p:cBhvr>
                                      <p:to>
                                        <p:strVal val="visible"/>
                                      </p:to>
                                    </p:set>
                                    <p:animEffect transition="in" filter="wipe(left)">
                                      <p:cBhvr>
                                        <p:cTn id="12" dur="500"/>
                                        <p:tgtEl>
                                          <p:spTgt spid="5120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212"/>
                                        </p:tgtEl>
                                        <p:attrNameLst>
                                          <p:attrName>style.visibility</p:attrName>
                                        </p:attrNameLst>
                                      </p:cBhvr>
                                      <p:to>
                                        <p:strVal val="visible"/>
                                      </p:to>
                                    </p:set>
                                    <p:animEffect transition="in" filter="blinds(horizontal)">
                                      <p:cBhvr>
                                        <p:cTn id="17" dur="500"/>
                                        <p:tgtEl>
                                          <p:spTgt spid="512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209">
                                            <p:txEl>
                                              <p:pRg st="0" end="0"/>
                                            </p:txEl>
                                          </p:spTgt>
                                        </p:tgtEl>
                                        <p:attrNameLst>
                                          <p:attrName>style.visibility</p:attrName>
                                        </p:attrNameLst>
                                      </p:cBhvr>
                                      <p:to>
                                        <p:strVal val="visible"/>
                                      </p:to>
                                    </p:set>
                                    <p:animEffect transition="in" filter="wipe(left)">
                                      <p:cBhvr>
                                        <p:cTn id="22" dur="500"/>
                                        <p:tgtEl>
                                          <p:spTgt spid="5120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1208"/>
                                        </p:tgtEl>
                                        <p:attrNameLst>
                                          <p:attrName>style.visibility</p:attrName>
                                        </p:attrNameLst>
                                      </p:cBhvr>
                                      <p:to>
                                        <p:strVal val="visible"/>
                                      </p:to>
                                    </p:set>
                                    <p:animEffect transition="in" filter="wipe(left)">
                                      <p:cBhvr>
                                        <p:cTn id="27" dur="500"/>
                                        <p:tgtEl>
                                          <p:spTgt spid="5120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1210">
                                            <p:txEl>
                                              <p:pRg st="0" end="0"/>
                                            </p:txEl>
                                          </p:spTgt>
                                        </p:tgtEl>
                                        <p:attrNameLst>
                                          <p:attrName>style.visibility</p:attrName>
                                        </p:attrNameLst>
                                      </p:cBhvr>
                                      <p:to>
                                        <p:strVal val="visible"/>
                                      </p:to>
                                    </p:set>
                                    <p:animEffect transition="in" filter="wipe(left)">
                                      <p:cBhvr>
                                        <p:cTn id="32" dur="500"/>
                                        <p:tgtEl>
                                          <p:spTgt spid="5121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7412"/>
                                        </p:tgtEl>
                                        <p:attrNameLst>
                                          <p:attrName>style.visibility</p:attrName>
                                        </p:attrNameLst>
                                      </p:cBhvr>
                                      <p:to>
                                        <p:strVal val="visible"/>
                                      </p:to>
                                    </p:set>
                                    <p:animEffect transition="in" filter="blinds(horizontal)">
                                      <p:cBhvr>
                                        <p:cTn id="37" dur="500"/>
                                        <p:tgtEl>
                                          <p:spTgt spid="17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nimBg="1" autoUpdateAnimBg="0"/>
      <p:bldP spid="51207" grpId="0" build="p" animBg="1" autoUpdateAnimBg="0"/>
      <p:bldP spid="51209" grpId="0" build="p" animBg="1" autoUpdateAnimBg="0"/>
      <p:bldP spid="51210" grpId="0" build="p"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Text Box 2"/>
          <p:cNvSpPr txBox="1">
            <a:spLocks noChangeArrowheads="1"/>
          </p:cNvSpPr>
          <p:nvPr/>
        </p:nvSpPr>
        <p:spPr bwMode="auto">
          <a:xfrm>
            <a:off x="1470025" y="1152525"/>
            <a:ext cx="1622425" cy="592138"/>
          </a:xfrm>
          <a:prstGeom prst="rect">
            <a:avLst/>
          </a:prstGeom>
          <a:gradFill rotWithShape="0">
            <a:gsLst>
              <a:gs pos="0">
                <a:schemeClr val="accent1"/>
              </a:gs>
              <a:gs pos="50000">
                <a:srgbClr val="FFFFFF"/>
              </a:gs>
              <a:gs pos="100000">
                <a:schemeClr val="accent1"/>
              </a:gs>
            </a:gsLst>
            <a:lin ang="0" scaled="1"/>
          </a:gradFill>
          <a:ln w="12700">
            <a:solidFill>
              <a:schemeClr val="tx2"/>
            </a:solidFill>
            <a:miter lim="800000"/>
          </a:ln>
          <a:effectLst/>
        </p:spPr>
        <p:txBody>
          <a:bodyPr>
            <a:spAutoFit/>
          </a:bodyPr>
          <a:lstStyle/>
          <a:p>
            <a:pPr marR="0" defTabSz="914400" rtl="0">
              <a:spcBef>
                <a:spcPct val="50000"/>
              </a:spcBef>
              <a:buClrTx/>
              <a:buSzTx/>
              <a:buFontTx/>
              <a:buNone/>
              <a:defRPr/>
            </a:pPr>
            <a:r>
              <a:rPr kumimoji="0" lang="zh-CN" altLang="en-US" sz="3200" b="1" kern="1200" cap="none" spc="0" normalizeH="0" baseline="0" noProof="0">
                <a:solidFill>
                  <a:srgbClr val="CC0000"/>
                </a:solidFill>
                <a:latin typeface="Times New Roman" panose="02020603050405020304" pitchFamily="18" charset="0"/>
                <a:ea typeface="宋体" panose="02010600030101010101" pitchFamily="2" charset="-122"/>
                <a:cs typeface="+mn-cs"/>
              </a:rPr>
              <a:t>波函数</a:t>
            </a:r>
            <a:endParaRPr kumimoji="0" lang="zh-CN" altLang="en-US" b="1" kern="1200" cap="none" spc="0" normalizeH="0" baseline="0" noProof="0">
              <a:solidFill>
                <a:srgbClr val="CC0000"/>
              </a:solidFill>
              <a:latin typeface="Times New Roman" panose="02020603050405020304" pitchFamily="18" charset="0"/>
              <a:ea typeface="宋体" panose="02010600030101010101" pitchFamily="2" charset="-122"/>
              <a:cs typeface="+mn-cs"/>
            </a:endParaRPr>
          </a:p>
        </p:txBody>
      </p:sp>
      <p:graphicFrame>
        <p:nvGraphicFramePr>
          <p:cNvPr id="16386" name="Object 3"/>
          <p:cNvGraphicFramePr>
            <a:graphicFrameLocks noChangeAspect="1"/>
          </p:cNvGraphicFramePr>
          <p:nvPr/>
        </p:nvGraphicFramePr>
        <p:xfrm>
          <a:off x="1485900" y="1717675"/>
          <a:ext cx="3670300" cy="949325"/>
        </p:xfrm>
        <a:graphic>
          <a:graphicData uri="http://schemas.openxmlformats.org/presentationml/2006/ole">
            <p:oleObj spid="_x0000_s3298" r:id="rId3" imgW="2792788" imgH="723586" progId="Equation.3">
              <p:embed/>
            </p:oleObj>
          </a:graphicData>
        </a:graphic>
      </p:graphicFrame>
      <p:sp>
        <p:nvSpPr>
          <p:cNvPr id="438276" name="Text Box 4"/>
          <p:cNvSpPr txBox="1"/>
          <p:nvPr/>
        </p:nvSpPr>
        <p:spPr>
          <a:xfrm>
            <a:off x="1392238" y="2808288"/>
            <a:ext cx="5613400" cy="676275"/>
          </a:xfrm>
          <a:prstGeom prst="rect">
            <a:avLst/>
          </a:prstGeom>
          <a:noFill/>
          <a:ln w="9525">
            <a:noFill/>
          </a:ln>
        </p:spPr>
        <p:txBody>
          <a:bodyPr>
            <a:spAutoFit/>
          </a:bodyPr>
          <a:lstStyle/>
          <a:p>
            <a:pPr>
              <a:lnSpc>
                <a:spcPct val="120000"/>
              </a:lnSpc>
              <a:spcBef>
                <a:spcPct val="50000"/>
              </a:spcBef>
              <a:buClr>
                <a:srgbClr val="0000FF"/>
              </a:buClr>
              <a:buFont typeface="Wingdings" panose="05000000000000000000" pitchFamily="2" charset="2"/>
              <a:buNone/>
            </a:pPr>
            <a:r>
              <a:rPr lang="zh-CN" altLang="en-US" sz="3200" b="1" dirty="0">
                <a:latin typeface="Times New Roman" panose="02020603050405020304" pitchFamily="18" charset="0"/>
                <a:ea typeface="宋体" panose="02010600030101010101" pitchFamily="2" charset="-122"/>
              </a:rPr>
              <a:t>质点的振动速度，加速度</a:t>
            </a:r>
          </a:p>
        </p:txBody>
      </p:sp>
      <p:graphicFrame>
        <p:nvGraphicFramePr>
          <p:cNvPr id="438277" name="Object 5"/>
          <p:cNvGraphicFramePr>
            <a:graphicFrameLocks noChangeAspect="1"/>
          </p:cNvGraphicFramePr>
          <p:nvPr/>
        </p:nvGraphicFramePr>
        <p:xfrm>
          <a:off x="1493838" y="3559175"/>
          <a:ext cx="5038725" cy="957263"/>
        </p:xfrm>
        <a:graphic>
          <a:graphicData uri="http://schemas.openxmlformats.org/presentationml/2006/ole">
            <p:oleObj spid="_x0000_s3299" r:id="rId4" imgW="3681402" imgH="723586" progId="Equation.3">
              <p:embed/>
            </p:oleObj>
          </a:graphicData>
        </a:graphic>
      </p:graphicFrame>
      <p:graphicFrame>
        <p:nvGraphicFramePr>
          <p:cNvPr id="438278" name="Object 6"/>
          <p:cNvGraphicFramePr>
            <a:graphicFrameLocks noChangeAspect="1"/>
          </p:cNvGraphicFramePr>
          <p:nvPr/>
        </p:nvGraphicFramePr>
        <p:xfrm>
          <a:off x="1509713" y="4633913"/>
          <a:ext cx="5461000" cy="1001712"/>
        </p:xfrm>
        <a:graphic>
          <a:graphicData uri="http://schemas.openxmlformats.org/presentationml/2006/ole">
            <p:oleObj spid="_x0000_s3300" r:id="rId5" imgW="4062237" imgH="761669" progId="Equation.3">
              <p:embed/>
            </p:oleObj>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8276"/>
                                        </p:tgtEl>
                                        <p:attrNameLst>
                                          <p:attrName>style.visibility</p:attrName>
                                        </p:attrNameLst>
                                      </p:cBhvr>
                                      <p:to>
                                        <p:strVal val="visible"/>
                                      </p:to>
                                    </p:set>
                                    <p:animEffect transition="in" filter="blinds(horizontal)">
                                      <p:cBhvr>
                                        <p:cTn id="7" dur="500"/>
                                        <p:tgtEl>
                                          <p:spTgt spid="43827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438277"/>
                                        </p:tgtEl>
                                        <p:attrNameLst>
                                          <p:attrName>style.visibility</p:attrName>
                                        </p:attrNameLst>
                                      </p:cBhvr>
                                      <p:to>
                                        <p:strVal val="visible"/>
                                      </p:to>
                                    </p:set>
                                    <p:animEffect transition="in" filter="barn(outVertical)">
                                      <p:cBhvr>
                                        <p:cTn id="12" dur="500"/>
                                        <p:tgtEl>
                                          <p:spTgt spid="43827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438278"/>
                                        </p:tgtEl>
                                        <p:attrNameLst>
                                          <p:attrName>style.visibility</p:attrName>
                                        </p:attrNameLst>
                                      </p:cBhvr>
                                      <p:to>
                                        <p:strVal val="visible"/>
                                      </p:to>
                                    </p:set>
                                    <p:animEffect transition="in" filter="barn(outVertical)">
                                      <p:cBhvr>
                                        <p:cTn id="17" dur="500"/>
                                        <p:tgtEl>
                                          <p:spTgt spid="438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7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642910" y="857232"/>
            <a:ext cx="7786742" cy="2456057"/>
          </a:xfrm>
          <a:prstGeom prst="rect">
            <a:avLst/>
          </a:prstGeom>
          <a:noFill/>
          <a:ln w="9525">
            <a:noFill/>
            <a:miter lim="800000"/>
          </a:ln>
          <a:effectLst/>
        </p:spPr>
        <p:txBody>
          <a:bodyPr wrap="square">
            <a:spAutoFit/>
          </a:bodyPr>
          <a:lstStyle/>
          <a:p>
            <a:pPr eaLnBrk="1" hangingPunct="1">
              <a:lnSpc>
                <a:spcPct val="120000"/>
              </a:lnSpc>
              <a:spcBef>
                <a:spcPct val="50000"/>
              </a:spcBef>
            </a:pPr>
            <a:r>
              <a:rPr lang="zh-CN" altLang="en-US" sz="3200" dirty="0">
                <a:solidFill>
                  <a:srgbClr val="CC0000"/>
                </a:solidFill>
              </a:rPr>
              <a:t>   </a:t>
            </a:r>
            <a:r>
              <a:rPr lang="zh-CN" altLang="en-US" sz="2800" b="1" dirty="0">
                <a:solidFill>
                  <a:srgbClr val="CC0000"/>
                </a:solidFill>
                <a:latin typeface="宋体" pitchFamily="2" charset="-122"/>
                <a:ea typeface="宋体" pitchFamily="2" charset="-122"/>
              </a:rPr>
              <a:t>例</a:t>
            </a:r>
            <a:r>
              <a:rPr lang="zh-CN" altLang="en-US" sz="2800" b="1" dirty="0" smtClean="0">
                <a:solidFill>
                  <a:srgbClr val="CC0000"/>
                </a:solidFill>
                <a:latin typeface="宋体" pitchFamily="2" charset="-122"/>
                <a:ea typeface="宋体" pitchFamily="2" charset="-122"/>
              </a:rPr>
              <a:t>1</a:t>
            </a:r>
            <a:r>
              <a:rPr lang="zh-CN" altLang="en-US" sz="3200" b="1" dirty="0" smtClean="0">
                <a:solidFill>
                  <a:srgbClr val="CC0000"/>
                </a:solidFill>
                <a:latin typeface="宋体" pitchFamily="2" charset="-122"/>
                <a:ea typeface="宋体" pitchFamily="2" charset="-122"/>
              </a:rPr>
              <a:t> </a:t>
            </a:r>
            <a:r>
              <a:rPr lang="zh-CN" altLang="en-US" sz="3200" b="1" dirty="0">
                <a:latin typeface="宋体" panose="02010600030101010101" pitchFamily="2" charset="-122"/>
                <a:ea typeface="宋体" panose="02010600030101010101" pitchFamily="2" charset="-122"/>
              </a:rPr>
              <a:t>一平面简谐波沿   轴正方向传播已知振幅        ，       ，       </a:t>
            </a:r>
            <a:r>
              <a:rPr lang="zh-CN" altLang="en-US" sz="3200" b="1" dirty="0" smtClean="0">
                <a:latin typeface="宋体" panose="02010600030101010101" pitchFamily="2" charset="-122"/>
                <a:ea typeface="宋体" panose="02010600030101010101" pitchFamily="2" charset="-122"/>
              </a:rPr>
              <a:t>.在        </a:t>
            </a:r>
            <a:r>
              <a:rPr lang="zh-CN" altLang="en-US" sz="3200" b="1" dirty="0">
                <a:latin typeface="宋体" panose="02010600030101010101" pitchFamily="2" charset="-122"/>
                <a:ea typeface="宋体" panose="02010600030101010101" pitchFamily="2" charset="-122"/>
              </a:rPr>
              <a:t>时坐标原点处的质点在平衡位置沿   轴正向运动.   求：              </a:t>
            </a:r>
          </a:p>
        </p:txBody>
      </p:sp>
      <p:sp>
        <p:nvSpPr>
          <p:cNvPr id="21507" name="Text Box 3"/>
          <p:cNvSpPr txBox="1">
            <a:spLocks noChangeArrowheads="1"/>
          </p:cNvSpPr>
          <p:nvPr/>
        </p:nvSpPr>
        <p:spPr bwMode="auto">
          <a:xfrm>
            <a:off x="484188" y="4179888"/>
            <a:ext cx="4057521" cy="624595"/>
          </a:xfrm>
          <a:prstGeom prst="rect">
            <a:avLst/>
          </a:prstGeom>
          <a:noFill/>
          <a:ln w="9525">
            <a:noFill/>
            <a:miter lim="800000"/>
          </a:ln>
          <a:effectLst/>
        </p:spPr>
        <p:txBody>
          <a:bodyPr wrap="none">
            <a:spAutoFit/>
          </a:bodyPr>
          <a:lstStyle/>
          <a:p>
            <a:pPr eaLnBrk="1" hangingPunct="1">
              <a:lnSpc>
                <a:spcPct val="120000"/>
              </a:lnSpc>
              <a:spcBef>
                <a:spcPct val="50000"/>
              </a:spcBef>
            </a:pPr>
            <a:r>
              <a:rPr lang="en-US" altLang="zh-CN" sz="3200" dirty="0">
                <a:solidFill>
                  <a:srgbClr val="CC0000"/>
                </a:solidFill>
                <a:latin typeface="宋体" panose="02010600030101010101" pitchFamily="2" charset="-122"/>
              </a:rPr>
              <a:t>(</a:t>
            </a:r>
            <a:r>
              <a:rPr lang="en-US" altLang="zh-CN" sz="3200" dirty="0">
                <a:solidFill>
                  <a:srgbClr val="CC0000"/>
                </a:solidFill>
              </a:rPr>
              <a:t>2</a:t>
            </a:r>
            <a:r>
              <a:rPr lang="en-US" altLang="zh-CN" sz="3200" dirty="0">
                <a:solidFill>
                  <a:srgbClr val="CC0000"/>
                </a:solidFill>
                <a:latin typeface="宋体" panose="02010600030101010101" pitchFamily="2" charset="-122"/>
              </a:rPr>
              <a:t>)</a:t>
            </a:r>
            <a:r>
              <a:rPr lang="en-US" altLang="zh-CN" sz="3200" dirty="0"/>
              <a:t>              </a:t>
            </a:r>
            <a:r>
              <a:rPr lang="zh-CN" altLang="en-US" sz="3200" b="1" dirty="0">
                <a:latin typeface="宋体" panose="02010600030101010101" pitchFamily="2" charset="-122"/>
                <a:ea typeface="宋体" panose="02010600030101010101" pitchFamily="2" charset="-122"/>
              </a:rPr>
              <a:t>波形图；</a:t>
            </a:r>
          </a:p>
        </p:txBody>
      </p:sp>
      <p:graphicFrame>
        <p:nvGraphicFramePr>
          <p:cNvPr id="21508" name="Object 4"/>
          <p:cNvGraphicFramePr>
            <a:graphicFrameLocks noChangeAspect="1"/>
          </p:cNvGraphicFramePr>
          <p:nvPr/>
        </p:nvGraphicFramePr>
        <p:xfrm>
          <a:off x="1428728" y="4357694"/>
          <a:ext cx="1357322" cy="451106"/>
        </p:xfrm>
        <a:graphic>
          <a:graphicData uri="http://schemas.openxmlformats.org/presentationml/2006/ole">
            <p:oleObj spid="_x0000_s18510" r:id="rId3" imgW="507559" imgH="203024" progId="Equation.3">
              <p:embed/>
            </p:oleObj>
          </a:graphicData>
        </a:graphic>
      </p:graphicFrame>
      <p:sp>
        <p:nvSpPr>
          <p:cNvPr id="21509" name="Text Box 5"/>
          <p:cNvSpPr txBox="1">
            <a:spLocks noChangeArrowheads="1"/>
          </p:cNvSpPr>
          <p:nvPr/>
        </p:nvSpPr>
        <p:spPr bwMode="auto">
          <a:xfrm>
            <a:off x="422275" y="4929198"/>
            <a:ext cx="7970838" cy="624595"/>
          </a:xfrm>
          <a:prstGeom prst="rect">
            <a:avLst/>
          </a:prstGeom>
          <a:noFill/>
          <a:ln w="9525">
            <a:noFill/>
            <a:miter lim="800000"/>
          </a:ln>
          <a:effectLst/>
        </p:spPr>
        <p:txBody>
          <a:bodyPr>
            <a:spAutoFit/>
          </a:bodyPr>
          <a:lstStyle/>
          <a:p>
            <a:pPr eaLnBrk="1" hangingPunct="1">
              <a:lnSpc>
                <a:spcPct val="120000"/>
              </a:lnSpc>
              <a:spcBef>
                <a:spcPct val="50000"/>
              </a:spcBef>
            </a:pPr>
            <a:r>
              <a:rPr lang="zh-CN" altLang="en-US" sz="3200" dirty="0">
                <a:solidFill>
                  <a:srgbClr val="CC0000"/>
                </a:solidFill>
                <a:latin typeface="宋体" panose="02010600030101010101" pitchFamily="2" charset="-122"/>
              </a:rPr>
              <a:t>(</a:t>
            </a:r>
            <a:r>
              <a:rPr lang="zh-CN" altLang="en-US" sz="3200" dirty="0">
                <a:solidFill>
                  <a:srgbClr val="CC0000"/>
                </a:solidFill>
              </a:rPr>
              <a:t>3</a:t>
            </a:r>
            <a:r>
              <a:rPr lang="zh-CN" altLang="en-US" sz="3200" dirty="0">
                <a:solidFill>
                  <a:srgbClr val="CC0000"/>
                </a:solidFill>
                <a:latin typeface="宋体" panose="02010600030101010101" pitchFamily="2" charset="-122"/>
              </a:rPr>
              <a:t>)</a:t>
            </a:r>
            <a:r>
              <a:rPr lang="zh-CN" altLang="en-US" sz="3200" dirty="0">
                <a:solidFill>
                  <a:srgbClr val="CC0000"/>
                </a:solidFill>
              </a:rPr>
              <a:t>               </a:t>
            </a:r>
            <a:r>
              <a:rPr lang="zh-CN" altLang="en-US" sz="3200" b="1" dirty="0">
                <a:latin typeface="宋体" panose="02010600030101010101" pitchFamily="2" charset="-122"/>
                <a:ea typeface="宋体" panose="02010600030101010101" pitchFamily="2" charset="-122"/>
              </a:rPr>
              <a:t>处质点的振动规律并作图. </a:t>
            </a:r>
          </a:p>
        </p:txBody>
      </p:sp>
      <p:graphicFrame>
        <p:nvGraphicFramePr>
          <p:cNvPr id="21510" name="Object 6"/>
          <p:cNvGraphicFramePr>
            <a:graphicFrameLocks noChangeAspect="1"/>
          </p:cNvGraphicFramePr>
          <p:nvPr/>
        </p:nvGraphicFramePr>
        <p:xfrm>
          <a:off x="1285852" y="5000637"/>
          <a:ext cx="1625569" cy="500066"/>
        </p:xfrm>
        <a:graphic>
          <a:graphicData uri="http://schemas.openxmlformats.org/presentationml/2006/ole">
            <p:oleObj spid="_x0000_s18511" r:id="rId4" imgW="621760" imgH="203024" progId="Equation.3">
              <p:embed/>
            </p:oleObj>
          </a:graphicData>
        </a:graphic>
      </p:graphicFrame>
      <p:sp>
        <p:nvSpPr>
          <p:cNvPr id="21511" name="Text Box 7"/>
          <p:cNvSpPr txBox="1">
            <a:spLocks noChangeArrowheads="1"/>
          </p:cNvSpPr>
          <p:nvPr/>
        </p:nvSpPr>
        <p:spPr bwMode="auto">
          <a:xfrm>
            <a:off x="454025" y="3525390"/>
            <a:ext cx="3103563" cy="624595"/>
          </a:xfrm>
          <a:prstGeom prst="rect">
            <a:avLst/>
          </a:prstGeom>
          <a:noFill/>
          <a:ln w="9525">
            <a:noFill/>
            <a:miter lim="800000"/>
          </a:ln>
          <a:effectLst/>
        </p:spPr>
        <p:txBody>
          <a:bodyPr>
            <a:spAutoFit/>
          </a:bodyPr>
          <a:lstStyle/>
          <a:p>
            <a:pPr eaLnBrk="1" hangingPunct="1">
              <a:lnSpc>
                <a:spcPct val="120000"/>
              </a:lnSpc>
              <a:spcBef>
                <a:spcPct val="50000"/>
              </a:spcBef>
            </a:pPr>
            <a:r>
              <a:rPr lang="en-US" altLang="zh-CN" sz="3200" dirty="0">
                <a:solidFill>
                  <a:srgbClr val="CC0000"/>
                </a:solidFill>
                <a:latin typeface="宋体" panose="02010600030101010101" pitchFamily="2" charset="-122"/>
              </a:rPr>
              <a:t>(</a:t>
            </a:r>
            <a:r>
              <a:rPr lang="en-US" altLang="zh-CN" sz="3200" dirty="0">
                <a:solidFill>
                  <a:srgbClr val="CC0000"/>
                </a:solidFill>
              </a:rPr>
              <a:t>1</a:t>
            </a:r>
            <a:r>
              <a:rPr lang="en-US" altLang="zh-CN" sz="3200" dirty="0">
                <a:solidFill>
                  <a:srgbClr val="CC0000"/>
                </a:solidFill>
                <a:latin typeface="宋体" panose="02010600030101010101" pitchFamily="2" charset="-122"/>
              </a:rPr>
              <a:t>)</a:t>
            </a:r>
            <a:r>
              <a:rPr lang="zh-CN" altLang="en-US" sz="3200" b="1" dirty="0">
                <a:latin typeface="宋体" panose="02010600030101010101" pitchFamily="2" charset="-122"/>
                <a:ea typeface="宋体" panose="02010600030101010101" pitchFamily="2" charset="-122"/>
              </a:rPr>
              <a:t>波动方程；</a:t>
            </a:r>
          </a:p>
        </p:txBody>
      </p:sp>
      <p:graphicFrame>
        <p:nvGraphicFramePr>
          <p:cNvPr id="21512" name="Object 8"/>
          <p:cNvGraphicFramePr>
            <a:graphicFrameLocks noChangeAspect="1"/>
          </p:cNvGraphicFramePr>
          <p:nvPr/>
        </p:nvGraphicFramePr>
        <p:xfrm>
          <a:off x="1928794" y="1571612"/>
          <a:ext cx="1580382" cy="500066"/>
        </p:xfrm>
        <a:graphic>
          <a:graphicData uri="http://schemas.openxmlformats.org/presentationml/2006/ole">
            <p:oleObj spid="_x0000_s18512" r:id="rId5" imgW="634449" imgH="203024" progId="Equation.3">
              <p:embed/>
            </p:oleObj>
          </a:graphicData>
        </a:graphic>
      </p:graphicFrame>
      <p:graphicFrame>
        <p:nvGraphicFramePr>
          <p:cNvPr id="21513" name="Object 9"/>
          <p:cNvGraphicFramePr>
            <a:graphicFrameLocks noChangeAspect="1"/>
          </p:cNvGraphicFramePr>
          <p:nvPr/>
        </p:nvGraphicFramePr>
        <p:xfrm>
          <a:off x="7858148" y="1500174"/>
          <a:ext cx="805662" cy="500066"/>
        </p:xfrm>
        <a:graphic>
          <a:graphicData uri="http://schemas.openxmlformats.org/presentationml/2006/ole">
            <p:oleObj spid="_x0000_s18513" r:id="rId6" imgW="316950" imgH="177492" progId="Equation.3">
              <p:embed/>
            </p:oleObj>
          </a:graphicData>
        </a:graphic>
      </p:graphicFrame>
      <p:graphicFrame>
        <p:nvGraphicFramePr>
          <p:cNvPr id="21514" name="Object 10"/>
          <p:cNvGraphicFramePr>
            <a:graphicFrameLocks noChangeAspect="1"/>
          </p:cNvGraphicFramePr>
          <p:nvPr/>
        </p:nvGraphicFramePr>
        <p:xfrm>
          <a:off x="5715008" y="1500174"/>
          <a:ext cx="1612900" cy="533400"/>
        </p:xfrm>
        <a:graphic>
          <a:graphicData uri="http://schemas.openxmlformats.org/presentationml/2006/ole">
            <p:oleObj spid="_x0000_s18514" r:id="rId7" imgW="621760" imgH="203024" progId="Equation.3">
              <p:embed/>
            </p:oleObj>
          </a:graphicData>
        </a:graphic>
      </p:graphicFrame>
      <p:graphicFrame>
        <p:nvGraphicFramePr>
          <p:cNvPr id="21515" name="Object 11"/>
          <p:cNvGraphicFramePr>
            <a:graphicFrameLocks noChangeAspect="1"/>
          </p:cNvGraphicFramePr>
          <p:nvPr/>
        </p:nvGraphicFramePr>
        <p:xfrm>
          <a:off x="3786182" y="1571612"/>
          <a:ext cx="1652588" cy="536575"/>
        </p:xfrm>
        <a:graphic>
          <a:graphicData uri="http://schemas.openxmlformats.org/presentationml/2006/ole">
            <p:oleObj spid="_x0000_s18515" r:id="rId8" imgW="571004" imgH="203024" progId="Equation.3">
              <p:embed/>
            </p:oleObj>
          </a:graphicData>
        </a:graphic>
      </p:graphicFrame>
      <p:graphicFrame>
        <p:nvGraphicFramePr>
          <p:cNvPr id="21516" name="Object 12"/>
          <p:cNvGraphicFramePr>
            <a:graphicFrameLocks noChangeAspect="1"/>
          </p:cNvGraphicFramePr>
          <p:nvPr/>
        </p:nvGraphicFramePr>
        <p:xfrm>
          <a:off x="4786314" y="1000108"/>
          <a:ext cx="544513" cy="423863"/>
        </p:xfrm>
        <a:graphic>
          <a:graphicData uri="http://schemas.openxmlformats.org/presentationml/2006/ole">
            <p:oleObj spid="_x0000_s18516" r:id="rId9" imgW="228204" imgH="177492" progId="Equation.3">
              <p:embed/>
            </p:oleObj>
          </a:graphicData>
        </a:graphic>
      </p:graphicFrame>
      <p:graphicFrame>
        <p:nvGraphicFramePr>
          <p:cNvPr id="21517" name="Object 13"/>
          <p:cNvGraphicFramePr>
            <a:graphicFrameLocks noChangeAspect="1"/>
          </p:cNvGraphicFramePr>
          <p:nvPr/>
        </p:nvGraphicFramePr>
        <p:xfrm>
          <a:off x="6858016" y="2143116"/>
          <a:ext cx="544513" cy="484188"/>
        </p:xfrm>
        <a:graphic>
          <a:graphicData uri="http://schemas.openxmlformats.org/presentationml/2006/ole">
            <p:oleObj spid="_x0000_s18517" r:id="rId10" imgW="228402" imgH="203024" progId="Equation.3">
              <p:embed/>
            </p:oleObj>
          </a:graphicData>
        </a:graphic>
      </p:graphicFrame>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4929190" y="2714620"/>
            <a:ext cx="381000" cy="533400"/>
          </a:xfrm>
          <a:prstGeom prst="rect">
            <a:avLst/>
          </a:prstGeom>
          <a:solidFill>
            <a:schemeClr val="accent1"/>
          </a:solidFill>
          <a:ln w="9525">
            <a:solidFill>
              <a:schemeClr val="tx2"/>
            </a:solidFill>
            <a:miter lim="800000"/>
          </a:ln>
          <a:effectLst/>
        </p:spPr>
        <p:txBody>
          <a:bodyPr wrap="none" anchor="ctr"/>
          <a:lstStyle/>
          <a:p>
            <a:endParaRPr lang="zh-CN" altLang="en-US"/>
          </a:p>
        </p:txBody>
      </p:sp>
      <p:graphicFrame>
        <p:nvGraphicFramePr>
          <p:cNvPr id="22531" name="Object 3"/>
          <p:cNvGraphicFramePr>
            <a:graphicFrameLocks noChangeAspect="1"/>
          </p:cNvGraphicFramePr>
          <p:nvPr/>
        </p:nvGraphicFramePr>
        <p:xfrm>
          <a:off x="4233865" y="4529133"/>
          <a:ext cx="1457325" cy="1047750"/>
        </p:xfrm>
        <a:graphic>
          <a:graphicData uri="http://schemas.openxmlformats.org/presentationml/2006/ole">
            <p:oleObj spid="_x0000_s19543" r:id="rId3" imgW="507780" imgH="393529" progId="Equation.3">
              <p:embed/>
            </p:oleObj>
          </a:graphicData>
        </a:graphic>
      </p:graphicFrame>
      <p:grpSp>
        <p:nvGrpSpPr>
          <p:cNvPr id="2" name="Group 4"/>
          <p:cNvGrpSpPr>
            <a:grpSpLocks noChangeAspect="1"/>
          </p:cNvGrpSpPr>
          <p:nvPr/>
        </p:nvGrpSpPr>
        <p:grpSpPr bwMode="auto">
          <a:xfrm>
            <a:off x="638178" y="3495670"/>
            <a:ext cx="3362325" cy="1743075"/>
            <a:chOff x="0" y="0"/>
            <a:chExt cx="2118" cy="1098"/>
          </a:xfrm>
        </p:grpSpPr>
        <p:graphicFrame>
          <p:nvGraphicFramePr>
            <p:cNvPr id="22533" name="Object 5"/>
            <p:cNvGraphicFramePr>
              <a:graphicFrameLocks noChangeAspect="1"/>
            </p:cNvGraphicFramePr>
            <p:nvPr/>
          </p:nvGraphicFramePr>
          <p:xfrm>
            <a:off x="0" y="495"/>
            <a:ext cx="2118" cy="603"/>
          </p:xfrm>
          <a:graphic>
            <a:graphicData uri="http://schemas.openxmlformats.org/presentationml/2006/ole">
              <p:oleObj spid="_x0000_s19544" r:id="rId4" imgW="2005729" imgH="723586" progId="Equation.3">
                <p:embed/>
              </p:oleObj>
            </a:graphicData>
          </a:graphic>
        </p:graphicFrame>
        <p:graphicFrame>
          <p:nvGraphicFramePr>
            <p:cNvPr id="22534" name="Object 6"/>
            <p:cNvGraphicFramePr>
              <a:graphicFrameLocks noChangeAspect="1"/>
            </p:cNvGraphicFramePr>
            <p:nvPr/>
          </p:nvGraphicFramePr>
          <p:xfrm>
            <a:off x="101" y="0"/>
            <a:ext cx="1416" cy="315"/>
          </p:xfrm>
          <a:graphic>
            <a:graphicData uri="http://schemas.openxmlformats.org/presentationml/2006/ole">
              <p:oleObj spid="_x0000_s19545" r:id="rId5" imgW="1397000" imgH="368300" progId="Equation.3">
                <p:embed/>
              </p:oleObj>
            </a:graphicData>
          </a:graphic>
        </p:graphicFrame>
      </p:grpSp>
      <p:graphicFrame>
        <p:nvGraphicFramePr>
          <p:cNvPr id="22535" name="Object 7"/>
          <p:cNvGraphicFramePr>
            <a:graphicFrameLocks noChangeAspect="1"/>
          </p:cNvGraphicFramePr>
          <p:nvPr/>
        </p:nvGraphicFramePr>
        <p:xfrm>
          <a:off x="754065" y="2393945"/>
          <a:ext cx="4724400" cy="1106488"/>
        </p:xfrm>
        <a:graphic>
          <a:graphicData uri="http://schemas.openxmlformats.org/presentationml/2006/ole">
            <p:oleObj spid="_x0000_s19546" r:id="rId6" imgW="1586811" imgH="393529" progId="Equation.3">
              <p:embed/>
            </p:oleObj>
          </a:graphicData>
        </a:graphic>
      </p:graphicFrame>
      <p:grpSp>
        <p:nvGrpSpPr>
          <p:cNvPr id="3" name="Group 8"/>
          <p:cNvGrpSpPr/>
          <p:nvPr/>
        </p:nvGrpSpPr>
        <p:grpSpPr bwMode="auto">
          <a:xfrm>
            <a:off x="6054728" y="3073395"/>
            <a:ext cx="2644775" cy="2514600"/>
            <a:chOff x="0" y="0"/>
            <a:chExt cx="1666" cy="1584"/>
          </a:xfrm>
        </p:grpSpPr>
        <p:sp>
          <p:nvSpPr>
            <p:cNvPr id="22537" name="Rectangle 9"/>
            <p:cNvSpPr>
              <a:spLocks noChangeArrowheads="1"/>
            </p:cNvSpPr>
            <p:nvPr/>
          </p:nvSpPr>
          <p:spPr bwMode="auto">
            <a:xfrm>
              <a:off x="0" y="0"/>
              <a:ext cx="1666" cy="1584"/>
            </a:xfrm>
            <a:prstGeom prst="rect">
              <a:avLst/>
            </a:prstGeom>
            <a:solidFill>
              <a:srgbClr val="FFFFFF"/>
            </a:solidFill>
            <a:ln w="12700">
              <a:solidFill>
                <a:schemeClr val="tx2"/>
              </a:solidFill>
              <a:miter lim="800000"/>
            </a:ln>
            <a:effectLst/>
          </p:spPr>
          <p:txBody>
            <a:bodyPr wrap="none" anchor="ctr"/>
            <a:lstStyle/>
            <a:p>
              <a:endParaRPr lang="zh-CN" altLang="en-US"/>
            </a:p>
          </p:txBody>
        </p:sp>
        <p:sp>
          <p:nvSpPr>
            <p:cNvPr id="22538" name="Oval 10"/>
            <p:cNvSpPr>
              <a:spLocks noChangeArrowheads="1"/>
            </p:cNvSpPr>
            <p:nvPr/>
          </p:nvSpPr>
          <p:spPr bwMode="auto">
            <a:xfrm>
              <a:off x="336" y="240"/>
              <a:ext cx="912" cy="912"/>
            </a:xfrm>
            <a:prstGeom prst="ellipse">
              <a:avLst/>
            </a:prstGeom>
            <a:noFill/>
            <a:ln w="9525">
              <a:solidFill>
                <a:srgbClr val="0000FF"/>
              </a:solidFill>
              <a:prstDash val="dash"/>
              <a:round/>
            </a:ln>
            <a:effectLst/>
          </p:spPr>
          <p:txBody>
            <a:bodyPr wrap="none" anchor="ctr"/>
            <a:lstStyle/>
            <a:p>
              <a:endParaRPr lang="zh-CN" altLang="en-US"/>
            </a:p>
          </p:txBody>
        </p:sp>
        <p:sp>
          <p:nvSpPr>
            <p:cNvPr id="22539" name="Line 11"/>
            <p:cNvSpPr>
              <a:spLocks noChangeShapeType="1"/>
            </p:cNvSpPr>
            <p:nvPr/>
          </p:nvSpPr>
          <p:spPr bwMode="auto">
            <a:xfrm>
              <a:off x="144" y="720"/>
              <a:ext cx="1344" cy="0"/>
            </a:xfrm>
            <a:prstGeom prst="line">
              <a:avLst/>
            </a:prstGeom>
            <a:noFill/>
            <a:ln w="25400">
              <a:solidFill>
                <a:schemeClr val="tx1"/>
              </a:solidFill>
              <a:round/>
              <a:tailEnd type="triangle" w="sm" len="lg"/>
            </a:ln>
            <a:effectLst/>
          </p:spPr>
          <p:txBody>
            <a:bodyPr wrap="none" anchor="ctr"/>
            <a:lstStyle/>
            <a:p>
              <a:endParaRPr lang="zh-CN" altLang="en-US"/>
            </a:p>
          </p:txBody>
        </p:sp>
        <p:sp>
          <p:nvSpPr>
            <p:cNvPr id="22540" name="Line 12"/>
            <p:cNvSpPr>
              <a:spLocks noChangeShapeType="1"/>
            </p:cNvSpPr>
            <p:nvPr/>
          </p:nvSpPr>
          <p:spPr bwMode="auto">
            <a:xfrm>
              <a:off x="782" y="240"/>
              <a:ext cx="0" cy="912"/>
            </a:xfrm>
            <a:prstGeom prst="line">
              <a:avLst/>
            </a:prstGeom>
            <a:noFill/>
            <a:ln w="9525">
              <a:solidFill>
                <a:schemeClr val="tx1"/>
              </a:solidFill>
              <a:prstDash val="dash"/>
              <a:round/>
            </a:ln>
            <a:effectLst/>
          </p:spPr>
          <p:txBody>
            <a:bodyPr wrap="none" anchor="ctr"/>
            <a:lstStyle/>
            <a:p>
              <a:endParaRPr lang="zh-CN" altLang="en-US"/>
            </a:p>
          </p:txBody>
        </p:sp>
        <p:graphicFrame>
          <p:nvGraphicFramePr>
            <p:cNvPr id="22541" name="Object 13"/>
            <p:cNvGraphicFramePr>
              <a:graphicFrameLocks noChangeAspect="1"/>
            </p:cNvGraphicFramePr>
            <p:nvPr/>
          </p:nvGraphicFramePr>
          <p:xfrm>
            <a:off x="1296" y="768"/>
            <a:ext cx="228" cy="240"/>
          </p:xfrm>
          <a:graphic>
            <a:graphicData uri="http://schemas.openxmlformats.org/presentationml/2006/ole">
              <p:oleObj spid="_x0000_s19547" r:id="rId7" imgW="191164" imgH="242141" progId="Equation.3">
                <p:embed/>
              </p:oleObj>
            </a:graphicData>
          </a:graphic>
        </p:graphicFrame>
        <p:sp>
          <p:nvSpPr>
            <p:cNvPr id="22542" name="Line 14"/>
            <p:cNvSpPr>
              <a:spLocks noChangeShapeType="1"/>
            </p:cNvSpPr>
            <p:nvPr/>
          </p:nvSpPr>
          <p:spPr bwMode="auto">
            <a:xfrm flipH="1">
              <a:off x="782" y="720"/>
              <a:ext cx="0" cy="432"/>
            </a:xfrm>
            <a:prstGeom prst="line">
              <a:avLst/>
            </a:prstGeom>
            <a:noFill/>
            <a:ln w="25400">
              <a:solidFill>
                <a:srgbClr val="FF0000"/>
              </a:solidFill>
              <a:round/>
              <a:tailEnd type="triangle" w="sm" len="lg"/>
            </a:ln>
            <a:effectLst/>
          </p:spPr>
          <p:txBody>
            <a:bodyPr wrap="none" anchor="ctr"/>
            <a:lstStyle/>
            <a:p>
              <a:endParaRPr lang="zh-CN" altLang="en-US"/>
            </a:p>
          </p:txBody>
        </p:sp>
        <p:sp>
          <p:nvSpPr>
            <p:cNvPr id="22543" name="Arc 15"/>
            <p:cNvSpPr/>
            <p:nvPr/>
          </p:nvSpPr>
          <p:spPr bwMode="auto">
            <a:xfrm rot="2754042" flipV="1">
              <a:off x="1008" y="1105"/>
              <a:ext cx="144" cy="223"/>
            </a:xfrm>
            <a:custGeom>
              <a:avLst/>
              <a:gdLst>
                <a:gd name="G0" fmla="+- 0 0 0"/>
                <a:gd name="G1" fmla="+- 20082 0 0"/>
                <a:gd name="G2" fmla="+- 21600 0 0"/>
                <a:gd name="T0" fmla="*/ 7954 w 21600"/>
                <a:gd name="T1" fmla="*/ 0 h 20082"/>
                <a:gd name="T2" fmla="*/ 21600 w 21600"/>
                <a:gd name="T3" fmla="*/ 20082 h 20082"/>
                <a:gd name="T4" fmla="*/ 0 w 21600"/>
                <a:gd name="T5" fmla="*/ 20082 h 20082"/>
              </a:gdLst>
              <a:ahLst/>
              <a:cxnLst>
                <a:cxn ang="0">
                  <a:pos x="T0" y="T1"/>
                </a:cxn>
                <a:cxn ang="0">
                  <a:pos x="T2" y="T3"/>
                </a:cxn>
                <a:cxn ang="0">
                  <a:pos x="T4" y="T5"/>
                </a:cxn>
              </a:cxnLst>
              <a:rect l="0" t="0" r="r" b="b"/>
              <a:pathLst>
                <a:path w="21600" h="20082" fill="none" extrusionOk="0">
                  <a:moveTo>
                    <a:pt x="7954" y="-1"/>
                  </a:moveTo>
                  <a:cubicBezTo>
                    <a:pt x="16190" y="3262"/>
                    <a:pt x="21600" y="11222"/>
                    <a:pt x="21600" y="20082"/>
                  </a:cubicBezTo>
                </a:path>
                <a:path w="21600" h="20082" stroke="0" extrusionOk="0">
                  <a:moveTo>
                    <a:pt x="7954" y="-1"/>
                  </a:moveTo>
                  <a:cubicBezTo>
                    <a:pt x="16190" y="3262"/>
                    <a:pt x="21600" y="11222"/>
                    <a:pt x="21600" y="20082"/>
                  </a:cubicBezTo>
                  <a:lnTo>
                    <a:pt x="0" y="20082"/>
                  </a:lnTo>
                  <a:close/>
                </a:path>
              </a:pathLst>
            </a:custGeom>
            <a:noFill/>
            <a:ln w="25400">
              <a:solidFill>
                <a:srgbClr val="FF0000"/>
              </a:solidFill>
              <a:round/>
              <a:tailEnd type="triangle" w="sm" len="lg"/>
            </a:ln>
            <a:effectLst/>
          </p:spPr>
          <p:txBody>
            <a:bodyPr wrap="none" anchor="ctr"/>
            <a:lstStyle/>
            <a:p>
              <a:endParaRPr lang="zh-CN" altLang="en-US"/>
            </a:p>
          </p:txBody>
        </p:sp>
        <p:graphicFrame>
          <p:nvGraphicFramePr>
            <p:cNvPr id="22544" name="Object 16"/>
            <p:cNvGraphicFramePr>
              <a:graphicFrameLocks noChangeAspect="1"/>
            </p:cNvGraphicFramePr>
            <p:nvPr/>
          </p:nvGraphicFramePr>
          <p:xfrm>
            <a:off x="1200" y="1056"/>
            <a:ext cx="192" cy="171"/>
          </p:xfrm>
          <a:graphic>
            <a:graphicData uri="http://schemas.openxmlformats.org/presentationml/2006/ole">
              <p:oleObj spid="_x0000_s19548" r:id="rId8" imgW="215619" imgH="190252" progId="Equation.3">
                <p:embed/>
              </p:oleObj>
            </a:graphicData>
          </a:graphic>
        </p:graphicFrame>
        <p:graphicFrame>
          <p:nvGraphicFramePr>
            <p:cNvPr id="22545" name="Object 17"/>
            <p:cNvGraphicFramePr>
              <a:graphicFrameLocks noChangeAspect="1"/>
            </p:cNvGraphicFramePr>
            <p:nvPr/>
          </p:nvGraphicFramePr>
          <p:xfrm>
            <a:off x="672" y="1200"/>
            <a:ext cx="194" cy="240"/>
          </p:xfrm>
          <a:graphic>
            <a:graphicData uri="http://schemas.openxmlformats.org/presentationml/2006/ole">
              <p:oleObj spid="_x0000_s19549" r:id="rId9" imgW="215619" imgH="266353" progId="Equation.3">
                <p:embed/>
              </p:oleObj>
            </a:graphicData>
          </a:graphic>
        </p:graphicFrame>
        <p:sp>
          <p:nvSpPr>
            <p:cNvPr id="22546" name="Text Box 18"/>
            <p:cNvSpPr txBox="1">
              <a:spLocks noChangeArrowheads="1"/>
            </p:cNvSpPr>
            <p:nvPr/>
          </p:nvSpPr>
          <p:spPr bwMode="auto">
            <a:xfrm>
              <a:off x="570" y="510"/>
              <a:ext cx="329" cy="250"/>
            </a:xfrm>
            <a:prstGeom prst="rect">
              <a:avLst/>
            </a:prstGeom>
            <a:noFill/>
            <a:ln w="9525">
              <a:noFill/>
              <a:miter lim="800000"/>
            </a:ln>
            <a:effectLst/>
          </p:spPr>
          <p:txBody>
            <a:bodyPr>
              <a:spAutoFit/>
            </a:bodyPr>
            <a:lstStyle/>
            <a:p>
              <a:pPr eaLnBrk="1" hangingPunct="1">
                <a:spcBef>
                  <a:spcPct val="50000"/>
                </a:spcBef>
              </a:pPr>
              <a:r>
                <a:rPr lang="en-US" altLang="zh-CN" sz="2000" b="0" i="1">
                  <a:solidFill>
                    <a:srgbClr val="1C1C1C"/>
                  </a:solidFill>
                </a:rPr>
                <a:t>O</a:t>
              </a:r>
            </a:p>
          </p:txBody>
        </p:sp>
      </p:grpSp>
      <p:grpSp>
        <p:nvGrpSpPr>
          <p:cNvPr id="4" name="Group 19"/>
          <p:cNvGrpSpPr/>
          <p:nvPr/>
        </p:nvGrpSpPr>
        <p:grpSpPr bwMode="auto">
          <a:xfrm>
            <a:off x="755653" y="5594345"/>
            <a:ext cx="5440362" cy="1060450"/>
            <a:chOff x="0" y="0"/>
            <a:chExt cx="3427" cy="668"/>
          </a:xfrm>
        </p:grpSpPr>
        <p:graphicFrame>
          <p:nvGraphicFramePr>
            <p:cNvPr id="22548" name="Object 20"/>
            <p:cNvGraphicFramePr>
              <a:graphicFrameLocks noChangeAspect="1"/>
            </p:cNvGraphicFramePr>
            <p:nvPr/>
          </p:nvGraphicFramePr>
          <p:xfrm>
            <a:off x="0" y="0"/>
            <a:ext cx="2989" cy="668"/>
          </p:xfrm>
          <a:graphic>
            <a:graphicData uri="http://schemas.openxmlformats.org/presentationml/2006/ole">
              <p:oleObj spid="_x0000_s19550" r:id="rId10" imgW="39928800" imgH="9448800" progId="Equation.3">
                <p:embed/>
              </p:oleObj>
            </a:graphicData>
          </a:graphic>
        </p:graphicFrame>
        <p:sp>
          <p:nvSpPr>
            <p:cNvPr id="22549" name="Text Box 21"/>
            <p:cNvSpPr txBox="1">
              <a:spLocks noChangeArrowheads="1"/>
            </p:cNvSpPr>
            <p:nvPr/>
          </p:nvSpPr>
          <p:spPr bwMode="auto">
            <a:xfrm>
              <a:off x="2942" y="150"/>
              <a:ext cx="485" cy="365"/>
            </a:xfrm>
            <a:prstGeom prst="rect">
              <a:avLst/>
            </a:prstGeom>
            <a:noFill/>
            <a:ln w="9525">
              <a:noFill/>
              <a:miter lim="800000"/>
            </a:ln>
            <a:effectLst/>
          </p:spPr>
          <p:txBody>
            <a:bodyPr wrap="none">
              <a:spAutoFit/>
            </a:bodyPr>
            <a:lstStyle/>
            <a:p>
              <a:pPr algn="ctr" eaLnBrk="1" hangingPunct="1"/>
              <a:r>
                <a:rPr lang="en-US" altLang="zh-CN" b="0">
                  <a:solidFill>
                    <a:srgbClr val="1C1C1C"/>
                  </a:solidFill>
                </a:rPr>
                <a:t>(m)</a:t>
              </a:r>
            </a:p>
          </p:txBody>
        </p:sp>
      </p:grpSp>
      <p:grpSp>
        <p:nvGrpSpPr>
          <p:cNvPr id="5" name="Group 22"/>
          <p:cNvGrpSpPr/>
          <p:nvPr/>
        </p:nvGrpSpPr>
        <p:grpSpPr bwMode="auto">
          <a:xfrm>
            <a:off x="882627" y="696885"/>
            <a:ext cx="6378575" cy="1641475"/>
            <a:chOff x="0" y="0"/>
            <a:chExt cx="4018" cy="1034"/>
          </a:xfrm>
        </p:grpSpPr>
        <p:sp>
          <p:nvSpPr>
            <p:cNvPr id="22551" name="Text Box 23"/>
            <p:cNvSpPr txBox="1">
              <a:spLocks noChangeArrowheads="1"/>
            </p:cNvSpPr>
            <p:nvPr/>
          </p:nvSpPr>
          <p:spPr bwMode="auto">
            <a:xfrm>
              <a:off x="0" y="0"/>
              <a:ext cx="4018" cy="389"/>
            </a:xfrm>
            <a:prstGeom prst="rect">
              <a:avLst/>
            </a:prstGeom>
            <a:noFill/>
            <a:ln w="9525">
              <a:noFill/>
              <a:miter lim="800000"/>
            </a:ln>
            <a:effectLst/>
          </p:spPr>
          <p:txBody>
            <a:bodyPr>
              <a:spAutoFit/>
            </a:bodyPr>
            <a:lstStyle/>
            <a:p>
              <a:pPr eaLnBrk="1" hangingPunct="1">
                <a:lnSpc>
                  <a:spcPct val="120000"/>
                </a:lnSpc>
                <a:spcBef>
                  <a:spcPct val="50000"/>
                </a:spcBef>
              </a:pPr>
              <a:r>
                <a:rPr lang="zh-CN" altLang="en-US" sz="3200" b="1" dirty="0">
                  <a:solidFill>
                    <a:srgbClr val="CC0000"/>
                  </a:solidFill>
                  <a:latin typeface="宋体" panose="02010600030101010101" pitchFamily="2" charset="-122"/>
                  <a:ea typeface="宋体" panose="02010600030101010101" pitchFamily="2" charset="-122"/>
                </a:rPr>
                <a:t>解 </a:t>
              </a:r>
              <a:r>
                <a:rPr lang="en-US" altLang="zh-CN" sz="3200" b="1" dirty="0">
                  <a:solidFill>
                    <a:srgbClr val="CC0000"/>
                  </a:solidFill>
                  <a:latin typeface="宋体" panose="02010600030101010101" pitchFamily="2" charset="-122"/>
                  <a:ea typeface="宋体" panose="02010600030101010101" pitchFamily="2" charset="-122"/>
                </a:rPr>
                <a:t>(1)  </a:t>
              </a:r>
              <a:r>
                <a:rPr lang="zh-CN" altLang="en-US" sz="3200" b="1" dirty="0">
                  <a:latin typeface="宋体" panose="02010600030101010101" pitchFamily="2" charset="-122"/>
                  <a:ea typeface="宋体" panose="02010600030101010101" pitchFamily="2" charset="-122"/>
                </a:rPr>
                <a:t>写出波动方程的标准式</a:t>
              </a:r>
            </a:p>
          </p:txBody>
        </p:sp>
        <p:graphicFrame>
          <p:nvGraphicFramePr>
            <p:cNvPr id="22552" name="Object 24"/>
            <p:cNvGraphicFramePr>
              <a:graphicFrameLocks noChangeAspect="1"/>
            </p:cNvGraphicFramePr>
            <p:nvPr/>
          </p:nvGraphicFramePr>
          <p:xfrm>
            <a:off x="231" y="337"/>
            <a:ext cx="2976" cy="697"/>
          </p:xfrm>
          <a:graphic>
            <a:graphicData uri="http://schemas.openxmlformats.org/presentationml/2006/ole">
              <p:oleObj spid="_x0000_s19551" r:id="rId11" imgW="1586811" imgH="393529" progId="Equation.3">
                <p:embed/>
              </p:oleObj>
            </a:graphicData>
          </a:graphic>
        </p:graphicFrame>
      </p:gr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535"/>
                                        </p:tgtEl>
                                        <p:attrNameLst>
                                          <p:attrName>style.visibility</p:attrName>
                                        </p:attrNameLst>
                                      </p:cBhvr>
                                      <p:to>
                                        <p:strVal val="visible"/>
                                      </p:to>
                                    </p:set>
                                    <p:animEffect transition="in" filter="blinds(horizontal)">
                                      <p:cBhvr>
                                        <p:cTn id="12" dur="500"/>
                                        <p:tgtEl>
                                          <p:spTgt spid="22535"/>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22530"/>
                                        </p:tgtEl>
                                        <p:attrNameLst>
                                          <p:attrName>style.visibility</p:attrName>
                                        </p:attrNameLst>
                                      </p:cBhvr>
                                      <p:to>
                                        <p:strVal val="visible"/>
                                      </p:to>
                                    </p:set>
                                    <p:anim calcmode="lin" valueType="num">
                                      <p:cBhvr>
                                        <p:cTn id="17" dur="500" fill="hold"/>
                                        <p:tgtEl>
                                          <p:spTgt spid="22530"/>
                                        </p:tgtEl>
                                        <p:attrNameLst>
                                          <p:attrName>ppt_w</p:attrName>
                                        </p:attrNameLst>
                                      </p:cBhvr>
                                      <p:tavLst>
                                        <p:tav tm="0">
                                          <p:val>
                                            <p:fltVal val="0"/>
                                          </p:val>
                                        </p:tav>
                                        <p:tav tm="100000">
                                          <p:val>
                                            <p:strVal val="#ppt_w"/>
                                          </p:val>
                                        </p:tav>
                                      </p:tavLst>
                                    </p:anim>
                                    <p:anim calcmode="lin" valueType="num">
                                      <p:cBhvr>
                                        <p:cTn id="18" dur="500" fill="hold"/>
                                        <p:tgtEl>
                                          <p:spTgt spid="22530"/>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500" fill="hold"/>
                                        <p:tgtEl>
                                          <p:spTgt spid="2"/>
                                        </p:tgtEl>
                                        <p:attrNameLst>
                                          <p:attrName>ppt_w</p:attrName>
                                        </p:attrNameLst>
                                      </p:cBhvr>
                                      <p:tavLst>
                                        <p:tav tm="0">
                                          <p:val>
                                            <p:fltVal val="0"/>
                                          </p:val>
                                        </p:tav>
                                        <p:tav tm="100000">
                                          <p:val>
                                            <p:strVal val="#ppt_w"/>
                                          </p:val>
                                        </p:tav>
                                      </p:tavLst>
                                    </p:anim>
                                    <p:anim calcmode="lin" valueType="num">
                                      <p:cBhvr>
                                        <p:cTn id="24"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ox(in)">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37" fill="hold" nodeType="clickEffect">
                                  <p:stCondLst>
                                    <p:cond delay="0"/>
                                  </p:stCondLst>
                                  <p:childTnLst>
                                    <p:set>
                                      <p:cBhvr>
                                        <p:cTn id="33" dur="1" fill="hold">
                                          <p:stCondLst>
                                            <p:cond delay="0"/>
                                          </p:stCondLst>
                                        </p:cTn>
                                        <p:tgtEl>
                                          <p:spTgt spid="22531"/>
                                        </p:tgtEl>
                                        <p:attrNameLst>
                                          <p:attrName>style.visibility</p:attrName>
                                        </p:attrNameLst>
                                      </p:cBhvr>
                                      <p:to>
                                        <p:strVal val="visible"/>
                                      </p:to>
                                    </p:set>
                                    <p:animEffect transition="in" filter="barn(outVertical)">
                                      <p:cBhvr>
                                        <p:cTn id="34" dur="500"/>
                                        <p:tgtEl>
                                          <p:spTgt spid="22531"/>
                                        </p:tgtEl>
                                      </p:cBhvr>
                                    </p:animEffect>
                                  </p:childTnLst>
                                </p:cTn>
                              </p:par>
                            </p:childTnLst>
                          </p:cTn>
                        </p:par>
                      </p:childTnLst>
                    </p:cTn>
                  </p:par>
                  <p:par>
                    <p:cTn id="35" fill="hold">
                      <p:stCondLst>
                        <p:cond delay="indefinite"/>
                      </p:stCondLst>
                      <p:childTnLst>
                        <p:par>
                          <p:cTn id="36" fill="hold">
                            <p:stCondLst>
                              <p:cond delay="0"/>
                            </p:stCondLst>
                            <p:childTnLst>
                              <p:par>
                                <p:cTn id="37" presetID="17" presetClass="entr" presetSubtype="1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p:cTn id="39" dur="500" fill="hold"/>
                                        <p:tgtEl>
                                          <p:spTgt spid="4"/>
                                        </p:tgtEl>
                                        <p:attrNameLst>
                                          <p:attrName>ppt_w</p:attrName>
                                        </p:attrNameLst>
                                      </p:cBhvr>
                                      <p:tavLst>
                                        <p:tav tm="0">
                                          <p:val>
                                            <p:fltVal val="0"/>
                                          </p:val>
                                        </p:tav>
                                        <p:tav tm="100000">
                                          <p:val>
                                            <p:strVal val="#ppt_w"/>
                                          </p:val>
                                        </p:tav>
                                      </p:tavLst>
                                    </p:anim>
                                    <p:anim calcmode="lin" valueType="num">
                                      <p:cBhvr>
                                        <p:cTn id="40"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785786" y="142852"/>
            <a:ext cx="4338047" cy="604781"/>
          </a:xfrm>
          <a:prstGeom prst="rect">
            <a:avLst/>
          </a:prstGeom>
          <a:noFill/>
          <a:ln w="9525">
            <a:noFill/>
            <a:miter lim="800000"/>
          </a:ln>
          <a:effectLst/>
        </p:spPr>
        <p:txBody>
          <a:bodyPr wrap="none">
            <a:spAutoFit/>
          </a:bodyPr>
          <a:lstStyle/>
          <a:p>
            <a:pPr eaLnBrk="1" hangingPunct="1">
              <a:lnSpc>
                <a:spcPct val="120000"/>
              </a:lnSpc>
              <a:spcBef>
                <a:spcPct val="50000"/>
              </a:spcBef>
            </a:pPr>
            <a:r>
              <a:rPr lang="zh-CN" altLang="en-US" dirty="0">
                <a:solidFill>
                  <a:srgbClr val="CC0000"/>
                </a:solidFill>
                <a:latin typeface="宋体" panose="02010600030101010101" pitchFamily="2" charset="-122"/>
              </a:rPr>
              <a:t>  </a:t>
            </a:r>
            <a:r>
              <a:rPr lang="en-US" altLang="zh-CN" sz="3200" b="1" dirty="0">
                <a:solidFill>
                  <a:srgbClr val="CC0000"/>
                </a:solidFill>
                <a:latin typeface="宋体" panose="02010600030101010101" pitchFamily="2" charset="-122"/>
                <a:ea typeface="宋体" panose="02010600030101010101" pitchFamily="2" charset="-122"/>
              </a:rPr>
              <a:t>(2)</a:t>
            </a:r>
            <a:r>
              <a:rPr lang="zh-CN" altLang="en-US" sz="3200" b="1" dirty="0">
                <a:latin typeface="宋体" panose="02010600030101010101" pitchFamily="2" charset="-122"/>
                <a:ea typeface="宋体" panose="02010600030101010101" pitchFamily="2" charset="-122"/>
              </a:rPr>
              <a:t>求        波形图</a:t>
            </a:r>
          </a:p>
        </p:txBody>
      </p:sp>
      <p:graphicFrame>
        <p:nvGraphicFramePr>
          <p:cNvPr id="23555" name="Object 3"/>
          <p:cNvGraphicFramePr>
            <a:graphicFrameLocks noChangeAspect="1"/>
          </p:cNvGraphicFramePr>
          <p:nvPr/>
        </p:nvGraphicFramePr>
        <p:xfrm>
          <a:off x="2143108" y="285728"/>
          <a:ext cx="1447800" cy="381000"/>
        </p:xfrm>
        <a:graphic>
          <a:graphicData uri="http://schemas.openxmlformats.org/presentationml/2006/ole">
            <p:oleObj spid="_x0000_s20558" r:id="rId3" imgW="761669" imgH="241195" progId="Equation.3">
              <p:embed/>
            </p:oleObj>
          </a:graphicData>
        </a:graphic>
      </p:graphicFrame>
      <p:graphicFrame>
        <p:nvGraphicFramePr>
          <p:cNvPr id="23556" name="Object 4"/>
          <p:cNvGraphicFramePr>
            <a:graphicFrameLocks noChangeAspect="1"/>
          </p:cNvGraphicFramePr>
          <p:nvPr/>
        </p:nvGraphicFramePr>
        <p:xfrm>
          <a:off x="1338263" y="2219325"/>
          <a:ext cx="3879850" cy="1041400"/>
        </p:xfrm>
        <a:graphic>
          <a:graphicData uri="http://schemas.openxmlformats.org/presentationml/2006/ole">
            <p:oleObj spid="_x0000_s20559" r:id="rId4" imgW="31394400" imgH="9448800" progId="Equation.3">
              <p:embed/>
            </p:oleObj>
          </a:graphicData>
        </a:graphic>
      </p:graphicFrame>
      <p:grpSp>
        <p:nvGrpSpPr>
          <p:cNvPr id="2" name="Group 5"/>
          <p:cNvGrpSpPr/>
          <p:nvPr/>
        </p:nvGrpSpPr>
        <p:grpSpPr bwMode="auto">
          <a:xfrm>
            <a:off x="4643438" y="3071810"/>
            <a:ext cx="2133600" cy="1285884"/>
            <a:chOff x="0" y="0"/>
            <a:chExt cx="1344" cy="672"/>
          </a:xfrm>
        </p:grpSpPr>
        <p:sp>
          <p:nvSpPr>
            <p:cNvPr id="23558" name="Rectangle 6"/>
            <p:cNvSpPr>
              <a:spLocks noChangeArrowheads="1"/>
            </p:cNvSpPr>
            <p:nvPr/>
          </p:nvSpPr>
          <p:spPr bwMode="auto">
            <a:xfrm>
              <a:off x="0" y="0"/>
              <a:ext cx="1344" cy="672"/>
            </a:xfrm>
            <a:prstGeom prst="rect">
              <a:avLst/>
            </a:prstGeom>
            <a:gradFill rotWithShape="0">
              <a:gsLst>
                <a:gs pos="0">
                  <a:schemeClr val="accent1"/>
                </a:gs>
                <a:gs pos="100000">
                  <a:schemeClr val="bg1"/>
                </a:gs>
              </a:gsLst>
              <a:lin ang="5400000" scaled="1"/>
            </a:gradFill>
            <a:ln w="12700">
              <a:solidFill>
                <a:schemeClr val="tx2"/>
              </a:solidFill>
              <a:miter lim="800000"/>
            </a:ln>
            <a:effectLst/>
          </p:spPr>
          <p:txBody>
            <a:bodyPr wrap="none" anchor="ctr"/>
            <a:lstStyle/>
            <a:p>
              <a:endParaRPr lang="zh-CN" altLang="en-US"/>
            </a:p>
          </p:txBody>
        </p:sp>
        <p:sp>
          <p:nvSpPr>
            <p:cNvPr id="23559" name="Rectangle 7"/>
            <p:cNvSpPr>
              <a:spLocks noChangeArrowheads="1"/>
            </p:cNvSpPr>
            <p:nvPr/>
          </p:nvSpPr>
          <p:spPr bwMode="auto">
            <a:xfrm>
              <a:off x="108" y="264"/>
              <a:ext cx="1021" cy="330"/>
            </a:xfrm>
            <a:prstGeom prst="rect">
              <a:avLst/>
            </a:prstGeom>
            <a:gradFill rotWithShape="0">
              <a:gsLst>
                <a:gs pos="0">
                  <a:schemeClr val="accent1"/>
                </a:gs>
                <a:gs pos="100000">
                  <a:schemeClr val="bg1"/>
                </a:gs>
              </a:gsLst>
              <a:lin ang="5400000" scaled="1"/>
            </a:gradFill>
            <a:ln w="9525">
              <a:noFill/>
              <a:miter lim="800000"/>
            </a:ln>
            <a:effectLst/>
          </p:spPr>
          <p:txBody>
            <a:bodyPr wrap="none">
              <a:spAutoFit/>
            </a:bodyPr>
            <a:lstStyle/>
            <a:p>
              <a:pPr eaLnBrk="1" hangingPunct="1"/>
              <a:r>
                <a:rPr lang="zh-CN" altLang="en-US" sz="2800" dirty="0"/>
                <a:t>波形方程</a:t>
              </a:r>
            </a:p>
          </p:txBody>
        </p:sp>
        <p:graphicFrame>
          <p:nvGraphicFramePr>
            <p:cNvPr id="23560" name="Object 8"/>
            <p:cNvGraphicFramePr>
              <a:graphicFrameLocks noChangeAspect="1"/>
            </p:cNvGraphicFramePr>
            <p:nvPr/>
          </p:nvGraphicFramePr>
          <p:xfrm>
            <a:off x="160" y="16"/>
            <a:ext cx="1136" cy="245"/>
          </p:xfrm>
          <a:graphic>
            <a:graphicData uri="http://schemas.openxmlformats.org/presentationml/2006/ole">
              <p:oleObj spid="_x0000_s20560" r:id="rId5" imgW="507559" imgH="203024" progId="Equation.3">
                <p:embed/>
              </p:oleObj>
            </a:graphicData>
          </a:graphic>
        </p:graphicFrame>
      </p:grpSp>
      <p:grpSp>
        <p:nvGrpSpPr>
          <p:cNvPr id="3" name="Group 9"/>
          <p:cNvGrpSpPr/>
          <p:nvPr/>
        </p:nvGrpSpPr>
        <p:grpSpPr bwMode="auto">
          <a:xfrm>
            <a:off x="2127250" y="4070350"/>
            <a:ext cx="4941888" cy="2190750"/>
            <a:chOff x="0" y="0"/>
            <a:chExt cx="3113" cy="1380"/>
          </a:xfrm>
        </p:grpSpPr>
        <p:sp>
          <p:nvSpPr>
            <p:cNvPr id="23562" name="Rectangle 10"/>
            <p:cNvSpPr>
              <a:spLocks noChangeArrowheads="1"/>
            </p:cNvSpPr>
            <p:nvPr/>
          </p:nvSpPr>
          <p:spPr bwMode="auto">
            <a:xfrm>
              <a:off x="0" y="0"/>
              <a:ext cx="3040" cy="1347"/>
            </a:xfrm>
            <a:prstGeom prst="rect">
              <a:avLst/>
            </a:prstGeom>
            <a:solidFill>
              <a:srgbClr val="FFFFFF"/>
            </a:solidFill>
            <a:ln w="12700">
              <a:solidFill>
                <a:schemeClr val="tx2"/>
              </a:solidFill>
              <a:miter lim="800000"/>
            </a:ln>
            <a:effectLst/>
          </p:spPr>
          <p:txBody>
            <a:bodyPr wrap="none" anchor="ctr"/>
            <a:lstStyle/>
            <a:p>
              <a:endParaRPr lang="zh-CN" altLang="en-US"/>
            </a:p>
          </p:txBody>
        </p:sp>
        <p:sp>
          <p:nvSpPr>
            <p:cNvPr id="23563" name="Line 11"/>
            <p:cNvSpPr>
              <a:spLocks noChangeShapeType="1"/>
            </p:cNvSpPr>
            <p:nvPr/>
          </p:nvSpPr>
          <p:spPr bwMode="auto">
            <a:xfrm>
              <a:off x="630" y="678"/>
              <a:ext cx="2263" cy="0"/>
            </a:xfrm>
            <a:prstGeom prst="line">
              <a:avLst/>
            </a:prstGeom>
            <a:noFill/>
            <a:ln w="19050">
              <a:solidFill>
                <a:schemeClr val="tx1"/>
              </a:solidFill>
              <a:round/>
              <a:tailEnd type="triangle" w="sm" len="lg"/>
            </a:ln>
            <a:effectLst/>
          </p:spPr>
          <p:txBody>
            <a:bodyPr wrap="none" anchor="ctr"/>
            <a:lstStyle/>
            <a:p>
              <a:endParaRPr lang="zh-CN" altLang="en-US"/>
            </a:p>
          </p:txBody>
        </p:sp>
        <p:sp>
          <p:nvSpPr>
            <p:cNvPr id="23564" name="Text Box 12"/>
            <p:cNvSpPr txBox="1">
              <a:spLocks noChangeArrowheads="1"/>
            </p:cNvSpPr>
            <p:nvPr/>
          </p:nvSpPr>
          <p:spPr bwMode="auto">
            <a:xfrm>
              <a:off x="445" y="590"/>
              <a:ext cx="196" cy="250"/>
            </a:xfrm>
            <a:prstGeom prst="rect">
              <a:avLst/>
            </a:prstGeom>
            <a:noFill/>
            <a:ln w="9525">
              <a:noFill/>
              <a:miter lim="800000"/>
            </a:ln>
            <a:effectLst/>
          </p:spPr>
          <p:txBody>
            <a:bodyPr wrap="none">
              <a:spAutoFit/>
            </a:bodyPr>
            <a:lstStyle/>
            <a:p>
              <a:pPr eaLnBrk="1" hangingPunct="1">
                <a:spcBef>
                  <a:spcPct val="50000"/>
                </a:spcBef>
              </a:pPr>
              <a:r>
                <a:rPr lang="en-US" altLang="zh-CN" sz="2000" b="0"/>
                <a:t>0</a:t>
              </a:r>
            </a:p>
          </p:txBody>
        </p:sp>
        <p:graphicFrame>
          <p:nvGraphicFramePr>
            <p:cNvPr id="23565" name="Object 13"/>
            <p:cNvGraphicFramePr>
              <a:graphicFrameLocks noChangeAspect="1"/>
            </p:cNvGraphicFramePr>
            <p:nvPr/>
          </p:nvGraphicFramePr>
          <p:xfrm>
            <a:off x="148" y="69"/>
            <a:ext cx="449" cy="211"/>
          </p:xfrm>
          <a:graphic>
            <a:graphicData uri="http://schemas.openxmlformats.org/presentationml/2006/ole">
              <p:oleObj spid="_x0000_s20561" r:id="rId6" imgW="342603" imgH="203024" progId="Equation.3">
                <p:embed/>
              </p:oleObj>
            </a:graphicData>
          </a:graphic>
        </p:graphicFrame>
        <p:graphicFrame>
          <p:nvGraphicFramePr>
            <p:cNvPr id="23566" name="Object 14"/>
            <p:cNvGraphicFramePr>
              <a:graphicFrameLocks noChangeAspect="1"/>
            </p:cNvGraphicFramePr>
            <p:nvPr/>
          </p:nvGraphicFramePr>
          <p:xfrm>
            <a:off x="2545" y="708"/>
            <a:ext cx="442" cy="180"/>
          </p:xfrm>
          <a:graphic>
            <a:graphicData uri="http://schemas.openxmlformats.org/presentationml/2006/ole">
              <p:oleObj spid="_x0000_s20562" r:id="rId7" imgW="342306" imgH="177492" progId="Equation.3">
                <p:embed/>
              </p:oleObj>
            </a:graphicData>
          </a:graphic>
        </p:graphicFrame>
        <p:sp>
          <p:nvSpPr>
            <p:cNvPr id="23567" name="Text Box 15"/>
            <p:cNvSpPr txBox="1">
              <a:spLocks noChangeArrowheads="1"/>
            </p:cNvSpPr>
            <p:nvPr/>
          </p:nvSpPr>
          <p:spPr bwMode="auto">
            <a:xfrm>
              <a:off x="1689" y="663"/>
              <a:ext cx="356" cy="288"/>
            </a:xfrm>
            <a:prstGeom prst="rect">
              <a:avLst/>
            </a:prstGeom>
            <a:noFill/>
            <a:ln w="9525">
              <a:noFill/>
              <a:miter lim="800000"/>
            </a:ln>
            <a:effectLst/>
          </p:spPr>
          <p:txBody>
            <a:bodyPr wrap="none">
              <a:spAutoFit/>
            </a:bodyPr>
            <a:lstStyle/>
            <a:p>
              <a:pPr eaLnBrk="1" hangingPunct="1">
                <a:spcBef>
                  <a:spcPct val="50000"/>
                </a:spcBef>
              </a:pPr>
              <a:r>
                <a:rPr lang="en-US" altLang="zh-CN" sz="2400" b="0"/>
                <a:t>2.0</a:t>
              </a:r>
              <a:endParaRPr lang="en-US" altLang="zh-CN" sz="2400"/>
            </a:p>
          </p:txBody>
        </p:sp>
        <p:sp>
          <p:nvSpPr>
            <p:cNvPr id="23568" name="Text Box 16"/>
            <p:cNvSpPr txBox="1">
              <a:spLocks noChangeArrowheads="1"/>
            </p:cNvSpPr>
            <p:nvPr/>
          </p:nvSpPr>
          <p:spPr bwMode="auto">
            <a:xfrm>
              <a:off x="255" y="292"/>
              <a:ext cx="356" cy="288"/>
            </a:xfrm>
            <a:prstGeom prst="rect">
              <a:avLst/>
            </a:prstGeom>
            <a:noFill/>
            <a:ln w="9525">
              <a:noFill/>
              <a:miter lim="800000"/>
            </a:ln>
            <a:effectLst/>
          </p:spPr>
          <p:txBody>
            <a:bodyPr wrap="none">
              <a:spAutoFit/>
            </a:bodyPr>
            <a:lstStyle/>
            <a:p>
              <a:pPr eaLnBrk="1" hangingPunct="1">
                <a:spcBef>
                  <a:spcPct val="50000"/>
                </a:spcBef>
              </a:pPr>
              <a:r>
                <a:rPr lang="en-US" altLang="zh-CN" sz="2400" b="0"/>
                <a:t>1.0</a:t>
              </a:r>
            </a:p>
          </p:txBody>
        </p:sp>
        <p:sp>
          <p:nvSpPr>
            <p:cNvPr id="23569" name="Text Box 17"/>
            <p:cNvSpPr txBox="1">
              <a:spLocks noChangeArrowheads="1"/>
            </p:cNvSpPr>
            <p:nvPr/>
          </p:nvSpPr>
          <p:spPr bwMode="auto">
            <a:xfrm>
              <a:off x="242" y="893"/>
              <a:ext cx="420" cy="289"/>
            </a:xfrm>
            <a:prstGeom prst="rect">
              <a:avLst/>
            </a:prstGeom>
            <a:noFill/>
            <a:ln w="9525">
              <a:noFill/>
              <a:miter lim="800000"/>
            </a:ln>
            <a:effectLst/>
          </p:spPr>
          <p:txBody>
            <a:bodyPr wrap="none">
              <a:spAutoFit/>
            </a:bodyPr>
            <a:lstStyle/>
            <a:p>
              <a:pPr eaLnBrk="1" hangingPunct="1">
                <a:spcBef>
                  <a:spcPct val="50000"/>
                </a:spcBef>
              </a:pPr>
              <a:r>
                <a:rPr lang="en-US" altLang="zh-CN" sz="2400" b="0"/>
                <a:t>-1.0</a:t>
              </a:r>
            </a:p>
          </p:txBody>
        </p:sp>
        <p:sp>
          <p:nvSpPr>
            <p:cNvPr id="23570" name="Rectangle 18"/>
            <p:cNvSpPr>
              <a:spLocks noChangeArrowheads="1"/>
            </p:cNvSpPr>
            <p:nvPr/>
          </p:nvSpPr>
          <p:spPr bwMode="auto">
            <a:xfrm>
              <a:off x="768" y="1015"/>
              <a:ext cx="2345" cy="365"/>
            </a:xfrm>
            <a:prstGeom prst="rect">
              <a:avLst/>
            </a:prstGeom>
            <a:noFill/>
            <a:ln w="9525">
              <a:noFill/>
              <a:miter lim="800000"/>
            </a:ln>
            <a:effectLst/>
          </p:spPr>
          <p:txBody>
            <a:bodyPr wrap="none">
              <a:spAutoFit/>
            </a:bodyPr>
            <a:lstStyle/>
            <a:p>
              <a:pPr eaLnBrk="1" hangingPunct="1"/>
              <a:r>
                <a:rPr lang="zh-CN" altLang="en-US" sz="2800">
                  <a:solidFill>
                    <a:srgbClr val="CC0000"/>
                  </a:solidFill>
                </a:rPr>
                <a:t>                </a:t>
              </a:r>
              <a:r>
                <a:rPr lang="zh-CN" altLang="en-US" sz="2400"/>
                <a:t> </a:t>
              </a:r>
              <a:r>
                <a:rPr lang="zh-CN" altLang="en-US"/>
                <a:t>时刻波形图</a:t>
              </a:r>
            </a:p>
          </p:txBody>
        </p:sp>
        <p:graphicFrame>
          <p:nvGraphicFramePr>
            <p:cNvPr id="23571" name="Object 19"/>
            <p:cNvGraphicFramePr>
              <a:graphicFrameLocks noChangeAspect="1"/>
            </p:cNvGraphicFramePr>
            <p:nvPr/>
          </p:nvGraphicFramePr>
          <p:xfrm>
            <a:off x="808" y="1122"/>
            <a:ext cx="769" cy="243"/>
          </p:xfrm>
          <a:graphic>
            <a:graphicData uri="http://schemas.openxmlformats.org/presentationml/2006/ole">
              <p:oleObj spid="_x0000_s20563" r:id="rId8" imgW="507559" imgH="203024" progId="Equation.3">
                <p:embed/>
              </p:oleObj>
            </a:graphicData>
          </a:graphic>
        </p:graphicFrame>
        <p:sp>
          <p:nvSpPr>
            <p:cNvPr id="23572" name="未知"/>
            <p:cNvSpPr/>
            <p:nvPr/>
          </p:nvSpPr>
          <p:spPr bwMode="auto">
            <a:xfrm>
              <a:off x="645" y="321"/>
              <a:ext cx="1797" cy="710"/>
            </a:xfrm>
            <a:custGeom>
              <a:avLst/>
              <a:gdLst/>
              <a:ahLst/>
              <a:cxnLst>
                <a:cxn ang="0">
                  <a:pos x="34" y="598"/>
                </a:cxn>
                <a:cxn ang="0">
                  <a:pos x="100" y="470"/>
                </a:cxn>
                <a:cxn ang="0">
                  <a:pos x="166" y="349"/>
                </a:cxn>
                <a:cxn ang="0">
                  <a:pos x="232" y="240"/>
                </a:cxn>
                <a:cxn ang="0">
                  <a:pos x="299" y="148"/>
                </a:cxn>
                <a:cxn ang="0">
                  <a:pos x="365" y="75"/>
                </a:cxn>
                <a:cxn ang="0">
                  <a:pos x="431" y="26"/>
                </a:cxn>
                <a:cxn ang="0">
                  <a:pos x="499" y="3"/>
                </a:cxn>
                <a:cxn ang="0">
                  <a:pos x="565" y="5"/>
                </a:cxn>
                <a:cxn ang="0">
                  <a:pos x="631" y="32"/>
                </a:cxn>
                <a:cxn ang="0">
                  <a:pos x="697" y="85"/>
                </a:cxn>
                <a:cxn ang="0">
                  <a:pos x="765" y="158"/>
                </a:cxn>
                <a:cxn ang="0">
                  <a:pos x="831" y="254"/>
                </a:cxn>
                <a:cxn ang="0">
                  <a:pos x="897" y="364"/>
                </a:cxn>
                <a:cxn ang="0">
                  <a:pos x="963" y="485"/>
                </a:cxn>
                <a:cxn ang="0">
                  <a:pos x="1030" y="616"/>
                </a:cxn>
                <a:cxn ang="0">
                  <a:pos x="1096" y="747"/>
                </a:cxn>
                <a:cxn ang="0">
                  <a:pos x="1163" y="874"/>
                </a:cxn>
                <a:cxn ang="0">
                  <a:pos x="1230" y="994"/>
                </a:cxn>
                <a:cxn ang="0">
                  <a:pos x="1296" y="1101"/>
                </a:cxn>
                <a:cxn ang="0">
                  <a:pos x="1362" y="1190"/>
                </a:cxn>
                <a:cxn ang="0">
                  <a:pos x="1428" y="1260"/>
                </a:cxn>
                <a:cxn ang="0">
                  <a:pos x="1496" y="1306"/>
                </a:cxn>
                <a:cxn ang="0">
                  <a:pos x="1562" y="1326"/>
                </a:cxn>
                <a:cxn ang="0">
                  <a:pos x="1628" y="1321"/>
                </a:cxn>
                <a:cxn ang="0">
                  <a:pos x="1694" y="1290"/>
                </a:cxn>
                <a:cxn ang="0">
                  <a:pos x="1762" y="1235"/>
                </a:cxn>
                <a:cxn ang="0">
                  <a:pos x="1828" y="1157"/>
                </a:cxn>
                <a:cxn ang="0">
                  <a:pos x="1894" y="1060"/>
                </a:cxn>
                <a:cxn ang="0">
                  <a:pos x="1961" y="948"/>
                </a:cxn>
                <a:cxn ang="0">
                  <a:pos x="2027" y="825"/>
                </a:cxn>
                <a:cxn ang="0">
                  <a:pos x="2093" y="694"/>
                </a:cxn>
                <a:cxn ang="0">
                  <a:pos x="2159" y="564"/>
                </a:cxn>
                <a:cxn ang="0">
                  <a:pos x="2227" y="436"/>
                </a:cxn>
                <a:cxn ang="0">
                  <a:pos x="2293" y="318"/>
                </a:cxn>
                <a:cxn ang="0">
                  <a:pos x="2359" y="214"/>
                </a:cxn>
                <a:cxn ang="0">
                  <a:pos x="2425" y="126"/>
                </a:cxn>
                <a:cxn ang="0">
                  <a:pos x="2493" y="60"/>
                </a:cxn>
                <a:cxn ang="0">
                  <a:pos x="2559" y="19"/>
                </a:cxn>
                <a:cxn ang="0">
                  <a:pos x="2625" y="0"/>
                </a:cxn>
                <a:cxn ang="0">
                  <a:pos x="2692" y="9"/>
                </a:cxn>
                <a:cxn ang="0">
                  <a:pos x="2758" y="43"/>
                </a:cxn>
                <a:cxn ang="0">
                  <a:pos x="2824" y="102"/>
                </a:cxn>
                <a:cxn ang="0">
                  <a:pos x="2890" y="181"/>
                </a:cxn>
                <a:cxn ang="0">
                  <a:pos x="2958" y="281"/>
                </a:cxn>
                <a:cxn ang="0">
                  <a:pos x="3024" y="395"/>
                </a:cxn>
                <a:cxn ang="0">
                  <a:pos x="3090" y="519"/>
                </a:cxn>
                <a:cxn ang="0">
                  <a:pos x="3156" y="650"/>
                </a:cxn>
                <a:cxn ang="0">
                  <a:pos x="3224" y="780"/>
                </a:cxn>
                <a:cxn ang="0">
                  <a:pos x="3290" y="906"/>
                </a:cxn>
              </a:cxnLst>
              <a:rect l="0" t="0" r="r" b="b"/>
              <a:pathLst>
                <a:path w="3290" h="1327">
                  <a:moveTo>
                    <a:pt x="0" y="664"/>
                  </a:moveTo>
                  <a:lnTo>
                    <a:pt x="34" y="598"/>
                  </a:lnTo>
                  <a:lnTo>
                    <a:pt x="66" y="533"/>
                  </a:lnTo>
                  <a:lnTo>
                    <a:pt x="100" y="470"/>
                  </a:lnTo>
                  <a:lnTo>
                    <a:pt x="133" y="407"/>
                  </a:lnTo>
                  <a:lnTo>
                    <a:pt x="166" y="349"/>
                  </a:lnTo>
                  <a:lnTo>
                    <a:pt x="199" y="292"/>
                  </a:lnTo>
                  <a:lnTo>
                    <a:pt x="232" y="240"/>
                  </a:lnTo>
                  <a:lnTo>
                    <a:pt x="265" y="192"/>
                  </a:lnTo>
                  <a:lnTo>
                    <a:pt x="299" y="148"/>
                  </a:lnTo>
                  <a:lnTo>
                    <a:pt x="332" y="109"/>
                  </a:lnTo>
                  <a:lnTo>
                    <a:pt x="365" y="75"/>
                  </a:lnTo>
                  <a:lnTo>
                    <a:pt x="399" y="48"/>
                  </a:lnTo>
                  <a:lnTo>
                    <a:pt x="431" y="26"/>
                  </a:lnTo>
                  <a:lnTo>
                    <a:pt x="465" y="11"/>
                  </a:lnTo>
                  <a:lnTo>
                    <a:pt x="499" y="3"/>
                  </a:lnTo>
                  <a:lnTo>
                    <a:pt x="531" y="0"/>
                  </a:lnTo>
                  <a:lnTo>
                    <a:pt x="565" y="5"/>
                  </a:lnTo>
                  <a:lnTo>
                    <a:pt x="597" y="16"/>
                  </a:lnTo>
                  <a:lnTo>
                    <a:pt x="631" y="32"/>
                  </a:lnTo>
                  <a:lnTo>
                    <a:pt x="665" y="55"/>
                  </a:lnTo>
                  <a:lnTo>
                    <a:pt x="697" y="85"/>
                  </a:lnTo>
                  <a:lnTo>
                    <a:pt x="731" y="118"/>
                  </a:lnTo>
                  <a:lnTo>
                    <a:pt x="765" y="158"/>
                  </a:lnTo>
                  <a:lnTo>
                    <a:pt x="797" y="204"/>
                  </a:lnTo>
                  <a:lnTo>
                    <a:pt x="831" y="254"/>
                  </a:lnTo>
                  <a:lnTo>
                    <a:pt x="865" y="307"/>
                  </a:lnTo>
                  <a:lnTo>
                    <a:pt x="897" y="364"/>
                  </a:lnTo>
                  <a:lnTo>
                    <a:pt x="931" y="424"/>
                  </a:lnTo>
                  <a:lnTo>
                    <a:pt x="963" y="485"/>
                  </a:lnTo>
                  <a:lnTo>
                    <a:pt x="997" y="550"/>
                  </a:lnTo>
                  <a:lnTo>
                    <a:pt x="1030" y="616"/>
                  </a:lnTo>
                  <a:lnTo>
                    <a:pt x="1063" y="681"/>
                  </a:lnTo>
                  <a:lnTo>
                    <a:pt x="1096" y="747"/>
                  </a:lnTo>
                  <a:lnTo>
                    <a:pt x="1130" y="811"/>
                  </a:lnTo>
                  <a:lnTo>
                    <a:pt x="1163" y="874"/>
                  </a:lnTo>
                  <a:lnTo>
                    <a:pt x="1196" y="935"/>
                  </a:lnTo>
                  <a:lnTo>
                    <a:pt x="1230" y="994"/>
                  </a:lnTo>
                  <a:lnTo>
                    <a:pt x="1262" y="1049"/>
                  </a:lnTo>
                  <a:lnTo>
                    <a:pt x="1296" y="1101"/>
                  </a:lnTo>
                  <a:lnTo>
                    <a:pt x="1328" y="1147"/>
                  </a:lnTo>
                  <a:lnTo>
                    <a:pt x="1362" y="1190"/>
                  </a:lnTo>
                  <a:lnTo>
                    <a:pt x="1396" y="1227"/>
                  </a:lnTo>
                  <a:lnTo>
                    <a:pt x="1428" y="1260"/>
                  </a:lnTo>
                  <a:lnTo>
                    <a:pt x="1462" y="1286"/>
                  </a:lnTo>
                  <a:lnTo>
                    <a:pt x="1496" y="1306"/>
                  </a:lnTo>
                  <a:lnTo>
                    <a:pt x="1528" y="1319"/>
                  </a:lnTo>
                  <a:lnTo>
                    <a:pt x="1562" y="1326"/>
                  </a:lnTo>
                  <a:lnTo>
                    <a:pt x="1596" y="1327"/>
                  </a:lnTo>
                  <a:lnTo>
                    <a:pt x="1628" y="1321"/>
                  </a:lnTo>
                  <a:lnTo>
                    <a:pt x="1662" y="1309"/>
                  </a:lnTo>
                  <a:lnTo>
                    <a:pt x="1694" y="1290"/>
                  </a:lnTo>
                  <a:lnTo>
                    <a:pt x="1728" y="1266"/>
                  </a:lnTo>
                  <a:lnTo>
                    <a:pt x="1762" y="1235"/>
                  </a:lnTo>
                  <a:lnTo>
                    <a:pt x="1794" y="1198"/>
                  </a:lnTo>
                  <a:lnTo>
                    <a:pt x="1828" y="1157"/>
                  </a:lnTo>
                  <a:lnTo>
                    <a:pt x="1861" y="1111"/>
                  </a:lnTo>
                  <a:lnTo>
                    <a:pt x="1894" y="1060"/>
                  </a:lnTo>
                  <a:lnTo>
                    <a:pt x="1927" y="1006"/>
                  </a:lnTo>
                  <a:lnTo>
                    <a:pt x="1961" y="948"/>
                  </a:lnTo>
                  <a:lnTo>
                    <a:pt x="1993" y="888"/>
                  </a:lnTo>
                  <a:lnTo>
                    <a:pt x="2027" y="825"/>
                  </a:lnTo>
                  <a:lnTo>
                    <a:pt x="2060" y="760"/>
                  </a:lnTo>
                  <a:lnTo>
                    <a:pt x="2093" y="694"/>
                  </a:lnTo>
                  <a:lnTo>
                    <a:pt x="2127" y="628"/>
                  </a:lnTo>
                  <a:lnTo>
                    <a:pt x="2159" y="564"/>
                  </a:lnTo>
                  <a:lnTo>
                    <a:pt x="2193" y="499"/>
                  </a:lnTo>
                  <a:lnTo>
                    <a:pt x="2227" y="436"/>
                  </a:lnTo>
                  <a:lnTo>
                    <a:pt x="2259" y="376"/>
                  </a:lnTo>
                  <a:lnTo>
                    <a:pt x="2293" y="318"/>
                  </a:lnTo>
                  <a:lnTo>
                    <a:pt x="2327" y="264"/>
                  </a:lnTo>
                  <a:lnTo>
                    <a:pt x="2359" y="214"/>
                  </a:lnTo>
                  <a:lnTo>
                    <a:pt x="2393" y="168"/>
                  </a:lnTo>
                  <a:lnTo>
                    <a:pt x="2425" y="126"/>
                  </a:lnTo>
                  <a:lnTo>
                    <a:pt x="2459" y="91"/>
                  </a:lnTo>
                  <a:lnTo>
                    <a:pt x="2493" y="60"/>
                  </a:lnTo>
                  <a:lnTo>
                    <a:pt x="2525" y="36"/>
                  </a:lnTo>
                  <a:lnTo>
                    <a:pt x="2559" y="19"/>
                  </a:lnTo>
                  <a:lnTo>
                    <a:pt x="2593" y="6"/>
                  </a:lnTo>
                  <a:lnTo>
                    <a:pt x="2625" y="0"/>
                  </a:lnTo>
                  <a:lnTo>
                    <a:pt x="2659" y="2"/>
                  </a:lnTo>
                  <a:lnTo>
                    <a:pt x="2692" y="9"/>
                  </a:lnTo>
                  <a:lnTo>
                    <a:pt x="2725" y="23"/>
                  </a:lnTo>
                  <a:lnTo>
                    <a:pt x="2758" y="43"/>
                  </a:lnTo>
                  <a:lnTo>
                    <a:pt x="2791" y="69"/>
                  </a:lnTo>
                  <a:lnTo>
                    <a:pt x="2824" y="102"/>
                  </a:lnTo>
                  <a:lnTo>
                    <a:pt x="2858" y="138"/>
                  </a:lnTo>
                  <a:lnTo>
                    <a:pt x="2890" y="181"/>
                  </a:lnTo>
                  <a:lnTo>
                    <a:pt x="2924" y="229"/>
                  </a:lnTo>
                  <a:lnTo>
                    <a:pt x="2958" y="281"/>
                  </a:lnTo>
                  <a:lnTo>
                    <a:pt x="2990" y="337"/>
                  </a:lnTo>
                  <a:lnTo>
                    <a:pt x="3024" y="395"/>
                  </a:lnTo>
                  <a:lnTo>
                    <a:pt x="3058" y="456"/>
                  </a:lnTo>
                  <a:lnTo>
                    <a:pt x="3090" y="519"/>
                  </a:lnTo>
                  <a:lnTo>
                    <a:pt x="3124" y="584"/>
                  </a:lnTo>
                  <a:lnTo>
                    <a:pt x="3156" y="650"/>
                  </a:lnTo>
                  <a:lnTo>
                    <a:pt x="3190" y="716"/>
                  </a:lnTo>
                  <a:lnTo>
                    <a:pt x="3224" y="780"/>
                  </a:lnTo>
                  <a:lnTo>
                    <a:pt x="3256" y="845"/>
                  </a:lnTo>
                  <a:lnTo>
                    <a:pt x="3290" y="906"/>
                  </a:lnTo>
                </a:path>
              </a:pathLst>
            </a:custGeom>
            <a:noFill/>
            <a:ln w="25400" cmpd="sng">
              <a:solidFill>
                <a:srgbClr val="FF0000"/>
              </a:solidFill>
              <a:round/>
            </a:ln>
          </p:spPr>
          <p:txBody>
            <a:bodyPr/>
            <a:lstStyle/>
            <a:p>
              <a:endParaRPr lang="zh-CN" altLang="en-US"/>
            </a:p>
          </p:txBody>
        </p:sp>
        <p:sp>
          <p:nvSpPr>
            <p:cNvPr id="23573" name="Line 21"/>
            <p:cNvSpPr>
              <a:spLocks noChangeShapeType="1"/>
            </p:cNvSpPr>
            <p:nvPr/>
          </p:nvSpPr>
          <p:spPr bwMode="auto">
            <a:xfrm>
              <a:off x="648" y="319"/>
              <a:ext cx="345" cy="0"/>
            </a:xfrm>
            <a:prstGeom prst="line">
              <a:avLst/>
            </a:prstGeom>
            <a:noFill/>
            <a:ln w="19050">
              <a:solidFill>
                <a:schemeClr val="tx1"/>
              </a:solidFill>
              <a:prstDash val="dash"/>
              <a:round/>
            </a:ln>
            <a:effectLst/>
          </p:spPr>
          <p:txBody>
            <a:bodyPr wrap="none" anchor="ctr"/>
            <a:lstStyle/>
            <a:p>
              <a:endParaRPr lang="zh-CN" altLang="en-US"/>
            </a:p>
          </p:txBody>
        </p:sp>
        <p:sp>
          <p:nvSpPr>
            <p:cNvPr id="23574" name="Line 22"/>
            <p:cNvSpPr>
              <a:spLocks noChangeShapeType="1"/>
            </p:cNvSpPr>
            <p:nvPr/>
          </p:nvSpPr>
          <p:spPr bwMode="auto">
            <a:xfrm flipV="1">
              <a:off x="641" y="49"/>
              <a:ext cx="0" cy="1125"/>
            </a:xfrm>
            <a:prstGeom prst="line">
              <a:avLst/>
            </a:prstGeom>
            <a:noFill/>
            <a:ln w="19050">
              <a:solidFill>
                <a:schemeClr val="tx1"/>
              </a:solidFill>
              <a:round/>
              <a:tailEnd type="triangle" w="sm" len="lg"/>
            </a:ln>
            <a:effectLst/>
          </p:spPr>
          <p:txBody>
            <a:bodyPr wrap="none" anchor="ctr"/>
            <a:lstStyle/>
            <a:p>
              <a:endParaRPr lang="zh-CN" altLang="en-US"/>
            </a:p>
          </p:txBody>
        </p:sp>
      </p:grpSp>
      <p:graphicFrame>
        <p:nvGraphicFramePr>
          <p:cNvPr id="23575" name="Object 23"/>
          <p:cNvGraphicFramePr>
            <a:graphicFrameLocks noChangeAspect="1"/>
          </p:cNvGraphicFramePr>
          <p:nvPr/>
        </p:nvGraphicFramePr>
        <p:xfrm>
          <a:off x="1357290" y="1142984"/>
          <a:ext cx="5289550" cy="1060450"/>
        </p:xfrm>
        <a:graphic>
          <a:graphicData uri="http://schemas.openxmlformats.org/presentationml/2006/ole">
            <p:oleObj spid="_x0000_s20564" r:id="rId9" imgW="1853396" imgH="393529" progId="Equation.3">
              <p:embed/>
            </p:oleObj>
          </a:graphicData>
        </a:graphic>
      </p:graphicFrame>
      <p:grpSp>
        <p:nvGrpSpPr>
          <p:cNvPr id="4" name="Group 24"/>
          <p:cNvGrpSpPr/>
          <p:nvPr/>
        </p:nvGrpSpPr>
        <p:grpSpPr bwMode="auto">
          <a:xfrm>
            <a:off x="1728788" y="3257550"/>
            <a:ext cx="2189162" cy="579438"/>
            <a:chOff x="0" y="0"/>
            <a:chExt cx="1379" cy="365"/>
          </a:xfrm>
        </p:grpSpPr>
        <p:graphicFrame>
          <p:nvGraphicFramePr>
            <p:cNvPr id="23577" name="Object 25"/>
            <p:cNvGraphicFramePr>
              <a:graphicFrameLocks noChangeAspect="1"/>
            </p:cNvGraphicFramePr>
            <p:nvPr/>
          </p:nvGraphicFramePr>
          <p:xfrm>
            <a:off x="0" y="36"/>
            <a:ext cx="867" cy="296"/>
          </p:xfrm>
          <a:graphic>
            <a:graphicData uri="http://schemas.openxmlformats.org/presentationml/2006/ole">
              <p:oleObj spid="_x0000_s20565" r:id="rId10" imgW="519798" imgH="177492" progId="Equation.3">
                <p:embed/>
              </p:oleObj>
            </a:graphicData>
          </a:graphic>
        </p:graphicFrame>
        <p:sp>
          <p:nvSpPr>
            <p:cNvPr id="23578" name="Text Box 26"/>
            <p:cNvSpPr txBox="1">
              <a:spLocks noChangeArrowheads="1"/>
            </p:cNvSpPr>
            <p:nvPr/>
          </p:nvSpPr>
          <p:spPr bwMode="auto">
            <a:xfrm>
              <a:off x="894" y="0"/>
              <a:ext cx="485" cy="365"/>
            </a:xfrm>
            <a:prstGeom prst="rect">
              <a:avLst/>
            </a:prstGeom>
            <a:noFill/>
            <a:ln w="9525">
              <a:noFill/>
              <a:miter lim="800000"/>
            </a:ln>
            <a:effectLst/>
          </p:spPr>
          <p:txBody>
            <a:bodyPr wrap="none">
              <a:spAutoFit/>
            </a:bodyPr>
            <a:lstStyle/>
            <a:p>
              <a:pPr algn="ctr" eaLnBrk="1" hangingPunct="1"/>
              <a:r>
                <a:rPr lang="en-US" altLang="zh-CN" b="0">
                  <a:solidFill>
                    <a:srgbClr val="1C1C1C"/>
                  </a:solidFill>
                </a:rPr>
                <a:t>(m)</a:t>
              </a:r>
            </a:p>
          </p:txBody>
        </p:sp>
      </p:gr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barn(outVertical)">
                                      <p:cBhvr>
                                        <p:cTn id="7" dur="500"/>
                                        <p:tgtEl>
                                          <p:spTgt spid="23556"/>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9" name="Rectangle 11"/>
          <p:cNvSpPr>
            <a:spLocks noChangeArrowheads="1"/>
          </p:cNvSpPr>
          <p:nvPr/>
        </p:nvSpPr>
        <p:spPr bwMode="auto">
          <a:xfrm>
            <a:off x="1214414" y="142852"/>
            <a:ext cx="1857388" cy="641350"/>
          </a:xfrm>
          <a:prstGeom prst="rect">
            <a:avLst/>
          </a:prstGeom>
          <a:noFill/>
          <a:ln w="9525">
            <a:noFill/>
            <a:miter lim="800000"/>
          </a:ln>
          <a:effectLst/>
        </p:spPr>
        <p:txBody>
          <a:bodyPr wrap="square">
            <a:spAutoFit/>
          </a:bodyPr>
          <a:lstStyle/>
          <a:p>
            <a:pPr>
              <a:spcBef>
                <a:spcPct val="50000"/>
              </a:spcBef>
            </a:pPr>
            <a:r>
              <a:rPr lang="zh-CN" altLang="en-US" sz="3600" dirty="0">
                <a:solidFill>
                  <a:schemeClr val="bg2"/>
                </a:solidFill>
                <a:latin typeface="黑体" panose="02010609060101010101" pitchFamily="2" charset="-122"/>
                <a:ea typeface="黑体" panose="02010609060101010101" pitchFamily="2" charset="-122"/>
              </a:rPr>
              <a:t>简谐波</a:t>
            </a:r>
          </a:p>
        </p:txBody>
      </p:sp>
      <p:sp>
        <p:nvSpPr>
          <p:cNvPr id="8" name="Text Box 2"/>
          <p:cNvSpPr txBox="1">
            <a:spLocks noChangeArrowheads="1"/>
          </p:cNvSpPr>
          <p:nvPr/>
        </p:nvSpPr>
        <p:spPr bwMode="auto">
          <a:xfrm>
            <a:off x="785786" y="2071679"/>
            <a:ext cx="7786742" cy="1057790"/>
          </a:xfrm>
          <a:prstGeom prst="rect">
            <a:avLst/>
          </a:prstGeom>
          <a:noFill/>
          <a:ln w="9525">
            <a:noFill/>
            <a:miter lim="800000"/>
          </a:ln>
          <a:effectLst/>
        </p:spPr>
        <p:txBody>
          <a:bodyPr wrap="square">
            <a:spAutoFit/>
          </a:bodyPr>
          <a:lstStyle/>
          <a:p>
            <a:pPr eaLnBrk="0" hangingPunct="0">
              <a:lnSpc>
                <a:spcPct val="120000"/>
              </a:lnSpc>
              <a:spcBef>
                <a:spcPct val="50000"/>
              </a:spcBef>
            </a:pPr>
            <a:r>
              <a:rPr kumimoji="1" lang="zh-CN" altLang="en-US" sz="2800" b="1" dirty="0">
                <a:solidFill>
                  <a:srgbClr val="006699"/>
                </a:solidFill>
              </a:rPr>
              <a:t>     </a:t>
            </a:r>
            <a:r>
              <a:rPr kumimoji="1" lang="zh-CN" altLang="en-US" sz="2800" b="1" dirty="0">
                <a:latin typeface="宋体" panose="02010600030101010101" pitchFamily="2" charset="-122"/>
                <a:ea typeface="宋体" panose="02010600030101010101" pitchFamily="2" charset="-122"/>
              </a:rPr>
              <a:t>任何非简谐的复杂的波都可看成是由若干个频率不同的简谐波叠加而成</a:t>
            </a:r>
            <a:r>
              <a:rPr kumimoji="1" lang="en-US" altLang="zh-CN" sz="2800" b="1" dirty="0">
                <a:latin typeface="宋体" panose="02010600030101010101" pitchFamily="2" charset="-122"/>
                <a:ea typeface="宋体" panose="02010600030101010101" pitchFamily="2" charset="-122"/>
              </a:rPr>
              <a:t>.</a:t>
            </a:r>
            <a:endParaRPr kumimoji="0" lang="zh-CN" altLang="en-US" sz="2800" b="1" dirty="0">
              <a:latin typeface="宋体" panose="02010600030101010101" pitchFamily="2" charset="-122"/>
              <a:ea typeface="宋体" panose="02010600030101010101" pitchFamily="2" charset="-122"/>
            </a:endParaRPr>
          </a:p>
        </p:txBody>
      </p:sp>
      <p:sp>
        <p:nvSpPr>
          <p:cNvPr id="9" name="Text Box 6"/>
          <p:cNvSpPr txBox="1">
            <a:spLocks noChangeArrowheads="1"/>
          </p:cNvSpPr>
          <p:nvPr/>
        </p:nvSpPr>
        <p:spPr bwMode="auto">
          <a:xfrm>
            <a:off x="857224" y="1142984"/>
            <a:ext cx="8072494" cy="584775"/>
          </a:xfrm>
          <a:prstGeom prst="rect">
            <a:avLst/>
          </a:prstGeom>
          <a:noFill/>
          <a:ln w="9525">
            <a:noFill/>
            <a:miter lim="800000"/>
          </a:ln>
          <a:effectLst/>
        </p:spPr>
        <p:txBody>
          <a:bodyPr wrap="square">
            <a:spAutoFit/>
          </a:bodyPr>
          <a:lstStyle/>
          <a:p>
            <a:pPr eaLnBrk="0" hangingPunct="0">
              <a:spcBef>
                <a:spcPct val="50000"/>
              </a:spcBef>
            </a:pPr>
            <a:r>
              <a:rPr kumimoji="0" lang="zh-CN" altLang="en-US" sz="3200" b="1" dirty="0">
                <a:solidFill>
                  <a:srgbClr val="0000FF"/>
                </a:solidFill>
                <a:latin typeface="宋体" panose="02010600030101010101" pitchFamily="2" charset="-122"/>
                <a:ea typeface="宋体" panose="02010600030101010101" pitchFamily="2" charset="-122"/>
              </a:rPr>
              <a:t>简谐波</a:t>
            </a:r>
            <a:r>
              <a:rPr kumimoji="0" lang="zh-CN" altLang="en-US" sz="3200" b="1" dirty="0">
                <a:solidFill>
                  <a:srgbClr val="000000"/>
                </a:solidFill>
                <a:latin typeface="宋体" panose="02010600030101010101" pitchFamily="2" charset="-122"/>
                <a:ea typeface="宋体" panose="02010600030101010101" pitchFamily="2" charset="-122"/>
              </a:rPr>
              <a:t>  波源和各质点均作简谐振动的波</a:t>
            </a:r>
          </a:p>
        </p:txBody>
      </p:sp>
      <p:sp>
        <p:nvSpPr>
          <p:cNvPr id="10" name="Rectangle 5"/>
          <p:cNvSpPr>
            <a:spLocks noChangeArrowheads="1"/>
          </p:cNvSpPr>
          <p:nvPr/>
        </p:nvSpPr>
        <p:spPr bwMode="auto">
          <a:xfrm>
            <a:off x="3071802" y="3571876"/>
            <a:ext cx="5184775" cy="604781"/>
          </a:xfrm>
          <a:prstGeom prst="rect">
            <a:avLst/>
          </a:prstGeom>
          <a:noFill/>
          <a:ln w="9525">
            <a:noFill/>
            <a:miter lim="800000"/>
          </a:ln>
          <a:effectLst/>
        </p:spPr>
        <p:txBody>
          <a:bodyPr>
            <a:spAutoFit/>
          </a:bodyPr>
          <a:lstStyle/>
          <a:p>
            <a:pPr eaLnBrk="0" hangingPunct="0">
              <a:lnSpc>
                <a:spcPct val="120000"/>
              </a:lnSpc>
            </a:pPr>
            <a:r>
              <a:rPr kumimoji="1" lang="zh-CN" altLang="en-US" sz="3200" dirty="0">
                <a:latin typeface="黑体" panose="02010609060101010101" pitchFamily="2" charset="-122"/>
                <a:ea typeface="黑体" panose="02010609060101010101" pitchFamily="2" charset="-122"/>
              </a:rPr>
              <a:t>波面为平面的简谐波</a:t>
            </a:r>
            <a:r>
              <a:rPr kumimoji="1" lang="en-US" altLang="zh-CN" sz="3200" dirty="0">
                <a:latin typeface="黑体" panose="02010609060101010101" pitchFamily="2" charset="-122"/>
                <a:ea typeface="黑体" panose="02010609060101010101" pitchFamily="2" charset="-122"/>
              </a:rPr>
              <a:t>.</a:t>
            </a:r>
          </a:p>
        </p:txBody>
      </p:sp>
      <p:sp>
        <p:nvSpPr>
          <p:cNvPr id="11" name="Rectangle 7"/>
          <p:cNvSpPr>
            <a:spLocks noChangeArrowheads="1"/>
          </p:cNvSpPr>
          <p:nvPr/>
        </p:nvSpPr>
        <p:spPr bwMode="auto">
          <a:xfrm>
            <a:off x="428596" y="3571876"/>
            <a:ext cx="2444750" cy="617990"/>
          </a:xfrm>
          <a:prstGeom prst="rect">
            <a:avLst/>
          </a:prstGeom>
          <a:noFill/>
          <a:ln w="9525">
            <a:noFill/>
            <a:miter lim="800000"/>
          </a:ln>
          <a:effectLst/>
        </p:spPr>
        <p:txBody>
          <a:bodyPr>
            <a:spAutoFit/>
          </a:bodyPr>
          <a:lstStyle/>
          <a:p>
            <a:pPr>
              <a:lnSpc>
                <a:spcPct val="120000"/>
              </a:lnSpc>
            </a:pPr>
            <a:r>
              <a:rPr kumimoji="1" lang="zh-CN" altLang="en-US" sz="3200" dirty="0">
                <a:solidFill>
                  <a:srgbClr val="0000FF"/>
                </a:solidFill>
                <a:latin typeface="黑体" panose="02010609060101010101" pitchFamily="2" charset="-122"/>
                <a:ea typeface="黑体" panose="02010609060101010101" pitchFamily="2" charset="-122"/>
              </a:rPr>
              <a:t>平面简谐波</a:t>
            </a:r>
            <a:endParaRPr kumimoji="1" lang="en-US" altLang="zh-CN" sz="3200" dirty="0">
              <a:solidFill>
                <a:srgbClr val="0000FF"/>
              </a:solidFill>
              <a:latin typeface="黑体" panose="02010609060101010101" pitchFamily="2" charset="-122"/>
              <a:ea typeface="黑体" panose="02010609060101010101" pitchFamily="2" charset="-122"/>
            </a:endParaRPr>
          </a:p>
        </p:txBody>
      </p:sp>
      <p:sp>
        <p:nvSpPr>
          <p:cNvPr id="12" name="Rectangle 9"/>
          <p:cNvSpPr>
            <a:spLocks noChangeArrowheads="1"/>
          </p:cNvSpPr>
          <p:nvPr/>
        </p:nvSpPr>
        <p:spPr bwMode="auto">
          <a:xfrm>
            <a:off x="4479901" y="4632333"/>
            <a:ext cx="3448050" cy="1057790"/>
          </a:xfrm>
          <a:prstGeom prst="rect">
            <a:avLst/>
          </a:prstGeom>
          <a:noFill/>
          <a:ln w="9525">
            <a:noFill/>
            <a:miter lim="800000"/>
          </a:ln>
          <a:effectLst/>
        </p:spPr>
        <p:txBody>
          <a:bodyPr>
            <a:spAutoFit/>
          </a:bodyPr>
          <a:lstStyle/>
          <a:p>
            <a:pPr eaLnBrk="1" hangingPunct="1">
              <a:lnSpc>
                <a:spcPct val="120000"/>
              </a:lnSpc>
            </a:pPr>
            <a:r>
              <a:rPr lang="zh-CN" altLang="en-US" sz="2800" b="1" dirty="0">
                <a:solidFill>
                  <a:srgbClr val="CC0000"/>
                </a:solidFill>
                <a:latin typeface="黑体" panose="02010609060101010101" pitchFamily="2" charset="-122"/>
                <a:ea typeface="黑体" panose="02010609060101010101" pitchFamily="2" charset="-122"/>
              </a:rPr>
              <a:t>最简单、最基本的波；理想化模型</a:t>
            </a:r>
          </a:p>
        </p:txBody>
      </p:sp>
      <p:pic>
        <p:nvPicPr>
          <p:cNvPr id="13" name="Picture 10" descr="zhenhe1"/>
          <p:cNvPicPr>
            <a:picLocks noChangeAspect="1" noChangeArrowheads="1"/>
          </p:cNvPicPr>
          <p:nvPr/>
        </p:nvPicPr>
        <p:blipFill>
          <a:blip r:embed="rId2" cstate="print">
            <a:clrChange>
              <a:clrFrom>
                <a:srgbClr val="FCF3F6"/>
              </a:clrFrom>
              <a:clrTo>
                <a:srgbClr val="FCF3F6">
                  <a:alpha val="0"/>
                </a:srgbClr>
              </a:clrTo>
            </a:clrChange>
            <a:lum contrast="24000"/>
          </a:blip>
          <a:srcRect/>
          <a:stretch>
            <a:fillRect/>
          </a:stretch>
        </p:blipFill>
        <p:spPr bwMode="auto">
          <a:xfrm>
            <a:off x="1142976" y="4572008"/>
            <a:ext cx="2500312" cy="1587500"/>
          </a:xfrm>
          <a:prstGeom prst="rect">
            <a:avLst/>
          </a:prstGeom>
          <a:noFill/>
          <a:ln w="9525">
            <a:noFill/>
            <a:miter lim="800000"/>
            <a:headEnd/>
            <a:tailEnd/>
          </a:ln>
          <a:effectLst/>
        </p:spPr>
      </p:pic>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wipe(left)">
                                      <p:cBhvr>
                                        <p:cTn id="22" dur="10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linds(horizontal)">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autoUpdateAnimBg="0"/>
      <p:bldP spid="12"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450850" y="700088"/>
            <a:ext cx="7970838" cy="683264"/>
          </a:xfrm>
          <a:prstGeom prst="rect">
            <a:avLst/>
          </a:prstGeom>
          <a:noFill/>
          <a:ln w="9525">
            <a:noFill/>
            <a:miter lim="800000"/>
          </a:ln>
          <a:effectLst/>
        </p:spPr>
        <p:txBody>
          <a:bodyPr>
            <a:spAutoFit/>
          </a:bodyPr>
          <a:lstStyle/>
          <a:p>
            <a:pPr eaLnBrk="1" hangingPunct="1">
              <a:lnSpc>
                <a:spcPct val="120000"/>
              </a:lnSpc>
              <a:spcBef>
                <a:spcPct val="50000"/>
              </a:spcBef>
            </a:pPr>
            <a:r>
              <a:rPr lang="zh-CN" altLang="en-US" dirty="0">
                <a:solidFill>
                  <a:srgbClr val="CC0000"/>
                </a:solidFill>
                <a:latin typeface="宋体" panose="02010600030101010101" pitchFamily="2" charset="-122"/>
              </a:rPr>
              <a:t>   </a:t>
            </a:r>
            <a:r>
              <a:rPr lang="zh-CN" altLang="en-US" sz="3200" dirty="0">
                <a:solidFill>
                  <a:srgbClr val="CC0000"/>
                </a:solidFill>
                <a:latin typeface="宋体" panose="02010600030101010101" pitchFamily="2" charset="-122"/>
              </a:rPr>
              <a:t>(</a:t>
            </a:r>
            <a:r>
              <a:rPr lang="zh-CN" altLang="en-US" sz="3200" dirty="0">
                <a:solidFill>
                  <a:srgbClr val="CC0000"/>
                </a:solidFill>
              </a:rPr>
              <a:t>3</a:t>
            </a:r>
            <a:r>
              <a:rPr lang="zh-CN" altLang="en-US" sz="3200" dirty="0">
                <a:solidFill>
                  <a:srgbClr val="CC0000"/>
                </a:solidFill>
                <a:latin typeface="宋体" panose="02010600030101010101" pitchFamily="2" charset="-122"/>
              </a:rPr>
              <a:t>)</a:t>
            </a:r>
            <a:r>
              <a:rPr lang="zh-CN" altLang="en-US" sz="3200" dirty="0">
                <a:solidFill>
                  <a:srgbClr val="CC0000"/>
                </a:solidFill>
              </a:rPr>
              <a:t> </a:t>
            </a:r>
            <a:r>
              <a:rPr lang="zh-CN" altLang="en-US" sz="3200" dirty="0"/>
              <a:t>                   </a:t>
            </a:r>
            <a:r>
              <a:rPr lang="zh-CN" altLang="en-US" sz="3200" b="1" dirty="0">
                <a:latin typeface="宋体" panose="02010600030101010101" pitchFamily="2" charset="-122"/>
                <a:ea typeface="宋体" panose="02010600030101010101" pitchFamily="2" charset="-122"/>
              </a:rPr>
              <a:t>处质点的振动规律并作图 </a:t>
            </a:r>
          </a:p>
        </p:txBody>
      </p:sp>
      <p:graphicFrame>
        <p:nvGraphicFramePr>
          <p:cNvPr id="24579" name="Object 3"/>
          <p:cNvGraphicFramePr>
            <a:graphicFrameLocks noChangeAspect="1"/>
          </p:cNvGraphicFramePr>
          <p:nvPr/>
        </p:nvGraphicFramePr>
        <p:xfrm>
          <a:off x="1925638" y="855663"/>
          <a:ext cx="1676400" cy="404812"/>
        </p:xfrm>
        <a:graphic>
          <a:graphicData uri="http://schemas.openxmlformats.org/presentationml/2006/ole">
            <p:oleObj spid="_x0000_s21591" r:id="rId3" imgW="939392" imgH="241195" progId="Equation.3">
              <p:embed/>
            </p:oleObj>
          </a:graphicData>
        </a:graphic>
      </p:graphicFrame>
      <p:graphicFrame>
        <p:nvGraphicFramePr>
          <p:cNvPr id="24580" name="Object 4"/>
          <p:cNvGraphicFramePr>
            <a:graphicFrameLocks noChangeAspect="1"/>
          </p:cNvGraphicFramePr>
          <p:nvPr/>
        </p:nvGraphicFramePr>
        <p:xfrm>
          <a:off x="1916113" y="1306513"/>
          <a:ext cx="5218112" cy="1039812"/>
        </p:xfrm>
        <a:graphic>
          <a:graphicData uri="http://schemas.openxmlformats.org/presentationml/2006/ole">
            <p:oleObj spid="_x0000_s21592" r:id="rId4" imgW="47853600" imgH="9448800" progId="Equation.3">
              <p:embed/>
            </p:oleObj>
          </a:graphicData>
        </a:graphic>
      </p:graphicFrame>
      <p:grpSp>
        <p:nvGrpSpPr>
          <p:cNvPr id="2" name="Group 5"/>
          <p:cNvGrpSpPr/>
          <p:nvPr/>
        </p:nvGrpSpPr>
        <p:grpSpPr bwMode="auto">
          <a:xfrm>
            <a:off x="1820863" y="2243138"/>
            <a:ext cx="6251989" cy="683740"/>
            <a:chOff x="0" y="0"/>
            <a:chExt cx="4051" cy="458"/>
          </a:xfrm>
        </p:grpSpPr>
        <p:sp>
          <p:nvSpPr>
            <p:cNvPr id="24582" name="Text Box 6"/>
            <p:cNvSpPr txBox="1">
              <a:spLocks noChangeArrowheads="1"/>
            </p:cNvSpPr>
            <p:nvPr/>
          </p:nvSpPr>
          <p:spPr bwMode="auto">
            <a:xfrm>
              <a:off x="0" y="0"/>
              <a:ext cx="4051" cy="458"/>
            </a:xfrm>
            <a:prstGeom prst="rect">
              <a:avLst/>
            </a:prstGeom>
            <a:noFill/>
            <a:ln w="9525">
              <a:noFill/>
              <a:miter lim="800000"/>
            </a:ln>
            <a:effectLst/>
          </p:spPr>
          <p:txBody>
            <a:bodyPr wrap="square">
              <a:spAutoFit/>
            </a:bodyPr>
            <a:lstStyle/>
            <a:p>
              <a:pPr eaLnBrk="1" hangingPunct="1">
                <a:lnSpc>
                  <a:spcPct val="120000"/>
                </a:lnSpc>
                <a:spcBef>
                  <a:spcPct val="50000"/>
                </a:spcBef>
              </a:pPr>
              <a:r>
                <a:rPr lang="zh-CN" altLang="en-US" sz="2800" dirty="0"/>
                <a:t>                    </a:t>
              </a:r>
              <a:r>
                <a:rPr lang="zh-CN" altLang="en-US" sz="3200" b="1" dirty="0">
                  <a:latin typeface="宋体" panose="02010600030101010101" pitchFamily="2" charset="-122"/>
                  <a:ea typeface="宋体" panose="02010600030101010101" pitchFamily="2" charset="-122"/>
                </a:rPr>
                <a:t>处质点的振动方程</a:t>
              </a:r>
            </a:p>
          </p:txBody>
        </p:sp>
        <p:graphicFrame>
          <p:nvGraphicFramePr>
            <p:cNvPr id="24583" name="Object 7"/>
            <p:cNvGraphicFramePr>
              <a:graphicFrameLocks noChangeAspect="1"/>
            </p:cNvGraphicFramePr>
            <p:nvPr/>
          </p:nvGraphicFramePr>
          <p:xfrm>
            <a:off x="74" y="120"/>
            <a:ext cx="1056" cy="255"/>
          </p:xfrm>
          <a:graphic>
            <a:graphicData uri="http://schemas.openxmlformats.org/presentationml/2006/ole">
              <p:oleObj spid="_x0000_s21593" r:id="rId5" imgW="939392" imgH="241195" progId="Equation.3">
                <p:embed/>
              </p:oleObj>
            </a:graphicData>
          </a:graphic>
        </p:graphicFrame>
      </p:grpSp>
      <p:grpSp>
        <p:nvGrpSpPr>
          <p:cNvPr id="3" name="Group 8"/>
          <p:cNvGrpSpPr/>
          <p:nvPr/>
        </p:nvGrpSpPr>
        <p:grpSpPr bwMode="auto">
          <a:xfrm>
            <a:off x="1911350" y="3016250"/>
            <a:ext cx="3403600" cy="603250"/>
            <a:chOff x="0" y="0"/>
            <a:chExt cx="2144" cy="380"/>
          </a:xfrm>
        </p:grpSpPr>
        <p:graphicFrame>
          <p:nvGraphicFramePr>
            <p:cNvPr id="24585" name="Object 9"/>
            <p:cNvGraphicFramePr>
              <a:graphicFrameLocks noChangeAspect="1"/>
            </p:cNvGraphicFramePr>
            <p:nvPr/>
          </p:nvGraphicFramePr>
          <p:xfrm>
            <a:off x="0" y="31"/>
            <a:ext cx="1648" cy="349"/>
          </p:xfrm>
          <a:graphic>
            <a:graphicData uri="http://schemas.openxmlformats.org/presentationml/2006/ole">
              <p:oleObj spid="_x0000_s21594" r:id="rId6" imgW="951674" imgH="203024" progId="Equation.3">
                <p:embed/>
              </p:oleObj>
            </a:graphicData>
          </a:graphic>
        </p:graphicFrame>
        <p:sp>
          <p:nvSpPr>
            <p:cNvPr id="24586" name="Text Box 10"/>
            <p:cNvSpPr txBox="1">
              <a:spLocks noChangeArrowheads="1"/>
            </p:cNvSpPr>
            <p:nvPr/>
          </p:nvSpPr>
          <p:spPr bwMode="auto">
            <a:xfrm>
              <a:off x="1659" y="0"/>
              <a:ext cx="485" cy="365"/>
            </a:xfrm>
            <a:prstGeom prst="rect">
              <a:avLst/>
            </a:prstGeom>
            <a:noFill/>
            <a:ln w="9525">
              <a:noFill/>
              <a:miter lim="800000"/>
            </a:ln>
            <a:effectLst/>
          </p:spPr>
          <p:txBody>
            <a:bodyPr wrap="none">
              <a:spAutoFit/>
            </a:bodyPr>
            <a:lstStyle/>
            <a:p>
              <a:pPr algn="ctr" eaLnBrk="1" hangingPunct="1"/>
              <a:r>
                <a:rPr lang="en-US" altLang="zh-CN" b="0">
                  <a:solidFill>
                    <a:srgbClr val="1C1C1C"/>
                  </a:solidFill>
                </a:rPr>
                <a:t>(m)</a:t>
              </a:r>
            </a:p>
          </p:txBody>
        </p:sp>
      </p:grpSp>
      <p:grpSp>
        <p:nvGrpSpPr>
          <p:cNvPr id="4" name="Group 11"/>
          <p:cNvGrpSpPr/>
          <p:nvPr/>
        </p:nvGrpSpPr>
        <p:grpSpPr bwMode="auto">
          <a:xfrm>
            <a:off x="1657350" y="3886200"/>
            <a:ext cx="6011863" cy="2354263"/>
            <a:chOff x="0" y="0"/>
            <a:chExt cx="3787" cy="1483"/>
          </a:xfrm>
        </p:grpSpPr>
        <p:sp>
          <p:nvSpPr>
            <p:cNvPr id="24588" name="Rectangle 12"/>
            <p:cNvSpPr>
              <a:spLocks noChangeArrowheads="1"/>
            </p:cNvSpPr>
            <p:nvPr/>
          </p:nvSpPr>
          <p:spPr bwMode="auto">
            <a:xfrm>
              <a:off x="0" y="20"/>
              <a:ext cx="3787" cy="1437"/>
            </a:xfrm>
            <a:prstGeom prst="rect">
              <a:avLst/>
            </a:prstGeom>
            <a:solidFill>
              <a:srgbClr val="FFFFFF"/>
            </a:solidFill>
            <a:ln w="12700">
              <a:solidFill>
                <a:schemeClr val="tx2"/>
              </a:solidFill>
              <a:miter lim="800000"/>
            </a:ln>
            <a:effectLst/>
          </p:spPr>
          <p:txBody>
            <a:bodyPr wrap="none" anchor="ctr"/>
            <a:lstStyle/>
            <a:p>
              <a:pPr algn="ctr" eaLnBrk="1" hangingPunct="1"/>
              <a:endParaRPr lang="zh-CN" altLang="en-US" sz="2800">
                <a:solidFill>
                  <a:srgbClr val="1C1C1C"/>
                </a:solidFill>
              </a:endParaRPr>
            </a:p>
          </p:txBody>
        </p:sp>
        <p:sp>
          <p:nvSpPr>
            <p:cNvPr id="24589" name="Line 13"/>
            <p:cNvSpPr>
              <a:spLocks noChangeShapeType="1"/>
            </p:cNvSpPr>
            <p:nvPr/>
          </p:nvSpPr>
          <p:spPr bwMode="auto">
            <a:xfrm>
              <a:off x="1692" y="712"/>
              <a:ext cx="1944" cy="0"/>
            </a:xfrm>
            <a:prstGeom prst="line">
              <a:avLst/>
            </a:prstGeom>
            <a:noFill/>
            <a:ln w="19050">
              <a:solidFill>
                <a:schemeClr val="tx1"/>
              </a:solidFill>
              <a:round/>
              <a:tailEnd type="triangle" w="sm" len="lg"/>
            </a:ln>
            <a:effectLst/>
          </p:spPr>
          <p:txBody>
            <a:bodyPr wrap="none" anchor="ctr"/>
            <a:lstStyle/>
            <a:p>
              <a:endParaRPr lang="zh-CN" altLang="en-US"/>
            </a:p>
          </p:txBody>
        </p:sp>
        <p:sp>
          <p:nvSpPr>
            <p:cNvPr id="24590" name="Text Box 14"/>
            <p:cNvSpPr txBox="1">
              <a:spLocks noChangeArrowheads="1"/>
            </p:cNvSpPr>
            <p:nvPr/>
          </p:nvSpPr>
          <p:spPr bwMode="auto">
            <a:xfrm>
              <a:off x="1530" y="639"/>
              <a:ext cx="196" cy="250"/>
            </a:xfrm>
            <a:prstGeom prst="rect">
              <a:avLst/>
            </a:prstGeom>
            <a:noFill/>
            <a:ln w="9525">
              <a:noFill/>
              <a:miter lim="800000"/>
            </a:ln>
            <a:effectLst/>
          </p:spPr>
          <p:txBody>
            <a:bodyPr wrap="none">
              <a:spAutoFit/>
            </a:bodyPr>
            <a:lstStyle/>
            <a:p>
              <a:pPr eaLnBrk="1" hangingPunct="1">
                <a:spcBef>
                  <a:spcPct val="50000"/>
                </a:spcBef>
              </a:pPr>
              <a:r>
                <a:rPr lang="en-US" altLang="zh-CN" sz="2000" b="0"/>
                <a:t>0</a:t>
              </a:r>
            </a:p>
          </p:txBody>
        </p:sp>
        <p:sp>
          <p:nvSpPr>
            <p:cNvPr id="24591" name="Line 15"/>
            <p:cNvSpPr>
              <a:spLocks noChangeShapeType="1"/>
            </p:cNvSpPr>
            <p:nvPr/>
          </p:nvSpPr>
          <p:spPr bwMode="auto">
            <a:xfrm flipV="1">
              <a:off x="1692" y="96"/>
              <a:ext cx="0" cy="1073"/>
            </a:xfrm>
            <a:prstGeom prst="line">
              <a:avLst/>
            </a:prstGeom>
            <a:noFill/>
            <a:ln w="19050">
              <a:solidFill>
                <a:schemeClr val="tx1"/>
              </a:solidFill>
              <a:round/>
              <a:tailEnd type="triangle" w="sm" len="lg"/>
            </a:ln>
            <a:effectLst/>
          </p:spPr>
          <p:txBody>
            <a:bodyPr wrap="none" anchor="ctr"/>
            <a:lstStyle/>
            <a:p>
              <a:endParaRPr lang="zh-CN" altLang="en-US"/>
            </a:p>
          </p:txBody>
        </p:sp>
        <p:graphicFrame>
          <p:nvGraphicFramePr>
            <p:cNvPr id="24592" name="Object 16"/>
            <p:cNvGraphicFramePr>
              <a:graphicFrameLocks noChangeAspect="1"/>
            </p:cNvGraphicFramePr>
            <p:nvPr/>
          </p:nvGraphicFramePr>
          <p:xfrm>
            <a:off x="1737" y="0"/>
            <a:ext cx="513" cy="229"/>
          </p:xfrm>
          <a:graphic>
            <a:graphicData uri="http://schemas.openxmlformats.org/presentationml/2006/ole">
              <p:oleObj spid="_x0000_s21595" r:id="rId7" imgW="342603" imgH="203024" progId="Equation.3">
                <p:embed/>
              </p:oleObj>
            </a:graphicData>
          </a:graphic>
        </p:graphicFrame>
        <p:sp>
          <p:nvSpPr>
            <p:cNvPr id="24593" name="Line 17"/>
            <p:cNvSpPr>
              <a:spLocks noChangeShapeType="1"/>
            </p:cNvSpPr>
            <p:nvPr/>
          </p:nvSpPr>
          <p:spPr bwMode="auto">
            <a:xfrm>
              <a:off x="685" y="386"/>
              <a:ext cx="2587" cy="29"/>
            </a:xfrm>
            <a:prstGeom prst="line">
              <a:avLst/>
            </a:prstGeom>
            <a:noFill/>
            <a:ln w="9525">
              <a:solidFill>
                <a:schemeClr val="tx1"/>
              </a:solidFill>
              <a:prstDash val="dash"/>
              <a:round/>
            </a:ln>
            <a:effectLst/>
          </p:spPr>
          <p:txBody>
            <a:bodyPr wrap="none" anchor="ctr"/>
            <a:lstStyle/>
            <a:p>
              <a:endParaRPr lang="zh-CN" altLang="en-US"/>
            </a:p>
          </p:txBody>
        </p:sp>
        <p:sp>
          <p:nvSpPr>
            <p:cNvPr id="24594" name="Line 18"/>
            <p:cNvSpPr>
              <a:spLocks noChangeShapeType="1"/>
            </p:cNvSpPr>
            <p:nvPr/>
          </p:nvSpPr>
          <p:spPr bwMode="auto">
            <a:xfrm>
              <a:off x="645" y="1038"/>
              <a:ext cx="2627" cy="5"/>
            </a:xfrm>
            <a:prstGeom prst="line">
              <a:avLst/>
            </a:prstGeom>
            <a:noFill/>
            <a:ln w="9525">
              <a:solidFill>
                <a:schemeClr val="tx1"/>
              </a:solidFill>
              <a:prstDash val="dash"/>
              <a:round/>
            </a:ln>
            <a:effectLst/>
          </p:spPr>
          <p:txBody>
            <a:bodyPr wrap="none" anchor="ctr"/>
            <a:lstStyle/>
            <a:p>
              <a:endParaRPr lang="zh-CN" altLang="en-US"/>
            </a:p>
          </p:txBody>
        </p:sp>
        <p:sp>
          <p:nvSpPr>
            <p:cNvPr id="24595" name="Line 19"/>
            <p:cNvSpPr>
              <a:spLocks noChangeShapeType="1"/>
            </p:cNvSpPr>
            <p:nvPr/>
          </p:nvSpPr>
          <p:spPr bwMode="auto">
            <a:xfrm>
              <a:off x="1997" y="398"/>
              <a:ext cx="0" cy="628"/>
            </a:xfrm>
            <a:prstGeom prst="line">
              <a:avLst/>
            </a:prstGeom>
            <a:noFill/>
            <a:ln w="9525">
              <a:solidFill>
                <a:srgbClr val="0000FF"/>
              </a:solidFill>
              <a:prstDash val="dash"/>
              <a:round/>
            </a:ln>
            <a:effectLst/>
          </p:spPr>
          <p:txBody>
            <a:bodyPr wrap="none" anchor="ctr"/>
            <a:lstStyle/>
            <a:p>
              <a:endParaRPr lang="zh-CN" altLang="en-US"/>
            </a:p>
          </p:txBody>
        </p:sp>
        <p:sp>
          <p:nvSpPr>
            <p:cNvPr id="24596" name="Line 20"/>
            <p:cNvSpPr>
              <a:spLocks noChangeShapeType="1"/>
            </p:cNvSpPr>
            <p:nvPr/>
          </p:nvSpPr>
          <p:spPr bwMode="auto">
            <a:xfrm>
              <a:off x="2911" y="398"/>
              <a:ext cx="0" cy="628"/>
            </a:xfrm>
            <a:prstGeom prst="line">
              <a:avLst/>
            </a:prstGeom>
            <a:noFill/>
            <a:ln w="9525">
              <a:solidFill>
                <a:srgbClr val="0000FF"/>
              </a:solidFill>
              <a:prstDash val="dash"/>
              <a:round/>
            </a:ln>
            <a:effectLst/>
          </p:spPr>
          <p:txBody>
            <a:bodyPr wrap="none" anchor="ctr"/>
            <a:lstStyle/>
            <a:p>
              <a:endParaRPr lang="zh-CN" altLang="en-US"/>
            </a:p>
          </p:txBody>
        </p:sp>
        <p:sp>
          <p:nvSpPr>
            <p:cNvPr id="24597" name="Line 21"/>
            <p:cNvSpPr>
              <a:spLocks noChangeShapeType="1"/>
            </p:cNvSpPr>
            <p:nvPr/>
          </p:nvSpPr>
          <p:spPr bwMode="auto">
            <a:xfrm>
              <a:off x="2606" y="398"/>
              <a:ext cx="0" cy="628"/>
            </a:xfrm>
            <a:prstGeom prst="line">
              <a:avLst/>
            </a:prstGeom>
            <a:noFill/>
            <a:ln w="9525">
              <a:solidFill>
                <a:srgbClr val="0000FF"/>
              </a:solidFill>
              <a:prstDash val="dash"/>
              <a:round/>
            </a:ln>
            <a:effectLst/>
          </p:spPr>
          <p:txBody>
            <a:bodyPr wrap="none" anchor="ctr"/>
            <a:lstStyle/>
            <a:p>
              <a:endParaRPr lang="zh-CN" altLang="en-US"/>
            </a:p>
          </p:txBody>
        </p:sp>
        <p:sp>
          <p:nvSpPr>
            <p:cNvPr id="24598" name="Line 22"/>
            <p:cNvSpPr>
              <a:spLocks noChangeShapeType="1"/>
            </p:cNvSpPr>
            <p:nvPr/>
          </p:nvSpPr>
          <p:spPr bwMode="auto">
            <a:xfrm>
              <a:off x="2301" y="398"/>
              <a:ext cx="0" cy="628"/>
            </a:xfrm>
            <a:prstGeom prst="line">
              <a:avLst/>
            </a:prstGeom>
            <a:noFill/>
            <a:ln w="9525">
              <a:solidFill>
                <a:srgbClr val="0000FF"/>
              </a:solidFill>
              <a:prstDash val="dash"/>
              <a:round/>
            </a:ln>
            <a:effectLst/>
          </p:spPr>
          <p:txBody>
            <a:bodyPr wrap="none" anchor="ctr"/>
            <a:lstStyle/>
            <a:p>
              <a:endParaRPr lang="zh-CN" altLang="en-US"/>
            </a:p>
          </p:txBody>
        </p:sp>
        <p:sp>
          <p:nvSpPr>
            <p:cNvPr id="24599" name="Line 23"/>
            <p:cNvSpPr>
              <a:spLocks noChangeShapeType="1"/>
            </p:cNvSpPr>
            <p:nvPr/>
          </p:nvSpPr>
          <p:spPr bwMode="auto">
            <a:xfrm>
              <a:off x="3216" y="398"/>
              <a:ext cx="0" cy="628"/>
            </a:xfrm>
            <a:prstGeom prst="line">
              <a:avLst/>
            </a:prstGeom>
            <a:noFill/>
            <a:ln w="9525">
              <a:solidFill>
                <a:schemeClr val="tx1"/>
              </a:solidFill>
              <a:prstDash val="dash"/>
              <a:round/>
            </a:ln>
            <a:effectLst/>
          </p:spPr>
          <p:txBody>
            <a:bodyPr wrap="none" anchor="ctr"/>
            <a:lstStyle/>
            <a:p>
              <a:endParaRPr lang="zh-CN" altLang="en-US"/>
            </a:p>
          </p:txBody>
        </p:sp>
        <p:sp>
          <p:nvSpPr>
            <p:cNvPr id="24600" name="Text Box 24"/>
            <p:cNvSpPr txBox="1">
              <a:spLocks noChangeArrowheads="1"/>
            </p:cNvSpPr>
            <p:nvPr/>
          </p:nvSpPr>
          <p:spPr bwMode="auto">
            <a:xfrm>
              <a:off x="1370" y="333"/>
              <a:ext cx="356" cy="288"/>
            </a:xfrm>
            <a:prstGeom prst="rect">
              <a:avLst/>
            </a:prstGeom>
            <a:noFill/>
            <a:ln w="9525">
              <a:noFill/>
              <a:miter lim="800000"/>
            </a:ln>
            <a:effectLst/>
          </p:spPr>
          <p:txBody>
            <a:bodyPr wrap="none">
              <a:spAutoFit/>
            </a:bodyPr>
            <a:lstStyle/>
            <a:p>
              <a:pPr eaLnBrk="1" hangingPunct="1">
                <a:spcBef>
                  <a:spcPct val="50000"/>
                </a:spcBef>
              </a:pPr>
              <a:r>
                <a:rPr lang="zh-CN" altLang="en-US" sz="2400" b="0"/>
                <a:t>1.0</a:t>
              </a:r>
            </a:p>
          </p:txBody>
        </p:sp>
        <p:sp>
          <p:nvSpPr>
            <p:cNvPr id="24601" name="Text Box 25"/>
            <p:cNvSpPr txBox="1">
              <a:spLocks noChangeArrowheads="1"/>
            </p:cNvSpPr>
            <p:nvPr/>
          </p:nvSpPr>
          <p:spPr bwMode="auto">
            <a:xfrm>
              <a:off x="1290" y="992"/>
              <a:ext cx="420" cy="288"/>
            </a:xfrm>
            <a:prstGeom prst="rect">
              <a:avLst/>
            </a:prstGeom>
            <a:noFill/>
            <a:ln w="9525">
              <a:noFill/>
              <a:miter lim="800000"/>
            </a:ln>
            <a:effectLst/>
          </p:spPr>
          <p:txBody>
            <a:bodyPr wrap="none">
              <a:spAutoFit/>
            </a:bodyPr>
            <a:lstStyle/>
            <a:p>
              <a:pPr eaLnBrk="1" hangingPunct="1">
                <a:spcBef>
                  <a:spcPct val="50000"/>
                </a:spcBef>
              </a:pPr>
              <a:r>
                <a:rPr lang="zh-CN" altLang="en-US" sz="2400"/>
                <a:t>-</a:t>
              </a:r>
              <a:r>
                <a:rPr lang="zh-CN" altLang="en-US" sz="2400" b="0"/>
                <a:t>1.0</a:t>
              </a:r>
            </a:p>
          </p:txBody>
        </p:sp>
        <p:graphicFrame>
          <p:nvGraphicFramePr>
            <p:cNvPr id="24602" name="Object 26"/>
            <p:cNvGraphicFramePr>
              <a:graphicFrameLocks noChangeAspect="1"/>
            </p:cNvGraphicFramePr>
            <p:nvPr/>
          </p:nvGraphicFramePr>
          <p:xfrm>
            <a:off x="3385" y="739"/>
            <a:ext cx="364" cy="187"/>
          </p:xfrm>
          <a:graphic>
            <a:graphicData uri="http://schemas.openxmlformats.org/presentationml/2006/ole">
              <p:oleObj spid="_x0000_s21596" r:id="rId8" imgW="240882" imgH="177492" progId="Equation.3">
                <p:embed/>
              </p:oleObj>
            </a:graphicData>
          </a:graphic>
        </p:graphicFrame>
        <p:sp>
          <p:nvSpPr>
            <p:cNvPr id="24603" name="Text Box 27"/>
            <p:cNvSpPr txBox="1">
              <a:spLocks noChangeArrowheads="1"/>
            </p:cNvSpPr>
            <p:nvPr/>
          </p:nvSpPr>
          <p:spPr bwMode="auto">
            <a:xfrm>
              <a:off x="2762" y="691"/>
              <a:ext cx="356" cy="288"/>
            </a:xfrm>
            <a:prstGeom prst="rect">
              <a:avLst/>
            </a:prstGeom>
            <a:noFill/>
            <a:ln w="9525">
              <a:noFill/>
              <a:miter lim="800000"/>
            </a:ln>
            <a:effectLst/>
          </p:spPr>
          <p:txBody>
            <a:bodyPr wrap="none">
              <a:spAutoFit/>
            </a:bodyPr>
            <a:lstStyle/>
            <a:p>
              <a:pPr eaLnBrk="1" hangingPunct="1">
                <a:spcBef>
                  <a:spcPct val="50000"/>
                </a:spcBef>
              </a:pPr>
              <a:r>
                <a:rPr lang="en-US" altLang="zh-CN" sz="2400" b="0"/>
                <a:t>2.0</a:t>
              </a:r>
              <a:endParaRPr lang="en-US" altLang="zh-CN" sz="2400"/>
            </a:p>
          </p:txBody>
        </p:sp>
        <p:sp>
          <p:nvSpPr>
            <p:cNvPr id="24604" name="Line 28"/>
            <p:cNvSpPr>
              <a:spLocks noChangeShapeType="1"/>
            </p:cNvSpPr>
            <p:nvPr/>
          </p:nvSpPr>
          <p:spPr bwMode="auto">
            <a:xfrm>
              <a:off x="685" y="96"/>
              <a:ext cx="0" cy="1159"/>
            </a:xfrm>
            <a:prstGeom prst="line">
              <a:avLst/>
            </a:prstGeom>
            <a:noFill/>
            <a:ln w="28575">
              <a:solidFill>
                <a:schemeClr val="tx1"/>
              </a:solidFill>
              <a:round/>
              <a:headEnd type="triangle" w="sm" len="lg"/>
            </a:ln>
            <a:effectLst/>
          </p:spPr>
          <p:txBody>
            <a:bodyPr wrap="none" anchor="ctr"/>
            <a:lstStyle/>
            <a:p>
              <a:endParaRPr lang="zh-CN" altLang="en-US"/>
            </a:p>
          </p:txBody>
        </p:sp>
        <p:sp>
          <p:nvSpPr>
            <p:cNvPr id="24605" name="Text Box 29"/>
            <p:cNvSpPr txBox="1">
              <a:spLocks noChangeArrowheads="1"/>
            </p:cNvSpPr>
            <p:nvPr/>
          </p:nvSpPr>
          <p:spPr bwMode="auto">
            <a:xfrm>
              <a:off x="524" y="676"/>
              <a:ext cx="232" cy="250"/>
            </a:xfrm>
            <a:prstGeom prst="rect">
              <a:avLst/>
            </a:prstGeom>
            <a:noFill/>
            <a:ln w="9525">
              <a:noFill/>
              <a:miter lim="800000"/>
            </a:ln>
            <a:effectLst/>
          </p:spPr>
          <p:txBody>
            <a:bodyPr wrap="none">
              <a:spAutoFit/>
            </a:bodyPr>
            <a:lstStyle/>
            <a:p>
              <a:pPr eaLnBrk="1" hangingPunct="1">
                <a:spcBef>
                  <a:spcPct val="50000"/>
                </a:spcBef>
              </a:pPr>
              <a:r>
                <a:rPr lang="en-US" altLang="zh-CN" sz="2000" i="1"/>
                <a:t>O</a:t>
              </a:r>
            </a:p>
          </p:txBody>
        </p:sp>
        <p:graphicFrame>
          <p:nvGraphicFramePr>
            <p:cNvPr id="24606" name="Object 30"/>
            <p:cNvGraphicFramePr>
              <a:graphicFrameLocks noChangeAspect="1"/>
            </p:cNvGraphicFramePr>
            <p:nvPr/>
          </p:nvGraphicFramePr>
          <p:xfrm>
            <a:off x="725" y="60"/>
            <a:ext cx="214" cy="203"/>
          </p:xfrm>
          <a:graphic>
            <a:graphicData uri="http://schemas.openxmlformats.org/presentationml/2006/ole">
              <p:oleObj spid="_x0000_s21597" r:id="rId9" imgW="191164" imgH="242141" progId="Equation.3">
                <p:embed/>
              </p:oleObj>
            </a:graphicData>
          </a:graphic>
        </p:graphicFrame>
        <p:sp>
          <p:nvSpPr>
            <p:cNvPr id="24607" name="Arc 31"/>
            <p:cNvSpPr/>
            <p:nvPr/>
          </p:nvSpPr>
          <p:spPr bwMode="auto">
            <a:xfrm rot="2754042" flipV="1">
              <a:off x="762" y="1034"/>
              <a:ext cx="109" cy="187"/>
            </a:xfrm>
            <a:custGeom>
              <a:avLst/>
              <a:gdLst>
                <a:gd name="G0" fmla="+- 0 0 0"/>
                <a:gd name="G1" fmla="+- 20082 0 0"/>
                <a:gd name="G2" fmla="+- 21600 0 0"/>
                <a:gd name="T0" fmla="*/ 7954 w 21600"/>
                <a:gd name="T1" fmla="*/ 0 h 20082"/>
                <a:gd name="T2" fmla="*/ 21600 w 21600"/>
                <a:gd name="T3" fmla="*/ 20082 h 20082"/>
                <a:gd name="T4" fmla="*/ 0 w 21600"/>
                <a:gd name="T5" fmla="*/ 20082 h 20082"/>
              </a:gdLst>
              <a:ahLst/>
              <a:cxnLst>
                <a:cxn ang="0">
                  <a:pos x="T0" y="T1"/>
                </a:cxn>
                <a:cxn ang="0">
                  <a:pos x="T2" y="T3"/>
                </a:cxn>
                <a:cxn ang="0">
                  <a:pos x="T4" y="T5"/>
                </a:cxn>
              </a:cxnLst>
              <a:rect l="0" t="0" r="r" b="b"/>
              <a:pathLst>
                <a:path w="21600" h="20082" fill="none" extrusionOk="0">
                  <a:moveTo>
                    <a:pt x="7954" y="-1"/>
                  </a:moveTo>
                  <a:cubicBezTo>
                    <a:pt x="16190" y="3262"/>
                    <a:pt x="21600" y="11222"/>
                    <a:pt x="21600" y="20082"/>
                  </a:cubicBezTo>
                </a:path>
                <a:path w="21600" h="20082" stroke="0" extrusionOk="0">
                  <a:moveTo>
                    <a:pt x="7954" y="-1"/>
                  </a:moveTo>
                  <a:cubicBezTo>
                    <a:pt x="16190" y="3262"/>
                    <a:pt x="21600" y="11222"/>
                    <a:pt x="21600" y="20082"/>
                  </a:cubicBezTo>
                  <a:lnTo>
                    <a:pt x="0" y="20082"/>
                  </a:lnTo>
                  <a:close/>
                </a:path>
              </a:pathLst>
            </a:custGeom>
            <a:noFill/>
            <a:ln w="28575">
              <a:solidFill>
                <a:srgbClr val="FF3399"/>
              </a:solidFill>
              <a:round/>
              <a:tailEnd type="triangle" w="sm" len="lg"/>
            </a:ln>
            <a:effectLst/>
          </p:spPr>
          <p:txBody>
            <a:bodyPr wrap="none" anchor="ctr"/>
            <a:lstStyle/>
            <a:p>
              <a:endParaRPr lang="zh-CN" altLang="en-US"/>
            </a:p>
          </p:txBody>
        </p:sp>
        <p:graphicFrame>
          <p:nvGraphicFramePr>
            <p:cNvPr id="24608" name="Object 32"/>
            <p:cNvGraphicFramePr>
              <a:graphicFrameLocks noChangeAspect="1"/>
            </p:cNvGraphicFramePr>
            <p:nvPr/>
          </p:nvGraphicFramePr>
          <p:xfrm>
            <a:off x="932" y="1054"/>
            <a:ext cx="162" cy="129"/>
          </p:xfrm>
          <a:graphic>
            <a:graphicData uri="http://schemas.openxmlformats.org/presentationml/2006/ole">
              <p:oleObj spid="_x0000_s21598" r:id="rId10" imgW="215619" imgH="190252" progId="Equation.3">
                <p:embed/>
              </p:oleObj>
            </a:graphicData>
          </a:graphic>
        </p:graphicFrame>
        <p:sp>
          <p:nvSpPr>
            <p:cNvPr id="24609" name="Line 33"/>
            <p:cNvSpPr>
              <a:spLocks noChangeShapeType="1"/>
            </p:cNvSpPr>
            <p:nvPr/>
          </p:nvSpPr>
          <p:spPr bwMode="auto">
            <a:xfrm flipH="1">
              <a:off x="1007" y="712"/>
              <a:ext cx="685" cy="0"/>
            </a:xfrm>
            <a:prstGeom prst="line">
              <a:avLst/>
            </a:prstGeom>
            <a:noFill/>
            <a:ln w="9525">
              <a:solidFill>
                <a:schemeClr val="tx1"/>
              </a:solidFill>
              <a:prstDash val="dash"/>
              <a:round/>
            </a:ln>
            <a:effectLst/>
          </p:spPr>
          <p:txBody>
            <a:bodyPr wrap="none" anchor="ctr"/>
            <a:lstStyle/>
            <a:p>
              <a:endParaRPr lang="zh-CN" altLang="en-US"/>
            </a:p>
          </p:txBody>
        </p:sp>
        <p:sp>
          <p:nvSpPr>
            <p:cNvPr id="24610" name="Text Box 34"/>
            <p:cNvSpPr txBox="1">
              <a:spLocks noChangeArrowheads="1"/>
            </p:cNvSpPr>
            <p:nvPr/>
          </p:nvSpPr>
          <p:spPr bwMode="auto">
            <a:xfrm>
              <a:off x="2202" y="281"/>
              <a:ext cx="212" cy="288"/>
            </a:xfrm>
            <a:prstGeom prst="rect">
              <a:avLst/>
            </a:prstGeom>
            <a:noFill/>
            <a:ln w="9525">
              <a:noFill/>
              <a:miter lim="800000"/>
            </a:ln>
            <a:effectLst/>
          </p:spPr>
          <p:txBody>
            <a:bodyPr wrap="none">
              <a:spAutoFit/>
            </a:bodyPr>
            <a:lstStyle/>
            <a:p>
              <a:pPr eaLnBrk="1" hangingPunct="1">
                <a:spcBef>
                  <a:spcPct val="50000"/>
                </a:spcBef>
              </a:pPr>
              <a:r>
                <a:rPr lang="zh-CN" altLang="en-US" sz="2400">
                  <a:solidFill>
                    <a:srgbClr val="CC0000"/>
                  </a:solidFill>
                </a:rPr>
                <a:t>*</a:t>
              </a:r>
              <a:endParaRPr lang="zh-CN" altLang="en-US" sz="2400"/>
            </a:p>
          </p:txBody>
        </p:sp>
        <p:sp>
          <p:nvSpPr>
            <p:cNvPr id="24611" name="Rectangle 35"/>
            <p:cNvSpPr>
              <a:spLocks noChangeArrowheads="1"/>
            </p:cNvSpPr>
            <p:nvPr/>
          </p:nvSpPr>
          <p:spPr bwMode="auto">
            <a:xfrm>
              <a:off x="1587" y="930"/>
              <a:ext cx="212" cy="288"/>
            </a:xfrm>
            <a:prstGeom prst="rect">
              <a:avLst/>
            </a:prstGeom>
            <a:noFill/>
            <a:ln w="9525">
              <a:noFill/>
              <a:miter lim="800000"/>
            </a:ln>
            <a:effectLst/>
          </p:spPr>
          <p:txBody>
            <a:bodyPr wrap="none">
              <a:spAutoFit/>
            </a:bodyPr>
            <a:lstStyle/>
            <a:p>
              <a:pPr eaLnBrk="1" hangingPunct="1"/>
              <a:r>
                <a:rPr lang="zh-CN" altLang="en-US" sz="2400">
                  <a:solidFill>
                    <a:srgbClr val="CC0000"/>
                  </a:solidFill>
                </a:rPr>
                <a:t>*</a:t>
              </a:r>
            </a:p>
          </p:txBody>
        </p:sp>
        <p:sp>
          <p:nvSpPr>
            <p:cNvPr id="24612" name="Rectangle 36"/>
            <p:cNvSpPr>
              <a:spLocks noChangeArrowheads="1"/>
            </p:cNvSpPr>
            <p:nvPr/>
          </p:nvSpPr>
          <p:spPr bwMode="auto">
            <a:xfrm>
              <a:off x="1888" y="604"/>
              <a:ext cx="212" cy="288"/>
            </a:xfrm>
            <a:prstGeom prst="rect">
              <a:avLst/>
            </a:prstGeom>
            <a:noFill/>
            <a:ln w="9525">
              <a:noFill/>
              <a:miter lim="800000"/>
            </a:ln>
            <a:effectLst/>
          </p:spPr>
          <p:txBody>
            <a:bodyPr wrap="none">
              <a:spAutoFit/>
            </a:bodyPr>
            <a:lstStyle/>
            <a:p>
              <a:pPr eaLnBrk="1" hangingPunct="1"/>
              <a:r>
                <a:rPr lang="zh-CN" altLang="en-US" sz="2400">
                  <a:solidFill>
                    <a:srgbClr val="CC0000"/>
                  </a:solidFill>
                </a:rPr>
                <a:t>*</a:t>
              </a:r>
            </a:p>
          </p:txBody>
        </p:sp>
        <p:sp>
          <p:nvSpPr>
            <p:cNvPr id="24613" name="Rectangle 37"/>
            <p:cNvSpPr>
              <a:spLocks noChangeArrowheads="1"/>
            </p:cNvSpPr>
            <p:nvPr/>
          </p:nvSpPr>
          <p:spPr bwMode="auto">
            <a:xfrm>
              <a:off x="2505" y="596"/>
              <a:ext cx="212" cy="288"/>
            </a:xfrm>
            <a:prstGeom prst="rect">
              <a:avLst/>
            </a:prstGeom>
            <a:noFill/>
            <a:ln w="9525">
              <a:noFill/>
              <a:miter lim="800000"/>
            </a:ln>
            <a:effectLst/>
          </p:spPr>
          <p:txBody>
            <a:bodyPr wrap="none">
              <a:spAutoFit/>
            </a:bodyPr>
            <a:lstStyle/>
            <a:p>
              <a:pPr eaLnBrk="1" hangingPunct="1"/>
              <a:r>
                <a:rPr lang="zh-CN" altLang="en-US" sz="2400">
                  <a:solidFill>
                    <a:srgbClr val="CC0000"/>
                  </a:solidFill>
                </a:rPr>
                <a:t>*</a:t>
              </a:r>
            </a:p>
          </p:txBody>
        </p:sp>
        <p:sp>
          <p:nvSpPr>
            <p:cNvPr id="24614" name="Rectangle 38"/>
            <p:cNvSpPr>
              <a:spLocks noChangeArrowheads="1"/>
            </p:cNvSpPr>
            <p:nvPr/>
          </p:nvSpPr>
          <p:spPr bwMode="auto">
            <a:xfrm>
              <a:off x="2813" y="931"/>
              <a:ext cx="212" cy="288"/>
            </a:xfrm>
            <a:prstGeom prst="rect">
              <a:avLst/>
            </a:prstGeom>
            <a:noFill/>
            <a:ln w="9525">
              <a:noFill/>
              <a:miter lim="800000"/>
            </a:ln>
            <a:effectLst/>
          </p:spPr>
          <p:txBody>
            <a:bodyPr wrap="none">
              <a:spAutoFit/>
            </a:bodyPr>
            <a:lstStyle/>
            <a:p>
              <a:pPr eaLnBrk="1" hangingPunct="1"/>
              <a:r>
                <a:rPr lang="zh-CN" altLang="en-US" sz="2400">
                  <a:solidFill>
                    <a:srgbClr val="CC0000"/>
                  </a:solidFill>
                </a:rPr>
                <a:t>*</a:t>
              </a:r>
            </a:p>
          </p:txBody>
        </p:sp>
        <p:sp>
          <p:nvSpPr>
            <p:cNvPr id="24615" name="Rectangle 39"/>
            <p:cNvSpPr>
              <a:spLocks noChangeArrowheads="1"/>
            </p:cNvSpPr>
            <p:nvPr/>
          </p:nvSpPr>
          <p:spPr bwMode="auto">
            <a:xfrm>
              <a:off x="3109" y="603"/>
              <a:ext cx="212" cy="288"/>
            </a:xfrm>
            <a:prstGeom prst="rect">
              <a:avLst/>
            </a:prstGeom>
            <a:noFill/>
            <a:ln w="9525">
              <a:noFill/>
              <a:miter lim="800000"/>
            </a:ln>
            <a:effectLst/>
          </p:spPr>
          <p:txBody>
            <a:bodyPr wrap="none">
              <a:spAutoFit/>
            </a:bodyPr>
            <a:lstStyle/>
            <a:p>
              <a:pPr eaLnBrk="1" hangingPunct="1"/>
              <a:r>
                <a:rPr lang="zh-CN" altLang="en-US" sz="2400">
                  <a:solidFill>
                    <a:srgbClr val="CC0000"/>
                  </a:solidFill>
                </a:rPr>
                <a:t>*</a:t>
              </a:r>
            </a:p>
          </p:txBody>
        </p:sp>
        <p:sp>
          <p:nvSpPr>
            <p:cNvPr id="24616" name="Line 40"/>
            <p:cNvSpPr>
              <a:spLocks noChangeShapeType="1"/>
            </p:cNvSpPr>
            <p:nvPr/>
          </p:nvSpPr>
          <p:spPr bwMode="auto">
            <a:xfrm flipH="1">
              <a:off x="685" y="712"/>
              <a:ext cx="0" cy="326"/>
            </a:xfrm>
            <a:prstGeom prst="line">
              <a:avLst/>
            </a:prstGeom>
            <a:noFill/>
            <a:ln w="28575">
              <a:solidFill>
                <a:srgbClr val="FF0000"/>
              </a:solidFill>
              <a:round/>
              <a:tailEnd type="triangle" w="sm" len="lg"/>
            </a:ln>
            <a:effectLst/>
          </p:spPr>
          <p:txBody>
            <a:bodyPr wrap="none" anchor="ctr"/>
            <a:lstStyle/>
            <a:p>
              <a:endParaRPr lang="zh-CN" altLang="en-US"/>
            </a:p>
          </p:txBody>
        </p:sp>
        <p:grpSp>
          <p:nvGrpSpPr>
            <p:cNvPr id="5" name="Group 41"/>
            <p:cNvGrpSpPr/>
            <p:nvPr/>
          </p:nvGrpSpPr>
          <p:grpSpPr bwMode="auto">
            <a:xfrm>
              <a:off x="819" y="1188"/>
              <a:ext cx="2920" cy="295"/>
              <a:chOff x="0" y="0"/>
              <a:chExt cx="2920" cy="295"/>
            </a:xfrm>
          </p:grpSpPr>
          <p:sp>
            <p:nvSpPr>
              <p:cNvPr id="24618" name="Text Box 42"/>
              <p:cNvSpPr txBox="1">
                <a:spLocks noChangeArrowheads="1"/>
              </p:cNvSpPr>
              <p:nvPr/>
            </p:nvSpPr>
            <p:spPr bwMode="auto">
              <a:xfrm>
                <a:off x="845" y="0"/>
                <a:ext cx="2075" cy="288"/>
              </a:xfrm>
              <a:prstGeom prst="rect">
                <a:avLst/>
              </a:prstGeom>
              <a:noFill/>
              <a:ln w="9525">
                <a:noFill/>
                <a:miter lim="800000"/>
              </a:ln>
              <a:effectLst/>
            </p:spPr>
            <p:txBody>
              <a:bodyPr>
                <a:spAutoFit/>
              </a:bodyPr>
              <a:lstStyle/>
              <a:p>
                <a:pPr eaLnBrk="1" hangingPunct="1"/>
                <a:r>
                  <a:rPr lang="zh-CN" altLang="en-US" sz="2400" b="1" dirty="0">
                    <a:solidFill>
                      <a:srgbClr val="1C1C1C"/>
                    </a:solidFill>
                  </a:rPr>
                  <a:t>处质点的振动曲线</a:t>
                </a:r>
              </a:p>
            </p:txBody>
          </p:sp>
          <p:graphicFrame>
            <p:nvGraphicFramePr>
              <p:cNvPr id="24619" name="Object 43"/>
              <p:cNvGraphicFramePr>
                <a:graphicFrameLocks noChangeAspect="1"/>
              </p:cNvGraphicFramePr>
              <p:nvPr/>
            </p:nvGraphicFramePr>
            <p:xfrm>
              <a:off x="0" y="42"/>
              <a:ext cx="861" cy="253"/>
            </p:xfrm>
            <a:graphic>
              <a:graphicData uri="http://schemas.openxmlformats.org/presentationml/2006/ole">
                <p:oleObj spid="_x0000_s21599" r:id="rId11" imgW="621760" imgH="203024" progId="Equation.3">
                  <p:embed/>
                </p:oleObj>
              </a:graphicData>
            </a:graphic>
          </p:graphicFrame>
        </p:grpSp>
        <p:sp>
          <p:nvSpPr>
            <p:cNvPr id="24620" name="Line 44"/>
            <p:cNvSpPr>
              <a:spLocks noChangeShapeType="1"/>
            </p:cNvSpPr>
            <p:nvPr/>
          </p:nvSpPr>
          <p:spPr bwMode="auto">
            <a:xfrm>
              <a:off x="322" y="712"/>
              <a:ext cx="725" cy="0"/>
            </a:xfrm>
            <a:prstGeom prst="line">
              <a:avLst/>
            </a:prstGeom>
            <a:noFill/>
            <a:ln w="28575">
              <a:solidFill>
                <a:srgbClr val="FF0000"/>
              </a:solidFill>
              <a:round/>
              <a:headEnd type="triangle" w="sm" len="lg"/>
              <a:tailEnd type="triangle" w="sm" len="lg"/>
            </a:ln>
            <a:effectLst/>
          </p:spPr>
          <p:txBody>
            <a:bodyPr wrap="none" anchor="ctr"/>
            <a:lstStyle/>
            <a:p>
              <a:endParaRPr lang="zh-CN" altLang="en-US"/>
            </a:p>
          </p:txBody>
        </p:sp>
        <p:sp>
          <p:nvSpPr>
            <p:cNvPr id="24621" name="Line 45"/>
            <p:cNvSpPr>
              <a:spLocks noChangeShapeType="1"/>
            </p:cNvSpPr>
            <p:nvPr/>
          </p:nvSpPr>
          <p:spPr bwMode="auto">
            <a:xfrm flipV="1">
              <a:off x="685" y="386"/>
              <a:ext cx="0" cy="326"/>
            </a:xfrm>
            <a:prstGeom prst="line">
              <a:avLst/>
            </a:prstGeom>
            <a:noFill/>
            <a:ln w="28575">
              <a:solidFill>
                <a:srgbClr val="FF0000"/>
              </a:solidFill>
              <a:round/>
              <a:tailEnd type="triangle" w="sm" len="lg"/>
            </a:ln>
            <a:effectLst/>
          </p:spPr>
          <p:txBody>
            <a:bodyPr wrap="none" anchor="ctr"/>
            <a:lstStyle/>
            <a:p>
              <a:endParaRPr lang="zh-CN" altLang="en-US"/>
            </a:p>
          </p:txBody>
        </p:sp>
        <p:sp>
          <p:nvSpPr>
            <p:cNvPr id="24622" name="Text Box 46"/>
            <p:cNvSpPr txBox="1">
              <a:spLocks noChangeArrowheads="1"/>
            </p:cNvSpPr>
            <p:nvPr/>
          </p:nvSpPr>
          <p:spPr bwMode="auto">
            <a:xfrm>
              <a:off x="524" y="1001"/>
              <a:ext cx="212" cy="288"/>
            </a:xfrm>
            <a:prstGeom prst="rect">
              <a:avLst/>
            </a:prstGeom>
            <a:noFill/>
            <a:ln w="9525">
              <a:noFill/>
              <a:miter lim="800000"/>
            </a:ln>
            <a:effectLst/>
          </p:spPr>
          <p:txBody>
            <a:bodyPr wrap="none">
              <a:spAutoFit/>
            </a:bodyPr>
            <a:lstStyle/>
            <a:p>
              <a:pPr eaLnBrk="1" hangingPunct="1">
                <a:spcBef>
                  <a:spcPct val="50000"/>
                </a:spcBef>
              </a:pPr>
              <a:r>
                <a:rPr lang="en-US" altLang="zh-CN" sz="2400">
                  <a:solidFill>
                    <a:srgbClr val="3333FF"/>
                  </a:solidFill>
                </a:rPr>
                <a:t>1</a:t>
              </a:r>
            </a:p>
          </p:txBody>
        </p:sp>
        <p:sp>
          <p:nvSpPr>
            <p:cNvPr id="24623" name="Text Box 47"/>
            <p:cNvSpPr txBox="1">
              <a:spLocks noChangeArrowheads="1"/>
            </p:cNvSpPr>
            <p:nvPr/>
          </p:nvSpPr>
          <p:spPr bwMode="auto">
            <a:xfrm>
              <a:off x="1047" y="676"/>
              <a:ext cx="212" cy="288"/>
            </a:xfrm>
            <a:prstGeom prst="rect">
              <a:avLst/>
            </a:prstGeom>
            <a:noFill/>
            <a:ln w="9525">
              <a:noFill/>
              <a:miter lim="800000"/>
            </a:ln>
            <a:effectLst/>
          </p:spPr>
          <p:txBody>
            <a:bodyPr wrap="none">
              <a:spAutoFit/>
            </a:bodyPr>
            <a:lstStyle/>
            <a:p>
              <a:pPr eaLnBrk="1" hangingPunct="1">
                <a:spcBef>
                  <a:spcPct val="50000"/>
                </a:spcBef>
              </a:pPr>
              <a:r>
                <a:rPr lang="en-US" altLang="zh-CN" sz="2400">
                  <a:solidFill>
                    <a:srgbClr val="3333FF"/>
                  </a:solidFill>
                </a:rPr>
                <a:t>2</a:t>
              </a:r>
            </a:p>
          </p:txBody>
        </p:sp>
        <p:sp>
          <p:nvSpPr>
            <p:cNvPr id="24624" name="Text Box 48"/>
            <p:cNvSpPr txBox="1">
              <a:spLocks noChangeArrowheads="1"/>
            </p:cNvSpPr>
            <p:nvPr/>
          </p:nvSpPr>
          <p:spPr bwMode="auto">
            <a:xfrm>
              <a:off x="524" y="205"/>
              <a:ext cx="212" cy="288"/>
            </a:xfrm>
            <a:prstGeom prst="rect">
              <a:avLst/>
            </a:prstGeom>
            <a:noFill/>
            <a:ln w="9525">
              <a:noFill/>
              <a:miter lim="800000"/>
            </a:ln>
            <a:effectLst/>
          </p:spPr>
          <p:txBody>
            <a:bodyPr wrap="none">
              <a:spAutoFit/>
            </a:bodyPr>
            <a:lstStyle/>
            <a:p>
              <a:pPr eaLnBrk="1" hangingPunct="1">
                <a:spcBef>
                  <a:spcPct val="50000"/>
                </a:spcBef>
              </a:pPr>
              <a:r>
                <a:rPr lang="en-US" altLang="zh-CN" sz="2400">
                  <a:solidFill>
                    <a:srgbClr val="3333FF"/>
                  </a:solidFill>
                </a:rPr>
                <a:t>3</a:t>
              </a:r>
            </a:p>
          </p:txBody>
        </p:sp>
        <p:sp>
          <p:nvSpPr>
            <p:cNvPr id="24625" name="Text Box 49"/>
            <p:cNvSpPr txBox="1">
              <a:spLocks noChangeArrowheads="1"/>
            </p:cNvSpPr>
            <p:nvPr/>
          </p:nvSpPr>
          <p:spPr bwMode="auto">
            <a:xfrm>
              <a:off x="122" y="602"/>
              <a:ext cx="212" cy="288"/>
            </a:xfrm>
            <a:prstGeom prst="rect">
              <a:avLst/>
            </a:prstGeom>
            <a:noFill/>
            <a:ln w="9525">
              <a:noFill/>
              <a:miter lim="800000"/>
            </a:ln>
            <a:effectLst/>
          </p:spPr>
          <p:txBody>
            <a:bodyPr wrap="none">
              <a:spAutoFit/>
            </a:bodyPr>
            <a:lstStyle/>
            <a:p>
              <a:pPr eaLnBrk="1" hangingPunct="1">
                <a:spcBef>
                  <a:spcPct val="50000"/>
                </a:spcBef>
              </a:pPr>
              <a:r>
                <a:rPr lang="en-US" altLang="zh-CN" sz="2400">
                  <a:solidFill>
                    <a:srgbClr val="3333FF"/>
                  </a:solidFill>
                </a:rPr>
                <a:t>4</a:t>
              </a:r>
            </a:p>
          </p:txBody>
        </p:sp>
        <p:sp>
          <p:nvSpPr>
            <p:cNvPr id="24626" name="Text Box 50"/>
            <p:cNvSpPr txBox="1">
              <a:spLocks noChangeArrowheads="1"/>
            </p:cNvSpPr>
            <p:nvPr/>
          </p:nvSpPr>
          <p:spPr bwMode="auto">
            <a:xfrm>
              <a:off x="1684" y="993"/>
              <a:ext cx="212" cy="288"/>
            </a:xfrm>
            <a:prstGeom prst="rect">
              <a:avLst/>
            </a:prstGeom>
            <a:noFill/>
            <a:ln w="9525">
              <a:noFill/>
              <a:miter lim="800000"/>
            </a:ln>
            <a:effectLst/>
          </p:spPr>
          <p:txBody>
            <a:bodyPr wrap="none">
              <a:spAutoFit/>
            </a:bodyPr>
            <a:lstStyle/>
            <a:p>
              <a:pPr eaLnBrk="1" hangingPunct="1">
                <a:spcBef>
                  <a:spcPct val="50000"/>
                </a:spcBef>
              </a:pPr>
              <a:r>
                <a:rPr lang="en-US" altLang="zh-CN" sz="2400">
                  <a:solidFill>
                    <a:srgbClr val="0000FF"/>
                  </a:solidFill>
                </a:rPr>
                <a:t>1</a:t>
              </a:r>
              <a:endParaRPr lang="en-US" altLang="zh-CN" sz="2400"/>
            </a:p>
          </p:txBody>
        </p:sp>
        <p:sp>
          <p:nvSpPr>
            <p:cNvPr id="24627" name="Text Box 51"/>
            <p:cNvSpPr txBox="1">
              <a:spLocks noChangeArrowheads="1"/>
            </p:cNvSpPr>
            <p:nvPr/>
          </p:nvSpPr>
          <p:spPr bwMode="auto">
            <a:xfrm>
              <a:off x="1830" y="502"/>
              <a:ext cx="212" cy="288"/>
            </a:xfrm>
            <a:prstGeom prst="rect">
              <a:avLst/>
            </a:prstGeom>
            <a:noFill/>
            <a:ln w="9525">
              <a:noFill/>
              <a:miter lim="800000"/>
            </a:ln>
            <a:effectLst/>
          </p:spPr>
          <p:txBody>
            <a:bodyPr wrap="none">
              <a:spAutoFit/>
            </a:bodyPr>
            <a:lstStyle/>
            <a:p>
              <a:pPr eaLnBrk="1" hangingPunct="1">
                <a:spcBef>
                  <a:spcPct val="50000"/>
                </a:spcBef>
              </a:pPr>
              <a:r>
                <a:rPr lang="en-US" altLang="zh-CN" sz="2400">
                  <a:solidFill>
                    <a:srgbClr val="0000FF"/>
                  </a:solidFill>
                </a:rPr>
                <a:t>2</a:t>
              </a:r>
              <a:endParaRPr lang="en-US" altLang="zh-CN" sz="2400"/>
            </a:p>
          </p:txBody>
        </p:sp>
        <p:sp>
          <p:nvSpPr>
            <p:cNvPr id="24628" name="Text Box 52"/>
            <p:cNvSpPr txBox="1">
              <a:spLocks noChangeArrowheads="1"/>
            </p:cNvSpPr>
            <p:nvPr/>
          </p:nvSpPr>
          <p:spPr bwMode="auto">
            <a:xfrm>
              <a:off x="2216" y="149"/>
              <a:ext cx="212" cy="288"/>
            </a:xfrm>
            <a:prstGeom prst="rect">
              <a:avLst/>
            </a:prstGeom>
            <a:noFill/>
            <a:ln w="9525">
              <a:noFill/>
              <a:miter lim="800000"/>
            </a:ln>
            <a:effectLst/>
          </p:spPr>
          <p:txBody>
            <a:bodyPr wrap="none">
              <a:spAutoFit/>
            </a:bodyPr>
            <a:lstStyle/>
            <a:p>
              <a:pPr eaLnBrk="1" hangingPunct="1">
                <a:spcBef>
                  <a:spcPct val="50000"/>
                </a:spcBef>
              </a:pPr>
              <a:r>
                <a:rPr lang="en-US" altLang="zh-CN" sz="2400">
                  <a:solidFill>
                    <a:srgbClr val="0000FF"/>
                  </a:solidFill>
                </a:rPr>
                <a:t>3</a:t>
              </a:r>
              <a:endParaRPr lang="en-US" altLang="zh-CN" sz="2400"/>
            </a:p>
          </p:txBody>
        </p:sp>
        <p:sp>
          <p:nvSpPr>
            <p:cNvPr id="24629" name="Text Box 53"/>
            <p:cNvSpPr txBox="1">
              <a:spLocks noChangeArrowheads="1"/>
            </p:cNvSpPr>
            <p:nvPr/>
          </p:nvSpPr>
          <p:spPr bwMode="auto">
            <a:xfrm>
              <a:off x="2562" y="495"/>
              <a:ext cx="212" cy="288"/>
            </a:xfrm>
            <a:prstGeom prst="rect">
              <a:avLst/>
            </a:prstGeom>
            <a:noFill/>
            <a:ln w="9525">
              <a:noFill/>
              <a:miter lim="800000"/>
            </a:ln>
            <a:effectLst/>
          </p:spPr>
          <p:txBody>
            <a:bodyPr wrap="none">
              <a:spAutoFit/>
            </a:bodyPr>
            <a:lstStyle/>
            <a:p>
              <a:pPr eaLnBrk="1" hangingPunct="1">
                <a:spcBef>
                  <a:spcPct val="50000"/>
                </a:spcBef>
              </a:pPr>
              <a:r>
                <a:rPr lang="en-US" altLang="zh-CN" sz="2400">
                  <a:solidFill>
                    <a:srgbClr val="0000FF"/>
                  </a:solidFill>
                </a:rPr>
                <a:t>4</a:t>
              </a:r>
              <a:endParaRPr lang="en-US" altLang="zh-CN" sz="2400"/>
            </a:p>
          </p:txBody>
        </p:sp>
        <p:sp>
          <p:nvSpPr>
            <p:cNvPr id="24630" name="未知"/>
            <p:cNvSpPr/>
            <p:nvPr/>
          </p:nvSpPr>
          <p:spPr bwMode="auto">
            <a:xfrm>
              <a:off x="1699" y="395"/>
              <a:ext cx="1605" cy="644"/>
            </a:xfrm>
            <a:custGeom>
              <a:avLst/>
              <a:gdLst/>
              <a:ahLst/>
              <a:cxnLst>
                <a:cxn ang="0">
                  <a:pos x="34" y="1324"/>
                </a:cxn>
                <a:cxn ang="0">
                  <a:pos x="100" y="1306"/>
                </a:cxn>
                <a:cxn ang="0">
                  <a:pos x="166" y="1270"/>
                </a:cxn>
                <a:cxn ang="0">
                  <a:pos x="232" y="1217"/>
                </a:cxn>
                <a:cxn ang="0">
                  <a:pos x="299" y="1147"/>
                </a:cxn>
                <a:cxn ang="0">
                  <a:pos x="365" y="1064"/>
                </a:cxn>
                <a:cxn ang="0">
                  <a:pos x="431" y="971"/>
                </a:cxn>
                <a:cxn ang="0">
                  <a:pos x="499" y="868"/>
                </a:cxn>
                <a:cxn ang="0">
                  <a:pos x="565" y="760"/>
                </a:cxn>
                <a:cxn ang="0">
                  <a:pos x="631" y="648"/>
                </a:cxn>
                <a:cxn ang="0">
                  <a:pos x="697" y="538"/>
                </a:cxn>
                <a:cxn ang="0">
                  <a:pos x="765" y="432"/>
                </a:cxn>
                <a:cxn ang="0">
                  <a:pos x="831" y="330"/>
                </a:cxn>
                <a:cxn ang="0">
                  <a:pos x="897" y="240"/>
                </a:cxn>
                <a:cxn ang="0">
                  <a:pos x="963" y="160"/>
                </a:cxn>
                <a:cxn ang="0">
                  <a:pos x="1030" y="95"/>
                </a:cxn>
                <a:cxn ang="0">
                  <a:pos x="1096" y="46"/>
                </a:cxn>
                <a:cxn ang="0">
                  <a:pos x="1163" y="14"/>
                </a:cxn>
                <a:cxn ang="0">
                  <a:pos x="1230" y="0"/>
                </a:cxn>
                <a:cxn ang="0">
                  <a:pos x="1296" y="6"/>
                </a:cxn>
                <a:cxn ang="0">
                  <a:pos x="1362" y="29"/>
                </a:cxn>
                <a:cxn ang="0">
                  <a:pos x="1428" y="71"/>
                </a:cxn>
                <a:cxn ang="0">
                  <a:pos x="1496" y="128"/>
                </a:cxn>
                <a:cxn ang="0">
                  <a:pos x="1562" y="201"/>
                </a:cxn>
                <a:cxn ang="0">
                  <a:pos x="1628" y="287"/>
                </a:cxn>
                <a:cxn ang="0">
                  <a:pos x="1694" y="383"/>
                </a:cxn>
                <a:cxn ang="0">
                  <a:pos x="1762" y="487"/>
                </a:cxn>
                <a:cxn ang="0">
                  <a:pos x="1828" y="596"/>
                </a:cxn>
                <a:cxn ang="0">
                  <a:pos x="1894" y="708"/>
                </a:cxn>
                <a:cxn ang="0">
                  <a:pos x="1961" y="817"/>
                </a:cxn>
                <a:cxn ang="0">
                  <a:pos x="2027" y="923"/>
                </a:cxn>
                <a:cxn ang="0">
                  <a:pos x="2093" y="1021"/>
                </a:cxn>
                <a:cxn ang="0">
                  <a:pos x="2159" y="1109"/>
                </a:cxn>
                <a:cxn ang="0">
                  <a:pos x="2227" y="1186"/>
                </a:cxn>
                <a:cxn ang="0">
                  <a:pos x="2293" y="1246"/>
                </a:cxn>
                <a:cxn ang="0">
                  <a:pos x="2359" y="1292"/>
                </a:cxn>
                <a:cxn ang="0">
                  <a:pos x="2425" y="1318"/>
                </a:cxn>
                <a:cxn ang="0">
                  <a:pos x="2493" y="1327"/>
                </a:cxn>
                <a:cxn ang="0">
                  <a:pos x="2559" y="1318"/>
                </a:cxn>
                <a:cxn ang="0">
                  <a:pos x="2625" y="1289"/>
                </a:cxn>
                <a:cxn ang="0">
                  <a:pos x="2692" y="1244"/>
                </a:cxn>
                <a:cxn ang="0">
                  <a:pos x="2758" y="1181"/>
                </a:cxn>
                <a:cxn ang="0">
                  <a:pos x="2824" y="1104"/>
                </a:cxn>
                <a:cxn ang="0">
                  <a:pos x="2890" y="1015"/>
                </a:cxn>
                <a:cxn ang="0">
                  <a:pos x="2958" y="917"/>
                </a:cxn>
                <a:cxn ang="0">
                  <a:pos x="3024" y="811"/>
                </a:cxn>
                <a:cxn ang="0">
                  <a:pos x="3090" y="702"/>
                </a:cxn>
                <a:cxn ang="0">
                  <a:pos x="3156" y="590"/>
                </a:cxn>
                <a:cxn ang="0">
                  <a:pos x="3224" y="481"/>
                </a:cxn>
                <a:cxn ang="0">
                  <a:pos x="3290" y="378"/>
                </a:cxn>
              </a:cxnLst>
              <a:rect l="0" t="0" r="r" b="b"/>
              <a:pathLst>
                <a:path w="3290" h="1327">
                  <a:moveTo>
                    <a:pt x="0" y="1327"/>
                  </a:moveTo>
                  <a:lnTo>
                    <a:pt x="34" y="1324"/>
                  </a:lnTo>
                  <a:lnTo>
                    <a:pt x="66" y="1318"/>
                  </a:lnTo>
                  <a:lnTo>
                    <a:pt x="100" y="1306"/>
                  </a:lnTo>
                  <a:lnTo>
                    <a:pt x="133" y="1290"/>
                  </a:lnTo>
                  <a:lnTo>
                    <a:pt x="166" y="1270"/>
                  </a:lnTo>
                  <a:lnTo>
                    <a:pt x="199" y="1244"/>
                  </a:lnTo>
                  <a:lnTo>
                    <a:pt x="232" y="1217"/>
                  </a:lnTo>
                  <a:lnTo>
                    <a:pt x="265" y="1183"/>
                  </a:lnTo>
                  <a:lnTo>
                    <a:pt x="299" y="1147"/>
                  </a:lnTo>
                  <a:lnTo>
                    <a:pt x="332" y="1107"/>
                  </a:lnTo>
                  <a:lnTo>
                    <a:pt x="365" y="1064"/>
                  </a:lnTo>
                  <a:lnTo>
                    <a:pt x="399" y="1018"/>
                  </a:lnTo>
                  <a:lnTo>
                    <a:pt x="431" y="971"/>
                  </a:lnTo>
                  <a:lnTo>
                    <a:pt x="465" y="920"/>
                  </a:lnTo>
                  <a:lnTo>
                    <a:pt x="499" y="868"/>
                  </a:lnTo>
                  <a:lnTo>
                    <a:pt x="531" y="814"/>
                  </a:lnTo>
                  <a:lnTo>
                    <a:pt x="565" y="760"/>
                  </a:lnTo>
                  <a:lnTo>
                    <a:pt x="597" y="705"/>
                  </a:lnTo>
                  <a:lnTo>
                    <a:pt x="631" y="648"/>
                  </a:lnTo>
                  <a:lnTo>
                    <a:pt x="665" y="593"/>
                  </a:lnTo>
                  <a:lnTo>
                    <a:pt x="697" y="538"/>
                  </a:lnTo>
                  <a:lnTo>
                    <a:pt x="731" y="484"/>
                  </a:lnTo>
                  <a:lnTo>
                    <a:pt x="765" y="432"/>
                  </a:lnTo>
                  <a:lnTo>
                    <a:pt x="797" y="380"/>
                  </a:lnTo>
                  <a:lnTo>
                    <a:pt x="831" y="330"/>
                  </a:lnTo>
                  <a:lnTo>
                    <a:pt x="865" y="284"/>
                  </a:lnTo>
                  <a:lnTo>
                    <a:pt x="897" y="240"/>
                  </a:lnTo>
                  <a:lnTo>
                    <a:pt x="931" y="198"/>
                  </a:lnTo>
                  <a:lnTo>
                    <a:pt x="963" y="160"/>
                  </a:lnTo>
                  <a:lnTo>
                    <a:pt x="997" y="126"/>
                  </a:lnTo>
                  <a:lnTo>
                    <a:pt x="1030" y="95"/>
                  </a:lnTo>
                  <a:lnTo>
                    <a:pt x="1063" y="69"/>
                  </a:lnTo>
                  <a:lnTo>
                    <a:pt x="1096" y="46"/>
                  </a:lnTo>
                  <a:lnTo>
                    <a:pt x="1130" y="28"/>
                  </a:lnTo>
                  <a:lnTo>
                    <a:pt x="1163" y="14"/>
                  </a:lnTo>
                  <a:lnTo>
                    <a:pt x="1196" y="5"/>
                  </a:lnTo>
                  <a:lnTo>
                    <a:pt x="1230" y="0"/>
                  </a:lnTo>
                  <a:lnTo>
                    <a:pt x="1262" y="0"/>
                  </a:lnTo>
                  <a:lnTo>
                    <a:pt x="1296" y="6"/>
                  </a:lnTo>
                  <a:lnTo>
                    <a:pt x="1328" y="16"/>
                  </a:lnTo>
                  <a:lnTo>
                    <a:pt x="1362" y="29"/>
                  </a:lnTo>
                  <a:lnTo>
                    <a:pt x="1396" y="48"/>
                  </a:lnTo>
                  <a:lnTo>
                    <a:pt x="1428" y="71"/>
                  </a:lnTo>
                  <a:lnTo>
                    <a:pt x="1462" y="97"/>
                  </a:lnTo>
                  <a:lnTo>
                    <a:pt x="1496" y="128"/>
                  </a:lnTo>
                  <a:lnTo>
                    <a:pt x="1528" y="163"/>
                  </a:lnTo>
                  <a:lnTo>
                    <a:pt x="1562" y="201"/>
                  </a:lnTo>
                  <a:lnTo>
                    <a:pt x="1596" y="243"/>
                  </a:lnTo>
                  <a:lnTo>
                    <a:pt x="1628" y="287"/>
                  </a:lnTo>
                  <a:lnTo>
                    <a:pt x="1662" y="333"/>
                  </a:lnTo>
                  <a:lnTo>
                    <a:pt x="1694" y="383"/>
                  </a:lnTo>
                  <a:lnTo>
                    <a:pt x="1728" y="435"/>
                  </a:lnTo>
                  <a:lnTo>
                    <a:pt x="1762" y="487"/>
                  </a:lnTo>
                  <a:lnTo>
                    <a:pt x="1794" y="541"/>
                  </a:lnTo>
                  <a:lnTo>
                    <a:pt x="1828" y="596"/>
                  </a:lnTo>
                  <a:lnTo>
                    <a:pt x="1861" y="651"/>
                  </a:lnTo>
                  <a:lnTo>
                    <a:pt x="1894" y="708"/>
                  </a:lnTo>
                  <a:lnTo>
                    <a:pt x="1927" y="763"/>
                  </a:lnTo>
                  <a:lnTo>
                    <a:pt x="1961" y="817"/>
                  </a:lnTo>
                  <a:lnTo>
                    <a:pt x="1993" y="871"/>
                  </a:lnTo>
                  <a:lnTo>
                    <a:pt x="2027" y="923"/>
                  </a:lnTo>
                  <a:lnTo>
                    <a:pt x="2060" y="974"/>
                  </a:lnTo>
                  <a:lnTo>
                    <a:pt x="2093" y="1021"/>
                  </a:lnTo>
                  <a:lnTo>
                    <a:pt x="2127" y="1068"/>
                  </a:lnTo>
                  <a:lnTo>
                    <a:pt x="2159" y="1109"/>
                  </a:lnTo>
                  <a:lnTo>
                    <a:pt x="2193" y="1149"/>
                  </a:lnTo>
                  <a:lnTo>
                    <a:pt x="2227" y="1186"/>
                  </a:lnTo>
                  <a:lnTo>
                    <a:pt x="2259" y="1218"/>
                  </a:lnTo>
                  <a:lnTo>
                    <a:pt x="2293" y="1246"/>
                  </a:lnTo>
                  <a:lnTo>
                    <a:pt x="2327" y="1270"/>
                  </a:lnTo>
                  <a:lnTo>
                    <a:pt x="2359" y="1292"/>
                  </a:lnTo>
                  <a:lnTo>
                    <a:pt x="2393" y="1307"/>
                  </a:lnTo>
                  <a:lnTo>
                    <a:pt x="2425" y="1318"/>
                  </a:lnTo>
                  <a:lnTo>
                    <a:pt x="2459" y="1326"/>
                  </a:lnTo>
                  <a:lnTo>
                    <a:pt x="2493" y="1327"/>
                  </a:lnTo>
                  <a:lnTo>
                    <a:pt x="2525" y="1324"/>
                  </a:lnTo>
                  <a:lnTo>
                    <a:pt x="2559" y="1318"/>
                  </a:lnTo>
                  <a:lnTo>
                    <a:pt x="2593" y="1306"/>
                  </a:lnTo>
                  <a:lnTo>
                    <a:pt x="2625" y="1289"/>
                  </a:lnTo>
                  <a:lnTo>
                    <a:pt x="2659" y="1269"/>
                  </a:lnTo>
                  <a:lnTo>
                    <a:pt x="2692" y="1244"/>
                  </a:lnTo>
                  <a:lnTo>
                    <a:pt x="2725" y="1215"/>
                  </a:lnTo>
                  <a:lnTo>
                    <a:pt x="2758" y="1181"/>
                  </a:lnTo>
                  <a:lnTo>
                    <a:pt x="2791" y="1144"/>
                  </a:lnTo>
                  <a:lnTo>
                    <a:pt x="2824" y="1104"/>
                  </a:lnTo>
                  <a:lnTo>
                    <a:pt x="2858" y="1061"/>
                  </a:lnTo>
                  <a:lnTo>
                    <a:pt x="2890" y="1015"/>
                  </a:lnTo>
                  <a:lnTo>
                    <a:pt x="2924" y="968"/>
                  </a:lnTo>
                  <a:lnTo>
                    <a:pt x="2958" y="917"/>
                  </a:lnTo>
                  <a:lnTo>
                    <a:pt x="2990" y="865"/>
                  </a:lnTo>
                  <a:lnTo>
                    <a:pt x="3024" y="811"/>
                  </a:lnTo>
                  <a:lnTo>
                    <a:pt x="3058" y="757"/>
                  </a:lnTo>
                  <a:lnTo>
                    <a:pt x="3090" y="702"/>
                  </a:lnTo>
                  <a:lnTo>
                    <a:pt x="3124" y="645"/>
                  </a:lnTo>
                  <a:lnTo>
                    <a:pt x="3156" y="590"/>
                  </a:lnTo>
                  <a:lnTo>
                    <a:pt x="3190" y="536"/>
                  </a:lnTo>
                  <a:lnTo>
                    <a:pt x="3224" y="481"/>
                  </a:lnTo>
                  <a:lnTo>
                    <a:pt x="3256" y="429"/>
                  </a:lnTo>
                  <a:lnTo>
                    <a:pt x="3290" y="378"/>
                  </a:lnTo>
                </a:path>
              </a:pathLst>
            </a:custGeom>
            <a:noFill/>
            <a:ln w="25400" cmpd="sng">
              <a:solidFill>
                <a:srgbClr val="FF0000"/>
              </a:solidFill>
              <a:round/>
            </a:ln>
          </p:spPr>
          <p:txBody>
            <a:bodyPr/>
            <a:lstStyle/>
            <a:p>
              <a:endParaRPr lang="zh-CN" altLang="en-US"/>
            </a:p>
          </p:txBody>
        </p:sp>
        <p:sp>
          <p:nvSpPr>
            <p:cNvPr id="24631" name="Text Box 55"/>
            <p:cNvSpPr txBox="1">
              <a:spLocks noChangeArrowheads="1"/>
            </p:cNvSpPr>
            <p:nvPr/>
          </p:nvSpPr>
          <p:spPr bwMode="auto">
            <a:xfrm>
              <a:off x="2145" y="692"/>
              <a:ext cx="433" cy="288"/>
            </a:xfrm>
            <a:prstGeom prst="rect">
              <a:avLst/>
            </a:prstGeom>
            <a:noFill/>
            <a:ln w="9525">
              <a:noFill/>
              <a:miter lim="800000"/>
            </a:ln>
            <a:effectLst/>
          </p:spPr>
          <p:txBody>
            <a:bodyPr>
              <a:spAutoFit/>
            </a:bodyPr>
            <a:lstStyle/>
            <a:p>
              <a:pPr eaLnBrk="1" hangingPunct="1">
                <a:spcBef>
                  <a:spcPct val="50000"/>
                </a:spcBef>
              </a:pPr>
              <a:r>
                <a:rPr lang="en-US" altLang="zh-CN" sz="2400" b="0">
                  <a:solidFill>
                    <a:srgbClr val="1C1C1C"/>
                  </a:solidFill>
                </a:rPr>
                <a:t>1.0</a:t>
              </a:r>
            </a:p>
          </p:txBody>
        </p:sp>
        <p:sp>
          <p:nvSpPr>
            <p:cNvPr id="24632" name="Oval 56"/>
            <p:cNvSpPr>
              <a:spLocks noChangeArrowheads="1"/>
            </p:cNvSpPr>
            <p:nvPr/>
          </p:nvSpPr>
          <p:spPr bwMode="auto">
            <a:xfrm>
              <a:off x="356" y="384"/>
              <a:ext cx="664" cy="664"/>
            </a:xfrm>
            <a:prstGeom prst="ellipse">
              <a:avLst/>
            </a:prstGeom>
            <a:noFill/>
            <a:ln w="19050">
              <a:solidFill>
                <a:srgbClr val="000066"/>
              </a:solidFill>
              <a:prstDash val="dash"/>
              <a:round/>
            </a:ln>
            <a:effectLst/>
          </p:spPr>
          <p:txBody>
            <a:bodyPr wrap="none" anchor="ctr"/>
            <a:lstStyle/>
            <a:p>
              <a:endParaRPr lang="zh-CN" altLang="en-US"/>
            </a:p>
          </p:txBody>
        </p:sp>
      </p:gr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barn(outVertical)">
                                      <p:cBhvr>
                                        <p:cTn id="7" dur="500"/>
                                        <p:tgtEl>
                                          <p:spTgt spid="2458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428596" y="714356"/>
            <a:ext cx="8143932" cy="1272540"/>
          </a:xfrm>
          <a:prstGeom prst="rect">
            <a:avLst/>
          </a:prstGeom>
          <a:noFill/>
          <a:ln w="9525">
            <a:noFill/>
            <a:miter lim="800000"/>
          </a:ln>
          <a:effectLst/>
        </p:spPr>
        <p:txBody>
          <a:bodyPr wrap="square">
            <a:spAutoFit/>
          </a:bodyPr>
          <a:lstStyle/>
          <a:p>
            <a:pPr eaLnBrk="1" hangingPunct="1">
              <a:lnSpc>
                <a:spcPct val="120000"/>
              </a:lnSpc>
              <a:spcBef>
                <a:spcPct val="50000"/>
              </a:spcBef>
            </a:pPr>
            <a:r>
              <a:rPr lang="zh-CN" altLang="en-US" dirty="0">
                <a:solidFill>
                  <a:srgbClr val="CC0000"/>
                </a:solidFill>
              </a:rPr>
              <a:t>        </a:t>
            </a:r>
            <a:r>
              <a:rPr lang="zh-CN" altLang="en-US" sz="3200" b="1" dirty="0" smtClean="0">
                <a:solidFill>
                  <a:srgbClr val="CC0000"/>
                </a:solidFill>
                <a:latin typeface="宋体" panose="02010600030101010101" pitchFamily="2" charset="-122"/>
                <a:ea typeface="宋体" panose="02010600030101010101" pitchFamily="2" charset="-122"/>
              </a:rPr>
              <a:t>例</a:t>
            </a:r>
            <a:r>
              <a:rPr lang="en-US" altLang="zh-CN" sz="3200" b="1" dirty="0" smtClean="0">
                <a:solidFill>
                  <a:srgbClr val="CC0000"/>
                </a:solidFill>
                <a:latin typeface="宋体" panose="02010600030101010101" pitchFamily="2" charset="-122"/>
                <a:ea typeface="宋体" panose="02010600030101010101" pitchFamily="2" charset="-122"/>
              </a:rPr>
              <a:t>2 </a:t>
            </a:r>
            <a:r>
              <a:rPr lang="zh-CN" altLang="en-US" sz="3200" b="1" dirty="0">
                <a:latin typeface="宋体" panose="02010600030101010101" pitchFamily="2" charset="-122"/>
                <a:ea typeface="宋体" panose="02010600030101010101" pitchFamily="2" charset="-122"/>
              </a:rPr>
              <a:t>一平面简谐波以速度                   沿直线传播，波线上点 </a:t>
            </a:r>
            <a:r>
              <a:rPr lang="en-US" altLang="zh-CN" sz="3200" b="1" i="1" dirty="0">
                <a:latin typeface="宋体" panose="02010600030101010101" pitchFamily="2" charset="-122"/>
                <a:ea typeface="宋体" panose="02010600030101010101" pitchFamily="2" charset="-122"/>
                <a:cs typeface="Times New Roman" panose="02020603050405020304" pitchFamily="18" charset="0"/>
              </a:rPr>
              <a:t>A </a:t>
            </a:r>
            <a:r>
              <a:rPr lang="zh-CN" altLang="en-US" sz="3200" b="1" dirty="0">
                <a:latin typeface="宋体" panose="02010600030101010101" pitchFamily="2" charset="-122"/>
                <a:ea typeface="宋体" panose="02010600030101010101" pitchFamily="2" charset="-122"/>
              </a:rPr>
              <a:t>的简谐运动方程</a:t>
            </a:r>
          </a:p>
        </p:txBody>
      </p:sp>
      <p:graphicFrame>
        <p:nvGraphicFramePr>
          <p:cNvPr id="25603" name="Object 3"/>
          <p:cNvGraphicFramePr>
            <a:graphicFrameLocks noChangeAspect="1"/>
          </p:cNvGraphicFramePr>
          <p:nvPr/>
        </p:nvGraphicFramePr>
        <p:xfrm>
          <a:off x="5643570" y="785794"/>
          <a:ext cx="2111375" cy="623887"/>
        </p:xfrm>
        <a:graphic>
          <a:graphicData uri="http://schemas.openxmlformats.org/presentationml/2006/ole">
            <p:oleObj spid="_x0000_s65538" r:id="rId3" imgW="787400" imgH="228600" progId="Equation.3">
              <p:embed/>
            </p:oleObj>
          </a:graphicData>
        </a:graphic>
      </p:graphicFrame>
      <p:graphicFrame>
        <p:nvGraphicFramePr>
          <p:cNvPr id="25604" name="Object 4"/>
          <p:cNvGraphicFramePr>
            <a:graphicFrameLocks noChangeAspect="1"/>
          </p:cNvGraphicFramePr>
          <p:nvPr/>
        </p:nvGraphicFramePr>
        <p:xfrm>
          <a:off x="571472" y="1928802"/>
          <a:ext cx="3571875" cy="609600"/>
        </p:xfrm>
        <a:graphic>
          <a:graphicData uri="http://schemas.openxmlformats.org/presentationml/2006/ole">
            <p:oleObj spid="_x0000_s65539" r:id="rId4" imgW="1371600" imgH="228600" progId="Equation.3">
              <p:embed/>
            </p:oleObj>
          </a:graphicData>
        </a:graphic>
      </p:graphicFrame>
      <p:sp>
        <p:nvSpPr>
          <p:cNvPr id="25605" name="Text Box 5"/>
          <p:cNvSpPr txBox="1">
            <a:spLocks noChangeArrowheads="1"/>
          </p:cNvSpPr>
          <p:nvPr/>
        </p:nvSpPr>
        <p:spPr bwMode="auto">
          <a:xfrm>
            <a:off x="428595" y="2500306"/>
            <a:ext cx="723275" cy="523220"/>
          </a:xfrm>
          <a:prstGeom prst="rect">
            <a:avLst/>
          </a:prstGeom>
          <a:noFill/>
          <a:ln w="9525">
            <a:noFill/>
            <a:miter lim="800000"/>
          </a:ln>
          <a:effectLst/>
        </p:spPr>
        <p:txBody>
          <a:bodyPr wrap="none">
            <a:spAutoFit/>
          </a:bodyPr>
          <a:lstStyle/>
          <a:p>
            <a:pPr algn="ctr" eaLnBrk="1" hangingPunct="1"/>
            <a:r>
              <a:rPr lang="zh-CN" altLang="en-US" sz="2800" b="1" dirty="0">
                <a:solidFill>
                  <a:srgbClr val="1C1C1C"/>
                </a:solidFill>
                <a:latin typeface="宋体" panose="02010600030101010101" pitchFamily="2" charset="-122"/>
                <a:ea typeface="宋体" panose="02010600030101010101" pitchFamily="2" charset="-122"/>
              </a:rPr>
              <a:t>求</a:t>
            </a:r>
            <a:r>
              <a:rPr lang="en-US" altLang="zh-CN" sz="2800" b="1" dirty="0">
                <a:solidFill>
                  <a:srgbClr val="1C1C1C"/>
                </a:solidFill>
                <a:latin typeface="宋体" panose="02010600030101010101" pitchFamily="2" charset="-122"/>
                <a:ea typeface="宋体" panose="02010600030101010101" pitchFamily="2" charset="-122"/>
              </a:rPr>
              <a:t>:</a:t>
            </a:r>
          </a:p>
        </p:txBody>
      </p:sp>
      <p:sp>
        <p:nvSpPr>
          <p:cNvPr id="25606" name="Text Box 6"/>
          <p:cNvSpPr txBox="1">
            <a:spLocks noChangeArrowheads="1"/>
          </p:cNvSpPr>
          <p:nvPr/>
        </p:nvSpPr>
        <p:spPr bwMode="auto">
          <a:xfrm>
            <a:off x="1142975" y="2500306"/>
            <a:ext cx="7440613" cy="540725"/>
          </a:xfrm>
          <a:prstGeom prst="rect">
            <a:avLst/>
          </a:prstGeom>
          <a:noFill/>
          <a:ln w="9525">
            <a:noFill/>
            <a:miter lim="800000"/>
          </a:ln>
          <a:effectLst/>
        </p:spPr>
        <p:txBody>
          <a:bodyPr>
            <a:spAutoFit/>
          </a:bodyPr>
          <a:lstStyle/>
          <a:p>
            <a:pPr eaLnBrk="1" hangingPunct="1">
              <a:lnSpc>
                <a:spcPct val="120000"/>
              </a:lnSpc>
              <a:spcBef>
                <a:spcPct val="50000"/>
              </a:spcBef>
            </a:pPr>
            <a:r>
              <a:rPr lang="en-US" altLang="zh-CN" sz="2800" b="1" dirty="0">
                <a:solidFill>
                  <a:srgbClr val="CC0000"/>
                </a:solidFill>
                <a:latin typeface="宋体" panose="02010600030101010101" pitchFamily="2" charset="-122"/>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以 </a:t>
            </a:r>
            <a:r>
              <a:rPr lang="en-US" altLang="zh-CN" sz="2800" b="1" i="1" dirty="0">
                <a:latin typeface="宋体" panose="02010600030101010101" pitchFamily="2" charset="-122"/>
                <a:ea typeface="宋体" panose="02010600030101010101" pitchFamily="2" charset="-122"/>
                <a:cs typeface="Times New Roman" panose="02020603050405020304" pitchFamily="18" charset="0"/>
              </a:rPr>
              <a:t>A</a:t>
            </a:r>
            <a:r>
              <a:rPr lang="en-US" altLang="zh-CN" sz="2800" b="1" i="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为坐标原点，写出波动方程；</a:t>
            </a:r>
          </a:p>
        </p:txBody>
      </p:sp>
      <p:sp>
        <p:nvSpPr>
          <p:cNvPr id="25607" name="Text Box 7"/>
          <p:cNvSpPr txBox="1">
            <a:spLocks noChangeArrowheads="1"/>
          </p:cNvSpPr>
          <p:nvPr/>
        </p:nvSpPr>
        <p:spPr bwMode="auto">
          <a:xfrm>
            <a:off x="1263649" y="3071810"/>
            <a:ext cx="6665936" cy="609398"/>
          </a:xfrm>
          <a:prstGeom prst="rect">
            <a:avLst/>
          </a:prstGeom>
          <a:noFill/>
          <a:ln w="9525">
            <a:noFill/>
            <a:miter lim="800000"/>
          </a:ln>
          <a:effectLst/>
        </p:spPr>
        <p:txBody>
          <a:bodyPr wrap="square">
            <a:spAutoFit/>
          </a:bodyPr>
          <a:lstStyle/>
          <a:p>
            <a:pPr eaLnBrk="1" hangingPunct="1">
              <a:lnSpc>
                <a:spcPct val="120000"/>
              </a:lnSpc>
              <a:spcBef>
                <a:spcPct val="50000"/>
              </a:spcBef>
            </a:pPr>
            <a:r>
              <a:rPr lang="en-US" altLang="zh-CN" sz="2800" b="1" dirty="0">
                <a:solidFill>
                  <a:srgbClr val="CC0000"/>
                </a:solidFill>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以 </a:t>
            </a:r>
            <a:r>
              <a:rPr lang="en-US" altLang="zh-CN" sz="2800" b="1" i="1" dirty="0">
                <a:latin typeface="宋体" panose="02010600030101010101" pitchFamily="2" charset="-122"/>
                <a:ea typeface="宋体" panose="02010600030101010101" pitchFamily="2" charset="-122"/>
                <a:cs typeface="Times New Roman" panose="02020603050405020304" pitchFamily="18" charset="0"/>
              </a:rPr>
              <a:t>B</a:t>
            </a:r>
            <a:r>
              <a:rPr lang="en-US" altLang="zh-CN" sz="2800" b="1" i="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为坐标原点，写出波动方程；</a:t>
            </a:r>
          </a:p>
        </p:txBody>
      </p:sp>
      <p:sp>
        <p:nvSpPr>
          <p:cNvPr id="25608" name="Text Box 8"/>
          <p:cNvSpPr txBox="1">
            <a:spLocks noChangeArrowheads="1"/>
          </p:cNvSpPr>
          <p:nvPr/>
        </p:nvSpPr>
        <p:spPr bwMode="auto">
          <a:xfrm>
            <a:off x="1214414" y="3571876"/>
            <a:ext cx="6929486" cy="609398"/>
          </a:xfrm>
          <a:prstGeom prst="rect">
            <a:avLst/>
          </a:prstGeom>
          <a:noFill/>
          <a:ln w="9525">
            <a:noFill/>
            <a:miter lim="800000"/>
          </a:ln>
          <a:effectLst/>
        </p:spPr>
        <p:txBody>
          <a:bodyPr wrap="square">
            <a:spAutoFit/>
          </a:bodyPr>
          <a:lstStyle/>
          <a:p>
            <a:pPr eaLnBrk="1" hangingPunct="1">
              <a:lnSpc>
                <a:spcPct val="120000"/>
              </a:lnSpc>
              <a:spcBef>
                <a:spcPct val="50000"/>
              </a:spcBef>
            </a:pPr>
            <a:r>
              <a:rPr lang="en-US" altLang="zh-CN" sz="2800" b="1" dirty="0">
                <a:solidFill>
                  <a:srgbClr val="CC0000"/>
                </a:solidFill>
                <a:latin typeface="宋体" panose="02010600030101010101" pitchFamily="2" charset="-122"/>
                <a:ea typeface="宋体" panose="02010600030101010101" pitchFamily="2" charset="-122"/>
              </a:rPr>
              <a:t>(3)</a:t>
            </a:r>
            <a:r>
              <a:rPr lang="zh-CN" altLang="en-US" sz="2800" b="1" dirty="0">
                <a:latin typeface="宋体" panose="02010600030101010101" pitchFamily="2" charset="-122"/>
                <a:ea typeface="宋体" panose="02010600030101010101" pitchFamily="2" charset="-122"/>
              </a:rPr>
              <a:t>求传播方向上点</a:t>
            </a:r>
            <a:r>
              <a:rPr lang="en-US" altLang="zh-CN" sz="2800" b="1" i="1" dirty="0">
                <a:latin typeface="宋体" panose="02010600030101010101" pitchFamily="2" charset="-122"/>
                <a:ea typeface="宋体" panose="02010600030101010101" pitchFamily="2" charset="-122"/>
              </a:rPr>
              <a:t>C</a:t>
            </a:r>
            <a:r>
              <a:rPr lang="zh-CN" altLang="en-US" sz="2800" b="1" i="1" dirty="0">
                <a:latin typeface="宋体" panose="02010600030101010101" pitchFamily="2" charset="-122"/>
                <a:ea typeface="宋体" panose="02010600030101010101" pitchFamily="2" charset="-122"/>
              </a:rPr>
              <a:t>、</a:t>
            </a:r>
            <a:r>
              <a:rPr lang="en-US" altLang="zh-CN" sz="2800" b="1" i="1" dirty="0">
                <a:latin typeface="宋体" panose="02010600030101010101" pitchFamily="2" charset="-122"/>
                <a:ea typeface="宋体" panose="02010600030101010101" pitchFamily="2" charset="-122"/>
              </a:rPr>
              <a:t>D </a:t>
            </a:r>
            <a:r>
              <a:rPr lang="zh-CN" altLang="en-US" sz="2800" b="1" dirty="0">
                <a:latin typeface="宋体" panose="02010600030101010101" pitchFamily="2" charset="-122"/>
                <a:ea typeface="宋体" panose="02010600030101010101" pitchFamily="2" charset="-122"/>
              </a:rPr>
              <a:t>的简谐运动方程；</a:t>
            </a:r>
          </a:p>
        </p:txBody>
      </p:sp>
      <p:sp>
        <p:nvSpPr>
          <p:cNvPr id="25609" name="Text Box 9"/>
          <p:cNvSpPr txBox="1">
            <a:spLocks noChangeArrowheads="1"/>
          </p:cNvSpPr>
          <p:nvPr/>
        </p:nvSpPr>
        <p:spPr bwMode="auto">
          <a:xfrm>
            <a:off x="1214414" y="4143380"/>
            <a:ext cx="6715172" cy="609398"/>
          </a:xfrm>
          <a:prstGeom prst="rect">
            <a:avLst/>
          </a:prstGeom>
          <a:noFill/>
          <a:ln w="9525">
            <a:noFill/>
            <a:miter lim="800000"/>
          </a:ln>
          <a:effectLst/>
        </p:spPr>
        <p:txBody>
          <a:bodyPr wrap="square">
            <a:spAutoFit/>
          </a:bodyPr>
          <a:lstStyle/>
          <a:p>
            <a:pPr eaLnBrk="1" hangingPunct="1">
              <a:lnSpc>
                <a:spcPct val="120000"/>
              </a:lnSpc>
              <a:spcBef>
                <a:spcPct val="50000"/>
              </a:spcBef>
            </a:pPr>
            <a:r>
              <a:rPr lang="en-US" altLang="zh-CN" sz="2800" b="1" dirty="0">
                <a:solidFill>
                  <a:srgbClr val="CC0000"/>
                </a:solidFill>
                <a:latin typeface="宋体" panose="02010600030101010101" pitchFamily="2" charset="-122"/>
                <a:ea typeface="宋体" panose="02010600030101010101" pitchFamily="2" charset="-122"/>
              </a:rPr>
              <a:t>(4)</a:t>
            </a:r>
            <a:r>
              <a:rPr lang="zh-CN" altLang="en-US" sz="2800" b="1" dirty="0">
                <a:latin typeface="宋体" panose="02010600030101010101" pitchFamily="2" charset="-122"/>
                <a:ea typeface="宋体" panose="02010600030101010101" pitchFamily="2" charset="-122"/>
              </a:rPr>
              <a:t>分别求出 </a:t>
            </a:r>
            <a:r>
              <a:rPr lang="en-US" altLang="zh-CN" sz="2800" b="1" i="1" dirty="0">
                <a:latin typeface="宋体" panose="02010600030101010101" pitchFamily="2" charset="-122"/>
                <a:ea typeface="宋体" panose="02010600030101010101" pitchFamily="2" charset="-122"/>
              </a:rPr>
              <a:t>BC </a:t>
            </a:r>
            <a:r>
              <a:rPr lang="zh-CN" altLang="en-US" sz="2800" b="1" dirty="0">
                <a:latin typeface="宋体" panose="02010600030101010101" pitchFamily="2" charset="-122"/>
                <a:ea typeface="宋体" panose="02010600030101010101" pitchFamily="2" charset="-122"/>
              </a:rPr>
              <a:t>，</a:t>
            </a:r>
            <a:r>
              <a:rPr lang="en-US" altLang="zh-CN" sz="2800" b="1" i="1" dirty="0">
                <a:latin typeface="宋体" panose="02010600030101010101" pitchFamily="2" charset="-122"/>
                <a:ea typeface="宋体" panose="02010600030101010101" pitchFamily="2" charset="-122"/>
              </a:rPr>
              <a:t>CD</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两点间的相位差</a:t>
            </a:r>
            <a:r>
              <a:rPr lang="en-US" altLang="zh-CN" sz="2800" b="1" dirty="0">
                <a:latin typeface="宋体" panose="02010600030101010101" pitchFamily="2" charset="-122"/>
                <a:ea typeface="宋体" panose="02010600030101010101" pitchFamily="2" charset="-122"/>
              </a:rPr>
              <a:t>.</a:t>
            </a:r>
          </a:p>
        </p:txBody>
      </p:sp>
      <p:grpSp>
        <p:nvGrpSpPr>
          <p:cNvPr id="2" name="Group 10"/>
          <p:cNvGrpSpPr/>
          <p:nvPr/>
        </p:nvGrpSpPr>
        <p:grpSpPr bwMode="auto">
          <a:xfrm>
            <a:off x="1285852" y="4786322"/>
            <a:ext cx="6934200" cy="1524000"/>
            <a:chOff x="0" y="0"/>
            <a:chExt cx="4368" cy="960"/>
          </a:xfrm>
        </p:grpSpPr>
        <p:sp>
          <p:nvSpPr>
            <p:cNvPr id="25611" name="Rectangle 11"/>
            <p:cNvSpPr>
              <a:spLocks noChangeArrowheads="1"/>
            </p:cNvSpPr>
            <p:nvPr/>
          </p:nvSpPr>
          <p:spPr bwMode="auto">
            <a:xfrm>
              <a:off x="0" y="0"/>
              <a:ext cx="4368" cy="960"/>
            </a:xfrm>
            <a:prstGeom prst="rect">
              <a:avLst/>
            </a:prstGeom>
            <a:solidFill>
              <a:srgbClr val="FFFFFF"/>
            </a:solidFill>
            <a:ln w="12700">
              <a:solidFill>
                <a:schemeClr val="tx2"/>
              </a:solidFill>
              <a:miter lim="800000"/>
            </a:ln>
            <a:effectLst/>
          </p:spPr>
          <p:txBody>
            <a:bodyPr wrap="none" anchor="ctr"/>
            <a:lstStyle/>
            <a:p>
              <a:endParaRPr lang="zh-CN" altLang="en-US"/>
            </a:p>
          </p:txBody>
        </p:sp>
        <p:grpSp>
          <p:nvGrpSpPr>
            <p:cNvPr id="3" name="Group 12"/>
            <p:cNvGrpSpPr/>
            <p:nvPr/>
          </p:nvGrpSpPr>
          <p:grpSpPr bwMode="auto">
            <a:xfrm>
              <a:off x="336" y="48"/>
              <a:ext cx="3600" cy="864"/>
              <a:chOff x="0" y="0"/>
              <a:chExt cx="3600" cy="864"/>
            </a:xfrm>
          </p:grpSpPr>
          <p:sp>
            <p:nvSpPr>
              <p:cNvPr id="25613" name="Line 13"/>
              <p:cNvSpPr>
                <a:spLocks noChangeShapeType="1"/>
              </p:cNvSpPr>
              <p:nvPr/>
            </p:nvSpPr>
            <p:spPr bwMode="auto">
              <a:xfrm>
                <a:off x="0" y="576"/>
                <a:ext cx="3600" cy="0"/>
              </a:xfrm>
              <a:prstGeom prst="line">
                <a:avLst/>
              </a:prstGeom>
              <a:noFill/>
              <a:ln w="19050">
                <a:solidFill>
                  <a:schemeClr val="tx1"/>
                </a:solidFill>
                <a:round/>
                <a:tailEnd type="triangle" w="sm" len="lg"/>
              </a:ln>
              <a:effectLst/>
            </p:spPr>
            <p:txBody>
              <a:bodyPr wrap="none" anchor="ctr"/>
              <a:lstStyle/>
              <a:p>
                <a:endParaRPr lang="zh-CN" altLang="en-US"/>
              </a:p>
            </p:txBody>
          </p:sp>
          <p:graphicFrame>
            <p:nvGraphicFramePr>
              <p:cNvPr id="25614" name="Object 14"/>
              <p:cNvGraphicFramePr>
                <a:graphicFrameLocks noChangeAspect="1"/>
              </p:cNvGraphicFramePr>
              <p:nvPr/>
            </p:nvGraphicFramePr>
            <p:xfrm>
              <a:off x="1782" y="0"/>
              <a:ext cx="223" cy="240"/>
            </p:xfrm>
            <a:graphic>
              <a:graphicData uri="http://schemas.openxmlformats.org/presentationml/2006/ole">
                <p:oleObj spid="_x0000_s65540" r:id="rId5" imgW="4267200" imgH="4572000" progId="Equation.3">
                  <p:embed/>
                </p:oleObj>
              </a:graphicData>
            </a:graphic>
          </p:graphicFrame>
          <p:sp>
            <p:nvSpPr>
              <p:cNvPr id="25615" name="Line 15"/>
              <p:cNvSpPr>
                <a:spLocks noChangeShapeType="1"/>
              </p:cNvSpPr>
              <p:nvPr/>
            </p:nvSpPr>
            <p:spPr bwMode="auto">
              <a:xfrm>
                <a:off x="1296" y="96"/>
                <a:ext cx="480" cy="0"/>
              </a:xfrm>
              <a:prstGeom prst="line">
                <a:avLst/>
              </a:prstGeom>
              <a:noFill/>
              <a:ln w="31750">
                <a:solidFill>
                  <a:srgbClr val="FF0000"/>
                </a:solidFill>
                <a:round/>
                <a:tailEnd type="triangle" w="sm" len="lg"/>
              </a:ln>
              <a:effectLst/>
            </p:spPr>
            <p:txBody>
              <a:bodyPr wrap="none" anchor="ctr"/>
              <a:lstStyle/>
              <a:p>
                <a:endParaRPr lang="zh-CN" altLang="en-US"/>
              </a:p>
            </p:txBody>
          </p:sp>
          <p:sp>
            <p:nvSpPr>
              <p:cNvPr id="25616" name="Line 16"/>
              <p:cNvSpPr>
                <a:spLocks noChangeShapeType="1"/>
              </p:cNvSpPr>
              <p:nvPr/>
            </p:nvSpPr>
            <p:spPr bwMode="auto">
              <a:xfrm>
                <a:off x="1488" y="336"/>
                <a:ext cx="0" cy="336"/>
              </a:xfrm>
              <a:prstGeom prst="line">
                <a:avLst/>
              </a:prstGeom>
              <a:noFill/>
              <a:ln w="28575">
                <a:solidFill>
                  <a:srgbClr val="0000FF"/>
                </a:solidFill>
                <a:prstDash val="dash"/>
                <a:round/>
              </a:ln>
              <a:effectLst/>
            </p:spPr>
            <p:txBody>
              <a:bodyPr wrap="none" anchor="ctr"/>
              <a:lstStyle/>
              <a:p>
                <a:endParaRPr lang="zh-CN" altLang="en-US"/>
              </a:p>
            </p:txBody>
          </p:sp>
          <p:sp>
            <p:nvSpPr>
              <p:cNvPr id="25617" name="Line 17"/>
              <p:cNvSpPr>
                <a:spLocks noChangeShapeType="1"/>
              </p:cNvSpPr>
              <p:nvPr/>
            </p:nvSpPr>
            <p:spPr bwMode="auto">
              <a:xfrm>
                <a:off x="2016" y="336"/>
                <a:ext cx="0" cy="336"/>
              </a:xfrm>
              <a:prstGeom prst="line">
                <a:avLst/>
              </a:prstGeom>
              <a:noFill/>
              <a:ln w="28575">
                <a:solidFill>
                  <a:srgbClr val="0000FF"/>
                </a:solidFill>
                <a:prstDash val="dash"/>
                <a:round/>
              </a:ln>
              <a:effectLst/>
            </p:spPr>
            <p:txBody>
              <a:bodyPr wrap="none" anchor="ctr"/>
              <a:lstStyle/>
              <a:p>
                <a:endParaRPr lang="zh-CN" altLang="en-US"/>
              </a:p>
            </p:txBody>
          </p:sp>
          <p:sp>
            <p:nvSpPr>
              <p:cNvPr id="25618" name="Line 18"/>
              <p:cNvSpPr>
                <a:spLocks noChangeShapeType="1"/>
              </p:cNvSpPr>
              <p:nvPr/>
            </p:nvSpPr>
            <p:spPr bwMode="auto">
              <a:xfrm>
                <a:off x="2784" y="336"/>
                <a:ext cx="0" cy="336"/>
              </a:xfrm>
              <a:prstGeom prst="line">
                <a:avLst/>
              </a:prstGeom>
              <a:noFill/>
              <a:ln w="28575">
                <a:solidFill>
                  <a:srgbClr val="0000FF"/>
                </a:solidFill>
                <a:prstDash val="dash"/>
                <a:round/>
              </a:ln>
              <a:effectLst/>
            </p:spPr>
            <p:txBody>
              <a:bodyPr wrap="none" anchor="ctr"/>
              <a:lstStyle/>
              <a:p>
                <a:endParaRPr lang="zh-CN" altLang="en-US"/>
              </a:p>
            </p:txBody>
          </p:sp>
          <p:sp>
            <p:nvSpPr>
              <p:cNvPr id="25619" name="Line 19"/>
              <p:cNvSpPr>
                <a:spLocks noChangeShapeType="1"/>
              </p:cNvSpPr>
              <p:nvPr/>
            </p:nvSpPr>
            <p:spPr bwMode="auto">
              <a:xfrm>
                <a:off x="816" y="336"/>
                <a:ext cx="0" cy="336"/>
              </a:xfrm>
              <a:prstGeom prst="line">
                <a:avLst/>
              </a:prstGeom>
              <a:noFill/>
              <a:ln w="28575">
                <a:solidFill>
                  <a:srgbClr val="0000FF"/>
                </a:solidFill>
                <a:prstDash val="dash"/>
                <a:round/>
              </a:ln>
              <a:effectLst/>
            </p:spPr>
            <p:txBody>
              <a:bodyPr wrap="none" anchor="ctr"/>
              <a:lstStyle/>
              <a:p>
                <a:endParaRPr lang="zh-CN" altLang="en-US"/>
              </a:p>
            </p:txBody>
          </p:sp>
          <p:sp>
            <p:nvSpPr>
              <p:cNvPr id="25620" name="Text Box 20"/>
              <p:cNvSpPr txBox="1">
                <a:spLocks noChangeArrowheads="1"/>
              </p:cNvSpPr>
              <p:nvPr/>
            </p:nvSpPr>
            <p:spPr bwMode="auto">
              <a:xfrm>
                <a:off x="1920" y="576"/>
                <a:ext cx="233" cy="288"/>
              </a:xfrm>
              <a:prstGeom prst="rect">
                <a:avLst/>
              </a:prstGeom>
              <a:noFill/>
              <a:ln w="9525">
                <a:noFill/>
                <a:miter lim="800000"/>
              </a:ln>
              <a:effectLst/>
            </p:spPr>
            <p:txBody>
              <a:bodyPr wrap="none">
                <a:spAutoFit/>
              </a:bodyPr>
              <a:lstStyle/>
              <a:p>
                <a:pPr eaLnBrk="1" hangingPunct="1">
                  <a:spcBef>
                    <a:spcPct val="50000"/>
                  </a:spcBef>
                </a:pPr>
                <a:r>
                  <a:rPr lang="en-US" altLang="zh-CN" sz="2400" b="0" i="1"/>
                  <a:t>A</a:t>
                </a:r>
              </a:p>
            </p:txBody>
          </p:sp>
          <p:sp>
            <p:nvSpPr>
              <p:cNvPr id="25621" name="Text Box 21"/>
              <p:cNvSpPr txBox="1">
                <a:spLocks noChangeArrowheads="1"/>
              </p:cNvSpPr>
              <p:nvPr/>
            </p:nvSpPr>
            <p:spPr bwMode="auto">
              <a:xfrm>
                <a:off x="1392" y="576"/>
                <a:ext cx="233" cy="288"/>
              </a:xfrm>
              <a:prstGeom prst="rect">
                <a:avLst/>
              </a:prstGeom>
              <a:noFill/>
              <a:ln w="9525">
                <a:noFill/>
                <a:miter lim="800000"/>
              </a:ln>
              <a:effectLst/>
            </p:spPr>
            <p:txBody>
              <a:bodyPr wrap="none">
                <a:spAutoFit/>
              </a:bodyPr>
              <a:lstStyle/>
              <a:p>
                <a:pPr eaLnBrk="1" hangingPunct="1">
                  <a:spcBef>
                    <a:spcPct val="50000"/>
                  </a:spcBef>
                </a:pPr>
                <a:r>
                  <a:rPr lang="en-US" altLang="zh-CN" sz="2400" b="0" i="1"/>
                  <a:t>B</a:t>
                </a:r>
              </a:p>
            </p:txBody>
          </p:sp>
          <p:sp>
            <p:nvSpPr>
              <p:cNvPr id="25622" name="Text Box 22"/>
              <p:cNvSpPr txBox="1">
                <a:spLocks noChangeArrowheads="1"/>
              </p:cNvSpPr>
              <p:nvPr/>
            </p:nvSpPr>
            <p:spPr bwMode="auto">
              <a:xfrm>
                <a:off x="672" y="576"/>
                <a:ext cx="244" cy="288"/>
              </a:xfrm>
              <a:prstGeom prst="rect">
                <a:avLst/>
              </a:prstGeom>
              <a:noFill/>
              <a:ln w="9525">
                <a:noFill/>
                <a:miter lim="800000"/>
              </a:ln>
              <a:effectLst/>
            </p:spPr>
            <p:txBody>
              <a:bodyPr wrap="none">
                <a:spAutoFit/>
              </a:bodyPr>
              <a:lstStyle/>
              <a:p>
                <a:pPr eaLnBrk="1" hangingPunct="1">
                  <a:spcBef>
                    <a:spcPct val="50000"/>
                  </a:spcBef>
                </a:pPr>
                <a:r>
                  <a:rPr lang="en-US" altLang="zh-CN" sz="2400" b="0" i="1"/>
                  <a:t>C</a:t>
                </a:r>
              </a:p>
            </p:txBody>
          </p:sp>
          <p:sp>
            <p:nvSpPr>
              <p:cNvPr id="25623" name="Text Box 23"/>
              <p:cNvSpPr txBox="1">
                <a:spLocks noChangeArrowheads="1"/>
              </p:cNvSpPr>
              <p:nvPr/>
            </p:nvSpPr>
            <p:spPr bwMode="auto">
              <a:xfrm>
                <a:off x="2688" y="576"/>
                <a:ext cx="255" cy="288"/>
              </a:xfrm>
              <a:prstGeom prst="rect">
                <a:avLst/>
              </a:prstGeom>
              <a:noFill/>
              <a:ln w="9525">
                <a:noFill/>
                <a:miter lim="800000"/>
              </a:ln>
              <a:effectLst/>
            </p:spPr>
            <p:txBody>
              <a:bodyPr wrap="none">
                <a:spAutoFit/>
              </a:bodyPr>
              <a:lstStyle/>
              <a:p>
                <a:pPr eaLnBrk="1" hangingPunct="1">
                  <a:spcBef>
                    <a:spcPct val="50000"/>
                  </a:spcBef>
                </a:pPr>
                <a:r>
                  <a:rPr lang="en-US" altLang="zh-CN" sz="2400" b="0" i="1"/>
                  <a:t>D</a:t>
                </a:r>
              </a:p>
            </p:txBody>
          </p:sp>
          <p:sp>
            <p:nvSpPr>
              <p:cNvPr id="25624" name="Line 24"/>
              <p:cNvSpPr>
                <a:spLocks noChangeShapeType="1"/>
              </p:cNvSpPr>
              <p:nvPr/>
            </p:nvSpPr>
            <p:spPr bwMode="auto">
              <a:xfrm>
                <a:off x="1488" y="432"/>
                <a:ext cx="528" cy="0"/>
              </a:xfrm>
              <a:prstGeom prst="line">
                <a:avLst/>
              </a:prstGeom>
              <a:noFill/>
              <a:ln w="9525">
                <a:solidFill>
                  <a:srgbClr val="FF0066"/>
                </a:solidFill>
                <a:prstDash val="dash"/>
                <a:round/>
                <a:headEnd type="triangle" w="sm" len="lg"/>
                <a:tailEnd type="triangle" w="sm" len="lg"/>
              </a:ln>
              <a:effectLst/>
            </p:spPr>
            <p:txBody>
              <a:bodyPr wrap="none" anchor="ctr"/>
              <a:lstStyle/>
              <a:p>
                <a:endParaRPr lang="zh-CN" altLang="en-US"/>
              </a:p>
            </p:txBody>
          </p:sp>
          <p:sp>
            <p:nvSpPr>
              <p:cNvPr id="25625" name="Text Box 25"/>
              <p:cNvSpPr txBox="1">
                <a:spLocks noChangeArrowheads="1"/>
              </p:cNvSpPr>
              <p:nvPr/>
            </p:nvSpPr>
            <p:spPr bwMode="auto">
              <a:xfrm>
                <a:off x="1584" y="192"/>
                <a:ext cx="409" cy="288"/>
              </a:xfrm>
              <a:prstGeom prst="rect">
                <a:avLst/>
              </a:prstGeom>
              <a:noFill/>
              <a:ln w="9525">
                <a:noFill/>
                <a:miter lim="800000"/>
              </a:ln>
              <a:effectLst/>
            </p:spPr>
            <p:txBody>
              <a:bodyPr wrap="none">
                <a:spAutoFit/>
              </a:bodyPr>
              <a:lstStyle/>
              <a:p>
                <a:pPr eaLnBrk="1" hangingPunct="1">
                  <a:spcBef>
                    <a:spcPct val="50000"/>
                  </a:spcBef>
                </a:pPr>
                <a:r>
                  <a:rPr lang="zh-CN" altLang="en-US" sz="2400" b="0"/>
                  <a:t>5 </a:t>
                </a:r>
                <a:r>
                  <a:rPr lang="en-US" sz="2400" b="0"/>
                  <a:t>m</a:t>
                </a:r>
                <a:endParaRPr lang="zh-CN" altLang="en-US" sz="2400" b="0"/>
              </a:p>
            </p:txBody>
          </p:sp>
          <p:sp>
            <p:nvSpPr>
              <p:cNvPr id="25626" name="Line 26"/>
              <p:cNvSpPr>
                <a:spLocks noChangeShapeType="1"/>
              </p:cNvSpPr>
              <p:nvPr/>
            </p:nvSpPr>
            <p:spPr bwMode="auto">
              <a:xfrm>
                <a:off x="2016" y="432"/>
                <a:ext cx="768" cy="0"/>
              </a:xfrm>
              <a:prstGeom prst="line">
                <a:avLst/>
              </a:prstGeom>
              <a:noFill/>
              <a:ln w="9525">
                <a:solidFill>
                  <a:srgbClr val="FF0066"/>
                </a:solidFill>
                <a:prstDash val="dash"/>
                <a:round/>
                <a:headEnd type="triangle" w="sm" len="lg"/>
                <a:tailEnd type="triangle" w="sm" len="lg"/>
              </a:ln>
              <a:effectLst/>
            </p:spPr>
            <p:txBody>
              <a:bodyPr wrap="none" anchor="ctr"/>
              <a:lstStyle/>
              <a:p>
                <a:endParaRPr lang="zh-CN" altLang="en-US"/>
              </a:p>
            </p:txBody>
          </p:sp>
          <p:sp>
            <p:nvSpPr>
              <p:cNvPr id="25627" name="Text Box 27"/>
              <p:cNvSpPr txBox="1">
                <a:spLocks noChangeArrowheads="1"/>
              </p:cNvSpPr>
              <p:nvPr/>
            </p:nvSpPr>
            <p:spPr bwMode="auto">
              <a:xfrm>
                <a:off x="2160" y="192"/>
                <a:ext cx="409" cy="288"/>
              </a:xfrm>
              <a:prstGeom prst="rect">
                <a:avLst/>
              </a:prstGeom>
              <a:noFill/>
              <a:ln w="9525">
                <a:noFill/>
                <a:miter lim="800000"/>
              </a:ln>
              <a:effectLst/>
            </p:spPr>
            <p:txBody>
              <a:bodyPr wrap="none">
                <a:spAutoFit/>
              </a:bodyPr>
              <a:lstStyle/>
              <a:p>
                <a:pPr eaLnBrk="1" hangingPunct="1">
                  <a:spcBef>
                    <a:spcPct val="50000"/>
                  </a:spcBef>
                </a:pPr>
                <a:r>
                  <a:rPr lang="en-US" altLang="zh-CN" sz="2400" b="0"/>
                  <a:t>9 m</a:t>
                </a:r>
              </a:p>
            </p:txBody>
          </p:sp>
          <p:graphicFrame>
            <p:nvGraphicFramePr>
              <p:cNvPr id="25628" name="Object 28"/>
              <p:cNvGraphicFramePr>
                <a:graphicFrameLocks noChangeAspect="1"/>
              </p:cNvGraphicFramePr>
              <p:nvPr/>
            </p:nvGraphicFramePr>
            <p:xfrm>
              <a:off x="3312" y="624"/>
              <a:ext cx="222" cy="240"/>
            </p:xfrm>
            <a:graphic>
              <a:graphicData uri="http://schemas.openxmlformats.org/presentationml/2006/ole">
                <p:oleObj spid="_x0000_s65541" r:id="rId6" imgW="177492" imgH="190170" progId="Equation.3">
                  <p:embed/>
                </p:oleObj>
              </a:graphicData>
            </a:graphic>
          </p:graphicFrame>
          <p:graphicFrame>
            <p:nvGraphicFramePr>
              <p:cNvPr id="25629" name="Object 29"/>
              <p:cNvGraphicFramePr>
                <a:graphicFrameLocks noChangeAspect="1"/>
              </p:cNvGraphicFramePr>
              <p:nvPr/>
            </p:nvGraphicFramePr>
            <p:xfrm>
              <a:off x="1824" y="624"/>
              <a:ext cx="175" cy="204"/>
            </p:xfrm>
            <a:graphic>
              <a:graphicData uri="http://schemas.openxmlformats.org/presentationml/2006/ole">
                <p:oleObj spid="_x0000_s65542" r:id="rId7" imgW="164885" imgH="190252" progId="Equation.3">
                  <p:embed/>
                </p:oleObj>
              </a:graphicData>
            </a:graphic>
          </p:graphicFrame>
          <p:sp>
            <p:nvSpPr>
              <p:cNvPr id="25630" name="Line 30"/>
              <p:cNvSpPr>
                <a:spLocks noChangeShapeType="1"/>
              </p:cNvSpPr>
              <p:nvPr/>
            </p:nvSpPr>
            <p:spPr bwMode="auto">
              <a:xfrm>
                <a:off x="816" y="432"/>
                <a:ext cx="672" cy="0"/>
              </a:xfrm>
              <a:prstGeom prst="line">
                <a:avLst/>
              </a:prstGeom>
              <a:noFill/>
              <a:ln w="9525">
                <a:solidFill>
                  <a:srgbClr val="FF0066"/>
                </a:solidFill>
                <a:prstDash val="dash"/>
                <a:round/>
                <a:headEnd type="triangle" w="sm" len="lg"/>
                <a:tailEnd type="triangle" w="sm" len="lg"/>
              </a:ln>
              <a:effectLst/>
            </p:spPr>
            <p:txBody>
              <a:bodyPr wrap="none" anchor="ctr"/>
              <a:lstStyle/>
              <a:p>
                <a:endParaRPr lang="zh-CN" altLang="en-US"/>
              </a:p>
            </p:txBody>
          </p:sp>
          <p:sp>
            <p:nvSpPr>
              <p:cNvPr id="25631" name="Rectangle 31"/>
              <p:cNvSpPr>
                <a:spLocks noChangeArrowheads="1"/>
              </p:cNvSpPr>
              <p:nvPr/>
            </p:nvSpPr>
            <p:spPr bwMode="auto">
              <a:xfrm>
                <a:off x="984" y="192"/>
                <a:ext cx="409" cy="288"/>
              </a:xfrm>
              <a:prstGeom prst="rect">
                <a:avLst/>
              </a:prstGeom>
              <a:noFill/>
              <a:ln w="9525">
                <a:noFill/>
                <a:miter lim="800000"/>
              </a:ln>
              <a:effectLst/>
            </p:spPr>
            <p:txBody>
              <a:bodyPr wrap="none">
                <a:spAutoFit/>
              </a:bodyPr>
              <a:lstStyle/>
              <a:p>
                <a:pPr algn="ctr" eaLnBrk="1" hangingPunct="1"/>
                <a:r>
                  <a:rPr lang="en-US" altLang="zh-CN" sz="2400" b="0"/>
                  <a:t>8 m</a:t>
                </a:r>
              </a:p>
            </p:txBody>
          </p:sp>
        </p:grpSp>
      </p:grpSp>
      <p:sp>
        <p:nvSpPr>
          <p:cNvPr id="25632" name="Text Box 32"/>
          <p:cNvSpPr txBox="1">
            <a:spLocks noChangeArrowheads="1"/>
          </p:cNvSpPr>
          <p:nvPr/>
        </p:nvSpPr>
        <p:spPr bwMode="auto">
          <a:xfrm>
            <a:off x="5500694" y="1928802"/>
            <a:ext cx="3483646" cy="584775"/>
          </a:xfrm>
          <a:prstGeom prst="rect">
            <a:avLst/>
          </a:prstGeom>
          <a:noFill/>
          <a:ln w="9525">
            <a:noFill/>
            <a:miter lim="800000"/>
          </a:ln>
          <a:effectLst/>
        </p:spPr>
        <p:txBody>
          <a:bodyPr wrap="none">
            <a:spAutoFit/>
          </a:bodyPr>
          <a:lstStyle/>
          <a:p>
            <a:pPr algn="ctr" eaLnBrk="1" hangingPunct="1"/>
            <a:r>
              <a:rPr lang="zh-CN" altLang="en-US" sz="3200" b="1" dirty="0">
                <a:latin typeface="宋体" panose="02010600030101010101" pitchFamily="2" charset="-122"/>
                <a:ea typeface="宋体" panose="02010600030101010101" pitchFamily="2" charset="-122"/>
              </a:rPr>
              <a:t>单位分别为</a:t>
            </a:r>
            <a:r>
              <a:rPr lang="en-US" altLang="zh-CN" sz="3200" b="1" dirty="0">
                <a:latin typeface="宋体" panose="02010600030101010101" pitchFamily="2" charset="-122"/>
                <a:ea typeface="宋体" panose="02010600030101010101" pitchFamily="2" charset="-122"/>
              </a:rPr>
              <a:t>m</a:t>
            </a:r>
            <a:r>
              <a:rPr lang="zh-CN" altLang="en-US" sz="3200" b="1" dirty="0">
                <a:latin typeface="宋体" panose="02010600030101010101" pitchFamily="2" charset="-122"/>
                <a:ea typeface="宋体" panose="02010600030101010101" pitchFamily="2" charset="-122"/>
              </a:rPr>
              <a:t>，</a:t>
            </a:r>
            <a:r>
              <a:rPr lang="en-US" altLang="zh-CN" sz="3200" b="1" dirty="0">
                <a:latin typeface="宋体" panose="02010600030101010101" pitchFamily="2" charset="-122"/>
                <a:ea typeface="宋体" panose="02010600030101010101" pitchFamily="2" charset="-122"/>
              </a:rPr>
              <a:t>s).</a:t>
            </a:r>
          </a:p>
        </p:txBody>
      </p:sp>
      <p:graphicFrame>
        <p:nvGraphicFramePr>
          <p:cNvPr id="25633" name="Object 33"/>
          <p:cNvGraphicFramePr>
            <a:graphicFrameLocks noChangeAspect="1"/>
          </p:cNvGraphicFramePr>
          <p:nvPr/>
        </p:nvGraphicFramePr>
        <p:xfrm>
          <a:off x="4786314" y="1928802"/>
          <a:ext cx="404813" cy="477838"/>
        </p:xfrm>
        <a:graphic>
          <a:graphicData uri="http://schemas.openxmlformats.org/presentationml/2006/ole">
            <p:oleObj spid="_x0000_s65543" r:id="rId8" imgW="139518" imgH="164885" progId="Equation.3">
              <p:embed/>
            </p:oleObj>
          </a:graphicData>
        </a:graphic>
      </p:graphicFrame>
      <p:graphicFrame>
        <p:nvGraphicFramePr>
          <p:cNvPr id="25634" name="Object 34"/>
          <p:cNvGraphicFramePr>
            <a:graphicFrameLocks noChangeAspect="1"/>
          </p:cNvGraphicFramePr>
          <p:nvPr/>
        </p:nvGraphicFramePr>
        <p:xfrm>
          <a:off x="5286380" y="2000240"/>
          <a:ext cx="234950" cy="403225"/>
        </p:xfrm>
        <a:graphic>
          <a:graphicData uri="http://schemas.openxmlformats.org/presentationml/2006/ole">
            <p:oleObj spid="_x0000_s65544" r:id="rId9" imgW="88554" imgH="151807" progId="Equation.3">
              <p:embed/>
            </p:oleObj>
          </a:graphicData>
        </a:graphic>
      </p:graphicFrame>
      <p:sp>
        <p:nvSpPr>
          <p:cNvPr id="25635" name="Text Box 35"/>
          <p:cNvSpPr txBox="1">
            <a:spLocks noChangeArrowheads="1"/>
          </p:cNvSpPr>
          <p:nvPr/>
        </p:nvSpPr>
        <p:spPr bwMode="auto">
          <a:xfrm>
            <a:off x="5000628" y="1928802"/>
            <a:ext cx="388938" cy="579437"/>
          </a:xfrm>
          <a:prstGeom prst="rect">
            <a:avLst/>
          </a:prstGeom>
          <a:noFill/>
          <a:ln w="9525">
            <a:noFill/>
            <a:miter lim="800000"/>
          </a:ln>
          <a:effectLst/>
        </p:spPr>
        <p:txBody>
          <a:bodyPr wrap="none">
            <a:spAutoFit/>
          </a:bodyPr>
          <a:lstStyle/>
          <a:p>
            <a:pPr algn="ctr" eaLnBrk="1" hangingPunct="1"/>
            <a:r>
              <a:rPr lang="en-US" altLang="zh-CN" dirty="0">
                <a:solidFill>
                  <a:srgbClr val="1C1C1C"/>
                </a:solidFill>
                <a:latin typeface="宋体" panose="02010600030101010101" pitchFamily="2" charset="-122"/>
              </a:rPr>
              <a:t>,</a:t>
            </a:r>
          </a:p>
        </p:txBody>
      </p:sp>
      <p:sp>
        <p:nvSpPr>
          <p:cNvPr id="25636" name="Text Box 36"/>
          <p:cNvSpPr txBox="1">
            <a:spLocks noChangeArrowheads="1"/>
          </p:cNvSpPr>
          <p:nvPr/>
        </p:nvSpPr>
        <p:spPr bwMode="auto">
          <a:xfrm>
            <a:off x="4071934" y="1928802"/>
            <a:ext cx="800220" cy="584775"/>
          </a:xfrm>
          <a:prstGeom prst="rect">
            <a:avLst/>
          </a:prstGeom>
          <a:noFill/>
          <a:ln w="9525">
            <a:noFill/>
            <a:miter lim="800000"/>
          </a:ln>
          <a:effectLst/>
        </p:spPr>
        <p:txBody>
          <a:bodyPr wrap="none">
            <a:spAutoFit/>
          </a:bodyPr>
          <a:lstStyle/>
          <a:p>
            <a:pPr algn="ctr" eaLnBrk="1" hangingPunct="1"/>
            <a:r>
              <a:rPr lang="en-US" altLang="zh-CN" sz="3200" dirty="0">
                <a:solidFill>
                  <a:srgbClr val="1C1C1C"/>
                </a:solidFill>
                <a:latin typeface="宋体" panose="02010600030101010101" pitchFamily="2" charset="-122"/>
                <a:ea typeface="宋体" panose="02010600030101010101" pitchFamily="2" charset="-122"/>
              </a:rPr>
              <a:t>; (</a:t>
            </a:r>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858838" y="706438"/>
            <a:ext cx="7440612" cy="540725"/>
          </a:xfrm>
          <a:prstGeom prst="rect">
            <a:avLst/>
          </a:prstGeom>
          <a:noFill/>
          <a:ln w="9525">
            <a:noFill/>
            <a:miter lim="800000"/>
          </a:ln>
          <a:effectLst/>
        </p:spPr>
        <p:txBody>
          <a:bodyPr>
            <a:spAutoFit/>
          </a:bodyPr>
          <a:lstStyle/>
          <a:p>
            <a:pPr eaLnBrk="1" hangingPunct="1">
              <a:lnSpc>
                <a:spcPct val="120000"/>
              </a:lnSpc>
              <a:spcBef>
                <a:spcPct val="50000"/>
              </a:spcBef>
            </a:pPr>
            <a:r>
              <a:rPr lang="en-US" altLang="zh-CN" sz="2800" b="1" dirty="0">
                <a:solidFill>
                  <a:srgbClr val="CC0000"/>
                </a:solidFill>
                <a:latin typeface="宋体" panose="02010600030101010101" pitchFamily="2" charset="-122"/>
                <a:ea typeface="宋体" panose="02010600030101010101" pitchFamily="2" charset="-122"/>
              </a:rPr>
              <a:t>(1) </a:t>
            </a:r>
            <a:r>
              <a:rPr lang="zh-CN" altLang="en-US" sz="2800" b="1" dirty="0">
                <a:latin typeface="宋体" panose="02010600030101010101" pitchFamily="2" charset="-122"/>
                <a:ea typeface="宋体" panose="02010600030101010101" pitchFamily="2" charset="-122"/>
              </a:rPr>
              <a:t>以 </a:t>
            </a:r>
            <a:r>
              <a:rPr lang="en-US" altLang="zh-CN" sz="2800" b="1" i="1" dirty="0">
                <a:latin typeface="宋体" panose="02010600030101010101" pitchFamily="2" charset="-122"/>
                <a:ea typeface="宋体" panose="02010600030101010101" pitchFamily="2" charset="-122"/>
              </a:rPr>
              <a:t>A</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为坐标原点，写出波动方程</a:t>
            </a:r>
          </a:p>
        </p:txBody>
      </p:sp>
      <p:graphicFrame>
        <p:nvGraphicFramePr>
          <p:cNvPr id="26627" name="Object 3"/>
          <p:cNvGraphicFramePr>
            <a:graphicFrameLocks noChangeAspect="1"/>
          </p:cNvGraphicFramePr>
          <p:nvPr/>
        </p:nvGraphicFramePr>
        <p:xfrm>
          <a:off x="1408113" y="2181225"/>
          <a:ext cx="2403475" cy="539750"/>
        </p:xfrm>
        <a:graphic>
          <a:graphicData uri="http://schemas.openxmlformats.org/presentationml/2006/ole">
            <p:oleObj spid="_x0000_s66562" r:id="rId3" imgW="888229" imgH="203024" progId="Equation.3">
              <p:embed/>
            </p:oleObj>
          </a:graphicData>
        </a:graphic>
      </p:graphicFrame>
      <p:grpSp>
        <p:nvGrpSpPr>
          <p:cNvPr id="2" name="Group 4"/>
          <p:cNvGrpSpPr>
            <a:grpSpLocks noChangeAspect="1"/>
          </p:cNvGrpSpPr>
          <p:nvPr/>
        </p:nvGrpSpPr>
        <p:grpSpPr bwMode="auto">
          <a:xfrm>
            <a:off x="1371600" y="1382713"/>
            <a:ext cx="5267325" cy="630237"/>
            <a:chOff x="0" y="0"/>
            <a:chExt cx="3318" cy="397"/>
          </a:xfrm>
        </p:grpSpPr>
        <p:graphicFrame>
          <p:nvGraphicFramePr>
            <p:cNvPr id="26629" name="Object 5"/>
            <p:cNvGraphicFramePr>
              <a:graphicFrameLocks noChangeAspect="1"/>
            </p:cNvGraphicFramePr>
            <p:nvPr/>
          </p:nvGraphicFramePr>
          <p:xfrm>
            <a:off x="0" y="0"/>
            <a:ext cx="1440" cy="387"/>
          </p:xfrm>
          <a:graphic>
            <a:graphicData uri="http://schemas.openxmlformats.org/presentationml/2006/ole">
              <p:oleObj spid="_x0000_s66563" r:id="rId4" imgW="889000" imgH="228600" progId="Equation.3">
                <p:embed/>
              </p:oleObj>
            </a:graphicData>
          </a:graphic>
        </p:graphicFrame>
        <p:graphicFrame>
          <p:nvGraphicFramePr>
            <p:cNvPr id="26630" name="Object 6"/>
            <p:cNvGraphicFramePr>
              <a:graphicFrameLocks noChangeAspect="1"/>
            </p:cNvGraphicFramePr>
            <p:nvPr/>
          </p:nvGraphicFramePr>
          <p:xfrm>
            <a:off x="1640" y="62"/>
            <a:ext cx="883" cy="335"/>
          </p:xfrm>
          <a:graphic>
            <a:graphicData uri="http://schemas.openxmlformats.org/presentationml/2006/ole">
              <p:oleObj spid="_x0000_s66564" r:id="rId5" imgW="571004" imgH="203024" progId="Equation.3">
                <p:embed/>
              </p:oleObj>
            </a:graphicData>
          </a:graphic>
        </p:graphicFrame>
        <p:graphicFrame>
          <p:nvGraphicFramePr>
            <p:cNvPr id="26631" name="Object 7"/>
            <p:cNvGraphicFramePr>
              <a:graphicFrameLocks noChangeAspect="1"/>
            </p:cNvGraphicFramePr>
            <p:nvPr/>
          </p:nvGraphicFramePr>
          <p:xfrm>
            <a:off x="2733" y="68"/>
            <a:ext cx="585" cy="317"/>
          </p:xfrm>
          <a:graphic>
            <a:graphicData uri="http://schemas.openxmlformats.org/presentationml/2006/ole">
              <p:oleObj spid="_x0000_s66565" r:id="rId6" imgW="571252" imgH="291973" progId="Equation.3">
                <p:embed/>
              </p:oleObj>
            </a:graphicData>
          </a:graphic>
        </p:graphicFrame>
      </p:grpSp>
      <p:graphicFrame>
        <p:nvGraphicFramePr>
          <p:cNvPr id="26632" name="Object 8"/>
          <p:cNvGraphicFramePr>
            <a:graphicFrameLocks noChangeAspect="1"/>
          </p:cNvGraphicFramePr>
          <p:nvPr/>
        </p:nvGraphicFramePr>
        <p:xfrm>
          <a:off x="1358900" y="3332163"/>
          <a:ext cx="6632575" cy="1182687"/>
        </p:xfrm>
        <a:graphic>
          <a:graphicData uri="http://schemas.openxmlformats.org/presentationml/2006/ole">
            <p:oleObj spid="_x0000_s66566" r:id="rId7" imgW="53340000" imgH="10363200" progId="Equation.3">
              <p:embed/>
            </p:oleObj>
          </a:graphicData>
        </a:graphic>
      </p:graphicFrame>
      <p:graphicFrame>
        <p:nvGraphicFramePr>
          <p:cNvPr id="26633" name="Object 9"/>
          <p:cNvGraphicFramePr>
            <a:graphicFrameLocks noChangeAspect="1"/>
          </p:cNvGraphicFramePr>
          <p:nvPr/>
        </p:nvGraphicFramePr>
        <p:xfrm>
          <a:off x="1349375" y="2624138"/>
          <a:ext cx="4748213" cy="1060450"/>
        </p:xfrm>
        <a:graphic>
          <a:graphicData uri="http://schemas.openxmlformats.org/presentationml/2006/ole">
            <p:oleObj spid="_x0000_s66567" r:id="rId8" imgW="1586811" imgH="393529" progId="Equation.3">
              <p:embed/>
            </p:oleObj>
          </a:graphicData>
        </a:graphic>
      </p:graphicFrame>
      <p:grpSp>
        <p:nvGrpSpPr>
          <p:cNvPr id="3" name="Group 10"/>
          <p:cNvGrpSpPr/>
          <p:nvPr/>
        </p:nvGrpSpPr>
        <p:grpSpPr bwMode="auto">
          <a:xfrm>
            <a:off x="1327150" y="4738688"/>
            <a:ext cx="6934200" cy="1524000"/>
            <a:chOff x="0" y="0"/>
            <a:chExt cx="4368" cy="960"/>
          </a:xfrm>
        </p:grpSpPr>
        <p:sp>
          <p:nvSpPr>
            <p:cNvPr id="26635" name="Rectangle 11"/>
            <p:cNvSpPr>
              <a:spLocks noChangeArrowheads="1"/>
            </p:cNvSpPr>
            <p:nvPr/>
          </p:nvSpPr>
          <p:spPr bwMode="auto">
            <a:xfrm>
              <a:off x="0" y="0"/>
              <a:ext cx="4368" cy="960"/>
            </a:xfrm>
            <a:prstGeom prst="rect">
              <a:avLst/>
            </a:prstGeom>
            <a:solidFill>
              <a:srgbClr val="FFFFFF"/>
            </a:solidFill>
            <a:ln w="12700">
              <a:solidFill>
                <a:schemeClr val="tx2"/>
              </a:solidFill>
              <a:miter lim="800000"/>
            </a:ln>
            <a:effectLst/>
          </p:spPr>
          <p:txBody>
            <a:bodyPr wrap="none" anchor="ctr"/>
            <a:lstStyle/>
            <a:p>
              <a:endParaRPr lang="zh-CN" altLang="en-US"/>
            </a:p>
          </p:txBody>
        </p:sp>
        <p:grpSp>
          <p:nvGrpSpPr>
            <p:cNvPr id="4" name="Group 12"/>
            <p:cNvGrpSpPr/>
            <p:nvPr/>
          </p:nvGrpSpPr>
          <p:grpSpPr bwMode="auto">
            <a:xfrm>
              <a:off x="336" y="48"/>
              <a:ext cx="3600" cy="864"/>
              <a:chOff x="0" y="0"/>
              <a:chExt cx="3600" cy="864"/>
            </a:xfrm>
          </p:grpSpPr>
          <p:sp>
            <p:nvSpPr>
              <p:cNvPr id="26637" name="Line 13"/>
              <p:cNvSpPr>
                <a:spLocks noChangeShapeType="1"/>
              </p:cNvSpPr>
              <p:nvPr/>
            </p:nvSpPr>
            <p:spPr bwMode="auto">
              <a:xfrm>
                <a:off x="0" y="576"/>
                <a:ext cx="3600" cy="0"/>
              </a:xfrm>
              <a:prstGeom prst="line">
                <a:avLst/>
              </a:prstGeom>
              <a:noFill/>
              <a:ln w="19050">
                <a:solidFill>
                  <a:schemeClr val="tx1"/>
                </a:solidFill>
                <a:round/>
                <a:tailEnd type="triangle" w="sm" len="lg"/>
              </a:ln>
              <a:effectLst/>
            </p:spPr>
            <p:txBody>
              <a:bodyPr wrap="none" anchor="ctr"/>
              <a:lstStyle/>
              <a:p>
                <a:endParaRPr lang="zh-CN" altLang="en-US"/>
              </a:p>
            </p:txBody>
          </p:sp>
          <p:graphicFrame>
            <p:nvGraphicFramePr>
              <p:cNvPr id="26638" name="Object 14"/>
              <p:cNvGraphicFramePr>
                <a:graphicFrameLocks noChangeAspect="1"/>
              </p:cNvGraphicFramePr>
              <p:nvPr/>
            </p:nvGraphicFramePr>
            <p:xfrm>
              <a:off x="1782" y="0"/>
              <a:ext cx="223" cy="240"/>
            </p:xfrm>
            <a:graphic>
              <a:graphicData uri="http://schemas.openxmlformats.org/presentationml/2006/ole">
                <p:oleObj spid="_x0000_s66568" r:id="rId9" imgW="4267200" imgH="4572000" progId="Equation.3">
                  <p:embed/>
                </p:oleObj>
              </a:graphicData>
            </a:graphic>
          </p:graphicFrame>
          <p:sp>
            <p:nvSpPr>
              <p:cNvPr id="26639" name="Line 15"/>
              <p:cNvSpPr>
                <a:spLocks noChangeShapeType="1"/>
              </p:cNvSpPr>
              <p:nvPr/>
            </p:nvSpPr>
            <p:spPr bwMode="auto">
              <a:xfrm>
                <a:off x="1296" y="96"/>
                <a:ext cx="480" cy="0"/>
              </a:xfrm>
              <a:prstGeom prst="line">
                <a:avLst/>
              </a:prstGeom>
              <a:noFill/>
              <a:ln w="31750">
                <a:solidFill>
                  <a:srgbClr val="FF0000"/>
                </a:solidFill>
                <a:round/>
                <a:tailEnd type="triangle" w="sm" len="lg"/>
              </a:ln>
              <a:effectLst/>
            </p:spPr>
            <p:txBody>
              <a:bodyPr wrap="none" anchor="ctr"/>
              <a:lstStyle/>
              <a:p>
                <a:endParaRPr lang="zh-CN" altLang="en-US"/>
              </a:p>
            </p:txBody>
          </p:sp>
          <p:sp>
            <p:nvSpPr>
              <p:cNvPr id="26640" name="Line 16"/>
              <p:cNvSpPr>
                <a:spLocks noChangeShapeType="1"/>
              </p:cNvSpPr>
              <p:nvPr/>
            </p:nvSpPr>
            <p:spPr bwMode="auto">
              <a:xfrm>
                <a:off x="1488" y="336"/>
                <a:ext cx="0" cy="336"/>
              </a:xfrm>
              <a:prstGeom prst="line">
                <a:avLst/>
              </a:prstGeom>
              <a:noFill/>
              <a:ln w="28575">
                <a:solidFill>
                  <a:srgbClr val="0000FF"/>
                </a:solidFill>
                <a:prstDash val="dash"/>
                <a:round/>
              </a:ln>
              <a:effectLst/>
            </p:spPr>
            <p:txBody>
              <a:bodyPr wrap="none" anchor="ctr"/>
              <a:lstStyle/>
              <a:p>
                <a:endParaRPr lang="zh-CN" altLang="en-US"/>
              </a:p>
            </p:txBody>
          </p:sp>
          <p:sp>
            <p:nvSpPr>
              <p:cNvPr id="26641" name="Line 17"/>
              <p:cNvSpPr>
                <a:spLocks noChangeShapeType="1"/>
              </p:cNvSpPr>
              <p:nvPr/>
            </p:nvSpPr>
            <p:spPr bwMode="auto">
              <a:xfrm>
                <a:off x="2016" y="336"/>
                <a:ext cx="0" cy="336"/>
              </a:xfrm>
              <a:prstGeom prst="line">
                <a:avLst/>
              </a:prstGeom>
              <a:noFill/>
              <a:ln w="28575">
                <a:solidFill>
                  <a:srgbClr val="0000FF"/>
                </a:solidFill>
                <a:prstDash val="dash"/>
                <a:round/>
              </a:ln>
              <a:effectLst/>
            </p:spPr>
            <p:txBody>
              <a:bodyPr wrap="none" anchor="ctr"/>
              <a:lstStyle/>
              <a:p>
                <a:endParaRPr lang="zh-CN" altLang="en-US"/>
              </a:p>
            </p:txBody>
          </p:sp>
          <p:sp>
            <p:nvSpPr>
              <p:cNvPr id="26642" name="Line 18"/>
              <p:cNvSpPr>
                <a:spLocks noChangeShapeType="1"/>
              </p:cNvSpPr>
              <p:nvPr/>
            </p:nvSpPr>
            <p:spPr bwMode="auto">
              <a:xfrm>
                <a:off x="2784" y="336"/>
                <a:ext cx="0" cy="336"/>
              </a:xfrm>
              <a:prstGeom prst="line">
                <a:avLst/>
              </a:prstGeom>
              <a:noFill/>
              <a:ln w="28575">
                <a:solidFill>
                  <a:srgbClr val="0000FF"/>
                </a:solidFill>
                <a:prstDash val="dash"/>
                <a:round/>
              </a:ln>
              <a:effectLst/>
            </p:spPr>
            <p:txBody>
              <a:bodyPr wrap="none" anchor="ctr"/>
              <a:lstStyle/>
              <a:p>
                <a:endParaRPr lang="zh-CN" altLang="en-US"/>
              </a:p>
            </p:txBody>
          </p:sp>
          <p:sp>
            <p:nvSpPr>
              <p:cNvPr id="26643" name="Line 19"/>
              <p:cNvSpPr>
                <a:spLocks noChangeShapeType="1"/>
              </p:cNvSpPr>
              <p:nvPr/>
            </p:nvSpPr>
            <p:spPr bwMode="auto">
              <a:xfrm>
                <a:off x="816" y="336"/>
                <a:ext cx="0" cy="336"/>
              </a:xfrm>
              <a:prstGeom prst="line">
                <a:avLst/>
              </a:prstGeom>
              <a:noFill/>
              <a:ln w="28575">
                <a:solidFill>
                  <a:srgbClr val="0000FF"/>
                </a:solidFill>
                <a:prstDash val="dash"/>
                <a:round/>
              </a:ln>
              <a:effectLst/>
            </p:spPr>
            <p:txBody>
              <a:bodyPr wrap="none" anchor="ctr"/>
              <a:lstStyle/>
              <a:p>
                <a:endParaRPr lang="zh-CN" altLang="en-US"/>
              </a:p>
            </p:txBody>
          </p:sp>
          <p:sp>
            <p:nvSpPr>
              <p:cNvPr id="26644" name="Text Box 20"/>
              <p:cNvSpPr txBox="1">
                <a:spLocks noChangeArrowheads="1"/>
              </p:cNvSpPr>
              <p:nvPr/>
            </p:nvSpPr>
            <p:spPr bwMode="auto">
              <a:xfrm>
                <a:off x="1920" y="576"/>
                <a:ext cx="233" cy="288"/>
              </a:xfrm>
              <a:prstGeom prst="rect">
                <a:avLst/>
              </a:prstGeom>
              <a:noFill/>
              <a:ln w="9525">
                <a:noFill/>
                <a:miter lim="800000"/>
              </a:ln>
              <a:effectLst/>
            </p:spPr>
            <p:txBody>
              <a:bodyPr wrap="none">
                <a:spAutoFit/>
              </a:bodyPr>
              <a:lstStyle/>
              <a:p>
                <a:pPr eaLnBrk="1" hangingPunct="1">
                  <a:spcBef>
                    <a:spcPct val="50000"/>
                  </a:spcBef>
                </a:pPr>
                <a:r>
                  <a:rPr lang="en-US" altLang="zh-CN" sz="2400" b="0" i="1"/>
                  <a:t>A</a:t>
                </a:r>
              </a:p>
            </p:txBody>
          </p:sp>
          <p:sp>
            <p:nvSpPr>
              <p:cNvPr id="26645" name="Text Box 21"/>
              <p:cNvSpPr txBox="1">
                <a:spLocks noChangeArrowheads="1"/>
              </p:cNvSpPr>
              <p:nvPr/>
            </p:nvSpPr>
            <p:spPr bwMode="auto">
              <a:xfrm>
                <a:off x="1392" y="576"/>
                <a:ext cx="233" cy="288"/>
              </a:xfrm>
              <a:prstGeom prst="rect">
                <a:avLst/>
              </a:prstGeom>
              <a:noFill/>
              <a:ln w="9525">
                <a:noFill/>
                <a:miter lim="800000"/>
              </a:ln>
              <a:effectLst/>
            </p:spPr>
            <p:txBody>
              <a:bodyPr wrap="none">
                <a:spAutoFit/>
              </a:bodyPr>
              <a:lstStyle/>
              <a:p>
                <a:pPr eaLnBrk="1" hangingPunct="1">
                  <a:spcBef>
                    <a:spcPct val="50000"/>
                  </a:spcBef>
                </a:pPr>
                <a:r>
                  <a:rPr lang="en-US" altLang="zh-CN" sz="2400" b="0" i="1"/>
                  <a:t>B</a:t>
                </a:r>
              </a:p>
            </p:txBody>
          </p:sp>
          <p:sp>
            <p:nvSpPr>
              <p:cNvPr id="26646" name="Text Box 22"/>
              <p:cNvSpPr txBox="1">
                <a:spLocks noChangeArrowheads="1"/>
              </p:cNvSpPr>
              <p:nvPr/>
            </p:nvSpPr>
            <p:spPr bwMode="auto">
              <a:xfrm>
                <a:off x="672" y="576"/>
                <a:ext cx="244" cy="288"/>
              </a:xfrm>
              <a:prstGeom prst="rect">
                <a:avLst/>
              </a:prstGeom>
              <a:noFill/>
              <a:ln w="9525">
                <a:noFill/>
                <a:miter lim="800000"/>
              </a:ln>
              <a:effectLst/>
            </p:spPr>
            <p:txBody>
              <a:bodyPr wrap="none">
                <a:spAutoFit/>
              </a:bodyPr>
              <a:lstStyle/>
              <a:p>
                <a:pPr eaLnBrk="1" hangingPunct="1">
                  <a:spcBef>
                    <a:spcPct val="50000"/>
                  </a:spcBef>
                </a:pPr>
                <a:r>
                  <a:rPr lang="en-US" altLang="zh-CN" sz="2400" b="0" i="1"/>
                  <a:t>C</a:t>
                </a:r>
              </a:p>
            </p:txBody>
          </p:sp>
          <p:sp>
            <p:nvSpPr>
              <p:cNvPr id="26647" name="Text Box 23"/>
              <p:cNvSpPr txBox="1">
                <a:spLocks noChangeArrowheads="1"/>
              </p:cNvSpPr>
              <p:nvPr/>
            </p:nvSpPr>
            <p:spPr bwMode="auto">
              <a:xfrm>
                <a:off x="2688" y="576"/>
                <a:ext cx="255" cy="288"/>
              </a:xfrm>
              <a:prstGeom prst="rect">
                <a:avLst/>
              </a:prstGeom>
              <a:noFill/>
              <a:ln w="9525">
                <a:noFill/>
                <a:miter lim="800000"/>
              </a:ln>
              <a:effectLst/>
            </p:spPr>
            <p:txBody>
              <a:bodyPr wrap="none">
                <a:spAutoFit/>
              </a:bodyPr>
              <a:lstStyle/>
              <a:p>
                <a:pPr eaLnBrk="1" hangingPunct="1">
                  <a:spcBef>
                    <a:spcPct val="50000"/>
                  </a:spcBef>
                </a:pPr>
                <a:r>
                  <a:rPr lang="en-US" altLang="zh-CN" sz="2400" b="0" i="1"/>
                  <a:t>D</a:t>
                </a:r>
              </a:p>
            </p:txBody>
          </p:sp>
          <p:sp>
            <p:nvSpPr>
              <p:cNvPr id="26648" name="Line 24"/>
              <p:cNvSpPr>
                <a:spLocks noChangeShapeType="1"/>
              </p:cNvSpPr>
              <p:nvPr/>
            </p:nvSpPr>
            <p:spPr bwMode="auto">
              <a:xfrm>
                <a:off x="1488" y="432"/>
                <a:ext cx="528" cy="0"/>
              </a:xfrm>
              <a:prstGeom prst="line">
                <a:avLst/>
              </a:prstGeom>
              <a:noFill/>
              <a:ln w="9525">
                <a:solidFill>
                  <a:srgbClr val="FF0066"/>
                </a:solidFill>
                <a:prstDash val="dash"/>
                <a:round/>
                <a:headEnd type="triangle" w="sm" len="lg"/>
                <a:tailEnd type="triangle" w="sm" len="lg"/>
              </a:ln>
              <a:effectLst/>
            </p:spPr>
            <p:txBody>
              <a:bodyPr wrap="none" anchor="ctr"/>
              <a:lstStyle/>
              <a:p>
                <a:endParaRPr lang="zh-CN" altLang="en-US"/>
              </a:p>
            </p:txBody>
          </p:sp>
          <p:sp>
            <p:nvSpPr>
              <p:cNvPr id="26649" name="Text Box 25"/>
              <p:cNvSpPr txBox="1">
                <a:spLocks noChangeArrowheads="1"/>
              </p:cNvSpPr>
              <p:nvPr/>
            </p:nvSpPr>
            <p:spPr bwMode="auto">
              <a:xfrm>
                <a:off x="1584" y="192"/>
                <a:ext cx="409" cy="288"/>
              </a:xfrm>
              <a:prstGeom prst="rect">
                <a:avLst/>
              </a:prstGeom>
              <a:noFill/>
              <a:ln w="9525">
                <a:noFill/>
                <a:miter lim="800000"/>
              </a:ln>
              <a:effectLst/>
            </p:spPr>
            <p:txBody>
              <a:bodyPr wrap="none">
                <a:spAutoFit/>
              </a:bodyPr>
              <a:lstStyle/>
              <a:p>
                <a:pPr eaLnBrk="1" hangingPunct="1">
                  <a:spcBef>
                    <a:spcPct val="50000"/>
                  </a:spcBef>
                </a:pPr>
                <a:r>
                  <a:rPr lang="zh-CN" altLang="en-US" sz="2400" b="0"/>
                  <a:t>5 </a:t>
                </a:r>
                <a:r>
                  <a:rPr lang="en-US" sz="2400" b="0"/>
                  <a:t>m</a:t>
                </a:r>
                <a:endParaRPr lang="zh-CN" altLang="en-US" sz="2400" b="0"/>
              </a:p>
            </p:txBody>
          </p:sp>
          <p:sp>
            <p:nvSpPr>
              <p:cNvPr id="26650" name="Line 26"/>
              <p:cNvSpPr>
                <a:spLocks noChangeShapeType="1"/>
              </p:cNvSpPr>
              <p:nvPr/>
            </p:nvSpPr>
            <p:spPr bwMode="auto">
              <a:xfrm>
                <a:off x="2016" y="432"/>
                <a:ext cx="768" cy="0"/>
              </a:xfrm>
              <a:prstGeom prst="line">
                <a:avLst/>
              </a:prstGeom>
              <a:noFill/>
              <a:ln w="9525">
                <a:solidFill>
                  <a:srgbClr val="FF0066"/>
                </a:solidFill>
                <a:prstDash val="dash"/>
                <a:round/>
                <a:headEnd type="triangle" w="sm" len="lg"/>
                <a:tailEnd type="triangle" w="sm" len="lg"/>
              </a:ln>
              <a:effectLst/>
            </p:spPr>
            <p:txBody>
              <a:bodyPr wrap="none" anchor="ctr"/>
              <a:lstStyle/>
              <a:p>
                <a:endParaRPr lang="zh-CN" altLang="en-US"/>
              </a:p>
            </p:txBody>
          </p:sp>
          <p:sp>
            <p:nvSpPr>
              <p:cNvPr id="26651" name="Text Box 27"/>
              <p:cNvSpPr txBox="1">
                <a:spLocks noChangeArrowheads="1"/>
              </p:cNvSpPr>
              <p:nvPr/>
            </p:nvSpPr>
            <p:spPr bwMode="auto">
              <a:xfrm>
                <a:off x="2160" y="192"/>
                <a:ext cx="409" cy="288"/>
              </a:xfrm>
              <a:prstGeom prst="rect">
                <a:avLst/>
              </a:prstGeom>
              <a:noFill/>
              <a:ln w="9525">
                <a:noFill/>
                <a:miter lim="800000"/>
              </a:ln>
              <a:effectLst/>
            </p:spPr>
            <p:txBody>
              <a:bodyPr wrap="none">
                <a:spAutoFit/>
              </a:bodyPr>
              <a:lstStyle/>
              <a:p>
                <a:pPr eaLnBrk="1" hangingPunct="1">
                  <a:spcBef>
                    <a:spcPct val="50000"/>
                  </a:spcBef>
                </a:pPr>
                <a:r>
                  <a:rPr lang="en-US" altLang="zh-CN" sz="2400" b="0"/>
                  <a:t>9 m</a:t>
                </a:r>
              </a:p>
            </p:txBody>
          </p:sp>
          <p:graphicFrame>
            <p:nvGraphicFramePr>
              <p:cNvPr id="26652" name="Object 28"/>
              <p:cNvGraphicFramePr>
                <a:graphicFrameLocks noChangeAspect="1"/>
              </p:cNvGraphicFramePr>
              <p:nvPr/>
            </p:nvGraphicFramePr>
            <p:xfrm>
              <a:off x="3312" y="624"/>
              <a:ext cx="222" cy="240"/>
            </p:xfrm>
            <a:graphic>
              <a:graphicData uri="http://schemas.openxmlformats.org/presentationml/2006/ole">
                <p:oleObj spid="_x0000_s66569" r:id="rId10" imgW="177492" imgH="190170" progId="Equation.3">
                  <p:embed/>
                </p:oleObj>
              </a:graphicData>
            </a:graphic>
          </p:graphicFrame>
          <p:graphicFrame>
            <p:nvGraphicFramePr>
              <p:cNvPr id="26653" name="Object 29"/>
              <p:cNvGraphicFramePr>
                <a:graphicFrameLocks noChangeAspect="1"/>
              </p:cNvGraphicFramePr>
              <p:nvPr/>
            </p:nvGraphicFramePr>
            <p:xfrm>
              <a:off x="1824" y="624"/>
              <a:ext cx="175" cy="204"/>
            </p:xfrm>
            <a:graphic>
              <a:graphicData uri="http://schemas.openxmlformats.org/presentationml/2006/ole">
                <p:oleObj spid="_x0000_s66570" r:id="rId11" imgW="164885" imgH="190252" progId="Equation.3">
                  <p:embed/>
                </p:oleObj>
              </a:graphicData>
            </a:graphic>
          </p:graphicFrame>
          <p:sp>
            <p:nvSpPr>
              <p:cNvPr id="26654" name="Line 30"/>
              <p:cNvSpPr>
                <a:spLocks noChangeShapeType="1"/>
              </p:cNvSpPr>
              <p:nvPr/>
            </p:nvSpPr>
            <p:spPr bwMode="auto">
              <a:xfrm>
                <a:off x="816" y="432"/>
                <a:ext cx="672" cy="0"/>
              </a:xfrm>
              <a:prstGeom prst="line">
                <a:avLst/>
              </a:prstGeom>
              <a:noFill/>
              <a:ln w="9525">
                <a:solidFill>
                  <a:srgbClr val="FF0066"/>
                </a:solidFill>
                <a:prstDash val="dash"/>
                <a:round/>
                <a:headEnd type="triangle" w="sm" len="lg"/>
                <a:tailEnd type="triangle" w="sm" len="lg"/>
              </a:ln>
              <a:effectLst/>
            </p:spPr>
            <p:txBody>
              <a:bodyPr wrap="none" anchor="ctr"/>
              <a:lstStyle/>
              <a:p>
                <a:endParaRPr lang="zh-CN" altLang="en-US"/>
              </a:p>
            </p:txBody>
          </p:sp>
          <p:sp>
            <p:nvSpPr>
              <p:cNvPr id="26655" name="Rectangle 31"/>
              <p:cNvSpPr>
                <a:spLocks noChangeArrowheads="1"/>
              </p:cNvSpPr>
              <p:nvPr/>
            </p:nvSpPr>
            <p:spPr bwMode="auto">
              <a:xfrm>
                <a:off x="984" y="192"/>
                <a:ext cx="409" cy="288"/>
              </a:xfrm>
              <a:prstGeom prst="rect">
                <a:avLst/>
              </a:prstGeom>
              <a:noFill/>
              <a:ln w="9525">
                <a:noFill/>
                <a:miter lim="800000"/>
              </a:ln>
              <a:effectLst/>
            </p:spPr>
            <p:txBody>
              <a:bodyPr wrap="none">
                <a:spAutoFit/>
              </a:bodyPr>
              <a:lstStyle/>
              <a:p>
                <a:pPr algn="ctr" eaLnBrk="1" hangingPunct="1"/>
                <a:r>
                  <a:rPr lang="en-US" altLang="zh-CN" sz="2400" b="0"/>
                  <a:t>8 m</a:t>
                </a:r>
              </a:p>
            </p:txBody>
          </p:sp>
        </p:grpSp>
      </p:gr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26627"/>
                                        </p:tgtEl>
                                        <p:attrNameLst>
                                          <p:attrName>style.visibility</p:attrName>
                                        </p:attrNameLst>
                                      </p:cBhvr>
                                      <p:to>
                                        <p:strVal val="visible"/>
                                      </p:to>
                                    </p:set>
                                    <p:anim calcmode="lin" valueType="num">
                                      <p:cBhvr>
                                        <p:cTn id="13" dur="500" fill="hold"/>
                                        <p:tgtEl>
                                          <p:spTgt spid="26627"/>
                                        </p:tgtEl>
                                        <p:attrNameLst>
                                          <p:attrName>ppt_w</p:attrName>
                                        </p:attrNameLst>
                                      </p:cBhvr>
                                      <p:tavLst>
                                        <p:tav tm="0">
                                          <p:val>
                                            <p:fltVal val="0"/>
                                          </p:val>
                                        </p:tav>
                                        <p:tav tm="100000">
                                          <p:val>
                                            <p:strVal val="#ppt_w"/>
                                          </p:val>
                                        </p:tav>
                                      </p:tavLst>
                                    </p:anim>
                                    <p:anim calcmode="lin" valueType="num">
                                      <p:cBhvr>
                                        <p:cTn id="14" dur="500" fill="hold"/>
                                        <p:tgtEl>
                                          <p:spTgt spid="26627"/>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nodeType="clickEffect">
                                  <p:stCondLst>
                                    <p:cond delay="0"/>
                                  </p:stCondLst>
                                  <p:childTnLst>
                                    <p:set>
                                      <p:cBhvr>
                                        <p:cTn id="18" dur="1" fill="hold">
                                          <p:stCondLst>
                                            <p:cond delay="0"/>
                                          </p:stCondLst>
                                        </p:cTn>
                                        <p:tgtEl>
                                          <p:spTgt spid="26633"/>
                                        </p:tgtEl>
                                        <p:attrNameLst>
                                          <p:attrName>style.visibility</p:attrName>
                                        </p:attrNameLst>
                                      </p:cBhvr>
                                      <p:to>
                                        <p:strVal val="visible"/>
                                      </p:to>
                                    </p:set>
                                    <p:animEffect transition="in" filter="barn(outVertical)">
                                      <p:cBhvr>
                                        <p:cTn id="19" dur="500"/>
                                        <p:tgtEl>
                                          <p:spTgt spid="26633"/>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nodeType="clickEffect">
                                  <p:stCondLst>
                                    <p:cond delay="0"/>
                                  </p:stCondLst>
                                  <p:childTnLst>
                                    <p:set>
                                      <p:cBhvr>
                                        <p:cTn id="23" dur="1" fill="hold">
                                          <p:stCondLst>
                                            <p:cond delay="0"/>
                                          </p:stCondLst>
                                        </p:cTn>
                                        <p:tgtEl>
                                          <p:spTgt spid="26632"/>
                                        </p:tgtEl>
                                        <p:attrNameLst>
                                          <p:attrName>style.visibility</p:attrName>
                                        </p:attrNameLst>
                                      </p:cBhvr>
                                      <p:to>
                                        <p:strVal val="visible"/>
                                      </p:to>
                                    </p:set>
                                    <p:animEffect transition="in" filter="barn(outVertical)">
                                      <p:cBhvr>
                                        <p:cTn id="24" dur="500"/>
                                        <p:tgtEl>
                                          <p:spTgt spid="26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2"/>
          <p:cNvGraphicFramePr>
            <a:graphicFrameLocks noChangeAspect="1"/>
          </p:cNvGraphicFramePr>
          <p:nvPr/>
        </p:nvGraphicFramePr>
        <p:xfrm>
          <a:off x="1485900" y="1865313"/>
          <a:ext cx="4051300" cy="1085850"/>
        </p:xfrm>
        <a:graphic>
          <a:graphicData uri="http://schemas.openxmlformats.org/presentationml/2006/ole">
            <p:oleObj spid="_x0000_s67586" r:id="rId3" imgW="1396394" imgH="393529" progId="Equation.3">
              <p:embed/>
            </p:oleObj>
          </a:graphicData>
        </a:graphic>
      </p:graphicFrame>
      <p:graphicFrame>
        <p:nvGraphicFramePr>
          <p:cNvPr id="27651" name="Object 3"/>
          <p:cNvGraphicFramePr>
            <a:graphicFrameLocks noChangeAspect="1"/>
          </p:cNvGraphicFramePr>
          <p:nvPr/>
        </p:nvGraphicFramePr>
        <p:xfrm>
          <a:off x="5402263" y="1887538"/>
          <a:ext cx="1898650" cy="1065212"/>
        </p:xfrm>
        <a:graphic>
          <a:graphicData uri="http://schemas.openxmlformats.org/presentationml/2006/ole">
            <p:oleObj spid="_x0000_s67587" r:id="rId4" imgW="634725" imgH="393529" progId="Equation.3">
              <p:embed/>
            </p:oleObj>
          </a:graphicData>
        </a:graphic>
      </p:graphicFrame>
      <p:graphicFrame>
        <p:nvGraphicFramePr>
          <p:cNvPr id="27652" name="Object 4"/>
          <p:cNvGraphicFramePr>
            <a:graphicFrameLocks noChangeAspect="1"/>
          </p:cNvGraphicFramePr>
          <p:nvPr/>
        </p:nvGraphicFramePr>
        <p:xfrm>
          <a:off x="7243763" y="2174875"/>
          <a:ext cx="766762" cy="460375"/>
        </p:xfrm>
        <a:graphic>
          <a:graphicData uri="http://schemas.openxmlformats.org/presentationml/2006/ole">
            <p:oleObj spid="_x0000_s67588" r:id="rId5" imgW="253780" imgH="152268" progId="Equation.3">
              <p:embed/>
            </p:oleObj>
          </a:graphicData>
        </a:graphic>
      </p:graphicFrame>
      <p:graphicFrame>
        <p:nvGraphicFramePr>
          <p:cNvPr id="27653" name="Object 5"/>
          <p:cNvGraphicFramePr>
            <a:graphicFrameLocks noChangeAspect="1"/>
          </p:cNvGraphicFramePr>
          <p:nvPr/>
        </p:nvGraphicFramePr>
        <p:xfrm>
          <a:off x="1514475" y="2667000"/>
          <a:ext cx="1371600" cy="644525"/>
        </p:xfrm>
        <a:graphic>
          <a:graphicData uri="http://schemas.openxmlformats.org/presentationml/2006/ole">
            <p:oleObj spid="_x0000_s67589" r:id="rId6" imgW="456605" imgH="215619" progId="Equation.3">
              <p:embed/>
            </p:oleObj>
          </a:graphicData>
        </a:graphic>
      </p:graphicFrame>
      <p:graphicFrame>
        <p:nvGraphicFramePr>
          <p:cNvPr id="27654" name="Object 6"/>
          <p:cNvGraphicFramePr>
            <a:graphicFrameLocks noChangeAspect="1"/>
          </p:cNvGraphicFramePr>
          <p:nvPr/>
        </p:nvGraphicFramePr>
        <p:xfrm>
          <a:off x="1489075" y="3243263"/>
          <a:ext cx="5883275" cy="644525"/>
        </p:xfrm>
        <a:graphic>
          <a:graphicData uri="http://schemas.openxmlformats.org/presentationml/2006/ole">
            <p:oleObj spid="_x0000_s67590" r:id="rId7" imgW="49987200" imgH="5486400" progId="Equation.3">
              <p:embed/>
            </p:oleObj>
          </a:graphicData>
        </a:graphic>
      </p:graphicFrame>
      <p:graphicFrame>
        <p:nvGraphicFramePr>
          <p:cNvPr id="27655" name="Object 7"/>
          <p:cNvGraphicFramePr>
            <a:graphicFrameLocks noChangeAspect="1"/>
          </p:cNvGraphicFramePr>
          <p:nvPr/>
        </p:nvGraphicFramePr>
        <p:xfrm>
          <a:off x="1474788" y="3748088"/>
          <a:ext cx="6324600" cy="1011237"/>
        </p:xfrm>
        <a:graphic>
          <a:graphicData uri="http://schemas.openxmlformats.org/presentationml/2006/ole">
            <p:oleObj spid="_x0000_s67591" r:id="rId8" imgW="59131200" imgH="9448800" progId="Equation.3">
              <p:embed/>
            </p:oleObj>
          </a:graphicData>
        </a:graphic>
      </p:graphicFrame>
      <p:sp>
        <p:nvSpPr>
          <p:cNvPr id="27656" name="Text Box 8"/>
          <p:cNvSpPr txBox="1">
            <a:spLocks noChangeArrowheads="1"/>
          </p:cNvSpPr>
          <p:nvPr/>
        </p:nvSpPr>
        <p:spPr bwMode="auto">
          <a:xfrm>
            <a:off x="914400" y="712788"/>
            <a:ext cx="7880350" cy="540725"/>
          </a:xfrm>
          <a:prstGeom prst="rect">
            <a:avLst/>
          </a:prstGeom>
          <a:noFill/>
          <a:ln w="9525">
            <a:noFill/>
            <a:miter lim="800000"/>
          </a:ln>
          <a:effectLst/>
        </p:spPr>
        <p:txBody>
          <a:bodyPr>
            <a:spAutoFit/>
          </a:bodyPr>
          <a:lstStyle/>
          <a:p>
            <a:pPr eaLnBrk="1" hangingPunct="1">
              <a:lnSpc>
                <a:spcPct val="120000"/>
              </a:lnSpc>
              <a:spcBef>
                <a:spcPct val="50000"/>
              </a:spcBef>
            </a:pPr>
            <a:r>
              <a:rPr lang="en-US" altLang="zh-CN" sz="2800" b="1" dirty="0">
                <a:solidFill>
                  <a:srgbClr val="CC0000"/>
                </a:solidFill>
                <a:latin typeface="宋体" panose="02010600030101010101" pitchFamily="2" charset="-122"/>
                <a:ea typeface="宋体" panose="02010600030101010101" pitchFamily="2" charset="-122"/>
              </a:rPr>
              <a:t>(2) </a:t>
            </a:r>
            <a:r>
              <a:rPr lang="zh-CN" altLang="en-US" sz="2800" b="1" dirty="0">
                <a:latin typeface="宋体" panose="02010600030101010101" pitchFamily="2" charset="-122"/>
                <a:ea typeface="宋体" panose="02010600030101010101" pitchFamily="2" charset="-122"/>
              </a:rPr>
              <a:t>以 </a:t>
            </a:r>
            <a:r>
              <a:rPr lang="en-US" altLang="zh-CN" sz="2800" b="1" i="1" dirty="0">
                <a:latin typeface="宋体" panose="02010600030101010101" pitchFamily="2" charset="-122"/>
                <a:ea typeface="宋体" panose="02010600030101010101" pitchFamily="2" charset="-122"/>
              </a:rPr>
              <a:t>B</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为坐标原点，写出波动方程</a:t>
            </a:r>
          </a:p>
        </p:txBody>
      </p:sp>
      <p:graphicFrame>
        <p:nvGraphicFramePr>
          <p:cNvPr id="27657" name="Object 9"/>
          <p:cNvGraphicFramePr>
            <a:graphicFrameLocks noChangeAspect="1"/>
          </p:cNvGraphicFramePr>
          <p:nvPr/>
        </p:nvGraphicFramePr>
        <p:xfrm>
          <a:off x="1589088" y="1387475"/>
          <a:ext cx="5130800" cy="574675"/>
        </p:xfrm>
        <a:graphic>
          <a:graphicData uri="http://schemas.openxmlformats.org/presentationml/2006/ole">
            <p:oleObj spid="_x0000_s67592" r:id="rId9" imgW="82905600" imgH="9753600" progId="Equation.3">
              <p:embed/>
            </p:oleObj>
          </a:graphicData>
        </a:graphic>
      </p:graphicFrame>
      <p:grpSp>
        <p:nvGrpSpPr>
          <p:cNvPr id="2" name="Group 10"/>
          <p:cNvGrpSpPr/>
          <p:nvPr/>
        </p:nvGrpSpPr>
        <p:grpSpPr bwMode="auto">
          <a:xfrm>
            <a:off x="1330325" y="4738688"/>
            <a:ext cx="6934200" cy="1524000"/>
            <a:chOff x="0" y="0"/>
            <a:chExt cx="4368" cy="960"/>
          </a:xfrm>
        </p:grpSpPr>
        <p:sp>
          <p:nvSpPr>
            <p:cNvPr id="27659" name="Rectangle 11"/>
            <p:cNvSpPr>
              <a:spLocks noChangeArrowheads="1"/>
            </p:cNvSpPr>
            <p:nvPr/>
          </p:nvSpPr>
          <p:spPr bwMode="auto">
            <a:xfrm>
              <a:off x="0" y="0"/>
              <a:ext cx="4368" cy="960"/>
            </a:xfrm>
            <a:prstGeom prst="rect">
              <a:avLst/>
            </a:prstGeom>
            <a:solidFill>
              <a:srgbClr val="FFFFFF"/>
            </a:solidFill>
            <a:ln w="12700">
              <a:solidFill>
                <a:schemeClr val="tx2"/>
              </a:solidFill>
              <a:miter lim="800000"/>
            </a:ln>
            <a:effectLst/>
          </p:spPr>
          <p:txBody>
            <a:bodyPr wrap="none" anchor="ctr"/>
            <a:lstStyle/>
            <a:p>
              <a:endParaRPr lang="zh-CN" altLang="en-US"/>
            </a:p>
          </p:txBody>
        </p:sp>
        <p:grpSp>
          <p:nvGrpSpPr>
            <p:cNvPr id="3" name="Group 12"/>
            <p:cNvGrpSpPr/>
            <p:nvPr/>
          </p:nvGrpSpPr>
          <p:grpSpPr bwMode="auto">
            <a:xfrm>
              <a:off x="336" y="48"/>
              <a:ext cx="3600" cy="864"/>
              <a:chOff x="0" y="0"/>
              <a:chExt cx="3600" cy="864"/>
            </a:xfrm>
          </p:grpSpPr>
          <p:sp>
            <p:nvSpPr>
              <p:cNvPr id="27661" name="Line 13"/>
              <p:cNvSpPr>
                <a:spLocks noChangeShapeType="1"/>
              </p:cNvSpPr>
              <p:nvPr/>
            </p:nvSpPr>
            <p:spPr bwMode="auto">
              <a:xfrm>
                <a:off x="0" y="576"/>
                <a:ext cx="3600" cy="0"/>
              </a:xfrm>
              <a:prstGeom prst="line">
                <a:avLst/>
              </a:prstGeom>
              <a:noFill/>
              <a:ln w="19050">
                <a:solidFill>
                  <a:schemeClr val="tx1"/>
                </a:solidFill>
                <a:round/>
                <a:tailEnd type="triangle" w="sm" len="lg"/>
              </a:ln>
              <a:effectLst/>
            </p:spPr>
            <p:txBody>
              <a:bodyPr wrap="none" anchor="ctr"/>
              <a:lstStyle/>
              <a:p>
                <a:endParaRPr lang="zh-CN" altLang="en-US"/>
              </a:p>
            </p:txBody>
          </p:sp>
          <p:graphicFrame>
            <p:nvGraphicFramePr>
              <p:cNvPr id="27662" name="Object 14"/>
              <p:cNvGraphicFramePr>
                <a:graphicFrameLocks noChangeAspect="1"/>
              </p:cNvGraphicFramePr>
              <p:nvPr/>
            </p:nvGraphicFramePr>
            <p:xfrm>
              <a:off x="1782" y="0"/>
              <a:ext cx="223" cy="240"/>
            </p:xfrm>
            <a:graphic>
              <a:graphicData uri="http://schemas.openxmlformats.org/presentationml/2006/ole">
                <p:oleObj spid="_x0000_s67593" r:id="rId10" imgW="4267200" imgH="4572000" progId="Equation.3">
                  <p:embed/>
                </p:oleObj>
              </a:graphicData>
            </a:graphic>
          </p:graphicFrame>
          <p:sp>
            <p:nvSpPr>
              <p:cNvPr id="27663" name="Line 15"/>
              <p:cNvSpPr>
                <a:spLocks noChangeShapeType="1"/>
              </p:cNvSpPr>
              <p:nvPr/>
            </p:nvSpPr>
            <p:spPr bwMode="auto">
              <a:xfrm>
                <a:off x="1296" y="96"/>
                <a:ext cx="480" cy="0"/>
              </a:xfrm>
              <a:prstGeom prst="line">
                <a:avLst/>
              </a:prstGeom>
              <a:noFill/>
              <a:ln w="31750">
                <a:solidFill>
                  <a:srgbClr val="FF0000"/>
                </a:solidFill>
                <a:round/>
                <a:tailEnd type="triangle" w="sm" len="lg"/>
              </a:ln>
              <a:effectLst/>
            </p:spPr>
            <p:txBody>
              <a:bodyPr wrap="none" anchor="ctr"/>
              <a:lstStyle/>
              <a:p>
                <a:endParaRPr lang="zh-CN" altLang="en-US"/>
              </a:p>
            </p:txBody>
          </p:sp>
          <p:sp>
            <p:nvSpPr>
              <p:cNvPr id="27664" name="Line 16"/>
              <p:cNvSpPr>
                <a:spLocks noChangeShapeType="1"/>
              </p:cNvSpPr>
              <p:nvPr/>
            </p:nvSpPr>
            <p:spPr bwMode="auto">
              <a:xfrm>
                <a:off x="1488" y="336"/>
                <a:ext cx="0" cy="336"/>
              </a:xfrm>
              <a:prstGeom prst="line">
                <a:avLst/>
              </a:prstGeom>
              <a:noFill/>
              <a:ln w="28575">
                <a:solidFill>
                  <a:srgbClr val="0000FF"/>
                </a:solidFill>
                <a:prstDash val="dash"/>
                <a:round/>
              </a:ln>
              <a:effectLst/>
            </p:spPr>
            <p:txBody>
              <a:bodyPr wrap="none" anchor="ctr"/>
              <a:lstStyle/>
              <a:p>
                <a:endParaRPr lang="zh-CN" altLang="en-US"/>
              </a:p>
            </p:txBody>
          </p:sp>
          <p:sp>
            <p:nvSpPr>
              <p:cNvPr id="27665" name="Line 17"/>
              <p:cNvSpPr>
                <a:spLocks noChangeShapeType="1"/>
              </p:cNvSpPr>
              <p:nvPr/>
            </p:nvSpPr>
            <p:spPr bwMode="auto">
              <a:xfrm>
                <a:off x="2016" y="336"/>
                <a:ext cx="0" cy="336"/>
              </a:xfrm>
              <a:prstGeom prst="line">
                <a:avLst/>
              </a:prstGeom>
              <a:noFill/>
              <a:ln w="28575">
                <a:solidFill>
                  <a:srgbClr val="0000FF"/>
                </a:solidFill>
                <a:prstDash val="dash"/>
                <a:round/>
              </a:ln>
              <a:effectLst/>
            </p:spPr>
            <p:txBody>
              <a:bodyPr wrap="none" anchor="ctr"/>
              <a:lstStyle/>
              <a:p>
                <a:endParaRPr lang="zh-CN" altLang="en-US"/>
              </a:p>
            </p:txBody>
          </p:sp>
          <p:sp>
            <p:nvSpPr>
              <p:cNvPr id="27666" name="Line 18"/>
              <p:cNvSpPr>
                <a:spLocks noChangeShapeType="1"/>
              </p:cNvSpPr>
              <p:nvPr/>
            </p:nvSpPr>
            <p:spPr bwMode="auto">
              <a:xfrm>
                <a:off x="2784" y="336"/>
                <a:ext cx="0" cy="336"/>
              </a:xfrm>
              <a:prstGeom prst="line">
                <a:avLst/>
              </a:prstGeom>
              <a:noFill/>
              <a:ln w="28575">
                <a:solidFill>
                  <a:srgbClr val="0000FF"/>
                </a:solidFill>
                <a:prstDash val="dash"/>
                <a:round/>
              </a:ln>
              <a:effectLst/>
            </p:spPr>
            <p:txBody>
              <a:bodyPr wrap="none" anchor="ctr"/>
              <a:lstStyle/>
              <a:p>
                <a:endParaRPr lang="zh-CN" altLang="en-US"/>
              </a:p>
            </p:txBody>
          </p:sp>
          <p:sp>
            <p:nvSpPr>
              <p:cNvPr id="27667" name="Line 19"/>
              <p:cNvSpPr>
                <a:spLocks noChangeShapeType="1"/>
              </p:cNvSpPr>
              <p:nvPr/>
            </p:nvSpPr>
            <p:spPr bwMode="auto">
              <a:xfrm>
                <a:off x="816" y="336"/>
                <a:ext cx="0" cy="336"/>
              </a:xfrm>
              <a:prstGeom prst="line">
                <a:avLst/>
              </a:prstGeom>
              <a:noFill/>
              <a:ln w="28575">
                <a:solidFill>
                  <a:srgbClr val="0000FF"/>
                </a:solidFill>
                <a:prstDash val="dash"/>
                <a:round/>
              </a:ln>
              <a:effectLst/>
            </p:spPr>
            <p:txBody>
              <a:bodyPr wrap="none" anchor="ctr"/>
              <a:lstStyle/>
              <a:p>
                <a:endParaRPr lang="zh-CN" altLang="en-US"/>
              </a:p>
            </p:txBody>
          </p:sp>
          <p:sp>
            <p:nvSpPr>
              <p:cNvPr id="27668" name="Text Box 20"/>
              <p:cNvSpPr txBox="1">
                <a:spLocks noChangeArrowheads="1"/>
              </p:cNvSpPr>
              <p:nvPr/>
            </p:nvSpPr>
            <p:spPr bwMode="auto">
              <a:xfrm>
                <a:off x="1920" y="576"/>
                <a:ext cx="233" cy="288"/>
              </a:xfrm>
              <a:prstGeom prst="rect">
                <a:avLst/>
              </a:prstGeom>
              <a:noFill/>
              <a:ln w="9525">
                <a:noFill/>
                <a:miter lim="800000"/>
              </a:ln>
              <a:effectLst/>
            </p:spPr>
            <p:txBody>
              <a:bodyPr wrap="none">
                <a:spAutoFit/>
              </a:bodyPr>
              <a:lstStyle/>
              <a:p>
                <a:pPr eaLnBrk="1" hangingPunct="1">
                  <a:spcBef>
                    <a:spcPct val="50000"/>
                  </a:spcBef>
                </a:pPr>
                <a:r>
                  <a:rPr lang="en-US" altLang="zh-CN" sz="2400" b="0" i="1"/>
                  <a:t>A</a:t>
                </a:r>
              </a:p>
            </p:txBody>
          </p:sp>
          <p:sp>
            <p:nvSpPr>
              <p:cNvPr id="27669" name="Text Box 21"/>
              <p:cNvSpPr txBox="1">
                <a:spLocks noChangeArrowheads="1"/>
              </p:cNvSpPr>
              <p:nvPr/>
            </p:nvSpPr>
            <p:spPr bwMode="auto">
              <a:xfrm>
                <a:off x="1392" y="576"/>
                <a:ext cx="233" cy="288"/>
              </a:xfrm>
              <a:prstGeom prst="rect">
                <a:avLst/>
              </a:prstGeom>
              <a:noFill/>
              <a:ln w="9525">
                <a:noFill/>
                <a:miter lim="800000"/>
              </a:ln>
              <a:effectLst/>
            </p:spPr>
            <p:txBody>
              <a:bodyPr wrap="none">
                <a:spAutoFit/>
              </a:bodyPr>
              <a:lstStyle/>
              <a:p>
                <a:pPr eaLnBrk="1" hangingPunct="1">
                  <a:spcBef>
                    <a:spcPct val="50000"/>
                  </a:spcBef>
                </a:pPr>
                <a:r>
                  <a:rPr lang="en-US" altLang="zh-CN" sz="2400" b="0" i="1"/>
                  <a:t>B</a:t>
                </a:r>
              </a:p>
            </p:txBody>
          </p:sp>
          <p:sp>
            <p:nvSpPr>
              <p:cNvPr id="27670" name="Text Box 22"/>
              <p:cNvSpPr txBox="1">
                <a:spLocks noChangeArrowheads="1"/>
              </p:cNvSpPr>
              <p:nvPr/>
            </p:nvSpPr>
            <p:spPr bwMode="auto">
              <a:xfrm>
                <a:off x="672" y="576"/>
                <a:ext cx="244" cy="288"/>
              </a:xfrm>
              <a:prstGeom prst="rect">
                <a:avLst/>
              </a:prstGeom>
              <a:noFill/>
              <a:ln w="9525">
                <a:noFill/>
                <a:miter lim="800000"/>
              </a:ln>
              <a:effectLst/>
            </p:spPr>
            <p:txBody>
              <a:bodyPr wrap="none">
                <a:spAutoFit/>
              </a:bodyPr>
              <a:lstStyle/>
              <a:p>
                <a:pPr eaLnBrk="1" hangingPunct="1">
                  <a:spcBef>
                    <a:spcPct val="50000"/>
                  </a:spcBef>
                </a:pPr>
                <a:r>
                  <a:rPr lang="en-US" altLang="zh-CN" sz="2400" b="0" i="1"/>
                  <a:t>C</a:t>
                </a:r>
              </a:p>
            </p:txBody>
          </p:sp>
          <p:sp>
            <p:nvSpPr>
              <p:cNvPr id="27671" name="Text Box 23"/>
              <p:cNvSpPr txBox="1">
                <a:spLocks noChangeArrowheads="1"/>
              </p:cNvSpPr>
              <p:nvPr/>
            </p:nvSpPr>
            <p:spPr bwMode="auto">
              <a:xfrm>
                <a:off x="2688" y="576"/>
                <a:ext cx="255" cy="288"/>
              </a:xfrm>
              <a:prstGeom prst="rect">
                <a:avLst/>
              </a:prstGeom>
              <a:noFill/>
              <a:ln w="9525">
                <a:noFill/>
                <a:miter lim="800000"/>
              </a:ln>
              <a:effectLst/>
            </p:spPr>
            <p:txBody>
              <a:bodyPr wrap="none">
                <a:spAutoFit/>
              </a:bodyPr>
              <a:lstStyle/>
              <a:p>
                <a:pPr eaLnBrk="1" hangingPunct="1">
                  <a:spcBef>
                    <a:spcPct val="50000"/>
                  </a:spcBef>
                </a:pPr>
                <a:r>
                  <a:rPr lang="en-US" altLang="zh-CN" sz="2400" b="0" i="1"/>
                  <a:t>D</a:t>
                </a:r>
              </a:p>
            </p:txBody>
          </p:sp>
          <p:sp>
            <p:nvSpPr>
              <p:cNvPr id="27672" name="Line 24"/>
              <p:cNvSpPr>
                <a:spLocks noChangeShapeType="1"/>
              </p:cNvSpPr>
              <p:nvPr/>
            </p:nvSpPr>
            <p:spPr bwMode="auto">
              <a:xfrm>
                <a:off x="1488" y="432"/>
                <a:ext cx="528" cy="0"/>
              </a:xfrm>
              <a:prstGeom prst="line">
                <a:avLst/>
              </a:prstGeom>
              <a:noFill/>
              <a:ln w="9525">
                <a:solidFill>
                  <a:srgbClr val="FF0066"/>
                </a:solidFill>
                <a:prstDash val="dash"/>
                <a:round/>
                <a:headEnd type="triangle" w="sm" len="lg"/>
                <a:tailEnd type="triangle" w="sm" len="lg"/>
              </a:ln>
              <a:effectLst/>
            </p:spPr>
            <p:txBody>
              <a:bodyPr wrap="none" anchor="ctr"/>
              <a:lstStyle/>
              <a:p>
                <a:endParaRPr lang="zh-CN" altLang="en-US"/>
              </a:p>
            </p:txBody>
          </p:sp>
          <p:sp>
            <p:nvSpPr>
              <p:cNvPr id="27673" name="Text Box 25"/>
              <p:cNvSpPr txBox="1">
                <a:spLocks noChangeArrowheads="1"/>
              </p:cNvSpPr>
              <p:nvPr/>
            </p:nvSpPr>
            <p:spPr bwMode="auto">
              <a:xfrm>
                <a:off x="1584" y="192"/>
                <a:ext cx="409" cy="288"/>
              </a:xfrm>
              <a:prstGeom prst="rect">
                <a:avLst/>
              </a:prstGeom>
              <a:noFill/>
              <a:ln w="9525">
                <a:noFill/>
                <a:miter lim="800000"/>
              </a:ln>
              <a:effectLst/>
            </p:spPr>
            <p:txBody>
              <a:bodyPr wrap="none">
                <a:spAutoFit/>
              </a:bodyPr>
              <a:lstStyle/>
              <a:p>
                <a:pPr eaLnBrk="1" hangingPunct="1">
                  <a:spcBef>
                    <a:spcPct val="50000"/>
                  </a:spcBef>
                </a:pPr>
                <a:r>
                  <a:rPr lang="zh-CN" altLang="en-US" sz="2400" b="0"/>
                  <a:t>5 </a:t>
                </a:r>
                <a:r>
                  <a:rPr lang="en-US" sz="2400" b="0"/>
                  <a:t>m</a:t>
                </a:r>
                <a:endParaRPr lang="zh-CN" altLang="en-US" sz="2400" b="0"/>
              </a:p>
            </p:txBody>
          </p:sp>
          <p:sp>
            <p:nvSpPr>
              <p:cNvPr id="27674" name="Line 26"/>
              <p:cNvSpPr>
                <a:spLocks noChangeShapeType="1"/>
              </p:cNvSpPr>
              <p:nvPr/>
            </p:nvSpPr>
            <p:spPr bwMode="auto">
              <a:xfrm>
                <a:off x="2016" y="432"/>
                <a:ext cx="768" cy="0"/>
              </a:xfrm>
              <a:prstGeom prst="line">
                <a:avLst/>
              </a:prstGeom>
              <a:noFill/>
              <a:ln w="9525">
                <a:solidFill>
                  <a:srgbClr val="FF0066"/>
                </a:solidFill>
                <a:prstDash val="dash"/>
                <a:round/>
                <a:headEnd type="triangle" w="sm" len="lg"/>
                <a:tailEnd type="triangle" w="sm" len="lg"/>
              </a:ln>
              <a:effectLst/>
            </p:spPr>
            <p:txBody>
              <a:bodyPr wrap="none" anchor="ctr"/>
              <a:lstStyle/>
              <a:p>
                <a:endParaRPr lang="zh-CN" altLang="en-US"/>
              </a:p>
            </p:txBody>
          </p:sp>
          <p:sp>
            <p:nvSpPr>
              <p:cNvPr id="27675" name="Text Box 27"/>
              <p:cNvSpPr txBox="1">
                <a:spLocks noChangeArrowheads="1"/>
              </p:cNvSpPr>
              <p:nvPr/>
            </p:nvSpPr>
            <p:spPr bwMode="auto">
              <a:xfrm>
                <a:off x="2160" y="192"/>
                <a:ext cx="409" cy="288"/>
              </a:xfrm>
              <a:prstGeom prst="rect">
                <a:avLst/>
              </a:prstGeom>
              <a:noFill/>
              <a:ln w="9525">
                <a:noFill/>
                <a:miter lim="800000"/>
              </a:ln>
              <a:effectLst/>
            </p:spPr>
            <p:txBody>
              <a:bodyPr wrap="none">
                <a:spAutoFit/>
              </a:bodyPr>
              <a:lstStyle/>
              <a:p>
                <a:pPr eaLnBrk="1" hangingPunct="1">
                  <a:spcBef>
                    <a:spcPct val="50000"/>
                  </a:spcBef>
                </a:pPr>
                <a:r>
                  <a:rPr lang="en-US" altLang="zh-CN" sz="2400" b="0"/>
                  <a:t>9 m</a:t>
                </a:r>
              </a:p>
            </p:txBody>
          </p:sp>
          <p:graphicFrame>
            <p:nvGraphicFramePr>
              <p:cNvPr id="27676" name="Object 28"/>
              <p:cNvGraphicFramePr>
                <a:graphicFrameLocks noChangeAspect="1"/>
              </p:cNvGraphicFramePr>
              <p:nvPr/>
            </p:nvGraphicFramePr>
            <p:xfrm>
              <a:off x="3312" y="624"/>
              <a:ext cx="222" cy="240"/>
            </p:xfrm>
            <a:graphic>
              <a:graphicData uri="http://schemas.openxmlformats.org/presentationml/2006/ole">
                <p:oleObj spid="_x0000_s67594" r:id="rId11" imgW="177492" imgH="190170" progId="Equation.3">
                  <p:embed/>
                </p:oleObj>
              </a:graphicData>
            </a:graphic>
          </p:graphicFrame>
          <p:graphicFrame>
            <p:nvGraphicFramePr>
              <p:cNvPr id="27677" name="Object 29"/>
              <p:cNvGraphicFramePr>
                <a:graphicFrameLocks noChangeAspect="1"/>
              </p:cNvGraphicFramePr>
              <p:nvPr/>
            </p:nvGraphicFramePr>
            <p:xfrm>
              <a:off x="1284" y="624"/>
              <a:ext cx="175" cy="204"/>
            </p:xfrm>
            <a:graphic>
              <a:graphicData uri="http://schemas.openxmlformats.org/presentationml/2006/ole">
                <p:oleObj spid="_x0000_s67595" r:id="rId12" imgW="164885" imgH="190252" progId="Equation.3">
                  <p:embed/>
                </p:oleObj>
              </a:graphicData>
            </a:graphic>
          </p:graphicFrame>
          <p:sp>
            <p:nvSpPr>
              <p:cNvPr id="27678" name="Line 30"/>
              <p:cNvSpPr>
                <a:spLocks noChangeShapeType="1"/>
              </p:cNvSpPr>
              <p:nvPr/>
            </p:nvSpPr>
            <p:spPr bwMode="auto">
              <a:xfrm>
                <a:off x="816" y="432"/>
                <a:ext cx="672" cy="0"/>
              </a:xfrm>
              <a:prstGeom prst="line">
                <a:avLst/>
              </a:prstGeom>
              <a:noFill/>
              <a:ln w="9525">
                <a:solidFill>
                  <a:srgbClr val="FF0066"/>
                </a:solidFill>
                <a:prstDash val="dash"/>
                <a:round/>
                <a:headEnd type="triangle" w="sm" len="lg"/>
                <a:tailEnd type="triangle" w="sm" len="lg"/>
              </a:ln>
              <a:effectLst/>
            </p:spPr>
            <p:txBody>
              <a:bodyPr wrap="none" anchor="ctr"/>
              <a:lstStyle/>
              <a:p>
                <a:endParaRPr lang="zh-CN" altLang="en-US"/>
              </a:p>
            </p:txBody>
          </p:sp>
          <p:sp>
            <p:nvSpPr>
              <p:cNvPr id="27679" name="Rectangle 31"/>
              <p:cNvSpPr>
                <a:spLocks noChangeArrowheads="1"/>
              </p:cNvSpPr>
              <p:nvPr/>
            </p:nvSpPr>
            <p:spPr bwMode="auto">
              <a:xfrm>
                <a:off x="984" y="192"/>
                <a:ext cx="409" cy="288"/>
              </a:xfrm>
              <a:prstGeom prst="rect">
                <a:avLst/>
              </a:prstGeom>
              <a:noFill/>
              <a:ln w="9525">
                <a:noFill/>
                <a:miter lim="800000"/>
              </a:ln>
              <a:effectLst/>
            </p:spPr>
            <p:txBody>
              <a:bodyPr wrap="none">
                <a:spAutoFit/>
              </a:bodyPr>
              <a:lstStyle/>
              <a:p>
                <a:pPr algn="ctr" eaLnBrk="1" hangingPunct="1"/>
                <a:r>
                  <a:rPr lang="en-US" altLang="zh-CN" sz="2400" b="0"/>
                  <a:t>8 m</a:t>
                </a:r>
              </a:p>
            </p:txBody>
          </p:sp>
        </p:grpSp>
      </p:gr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p:cTn id="7" dur="500" fill="hold"/>
                                        <p:tgtEl>
                                          <p:spTgt spid="27650"/>
                                        </p:tgtEl>
                                        <p:attrNameLst>
                                          <p:attrName>ppt_w</p:attrName>
                                        </p:attrNameLst>
                                      </p:cBhvr>
                                      <p:tavLst>
                                        <p:tav tm="0">
                                          <p:val>
                                            <p:fltVal val="0"/>
                                          </p:val>
                                        </p:tav>
                                        <p:tav tm="100000">
                                          <p:val>
                                            <p:strVal val="#ppt_w"/>
                                          </p:val>
                                        </p:tav>
                                      </p:tavLst>
                                    </p:anim>
                                    <p:anim calcmode="lin" valueType="num">
                                      <p:cBhvr>
                                        <p:cTn id="8" dur="500" fill="hold"/>
                                        <p:tgtEl>
                                          <p:spTgt spid="27650"/>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27651"/>
                                        </p:tgtEl>
                                        <p:attrNameLst>
                                          <p:attrName>style.visibility</p:attrName>
                                        </p:attrNameLst>
                                      </p:cBhvr>
                                      <p:to>
                                        <p:strVal val="visible"/>
                                      </p:to>
                                    </p:set>
                                    <p:anim calcmode="lin" valueType="num">
                                      <p:cBhvr>
                                        <p:cTn id="13" dur="500" fill="hold"/>
                                        <p:tgtEl>
                                          <p:spTgt spid="27651"/>
                                        </p:tgtEl>
                                        <p:attrNameLst>
                                          <p:attrName>ppt_w</p:attrName>
                                        </p:attrNameLst>
                                      </p:cBhvr>
                                      <p:tavLst>
                                        <p:tav tm="0">
                                          <p:val>
                                            <p:fltVal val="0"/>
                                          </p:val>
                                        </p:tav>
                                        <p:tav tm="100000">
                                          <p:val>
                                            <p:strVal val="#ppt_w"/>
                                          </p:val>
                                        </p:tav>
                                      </p:tavLst>
                                    </p:anim>
                                    <p:anim calcmode="lin" valueType="num">
                                      <p:cBhvr>
                                        <p:cTn id="14" dur="500" fill="hold"/>
                                        <p:tgtEl>
                                          <p:spTgt spid="27651"/>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27652"/>
                                        </p:tgtEl>
                                        <p:attrNameLst>
                                          <p:attrName>style.visibility</p:attrName>
                                        </p:attrNameLst>
                                      </p:cBhvr>
                                      <p:to>
                                        <p:strVal val="visible"/>
                                      </p:to>
                                    </p:set>
                                    <p:anim calcmode="lin" valueType="num">
                                      <p:cBhvr>
                                        <p:cTn id="19" dur="500" fill="hold"/>
                                        <p:tgtEl>
                                          <p:spTgt spid="27652"/>
                                        </p:tgtEl>
                                        <p:attrNameLst>
                                          <p:attrName>ppt_w</p:attrName>
                                        </p:attrNameLst>
                                      </p:cBhvr>
                                      <p:tavLst>
                                        <p:tav tm="0">
                                          <p:val>
                                            <p:fltVal val="0"/>
                                          </p:val>
                                        </p:tav>
                                        <p:tav tm="100000">
                                          <p:val>
                                            <p:strVal val="#ppt_w"/>
                                          </p:val>
                                        </p:tav>
                                      </p:tavLst>
                                    </p:anim>
                                    <p:anim calcmode="lin" valueType="num">
                                      <p:cBhvr>
                                        <p:cTn id="20" dur="500" fill="hold"/>
                                        <p:tgtEl>
                                          <p:spTgt spid="27652"/>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nodeType="clickEffect">
                                  <p:stCondLst>
                                    <p:cond delay="0"/>
                                  </p:stCondLst>
                                  <p:childTnLst>
                                    <p:set>
                                      <p:cBhvr>
                                        <p:cTn id="24" dur="1" fill="hold">
                                          <p:stCondLst>
                                            <p:cond delay="0"/>
                                          </p:stCondLst>
                                        </p:cTn>
                                        <p:tgtEl>
                                          <p:spTgt spid="27653"/>
                                        </p:tgtEl>
                                        <p:attrNameLst>
                                          <p:attrName>style.visibility</p:attrName>
                                        </p:attrNameLst>
                                      </p:cBhvr>
                                      <p:to>
                                        <p:strVal val="visible"/>
                                      </p:to>
                                    </p:set>
                                    <p:anim calcmode="lin" valueType="num">
                                      <p:cBhvr>
                                        <p:cTn id="25" dur="500" fill="hold"/>
                                        <p:tgtEl>
                                          <p:spTgt spid="27653"/>
                                        </p:tgtEl>
                                        <p:attrNameLst>
                                          <p:attrName>ppt_w</p:attrName>
                                        </p:attrNameLst>
                                      </p:cBhvr>
                                      <p:tavLst>
                                        <p:tav tm="0">
                                          <p:val>
                                            <p:fltVal val="0"/>
                                          </p:val>
                                        </p:tav>
                                        <p:tav tm="100000">
                                          <p:val>
                                            <p:strVal val="#ppt_w"/>
                                          </p:val>
                                        </p:tav>
                                      </p:tavLst>
                                    </p:anim>
                                    <p:anim calcmode="lin" valueType="num">
                                      <p:cBhvr>
                                        <p:cTn id="26" dur="500" fill="hold"/>
                                        <p:tgtEl>
                                          <p:spTgt spid="27653"/>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nodeType="clickEffect">
                                  <p:stCondLst>
                                    <p:cond delay="0"/>
                                  </p:stCondLst>
                                  <p:childTnLst>
                                    <p:set>
                                      <p:cBhvr>
                                        <p:cTn id="30" dur="1" fill="hold">
                                          <p:stCondLst>
                                            <p:cond delay="0"/>
                                          </p:stCondLst>
                                        </p:cTn>
                                        <p:tgtEl>
                                          <p:spTgt spid="27654"/>
                                        </p:tgtEl>
                                        <p:attrNameLst>
                                          <p:attrName>style.visibility</p:attrName>
                                        </p:attrNameLst>
                                      </p:cBhvr>
                                      <p:to>
                                        <p:strVal val="visible"/>
                                      </p:to>
                                    </p:set>
                                    <p:anim calcmode="lin" valueType="num">
                                      <p:cBhvr>
                                        <p:cTn id="31" dur="500" fill="hold"/>
                                        <p:tgtEl>
                                          <p:spTgt spid="27654"/>
                                        </p:tgtEl>
                                        <p:attrNameLst>
                                          <p:attrName>ppt_w</p:attrName>
                                        </p:attrNameLst>
                                      </p:cBhvr>
                                      <p:tavLst>
                                        <p:tav tm="0">
                                          <p:val>
                                            <p:fltVal val="0"/>
                                          </p:val>
                                        </p:tav>
                                        <p:tav tm="100000">
                                          <p:val>
                                            <p:strVal val="#ppt_w"/>
                                          </p:val>
                                        </p:tav>
                                      </p:tavLst>
                                    </p:anim>
                                    <p:anim calcmode="lin" valueType="num">
                                      <p:cBhvr>
                                        <p:cTn id="32" dur="500" fill="hold"/>
                                        <p:tgtEl>
                                          <p:spTgt spid="27654"/>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10" fill="hold" nodeType="clickEffect">
                                  <p:stCondLst>
                                    <p:cond delay="0"/>
                                  </p:stCondLst>
                                  <p:childTnLst>
                                    <p:set>
                                      <p:cBhvr>
                                        <p:cTn id="36" dur="1" fill="hold">
                                          <p:stCondLst>
                                            <p:cond delay="0"/>
                                          </p:stCondLst>
                                        </p:cTn>
                                        <p:tgtEl>
                                          <p:spTgt spid="27655"/>
                                        </p:tgtEl>
                                        <p:attrNameLst>
                                          <p:attrName>style.visibility</p:attrName>
                                        </p:attrNameLst>
                                      </p:cBhvr>
                                      <p:to>
                                        <p:strVal val="visible"/>
                                      </p:to>
                                    </p:set>
                                    <p:anim calcmode="lin" valueType="num">
                                      <p:cBhvr>
                                        <p:cTn id="37" dur="500" fill="hold"/>
                                        <p:tgtEl>
                                          <p:spTgt spid="27655"/>
                                        </p:tgtEl>
                                        <p:attrNameLst>
                                          <p:attrName>ppt_w</p:attrName>
                                        </p:attrNameLst>
                                      </p:cBhvr>
                                      <p:tavLst>
                                        <p:tav tm="0">
                                          <p:val>
                                            <p:fltVal val="0"/>
                                          </p:val>
                                        </p:tav>
                                        <p:tav tm="100000">
                                          <p:val>
                                            <p:strVal val="#ppt_w"/>
                                          </p:val>
                                        </p:tav>
                                      </p:tavLst>
                                    </p:anim>
                                    <p:anim calcmode="lin" valueType="num">
                                      <p:cBhvr>
                                        <p:cTn id="38" dur="500" fill="hold"/>
                                        <p:tgtEl>
                                          <p:spTgt spid="2765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808038" y="735013"/>
            <a:ext cx="8374062" cy="540725"/>
          </a:xfrm>
          <a:prstGeom prst="rect">
            <a:avLst/>
          </a:prstGeom>
          <a:noFill/>
          <a:ln w="9525">
            <a:noFill/>
            <a:miter lim="800000"/>
          </a:ln>
          <a:effectLst/>
        </p:spPr>
        <p:txBody>
          <a:bodyPr>
            <a:spAutoFit/>
          </a:bodyPr>
          <a:lstStyle/>
          <a:p>
            <a:pPr eaLnBrk="1" hangingPunct="1">
              <a:lnSpc>
                <a:spcPct val="120000"/>
              </a:lnSpc>
              <a:spcBef>
                <a:spcPct val="50000"/>
              </a:spcBef>
            </a:pPr>
            <a:r>
              <a:rPr lang="zh-CN" altLang="en-US" dirty="0">
                <a:solidFill>
                  <a:srgbClr val="CC0000"/>
                </a:solidFill>
                <a:latin typeface="宋体" panose="02010600030101010101" pitchFamily="2" charset="-122"/>
              </a:rPr>
              <a:t>   </a:t>
            </a:r>
            <a:r>
              <a:rPr lang="en-US" altLang="zh-CN" sz="2800" b="1" dirty="0">
                <a:solidFill>
                  <a:srgbClr val="CC0000"/>
                </a:solidFill>
                <a:latin typeface="宋体" panose="02010600030101010101" pitchFamily="2" charset="-122"/>
                <a:ea typeface="宋体" panose="02010600030101010101" pitchFamily="2" charset="-122"/>
              </a:rPr>
              <a:t>(3) </a:t>
            </a:r>
            <a:r>
              <a:rPr lang="zh-CN" altLang="en-US" sz="2800" b="1" dirty="0">
                <a:latin typeface="宋体" panose="02010600030101010101" pitchFamily="2" charset="-122"/>
                <a:ea typeface="宋体" panose="02010600030101010101" pitchFamily="2" charset="-122"/>
              </a:rPr>
              <a:t>写出传播方向上点</a:t>
            </a:r>
            <a:r>
              <a:rPr lang="en-US" altLang="zh-CN" sz="2800" b="1" i="1" dirty="0">
                <a:latin typeface="宋体" panose="02010600030101010101" pitchFamily="2" charset="-122"/>
                <a:ea typeface="宋体" panose="02010600030101010101" pitchFamily="2" charset="-122"/>
              </a:rPr>
              <a:t>C</a:t>
            </a:r>
            <a:r>
              <a:rPr lang="zh-CN" altLang="en-US" sz="2800" b="1" i="1" dirty="0">
                <a:latin typeface="宋体" panose="02010600030101010101" pitchFamily="2" charset="-122"/>
                <a:ea typeface="宋体" panose="02010600030101010101" pitchFamily="2" charset="-122"/>
              </a:rPr>
              <a:t>、</a:t>
            </a:r>
            <a:r>
              <a:rPr lang="en-US" altLang="zh-CN" sz="2800" b="1" i="1" dirty="0">
                <a:latin typeface="宋体" panose="02010600030101010101" pitchFamily="2" charset="-122"/>
                <a:ea typeface="宋体" panose="02010600030101010101" pitchFamily="2" charset="-122"/>
              </a:rPr>
              <a:t>D</a:t>
            </a:r>
            <a:r>
              <a:rPr lang="zh-CN" altLang="en-US" sz="2800" b="1" dirty="0">
                <a:latin typeface="宋体" panose="02010600030101010101" pitchFamily="2" charset="-122"/>
                <a:ea typeface="宋体" panose="02010600030101010101" pitchFamily="2" charset="-122"/>
              </a:rPr>
              <a:t>的运动方程</a:t>
            </a:r>
          </a:p>
        </p:txBody>
      </p:sp>
      <p:sp>
        <p:nvSpPr>
          <p:cNvPr id="28675" name="Text Box 3"/>
          <p:cNvSpPr txBox="1">
            <a:spLocks noChangeArrowheads="1"/>
          </p:cNvSpPr>
          <p:nvPr/>
        </p:nvSpPr>
        <p:spPr bwMode="auto">
          <a:xfrm>
            <a:off x="2127250" y="1360488"/>
            <a:ext cx="4965700" cy="540725"/>
          </a:xfrm>
          <a:prstGeom prst="rect">
            <a:avLst/>
          </a:prstGeom>
          <a:noFill/>
          <a:ln w="9525">
            <a:noFill/>
            <a:miter lim="800000"/>
          </a:ln>
          <a:effectLst/>
        </p:spPr>
        <p:txBody>
          <a:bodyPr>
            <a:spAutoFit/>
          </a:bodyPr>
          <a:lstStyle/>
          <a:p>
            <a:pPr eaLnBrk="1" hangingPunct="1">
              <a:lnSpc>
                <a:spcPct val="120000"/>
              </a:lnSpc>
            </a:pPr>
            <a:r>
              <a:rPr lang="zh-CN" altLang="en-US" sz="2800" b="1" dirty="0">
                <a:latin typeface="宋体" panose="02010600030101010101" pitchFamily="2" charset="-122"/>
                <a:ea typeface="宋体" panose="02010600030101010101" pitchFamily="2" charset="-122"/>
              </a:rPr>
              <a:t>点</a:t>
            </a:r>
            <a:r>
              <a:rPr lang="en-US" altLang="zh-CN" sz="2800" b="1" i="1" dirty="0">
                <a:latin typeface="宋体" panose="02010600030101010101" pitchFamily="2" charset="-122"/>
                <a:ea typeface="宋体" panose="02010600030101010101" pitchFamily="2" charset="-122"/>
              </a:rPr>
              <a:t>C </a:t>
            </a:r>
            <a:r>
              <a:rPr lang="zh-CN" altLang="en-US" sz="2800" b="1" dirty="0">
                <a:latin typeface="宋体" panose="02010600030101010101" pitchFamily="2" charset="-122"/>
                <a:ea typeface="宋体" panose="02010600030101010101" pitchFamily="2" charset="-122"/>
              </a:rPr>
              <a:t>的相位比点</a:t>
            </a:r>
            <a:r>
              <a:rPr lang="en-US" altLang="zh-CN" sz="2800" b="1" i="1" dirty="0">
                <a:latin typeface="宋体" panose="02010600030101010101" pitchFamily="2" charset="-122"/>
                <a:ea typeface="宋体" panose="02010600030101010101" pitchFamily="2" charset="-122"/>
              </a:rPr>
              <a:t>A </a:t>
            </a:r>
            <a:r>
              <a:rPr lang="zh-CN" altLang="en-US" sz="2800" b="1" dirty="0">
                <a:latin typeface="宋体" panose="02010600030101010101" pitchFamily="2" charset="-122"/>
                <a:ea typeface="宋体" panose="02010600030101010101" pitchFamily="2" charset="-122"/>
              </a:rPr>
              <a:t>超前</a:t>
            </a:r>
          </a:p>
        </p:txBody>
      </p:sp>
      <p:graphicFrame>
        <p:nvGraphicFramePr>
          <p:cNvPr id="28676" name="Object 4"/>
          <p:cNvGraphicFramePr>
            <a:graphicFrameLocks noChangeAspect="1"/>
          </p:cNvGraphicFramePr>
          <p:nvPr/>
        </p:nvGraphicFramePr>
        <p:xfrm>
          <a:off x="1620838" y="2255838"/>
          <a:ext cx="6819900" cy="987425"/>
        </p:xfrm>
        <a:graphic>
          <a:graphicData uri="http://schemas.openxmlformats.org/presentationml/2006/ole">
            <p:oleObj spid="_x0000_s68610" r:id="rId3" imgW="114604800" imgH="17373600" progId="Equation.3">
              <p:embed/>
            </p:oleObj>
          </a:graphicData>
        </a:graphic>
      </p:graphicFrame>
      <p:graphicFrame>
        <p:nvGraphicFramePr>
          <p:cNvPr id="28677" name="Object 5"/>
          <p:cNvGraphicFramePr>
            <a:graphicFrameLocks noChangeAspect="1"/>
          </p:cNvGraphicFramePr>
          <p:nvPr/>
        </p:nvGraphicFramePr>
        <p:xfrm>
          <a:off x="1766888" y="3335338"/>
          <a:ext cx="5427662" cy="952500"/>
        </p:xfrm>
        <a:graphic>
          <a:graphicData uri="http://schemas.openxmlformats.org/presentationml/2006/ole">
            <p:oleObj spid="_x0000_s68611" r:id="rId4" imgW="96316800" imgH="17373600" progId="Equation.3">
              <p:embed/>
            </p:oleObj>
          </a:graphicData>
        </a:graphic>
      </p:graphicFrame>
      <p:grpSp>
        <p:nvGrpSpPr>
          <p:cNvPr id="2" name="Group 6"/>
          <p:cNvGrpSpPr/>
          <p:nvPr/>
        </p:nvGrpSpPr>
        <p:grpSpPr bwMode="auto">
          <a:xfrm>
            <a:off x="1327150" y="4695825"/>
            <a:ext cx="6934200" cy="1566863"/>
            <a:chOff x="0" y="0"/>
            <a:chExt cx="4368" cy="987"/>
          </a:xfrm>
        </p:grpSpPr>
        <p:graphicFrame>
          <p:nvGraphicFramePr>
            <p:cNvPr id="28679" name="Object 7"/>
            <p:cNvGraphicFramePr>
              <a:graphicFrameLocks noChangeAspect="1"/>
            </p:cNvGraphicFramePr>
            <p:nvPr/>
          </p:nvGraphicFramePr>
          <p:xfrm>
            <a:off x="3093" y="147"/>
            <a:ext cx="902" cy="235"/>
          </p:xfrm>
          <a:graphic>
            <a:graphicData uri="http://schemas.openxmlformats.org/presentationml/2006/ole">
              <p:oleObj spid="_x0000_s68612" r:id="rId5" imgW="1054100" imgH="279400" progId="Equation.3">
                <p:embed/>
              </p:oleObj>
            </a:graphicData>
          </a:graphic>
        </p:graphicFrame>
        <p:sp>
          <p:nvSpPr>
            <p:cNvPr id="28680" name="Rectangle 8"/>
            <p:cNvSpPr>
              <a:spLocks noChangeArrowheads="1"/>
            </p:cNvSpPr>
            <p:nvPr/>
          </p:nvSpPr>
          <p:spPr bwMode="auto">
            <a:xfrm>
              <a:off x="0" y="27"/>
              <a:ext cx="4368" cy="960"/>
            </a:xfrm>
            <a:prstGeom prst="rect">
              <a:avLst/>
            </a:prstGeom>
            <a:solidFill>
              <a:srgbClr val="FFFFFF"/>
            </a:solidFill>
            <a:ln w="12700">
              <a:solidFill>
                <a:schemeClr val="tx2"/>
              </a:solidFill>
              <a:miter lim="800000"/>
            </a:ln>
            <a:effectLst/>
          </p:spPr>
          <p:txBody>
            <a:bodyPr wrap="none" anchor="ctr"/>
            <a:lstStyle/>
            <a:p>
              <a:endParaRPr lang="zh-CN" altLang="en-US"/>
            </a:p>
          </p:txBody>
        </p:sp>
        <p:sp>
          <p:nvSpPr>
            <p:cNvPr id="28681" name="Line 9"/>
            <p:cNvSpPr>
              <a:spLocks noChangeShapeType="1"/>
            </p:cNvSpPr>
            <p:nvPr/>
          </p:nvSpPr>
          <p:spPr bwMode="auto">
            <a:xfrm>
              <a:off x="336" y="651"/>
              <a:ext cx="3600" cy="0"/>
            </a:xfrm>
            <a:prstGeom prst="line">
              <a:avLst/>
            </a:prstGeom>
            <a:noFill/>
            <a:ln w="19050">
              <a:solidFill>
                <a:schemeClr val="tx1"/>
              </a:solidFill>
              <a:round/>
              <a:tailEnd type="triangle" w="sm" len="lg"/>
            </a:ln>
            <a:effectLst/>
          </p:spPr>
          <p:txBody>
            <a:bodyPr wrap="none" anchor="ctr"/>
            <a:lstStyle/>
            <a:p>
              <a:endParaRPr lang="zh-CN" altLang="en-US"/>
            </a:p>
          </p:txBody>
        </p:sp>
        <p:graphicFrame>
          <p:nvGraphicFramePr>
            <p:cNvPr id="28682" name="Object 10"/>
            <p:cNvGraphicFramePr>
              <a:graphicFrameLocks noChangeAspect="1"/>
            </p:cNvGraphicFramePr>
            <p:nvPr/>
          </p:nvGraphicFramePr>
          <p:xfrm>
            <a:off x="849" y="75"/>
            <a:ext cx="223" cy="240"/>
          </p:xfrm>
          <a:graphic>
            <a:graphicData uri="http://schemas.openxmlformats.org/presentationml/2006/ole">
              <p:oleObj spid="_x0000_s68613" r:id="rId6" imgW="4267200" imgH="4572000" progId="Equation.3">
                <p:embed/>
              </p:oleObj>
            </a:graphicData>
          </a:graphic>
        </p:graphicFrame>
        <p:sp>
          <p:nvSpPr>
            <p:cNvPr id="28683" name="Line 11"/>
            <p:cNvSpPr>
              <a:spLocks noChangeShapeType="1"/>
            </p:cNvSpPr>
            <p:nvPr/>
          </p:nvSpPr>
          <p:spPr bwMode="auto">
            <a:xfrm>
              <a:off x="363" y="171"/>
              <a:ext cx="480" cy="0"/>
            </a:xfrm>
            <a:prstGeom prst="line">
              <a:avLst/>
            </a:prstGeom>
            <a:noFill/>
            <a:ln w="31750">
              <a:solidFill>
                <a:srgbClr val="FF0000"/>
              </a:solidFill>
              <a:round/>
              <a:tailEnd type="triangle" w="sm" len="lg"/>
            </a:ln>
            <a:effectLst/>
          </p:spPr>
          <p:txBody>
            <a:bodyPr wrap="none" anchor="ctr"/>
            <a:lstStyle/>
            <a:p>
              <a:endParaRPr lang="zh-CN" altLang="en-US"/>
            </a:p>
          </p:txBody>
        </p:sp>
        <p:sp>
          <p:nvSpPr>
            <p:cNvPr id="28684" name="Line 12"/>
            <p:cNvSpPr>
              <a:spLocks noChangeShapeType="1"/>
            </p:cNvSpPr>
            <p:nvPr/>
          </p:nvSpPr>
          <p:spPr bwMode="auto">
            <a:xfrm>
              <a:off x="1824" y="411"/>
              <a:ext cx="0" cy="336"/>
            </a:xfrm>
            <a:prstGeom prst="line">
              <a:avLst/>
            </a:prstGeom>
            <a:noFill/>
            <a:ln w="28575">
              <a:solidFill>
                <a:srgbClr val="0000FF"/>
              </a:solidFill>
              <a:prstDash val="dash"/>
              <a:round/>
            </a:ln>
            <a:effectLst/>
          </p:spPr>
          <p:txBody>
            <a:bodyPr wrap="none" anchor="ctr"/>
            <a:lstStyle/>
            <a:p>
              <a:endParaRPr lang="zh-CN" altLang="en-US"/>
            </a:p>
          </p:txBody>
        </p:sp>
        <p:sp>
          <p:nvSpPr>
            <p:cNvPr id="28685" name="Line 13"/>
            <p:cNvSpPr>
              <a:spLocks noChangeShapeType="1"/>
            </p:cNvSpPr>
            <p:nvPr/>
          </p:nvSpPr>
          <p:spPr bwMode="auto">
            <a:xfrm>
              <a:off x="2352" y="411"/>
              <a:ext cx="0" cy="336"/>
            </a:xfrm>
            <a:prstGeom prst="line">
              <a:avLst/>
            </a:prstGeom>
            <a:noFill/>
            <a:ln w="28575">
              <a:solidFill>
                <a:srgbClr val="0000FF"/>
              </a:solidFill>
              <a:prstDash val="dash"/>
              <a:round/>
            </a:ln>
            <a:effectLst/>
          </p:spPr>
          <p:txBody>
            <a:bodyPr wrap="none" anchor="ctr"/>
            <a:lstStyle/>
            <a:p>
              <a:endParaRPr lang="zh-CN" altLang="en-US"/>
            </a:p>
          </p:txBody>
        </p:sp>
        <p:sp>
          <p:nvSpPr>
            <p:cNvPr id="28686" name="Line 14"/>
            <p:cNvSpPr>
              <a:spLocks noChangeShapeType="1"/>
            </p:cNvSpPr>
            <p:nvPr/>
          </p:nvSpPr>
          <p:spPr bwMode="auto">
            <a:xfrm>
              <a:off x="3120" y="411"/>
              <a:ext cx="0" cy="336"/>
            </a:xfrm>
            <a:prstGeom prst="line">
              <a:avLst/>
            </a:prstGeom>
            <a:noFill/>
            <a:ln w="28575">
              <a:solidFill>
                <a:srgbClr val="0000FF"/>
              </a:solidFill>
              <a:prstDash val="dash"/>
              <a:round/>
            </a:ln>
            <a:effectLst/>
          </p:spPr>
          <p:txBody>
            <a:bodyPr wrap="none" anchor="ctr"/>
            <a:lstStyle/>
            <a:p>
              <a:endParaRPr lang="zh-CN" altLang="en-US"/>
            </a:p>
          </p:txBody>
        </p:sp>
        <p:sp>
          <p:nvSpPr>
            <p:cNvPr id="28687" name="Line 15"/>
            <p:cNvSpPr>
              <a:spLocks noChangeShapeType="1"/>
            </p:cNvSpPr>
            <p:nvPr/>
          </p:nvSpPr>
          <p:spPr bwMode="auto">
            <a:xfrm>
              <a:off x="1152" y="411"/>
              <a:ext cx="0" cy="336"/>
            </a:xfrm>
            <a:prstGeom prst="line">
              <a:avLst/>
            </a:prstGeom>
            <a:noFill/>
            <a:ln w="28575">
              <a:solidFill>
                <a:srgbClr val="0000FF"/>
              </a:solidFill>
              <a:prstDash val="dash"/>
              <a:round/>
            </a:ln>
            <a:effectLst/>
          </p:spPr>
          <p:txBody>
            <a:bodyPr wrap="none" anchor="ctr"/>
            <a:lstStyle/>
            <a:p>
              <a:endParaRPr lang="zh-CN" altLang="en-US"/>
            </a:p>
          </p:txBody>
        </p:sp>
        <p:sp>
          <p:nvSpPr>
            <p:cNvPr id="28688" name="Text Box 16"/>
            <p:cNvSpPr txBox="1">
              <a:spLocks noChangeArrowheads="1"/>
            </p:cNvSpPr>
            <p:nvPr/>
          </p:nvSpPr>
          <p:spPr bwMode="auto">
            <a:xfrm>
              <a:off x="2256" y="651"/>
              <a:ext cx="233" cy="288"/>
            </a:xfrm>
            <a:prstGeom prst="rect">
              <a:avLst/>
            </a:prstGeom>
            <a:noFill/>
            <a:ln w="9525">
              <a:noFill/>
              <a:miter lim="800000"/>
            </a:ln>
            <a:effectLst/>
          </p:spPr>
          <p:txBody>
            <a:bodyPr wrap="none">
              <a:spAutoFit/>
            </a:bodyPr>
            <a:lstStyle/>
            <a:p>
              <a:pPr eaLnBrk="1" hangingPunct="1">
                <a:spcBef>
                  <a:spcPct val="50000"/>
                </a:spcBef>
              </a:pPr>
              <a:r>
                <a:rPr lang="en-US" altLang="zh-CN" sz="2400" b="0" i="1"/>
                <a:t>A</a:t>
              </a:r>
            </a:p>
          </p:txBody>
        </p:sp>
        <p:sp>
          <p:nvSpPr>
            <p:cNvPr id="28689" name="Text Box 17"/>
            <p:cNvSpPr txBox="1">
              <a:spLocks noChangeArrowheads="1"/>
            </p:cNvSpPr>
            <p:nvPr/>
          </p:nvSpPr>
          <p:spPr bwMode="auto">
            <a:xfrm>
              <a:off x="1728" y="651"/>
              <a:ext cx="233" cy="288"/>
            </a:xfrm>
            <a:prstGeom prst="rect">
              <a:avLst/>
            </a:prstGeom>
            <a:noFill/>
            <a:ln w="9525">
              <a:noFill/>
              <a:miter lim="800000"/>
            </a:ln>
            <a:effectLst/>
          </p:spPr>
          <p:txBody>
            <a:bodyPr wrap="none">
              <a:spAutoFit/>
            </a:bodyPr>
            <a:lstStyle/>
            <a:p>
              <a:pPr eaLnBrk="1" hangingPunct="1">
                <a:spcBef>
                  <a:spcPct val="50000"/>
                </a:spcBef>
              </a:pPr>
              <a:r>
                <a:rPr lang="en-US" altLang="zh-CN" sz="2400" b="0" i="1"/>
                <a:t>B</a:t>
              </a:r>
            </a:p>
          </p:txBody>
        </p:sp>
        <p:sp>
          <p:nvSpPr>
            <p:cNvPr id="28690" name="Text Box 18"/>
            <p:cNvSpPr txBox="1">
              <a:spLocks noChangeArrowheads="1"/>
            </p:cNvSpPr>
            <p:nvPr/>
          </p:nvSpPr>
          <p:spPr bwMode="auto">
            <a:xfrm>
              <a:off x="1008" y="651"/>
              <a:ext cx="244" cy="288"/>
            </a:xfrm>
            <a:prstGeom prst="rect">
              <a:avLst/>
            </a:prstGeom>
            <a:noFill/>
            <a:ln w="9525">
              <a:noFill/>
              <a:miter lim="800000"/>
            </a:ln>
            <a:effectLst/>
          </p:spPr>
          <p:txBody>
            <a:bodyPr wrap="none">
              <a:spAutoFit/>
            </a:bodyPr>
            <a:lstStyle/>
            <a:p>
              <a:pPr eaLnBrk="1" hangingPunct="1">
                <a:spcBef>
                  <a:spcPct val="50000"/>
                </a:spcBef>
              </a:pPr>
              <a:r>
                <a:rPr lang="en-US" altLang="zh-CN" sz="2400" b="0" i="1"/>
                <a:t>C</a:t>
              </a:r>
            </a:p>
          </p:txBody>
        </p:sp>
        <p:sp>
          <p:nvSpPr>
            <p:cNvPr id="28691" name="Text Box 19"/>
            <p:cNvSpPr txBox="1">
              <a:spLocks noChangeArrowheads="1"/>
            </p:cNvSpPr>
            <p:nvPr/>
          </p:nvSpPr>
          <p:spPr bwMode="auto">
            <a:xfrm>
              <a:off x="3024" y="651"/>
              <a:ext cx="255" cy="288"/>
            </a:xfrm>
            <a:prstGeom prst="rect">
              <a:avLst/>
            </a:prstGeom>
            <a:noFill/>
            <a:ln w="9525">
              <a:noFill/>
              <a:miter lim="800000"/>
            </a:ln>
            <a:effectLst/>
          </p:spPr>
          <p:txBody>
            <a:bodyPr wrap="none">
              <a:spAutoFit/>
            </a:bodyPr>
            <a:lstStyle/>
            <a:p>
              <a:pPr eaLnBrk="1" hangingPunct="1">
                <a:spcBef>
                  <a:spcPct val="50000"/>
                </a:spcBef>
              </a:pPr>
              <a:r>
                <a:rPr lang="en-US" altLang="zh-CN" sz="2400" b="0" i="1"/>
                <a:t>D</a:t>
              </a:r>
            </a:p>
          </p:txBody>
        </p:sp>
        <p:sp>
          <p:nvSpPr>
            <p:cNvPr id="28692" name="Line 20"/>
            <p:cNvSpPr>
              <a:spLocks noChangeShapeType="1"/>
            </p:cNvSpPr>
            <p:nvPr/>
          </p:nvSpPr>
          <p:spPr bwMode="auto">
            <a:xfrm>
              <a:off x="1824" y="507"/>
              <a:ext cx="528" cy="0"/>
            </a:xfrm>
            <a:prstGeom prst="line">
              <a:avLst/>
            </a:prstGeom>
            <a:noFill/>
            <a:ln w="9525">
              <a:solidFill>
                <a:srgbClr val="FF0066"/>
              </a:solidFill>
              <a:prstDash val="dash"/>
              <a:round/>
              <a:headEnd type="triangle" w="sm" len="lg"/>
              <a:tailEnd type="triangle" w="sm" len="lg"/>
            </a:ln>
            <a:effectLst/>
          </p:spPr>
          <p:txBody>
            <a:bodyPr wrap="none" anchor="ctr"/>
            <a:lstStyle/>
            <a:p>
              <a:endParaRPr lang="zh-CN" altLang="en-US"/>
            </a:p>
          </p:txBody>
        </p:sp>
        <p:sp>
          <p:nvSpPr>
            <p:cNvPr id="28693" name="Text Box 21"/>
            <p:cNvSpPr txBox="1">
              <a:spLocks noChangeArrowheads="1"/>
            </p:cNvSpPr>
            <p:nvPr/>
          </p:nvSpPr>
          <p:spPr bwMode="auto">
            <a:xfrm>
              <a:off x="1920" y="267"/>
              <a:ext cx="409" cy="288"/>
            </a:xfrm>
            <a:prstGeom prst="rect">
              <a:avLst/>
            </a:prstGeom>
            <a:noFill/>
            <a:ln w="9525">
              <a:noFill/>
              <a:miter lim="800000"/>
            </a:ln>
            <a:effectLst/>
          </p:spPr>
          <p:txBody>
            <a:bodyPr wrap="none">
              <a:spAutoFit/>
            </a:bodyPr>
            <a:lstStyle/>
            <a:p>
              <a:pPr eaLnBrk="1" hangingPunct="1">
                <a:spcBef>
                  <a:spcPct val="50000"/>
                </a:spcBef>
              </a:pPr>
              <a:r>
                <a:rPr lang="zh-CN" altLang="en-US" sz="2400" b="0"/>
                <a:t>5 </a:t>
              </a:r>
              <a:r>
                <a:rPr lang="en-US" sz="2400" b="0"/>
                <a:t>m</a:t>
              </a:r>
              <a:endParaRPr lang="zh-CN" altLang="en-US" sz="2400" b="0"/>
            </a:p>
          </p:txBody>
        </p:sp>
        <p:sp>
          <p:nvSpPr>
            <p:cNvPr id="28694" name="Line 22"/>
            <p:cNvSpPr>
              <a:spLocks noChangeShapeType="1"/>
            </p:cNvSpPr>
            <p:nvPr/>
          </p:nvSpPr>
          <p:spPr bwMode="auto">
            <a:xfrm>
              <a:off x="2352" y="507"/>
              <a:ext cx="768" cy="0"/>
            </a:xfrm>
            <a:prstGeom prst="line">
              <a:avLst/>
            </a:prstGeom>
            <a:noFill/>
            <a:ln w="9525">
              <a:solidFill>
                <a:srgbClr val="FF0066"/>
              </a:solidFill>
              <a:prstDash val="dash"/>
              <a:round/>
              <a:headEnd type="triangle" w="sm" len="lg"/>
              <a:tailEnd type="triangle" w="sm" len="lg"/>
            </a:ln>
            <a:effectLst/>
          </p:spPr>
          <p:txBody>
            <a:bodyPr wrap="none" anchor="ctr"/>
            <a:lstStyle/>
            <a:p>
              <a:endParaRPr lang="zh-CN" altLang="en-US"/>
            </a:p>
          </p:txBody>
        </p:sp>
        <p:sp>
          <p:nvSpPr>
            <p:cNvPr id="28695" name="Text Box 23"/>
            <p:cNvSpPr txBox="1">
              <a:spLocks noChangeArrowheads="1"/>
            </p:cNvSpPr>
            <p:nvPr/>
          </p:nvSpPr>
          <p:spPr bwMode="auto">
            <a:xfrm>
              <a:off x="2496" y="267"/>
              <a:ext cx="409" cy="288"/>
            </a:xfrm>
            <a:prstGeom prst="rect">
              <a:avLst/>
            </a:prstGeom>
            <a:noFill/>
            <a:ln w="9525">
              <a:noFill/>
              <a:miter lim="800000"/>
            </a:ln>
            <a:effectLst/>
          </p:spPr>
          <p:txBody>
            <a:bodyPr wrap="none">
              <a:spAutoFit/>
            </a:bodyPr>
            <a:lstStyle/>
            <a:p>
              <a:pPr eaLnBrk="1" hangingPunct="1">
                <a:spcBef>
                  <a:spcPct val="50000"/>
                </a:spcBef>
              </a:pPr>
              <a:r>
                <a:rPr lang="en-US" altLang="zh-CN" sz="2400" b="0"/>
                <a:t>9 m</a:t>
              </a:r>
            </a:p>
          </p:txBody>
        </p:sp>
        <p:graphicFrame>
          <p:nvGraphicFramePr>
            <p:cNvPr id="28696" name="Object 24"/>
            <p:cNvGraphicFramePr>
              <a:graphicFrameLocks noChangeAspect="1"/>
            </p:cNvGraphicFramePr>
            <p:nvPr/>
          </p:nvGraphicFramePr>
          <p:xfrm>
            <a:off x="3648" y="699"/>
            <a:ext cx="222" cy="240"/>
          </p:xfrm>
          <a:graphic>
            <a:graphicData uri="http://schemas.openxmlformats.org/presentationml/2006/ole">
              <p:oleObj spid="_x0000_s68614" r:id="rId7" imgW="177492" imgH="190170" progId="Equation.3">
                <p:embed/>
              </p:oleObj>
            </a:graphicData>
          </a:graphic>
        </p:graphicFrame>
        <p:graphicFrame>
          <p:nvGraphicFramePr>
            <p:cNvPr id="28697" name="Object 25"/>
            <p:cNvGraphicFramePr>
              <a:graphicFrameLocks noChangeAspect="1"/>
            </p:cNvGraphicFramePr>
            <p:nvPr/>
          </p:nvGraphicFramePr>
          <p:xfrm>
            <a:off x="2160" y="699"/>
            <a:ext cx="175" cy="204"/>
          </p:xfrm>
          <a:graphic>
            <a:graphicData uri="http://schemas.openxmlformats.org/presentationml/2006/ole">
              <p:oleObj spid="_x0000_s68615" r:id="rId8" imgW="164885" imgH="190252" progId="Equation.3">
                <p:embed/>
              </p:oleObj>
            </a:graphicData>
          </a:graphic>
        </p:graphicFrame>
        <p:sp>
          <p:nvSpPr>
            <p:cNvPr id="28698" name="Line 26"/>
            <p:cNvSpPr>
              <a:spLocks noChangeShapeType="1"/>
            </p:cNvSpPr>
            <p:nvPr/>
          </p:nvSpPr>
          <p:spPr bwMode="auto">
            <a:xfrm>
              <a:off x="1152" y="507"/>
              <a:ext cx="672" cy="0"/>
            </a:xfrm>
            <a:prstGeom prst="line">
              <a:avLst/>
            </a:prstGeom>
            <a:noFill/>
            <a:ln w="9525">
              <a:solidFill>
                <a:srgbClr val="FF0066"/>
              </a:solidFill>
              <a:prstDash val="dash"/>
              <a:round/>
              <a:headEnd type="triangle" w="sm" len="lg"/>
              <a:tailEnd type="triangle" w="sm" len="lg"/>
            </a:ln>
            <a:effectLst/>
          </p:spPr>
          <p:txBody>
            <a:bodyPr wrap="none" anchor="ctr"/>
            <a:lstStyle/>
            <a:p>
              <a:endParaRPr lang="zh-CN" altLang="en-US"/>
            </a:p>
          </p:txBody>
        </p:sp>
        <p:sp>
          <p:nvSpPr>
            <p:cNvPr id="28699" name="Rectangle 27"/>
            <p:cNvSpPr>
              <a:spLocks noChangeArrowheads="1"/>
            </p:cNvSpPr>
            <p:nvPr/>
          </p:nvSpPr>
          <p:spPr bwMode="auto">
            <a:xfrm>
              <a:off x="1320" y="267"/>
              <a:ext cx="409" cy="288"/>
            </a:xfrm>
            <a:prstGeom prst="rect">
              <a:avLst/>
            </a:prstGeom>
            <a:noFill/>
            <a:ln w="9525">
              <a:noFill/>
              <a:miter lim="800000"/>
            </a:ln>
            <a:effectLst/>
          </p:spPr>
          <p:txBody>
            <a:bodyPr wrap="none">
              <a:spAutoFit/>
            </a:bodyPr>
            <a:lstStyle/>
            <a:p>
              <a:pPr algn="ctr" eaLnBrk="1" hangingPunct="1"/>
              <a:r>
                <a:rPr lang="en-US" altLang="zh-CN" sz="2400" b="0"/>
                <a:t>8 m</a:t>
              </a:r>
            </a:p>
          </p:txBody>
        </p:sp>
        <p:graphicFrame>
          <p:nvGraphicFramePr>
            <p:cNvPr id="28700" name="Object 28"/>
            <p:cNvGraphicFramePr>
              <a:graphicFrameLocks noChangeAspect="1"/>
            </p:cNvGraphicFramePr>
            <p:nvPr/>
          </p:nvGraphicFramePr>
          <p:xfrm>
            <a:off x="1217" y="0"/>
            <a:ext cx="2979" cy="343"/>
          </p:xfrm>
          <a:graphic>
            <a:graphicData uri="http://schemas.openxmlformats.org/presentationml/2006/ole">
              <p:oleObj spid="_x0000_s68616" r:id="rId9" imgW="3451404" imgH="406048" progId="Equation.3">
                <p:embed/>
              </p:oleObj>
            </a:graphicData>
          </a:graphic>
        </p:graphicFrame>
      </p:gr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blinds(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28676"/>
                                        </p:tgtEl>
                                        <p:attrNameLst>
                                          <p:attrName>style.visibility</p:attrName>
                                        </p:attrNameLst>
                                      </p:cBhvr>
                                      <p:to>
                                        <p:strVal val="visible"/>
                                      </p:to>
                                    </p:set>
                                    <p:anim calcmode="lin" valueType="num">
                                      <p:cBhvr>
                                        <p:cTn id="12" dur="500" fill="hold"/>
                                        <p:tgtEl>
                                          <p:spTgt spid="28676"/>
                                        </p:tgtEl>
                                        <p:attrNameLst>
                                          <p:attrName>ppt_w</p:attrName>
                                        </p:attrNameLst>
                                      </p:cBhvr>
                                      <p:tavLst>
                                        <p:tav tm="0">
                                          <p:val>
                                            <p:fltVal val="0"/>
                                          </p:val>
                                        </p:tav>
                                        <p:tav tm="100000">
                                          <p:val>
                                            <p:strVal val="#ppt_w"/>
                                          </p:val>
                                        </p:tav>
                                      </p:tavLst>
                                    </p:anim>
                                    <p:anim calcmode="lin" valueType="num">
                                      <p:cBhvr>
                                        <p:cTn id="13" dur="500" fill="hold"/>
                                        <p:tgtEl>
                                          <p:spTgt spid="28676"/>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nodeType="clickEffect">
                                  <p:stCondLst>
                                    <p:cond delay="0"/>
                                  </p:stCondLst>
                                  <p:childTnLst>
                                    <p:set>
                                      <p:cBhvr>
                                        <p:cTn id="17" dur="1" fill="hold">
                                          <p:stCondLst>
                                            <p:cond delay="0"/>
                                          </p:stCondLst>
                                        </p:cTn>
                                        <p:tgtEl>
                                          <p:spTgt spid="28677"/>
                                        </p:tgtEl>
                                        <p:attrNameLst>
                                          <p:attrName>style.visibility</p:attrName>
                                        </p:attrNameLst>
                                      </p:cBhvr>
                                      <p:to>
                                        <p:strVal val="visible"/>
                                      </p:to>
                                    </p:set>
                                    <p:anim calcmode="lin" valueType="num">
                                      <p:cBhvr>
                                        <p:cTn id="18" dur="500" fill="hold"/>
                                        <p:tgtEl>
                                          <p:spTgt spid="28677"/>
                                        </p:tgtEl>
                                        <p:attrNameLst>
                                          <p:attrName>ppt_w</p:attrName>
                                        </p:attrNameLst>
                                      </p:cBhvr>
                                      <p:tavLst>
                                        <p:tav tm="0">
                                          <p:val>
                                            <p:fltVal val="0"/>
                                          </p:val>
                                        </p:tav>
                                        <p:tav tm="100000">
                                          <p:val>
                                            <p:strVal val="#ppt_w"/>
                                          </p:val>
                                        </p:tav>
                                      </p:tavLst>
                                    </p:anim>
                                    <p:anim calcmode="lin" valueType="num">
                                      <p:cBhvr>
                                        <p:cTn id="19" dur="500" fill="hold"/>
                                        <p:tgtEl>
                                          <p:spTgt spid="2867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000100" y="1071546"/>
            <a:ext cx="4802187" cy="540725"/>
          </a:xfrm>
          <a:prstGeom prst="rect">
            <a:avLst/>
          </a:prstGeom>
          <a:noFill/>
          <a:ln w="9525">
            <a:noFill/>
            <a:miter lim="800000"/>
          </a:ln>
          <a:effectLst/>
        </p:spPr>
        <p:txBody>
          <a:bodyPr>
            <a:spAutoFit/>
          </a:bodyPr>
          <a:lstStyle/>
          <a:p>
            <a:pPr eaLnBrk="1" hangingPunct="1">
              <a:lnSpc>
                <a:spcPct val="120000"/>
              </a:lnSpc>
            </a:pPr>
            <a:r>
              <a:rPr lang="zh-CN" altLang="en-US" sz="2800" b="1" dirty="0">
                <a:latin typeface="宋体" panose="02010600030101010101" pitchFamily="2" charset="-122"/>
                <a:ea typeface="宋体" panose="02010600030101010101" pitchFamily="2" charset="-122"/>
              </a:rPr>
              <a:t>点 </a:t>
            </a:r>
            <a:r>
              <a:rPr lang="en-US" altLang="zh-CN" sz="2800" b="1" i="1" dirty="0">
                <a:latin typeface="宋体" panose="02010600030101010101" pitchFamily="2" charset="-122"/>
                <a:ea typeface="宋体" panose="02010600030101010101" pitchFamily="2" charset="-122"/>
              </a:rPr>
              <a:t>D </a:t>
            </a:r>
            <a:r>
              <a:rPr lang="zh-CN" altLang="en-US" sz="2800" b="1" dirty="0">
                <a:latin typeface="宋体" panose="02010600030101010101" pitchFamily="2" charset="-122"/>
                <a:ea typeface="宋体" panose="02010600030101010101" pitchFamily="2" charset="-122"/>
              </a:rPr>
              <a:t>的相位落后于点 </a:t>
            </a:r>
            <a:r>
              <a:rPr lang="en-US" altLang="zh-CN" sz="2800" b="1" i="1" dirty="0">
                <a:latin typeface="宋体" panose="02010600030101010101" pitchFamily="2" charset="-122"/>
                <a:ea typeface="宋体" panose="02010600030101010101" pitchFamily="2" charset="-122"/>
              </a:rPr>
              <a:t>A </a:t>
            </a:r>
            <a:endParaRPr lang="en-US" altLang="zh-CN" sz="2800" b="1" dirty="0">
              <a:latin typeface="宋体" panose="02010600030101010101" pitchFamily="2" charset="-122"/>
              <a:ea typeface="宋体" panose="02010600030101010101" pitchFamily="2" charset="-122"/>
            </a:endParaRPr>
          </a:p>
        </p:txBody>
      </p:sp>
      <p:graphicFrame>
        <p:nvGraphicFramePr>
          <p:cNvPr id="29699" name="Object 3"/>
          <p:cNvGraphicFramePr>
            <a:graphicFrameLocks noChangeAspect="1"/>
          </p:cNvGraphicFramePr>
          <p:nvPr/>
        </p:nvGraphicFramePr>
        <p:xfrm>
          <a:off x="1847850" y="2844800"/>
          <a:ext cx="5707063" cy="1001713"/>
        </p:xfrm>
        <a:graphic>
          <a:graphicData uri="http://schemas.openxmlformats.org/presentationml/2006/ole">
            <p:oleObj spid="_x0000_s69634" r:id="rId3" imgW="93573600" imgH="17373600" progId="">
              <p:embed/>
            </p:oleObj>
          </a:graphicData>
        </a:graphic>
      </p:graphicFrame>
      <p:grpSp>
        <p:nvGrpSpPr>
          <p:cNvPr id="2" name="Group 4"/>
          <p:cNvGrpSpPr/>
          <p:nvPr/>
        </p:nvGrpSpPr>
        <p:grpSpPr bwMode="auto">
          <a:xfrm>
            <a:off x="1327150" y="4695825"/>
            <a:ext cx="6934200" cy="1566863"/>
            <a:chOff x="0" y="0"/>
            <a:chExt cx="4368" cy="987"/>
          </a:xfrm>
        </p:grpSpPr>
        <p:graphicFrame>
          <p:nvGraphicFramePr>
            <p:cNvPr id="29701" name="Object 5"/>
            <p:cNvGraphicFramePr>
              <a:graphicFrameLocks noChangeAspect="1"/>
            </p:cNvGraphicFramePr>
            <p:nvPr/>
          </p:nvGraphicFramePr>
          <p:xfrm>
            <a:off x="3093" y="147"/>
            <a:ext cx="902" cy="235"/>
          </p:xfrm>
          <a:graphic>
            <a:graphicData uri="http://schemas.openxmlformats.org/presentationml/2006/ole">
              <p:oleObj spid="_x0000_s69635" r:id="rId4" imgW="1054100" imgH="279400" progId="Equation.3">
                <p:embed/>
              </p:oleObj>
            </a:graphicData>
          </a:graphic>
        </p:graphicFrame>
        <p:sp>
          <p:nvSpPr>
            <p:cNvPr id="29702" name="Rectangle 6"/>
            <p:cNvSpPr>
              <a:spLocks noChangeArrowheads="1"/>
            </p:cNvSpPr>
            <p:nvPr/>
          </p:nvSpPr>
          <p:spPr bwMode="auto">
            <a:xfrm>
              <a:off x="0" y="27"/>
              <a:ext cx="4368" cy="960"/>
            </a:xfrm>
            <a:prstGeom prst="rect">
              <a:avLst/>
            </a:prstGeom>
            <a:solidFill>
              <a:srgbClr val="FFFFFF"/>
            </a:solidFill>
            <a:ln w="12700">
              <a:solidFill>
                <a:schemeClr val="tx2"/>
              </a:solidFill>
              <a:miter lim="800000"/>
            </a:ln>
            <a:effectLst/>
          </p:spPr>
          <p:txBody>
            <a:bodyPr wrap="none" anchor="ctr"/>
            <a:lstStyle/>
            <a:p>
              <a:endParaRPr lang="zh-CN" altLang="en-US"/>
            </a:p>
          </p:txBody>
        </p:sp>
        <p:sp>
          <p:nvSpPr>
            <p:cNvPr id="29703" name="Line 7"/>
            <p:cNvSpPr>
              <a:spLocks noChangeShapeType="1"/>
            </p:cNvSpPr>
            <p:nvPr/>
          </p:nvSpPr>
          <p:spPr bwMode="auto">
            <a:xfrm>
              <a:off x="336" y="651"/>
              <a:ext cx="3600" cy="0"/>
            </a:xfrm>
            <a:prstGeom prst="line">
              <a:avLst/>
            </a:prstGeom>
            <a:noFill/>
            <a:ln w="19050">
              <a:solidFill>
                <a:schemeClr val="tx1"/>
              </a:solidFill>
              <a:round/>
              <a:tailEnd type="triangle" w="sm" len="lg"/>
            </a:ln>
            <a:effectLst/>
          </p:spPr>
          <p:txBody>
            <a:bodyPr wrap="none" anchor="ctr"/>
            <a:lstStyle/>
            <a:p>
              <a:endParaRPr lang="zh-CN" altLang="en-US"/>
            </a:p>
          </p:txBody>
        </p:sp>
        <p:graphicFrame>
          <p:nvGraphicFramePr>
            <p:cNvPr id="29704" name="Object 8"/>
            <p:cNvGraphicFramePr>
              <a:graphicFrameLocks noChangeAspect="1"/>
            </p:cNvGraphicFramePr>
            <p:nvPr/>
          </p:nvGraphicFramePr>
          <p:xfrm>
            <a:off x="849" y="75"/>
            <a:ext cx="223" cy="240"/>
          </p:xfrm>
          <a:graphic>
            <a:graphicData uri="http://schemas.openxmlformats.org/presentationml/2006/ole">
              <p:oleObj spid="_x0000_s69636" r:id="rId5" imgW="4267200" imgH="4572000" progId="Equation.3">
                <p:embed/>
              </p:oleObj>
            </a:graphicData>
          </a:graphic>
        </p:graphicFrame>
        <p:sp>
          <p:nvSpPr>
            <p:cNvPr id="29705" name="Line 9"/>
            <p:cNvSpPr>
              <a:spLocks noChangeShapeType="1"/>
            </p:cNvSpPr>
            <p:nvPr/>
          </p:nvSpPr>
          <p:spPr bwMode="auto">
            <a:xfrm>
              <a:off x="363" y="171"/>
              <a:ext cx="480" cy="0"/>
            </a:xfrm>
            <a:prstGeom prst="line">
              <a:avLst/>
            </a:prstGeom>
            <a:noFill/>
            <a:ln w="31750">
              <a:solidFill>
                <a:srgbClr val="FF0000"/>
              </a:solidFill>
              <a:round/>
              <a:tailEnd type="triangle" w="sm" len="lg"/>
            </a:ln>
            <a:effectLst/>
          </p:spPr>
          <p:txBody>
            <a:bodyPr wrap="none" anchor="ctr"/>
            <a:lstStyle/>
            <a:p>
              <a:endParaRPr lang="zh-CN" altLang="en-US"/>
            </a:p>
          </p:txBody>
        </p:sp>
        <p:sp>
          <p:nvSpPr>
            <p:cNvPr id="29706" name="Line 10"/>
            <p:cNvSpPr>
              <a:spLocks noChangeShapeType="1"/>
            </p:cNvSpPr>
            <p:nvPr/>
          </p:nvSpPr>
          <p:spPr bwMode="auto">
            <a:xfrm>
              <a:off x="1824" y="411"/>
              <a:ext cx="0" cy="336"/>
            </a:xfrm>
            <a:prstGeom prst="line">
              <a:avLst/>
            </a:prstGeom>
            <a:noFill/>
            <a:ln w="28575">
              <a:solidFill>
                <a:srgbClr val="0000FF"/>
              </a:solidFill>
              <a:prstDash val="dash"/>
              <a:round/>
            </a:ln>
            <a:effectLst/>
          </p:spPr>
          <p:txBody>
            <a:bodyPr wrap="none" anchor="ctr"/>
            <a:lstStyle/>
            <a:p>
              <a:endParaRPr lang="zh-CN" altLang="en-US"/>
            </a:p>
          </p:txBody>
        </p:sp>
        <p:sp>
          <p:nvSpPr>
            <p:cNvPr id="29707" name="Line 11"/>
            <p:cNvSpPr>
              <a:spLocks noChangeShapeType="1"/>
            </p:cNvSpPr>
            <p:nvPr/>
          </p:nvSpPr>
          <p:spPr bwMode="auto">
            <a:xfrm>
              <a:off x="2352" y="411"/>
              <a:ext cx="0" cy="336"/>
            </a:xfrm>
            <a:prstGeom prst="line">
              <a:avLst/>
            </a:prstGeom>
            <a:noFill/>
            <a:ln w="28575">
              <a:solidFill>
                <a:srgbClr val="0000FF"/>
              </a:solidFill>
              <a:prstDash val="dash"/>
              <a:round/>
            </a:ln>
            <a:effectLst/>
          </p:spPr>
          <p:txBody>
            <a:bodyPr wrap="none" anchor="ctr"/>
            <a:lstStyle/>
            <a:p>
              <a:endParaRPr lang="zh-CN" altLang="en-US"/>
            </a:p>
          </p:txBody>
        </p:sp>
        <p:sp>
          <p:nvSpPr>
            <p:cNvPr id="29708" name="Line 12"/>
            <p:cNvSpPr>
              <a:spLocks noChangeShapeType="1"/>
            </p:cNvSpPr>
            <p:nvPr/>
          </p:nvSpPr>
          <p:spPr bwMode="auto">
            <a:xfrm>
              <a:off x="3120" y="411"/>
              <a:ext cx="0" cy="336"/>
            </a:xfrm>
            <a:prstGeom prst="line">
              <a:avLst/>
            </a:prstGeom>
            <a:noFill/>
            <a:ln w="28575">
              <a:solidFill>
                <a:srgbClr val="0000FF"/>
              </a:solidFill>
              <a:prstDash val="dash"/>
              <a:round/>
            </a:ln>
            <a:effectLst/>
          </p:spPr>
          <p:txBody>
            <a:bodyPr wrap="none" anchor="ctr"/>
            <a:lstStyle/>
            <a:p>
              <a:endParaRPr lang="zh-CN" altLang="en-US"/>
            </a:p>
          </p:txBody>
        </p:sp>
        <p:sp>
          <p:nvSpPr>
            <p:cNvPr id="29709" name="Line 13"/>
            <p:cNvSpPr>
              <a:spLocks noChangeShapeType="1"/>
            </p:cNvSpPr>
            <p:nvPr/>
          </p:nvSpPr>
          <p:spPr bwMode="auto">
            <a:xfrm>
              <a:off x="1152" y="411"/>
              <a:ext cx="0" cy="336"/>
            </a:xfrm>
            <a:prstGeom prst="line">
              <a:avLst/>
            </a:prstGeom>
            <a:noFill/>
            <a:ln w="28575">
              <a:solidFill>
                <a:srgbClr val="0000FF"/>
              </a:solidFill>
              <a:prstDash val="dash"/>
              <a:round/>
            </a:ln>
            <a:effectLst/>
          </p:spPr>
          <p:txBody>
            <a:bodyPr wrap="none" anchor="ctr"/>
            <a:lstStyle/>
            <a:p>
              <a:endParaRPr lang="zh-CN" altLang="en-US"/>
            </a:p>
          </p:txBody>
        </p:sp>
        <p:sp>
          <p:nvSpPr>
            <p:cNvPr id="29710" name="Text Box 14"/>
            <p:cNvSpPr txBox="1">
              <a:spLocks noChangeArrowheads="1"/>
            </p:cNvSpPr>
            <p:nvPr/>
          </p:nvSpPr>
          <p:spPr bwMode="auto">
            <a:xfrm>
              <a:off x="2256" y="651"/>
              <a:ext cx="233" cy="288"/>
            </a:xfrm>
            <a:prstGeom prst="rect">
              <a:avLst/>
            </a:prstGeom>
            <a:noFill/>
            <a:ln w="9525">
              <a:noFill/>
              <a:miter lim="800000"/>
            </a:ln>
            <a:effectLst/>
          </p:spPr>
          <p:txBody>
            <a:bodyPr wrap="none">
              <a:spAutoFit/>
            </a:bodyPr>
            <a:lstStyle/>
            <a:p>
              <a:pPr eaLnBrk="1" hangingPunct="1">
                <a:spcBef>
                  <a:spcPct val="50000"/>
                </a:spcBef>
              </a:pPr>
              <a:r>
                <a:rPr lang="en-US" altLang="zh-CN" sz="2400" b="0" i="1"/>
                <a:t>A</a:t>
              </a:r>
            </a:p>
          </p:txBody>
        </p:sp>
        <p:sp>
          <p:nvSpPr>
            <p:cNvPr id="29711" name="Text Box 15"/>
            <p:cNvSpPr txBox="1">
              <a:spLocks noChangeArrowheads="1"/>
            </p:cNvSpPr>
            <p:nvPr/>
          </p:nvSpPr>
          <p:spPr bwMode="auto">
            <a:xfrm>
              <a:off x="1728" y="651"/>
              <a:ext cx="233" cy="288"/>
            </a:xfrm>
            <a:prstGeom prst="rect">
              <a:avLst/>
            </a:prstGeom>
            <a:noFill/>
            <a:ln w="9525">
              <a:noFill/>
              <a:miter lim="800000"/>
            </a:ln>
            <a:effectLst/>
          </p:spPr>
          <p:txBody>
            <a:bodyPr wrap="none">
              <a:spAutoFit/>
            </a:bodyPr>
            <a:lstStyle/>
            <a:p>
              <a:pPr eaLnBrk="1" hangingPunct="1">
                <a:spcBef>
                  <a:spcPct val="50000"/>
                </a:spcBef>
              </a:pPr>
              <a:r>
                <a:rPr lang="en-US" altLang="zh-CN" sz="2400" b="0" i="1"/>
                <a:t>B</a:t>
              </a:r>
            </a:p>
          </p:txBody>
        </p:sp>
        <p:sp>
          <p:nvSpPr>
            <p:cNvPr id="29712" name="Text Box 16"/>
            <p:cNvSpPr txBox="1">
              <a:spLocks noChangeArrowheads="1"/>
            </p:cNvSpPr>
            <p:nvPr/>
          </p:nvSpPr>
          <p:spPr bwMode="auto">
            <a:xfrm>
              <a:off x="1008" y="651"/>
              <a:ext cx="244" cy="288"/>
            </a:xfrm>
            <a:prstGeom prst="rect">
              <a:avLst/>
            </a:prstGeom>
            <a:noFill/>
            <a:ln w="9525">
              <a:noFill/>
              <a:miter lim="800000"/>
            </a:ln>
            <a:effectLst/>
          </p:spPr>
          <p:txBody>
            <a:bodyPr wrap="none">
              <a:spAutoFit/>
            </a:bodyPr>
            <a:lstStyle/>
            <a:p>
              <a:pPr eaLnBrk="1" hangingPunct="1">
                <a:spcBef>
                  <a:spcPct val="50000"/>
                </a:spcBef>
              </a:pPr>
              <a:r>
                <a:rPr lang="en-US" altLang="zh-CN" sz="2400" b="0" i="1"/>
                <a:t>C</a:t>
              </a:r>
            </a:p>
          </p:txBody>
        </p:sp>
        <p:sp>
          <p:nvSpPr>
            <p:cNvPr id="29713" name="Text Box 17"/>
            <p:cNvSpPr txBox="1">
              <a:spLocks noChangeArrowheads="1"/>
            </p:cNvSpPr>
            <p:nvPr/>
          </p:nvSpPr>
          <p:spPr bwMode="auto">
            <a:xfrm>
              <a:off x="3024" y="651"/>
              <a:ext cx="255" cy="288"/>
            </a:xfrm>
            <a:prstGeom prst="rect">
              <a:avLst/>
            </a:prstGeom>
            <a:noFill/>
            <a:ln w="9525">
              <a:noFill/>
              <a:miter lim="800000"/>
            </a:ln>
            <a:effectLst/>
          </p:spPr>
          <p:txBody>
            <a:bodyPr wrap="none">
              <a:spAutoFit/>
            </a:bodyPr>
            <a:lstStyle/>
            <a:p>
              <a:pPr eaLnBrk="1" hangingPunct="1">
                <a:spcBef>
                  <a:spcPct val="50000"/>
                </a:spcBef>
              </a:pPr>
              <a:r>
                <a:rPr lang="en-US" altLang="zh-CN" sz="2400" b="0" i="1"/>
                <a:t>D</a:t>
              </a:r>
            </a:p>
          </p:txBody>
        </p:sp>
        <p:sp>
          <p:nvSpPr>
            <p:cNvPr id="29714" name="Line 18"/>
            <p:cNvSpPr>
              <a:spLocks noChangeShapeType="1"/>
            </p:cNvSpPr>
            <p:nvPr/>
          </p:nvSpPr>
          <p:spPr bwMode="auto">
            <a:xfrm>
              <a:off x="1824" y="507"/>
              <a:ext cx="528" cy="0"/>
            </a:xfrm>
            <a:prstGeom prst="line">
              <a:avLst/>
            </a:prstGeom>
            <a:noFill/>
            <a:ln w="9525">
              <a:solidFill>
                <a:srgbClr val="FF0066"/>
              </a:solidFill>
              <a:prstDash val="dash"/>
              <a:round/>
              <a:headEnd type="triangle" w="sm" len="lg"/>
              <a:tailEnd type="triangle" w="sm" len="lg"/>
            </a:ln>
            <a:effectLst/>
          </p:spPr>
          <p:txBody>
            <a:bodyPr wrap="none" anchor="ctr"/>
            <a:lstStyle/>
            <a:p>
              <a:endParaRPr lang="zh-CN" altLang="en-US"/>
            </a:p>
          </p:txBody>
        </p:sp>
        <p:sp>
          <p:nvSpPr>
            <p:cNvPr id="29715" name="Text Box 19"/>
            <p:cNvSpPr txBox="1">
              <a:spLocks noChangeArrowheads="1"/>
            </p:cNvSpPr>
            <p:nvPr/>
          </p:nvSpPr>
          <p:spPr bwMode="auto">
            <a:xfrm>
              <a:off x="1920" y="267"/>
              <a:ext cx="409" cy="288"/>
            </a:xfrm>
            <a:prstGeom prst="rect">
              <a:avLst/>
            </a:prstGeom>
            <a:noFill/>
            <a:ln w="9525">
              <a:noFill/>
              <a:miter lim="800000"/>
            </a:ln>
            <a:effectLst/>
          </p:spPr>
          <p:txBody>
            <a:bodyPr wrap="none">
              <a:spAutoFit/>
            </a:bodyPr>
            <a:lstStyle/>
            <a:p>
              <a:pPr eaLnBrk="1" hangingPunct="1">
                <a:spcBef>
                  <a:spcPct val="50000"/>
                </a:spcBef>
              </a:pPr>
              <a:r>
                <a:rPr lang="zh-CN" altLang="en-US" sz="2400" b="0"/>
                <a:t>5 </a:t>
              </a:r>
              <a:r>
                <a:rPr lang="en-US" sz="2400" b="0"/>
                <a:t>m</a:t>
              </a:r>
              <a:endParaRPr lang="zh-CN" altLang="en-US" sz="2400" b="0"/>
            </a:p>
          </p:txBody>
        </p:sp>
        <p:sp>
          <p:nvSpPr>
            <p:cNvPr id="29716" name="Line 20"/>
            <p:cNvSpPr>
              <a:spLocks noChangeShapeType="1"/>
            </p:cNvSpPr>
            <p:nvPr/>
          </p:nvSpPr>
          <p:spPr bwMode="auto">
            <a:xfrm>
              <a:off x="2352" y="507"/>
              <a:ext cx="768" cy="0"/>
            </a:xfrm>
            <a:prstGeom prst="line">
              <a:avLst/>
            </a:prstGeom>
            <a:noFill/>
            <a:ln w="9525">
              <a:solidFill>
                <a:srgbClr val="FF0066"/>
              </a:solidFill>
              <a:prstDash val="dash"/>
              <a:round/>
              <a:headEnd type="triangle" w="sm" len="lg"/>
              <a:tailEnd type="triangle" w="sm" len="lg"/>
            </a:ln>
            <a:effectLst/>
          </p:spPr>
          <p:txBody>
            <a:bodyPr wrap="none" anchor="ctr"/>
            <a:lstStyle/>
            <a:p>
              <a:endParaRPr lang="zh-CN" altLang="en-US"/>
            </a:p>
          </p:txBody>
        </p:sp>
        <p:sp>
          <p:nvSpPr>
            <p:cNvPr id="29717" name="Text Box 21"/>
            <p:cNvSpPr txBox="1">
              <a:spLocks noChangeArrowheads="1"/>
            </p:cNvSpPr>
            <p:nvPr/>
          </p:nvSpPr>
          <p:spPr bwMode="auto">
            <a:xfrm>
              <a:off x="2496" y="267"/>
              <a:ext cx="409" cy="288"/>
            </a:xfrm>
            <a:prstGeom prst="rect">
              <a:avLst/>
            </a:prstGeom>
            <a:noFill/>
            <a:ln w="9525">
              <a:noFill/>
              <a:miter lim="800000"/>
            </a:ln>
            <a:effectLst/>
          </p:spPr>
          <p:txBody>
            <a:bodyPr wrap="none">
              <a:spAutoFit/>
            </a:bodyPr>
            <a:lstStyle/>
            <a:p>
              <a:pPr eaLnBrk="1" hangingPunct="1">
                <a:spcBef>
                  <a:spcPct val="50000"/>
                </a:spcBef>
              </a:pPr>
              <a:r>
                <a:rPr lang="en-US" altLang="zh-CN" sz="2400" b="0"/>
                <a:t>9 m</a:t>
              </a:r>
            </a:p>
          </p:txBody>
        </p:sp>
        <p:graphicFrame>
          <p:nvGraphicFramePr>
            <p:cNvPr id="29718" name="Object 22"/>
            <p:cNvGraphicFramePr>
              <a:graphicFrameLocks noChangeAspect="1"/>
            </p:cNvGraphicFramePr>
            <p:nvPr/>
          </p:nvGraphicFramePr>
          <p:xfrm>
            <a:off x="3648" y="699"/>
            <a:ext cx="222" cy="240"/>
          </p:xfrm>
          <a:graphic>
            <a:graphicData uri="http://schemas.openxmlformats.org/presentationml/2006/ole">
              <p:oleObj spid="_x0000_s69637" r:id="rId6" imgW="177492" imgH="190170" progId="Equation.3">
                <p:embed/>
              </p:oleObj>
            </a:graphicData>
          </a:graphic>
        </p:graphicFrame>
        <p:graphicFrame>
          <p:nvGraphicFramePr>
            <p:cNvPr id="29719" name="Object 23"/>
            <p:cNvGraphicFramePr>
              <a:graphicFrameLocks noChangeAspect="1"/>
            </p:cNvGraphicFramePr>
            <p:nvPr/>
          </p:nvGraphicFramePr>
          <p:xfrm>
            <a:off x="2160" y="699"/>
            <a:ext cx="175" cy="204"/>
          </p:xfrm>
          <a:graphic>
            <a:graphicData uri="http://schemas.openxmlformats.org/presentationml/2006/ole">
              <p:oleObj spid="_x0000_s69638" r:id="rId7" imgW="164885" imgH="190252" progId="Equation.3">
                <p:embed/>
              </p:oleObj>
            </a:graphicData>
          </a:graphic>
        </p:graphicFrame>
        <p:sp>
          <p:nvSpPr>
            <p:cNvPr id="29720" name="Line 24"/>
            <p:cNvSpPr>
              <a:spLocks noChangeShapeType="1"/>
            </p:cNvSpPr>
            <p:nvPr/>
          </p:nvSpPr>
          <p:spPr bwMode="auto">
            <a:xfrm>
              <a:off x="1152" y="507"/>
              <a:ext cx="672" cy="0"/>
            </a:xfrm>
            <a:prstGeom prst="line">
              <a:avLst/>
            </a:prstGeom>
            <a:noFill/>
            <a:ln w="9525">
              <a:solidFill>
                <a:srgbClr val="FF0066"/>
              </a:solidFill>
              <a:prstDash val="dash"/>
              <a:round/>
              <a:headEnd type="triangle" w="sm" len="lg"/>
              <a:tailEnd type="triangle" w="sm" len="lg"/>
            </a:ln>
            <a:effectLst/>
          </p:spPr>
          <p:txBody>
            <a:bodyPr wrap="none" anchor="ctr"/>
            <a:lstStyle/>
            <a:p>
              <a:endParaRPr lang="zh-CN" altLang="en-US"/>
            </a:p>
          </p:txBody>
        </p:sp>
        <p:sp>
          <p:nvSpPr>
            <p:cNvPr id="29721" name="Rectangle 25"/>
            <p:cNvSpPr>
              <a:spLocks noChangeArrowheads="1"/>
            </p:cNvSpPr>
            <p:nvPr/>
          </p:nvSpPr>
          <p:spPr bwMode="auto">
            <a:xfrm>
              <a:off x="1320" y="267"/>
              <a:ext cx="409" cy="288"/>
            </a:xfrm>
            <a:prstGeom prst="rect">
              <a:avLst/>
            </a:prstGeom>
            <a:noFill/>
            <a:ln w="9525">
              <a:noFill/>
              <a:miter lim="800000"/>
            </a:ln>
            <a:effectLst/>
          </p:spPr>
          <p:txBody>
            <a:bodyPr wrap="none">
              <a:spAutoFit/>
            </a:bodyPr>
            <a:lstStyle/>
            <a:p>
              <a:pPr algn="ctr" eaLnBrk="1" hangingPunct="1"/>
              <a:r>
                <a:rPr lang="en-US" altLang="zh-CN" sz="2400" b="0"/>
                <a:t>8 m</a:t>
              </a:r>
            </a:p>
          </p:txBody>
        </p:sp>
        <p:graphicFrame>
          <p:nvGraphicFramePr>
            <p:cNvPr id="29722" name="Object 26"/>
            <p:cNvGraphicFramePr>
              <a:graphicFrameLocks noChangeAspect="1"/>
            </p:cNvGraphicFramePr>
            <p:nvPr/>
          </p:nvGraphicFramePr>
          <p:xfrm>
            <a:off x="1217" y="0"/>
            <a:ext cx="2979" cy="343"/>
          </p:xfrm>
          <a:graphic>
            <a:graphicData uri="http://schemas.openxmlformats.org/presentationml/2006/ole">
              <p:oleObj spid="_x0000_s69639" r:id="rId8" imgW="3451404" imgH="406048" progId="Equation.3">
                <p:embed/>
              </p:oleObj>
            </a:graphicData>
          </a:graphic>
        </p:graphicFrame>
      </p:grpSp>
      <p:graphicFrame>
        <p:nvGraphicFramePr>
          <p:cNvPr id="29723" name="Object 27"/>
          <p:cNvGraphicFramePr>
            <a:graphicFrameLocks noChangeAspect="1"/>
          </p:cNvGraphicFramePr>
          <p:nvPr/>
        </p:nvGraphicFramePr>
        <p:xfrm>
          <a:off x="1238250" y="1758950"/>
          <a:ext cx="6203950" cy="1085850"/>
        </p:xfrm>
        <a:graphic>
          <a:graphicData uri="http://schemas.openxmlformats.org/presentationml/2006/ole">
            <p:oleObj spid="_x0000_s69640" r:id="rId9" imgW="53949600" imgH="9448800" progId="Equation.3">
              <p:embed/>
            </p:oleObj>
          </a:graphicData>
        </a:graphic>
      </p:graphicFrame>
      <p:graphicFrame>
        <p:nvGraphicFramePr>
          <p:cNvPr id="29724" name="Object 28"/>
          <p:cNvGraphicFramePr>
            <a:graphicFrameLocks noChangeAspect="1"/>
          </p:cNvGraphicFramePr>
          <p:nvPr/>
        </p:nvGraphicFramePr>
        <p:xfrm>
          <a:off x="1423988" y="5268913"/>
          <a:ext cx="1625600" cy="566737"/>
        </p:xfrm>
        <a:graphic>
          <a:graphicData uri="http://schemas.openxmlformats.org/presentationml/2006/ole">
            <p:oleObj spid="_x0000_s69641" r:id="rId10" imgW="571004" imgH="203024" progId="Equation.3">
              <p:embed/>
            </p:oleObj>
          </a:graphicData>
        </a:graphic>
      </p:graphicFrame>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29723"/>
                                        </p:tgtEl>
                                        <p:attrNameLst>
                                          <p:attrName>style.visibility</p:attrName>
                                        </p:attrNameLst>
                                      </p:cBhvr>
                                      <p:to>
                                        <p:strVal val="visible"/>
                                      </p:to>
                                    </p:set>
                                    <p:anim calcmode="lin" valueType="num">
                                      <p:cBhvr>
                                        <p:cTn id="7" dur="500" fill="hold"/>
                                        <p:tgtEl>
                                          <p:spTgt spid="29723"/>
                                        </p:tgtEl>
                                        <p:attrNameLst>
                                          <p:attrName>ppt_w</p:attrName>
                                        </p:attrNameLst>
                                      </p:cBhvr>
                                      <p:tavLst>
                                        <p:tav tm="0">
                                          <p:val>
                                            <p:fltVal val="0"/>
                                          </p:val>
                                        </p:tav>
                                        <p:tav tm="100000">
                                          <p:val>
                                            <p:strVal val="#ppt_w"/>
                                          </p:val>
                                        </p:tav>
                                      </p:tavLst>
                                    </p:anim>
                                    <p:anim calcmode="lin" valueType="num">
                                      <p:cBhvr>
                                        <p:cTn id="8" dur="500" fill="hold"/>
                                        <p:tgtEl>
                                          <p:spTgt spid="29723"/>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29699"/>
                                        </p:tgtEl>
                                        <p:attrNameLst>
                                          <p:attrName>style.visibility</p:attrName>
                                        </p:attrNameLst>
                                      </p:cBhvr>
                                      <p:to>
                                        <p:strVal val="visible"/>
                                      </p:to>
                                    </p:set>
                                    <p:anim calcmode="lin" valueType="num">
                                      <p:cBhvr>
                                        <p:cTn id="13" dur="500" fill="hold"/>
                                        <p:tgtEl>
                                          <p:spTgt spid="29699"/>
                                        </p:tgtEl>
                                        <p:attrNameLst>
                                          <p:attrName>ppt_w</p:attrName>
                                        </p:attrNameLst>
                                      </p:cBhvr>
                                      <p:tavLst>
                                        <p:tav tm="0">
                                          <p:val>
                                            <p:fltVal val="0"/>
                                          </p:val>
                                        </p:tav>
                                        <p:tav tm="100000">
                                          <p:val>
                                            <p:strVal val="#ppt_w"/>
                                          </p:val>
                                        </p:tav>
                                      </p:tavLst>
                                    </p:anim>
                                    <p:anim calcmode="lin" valueType="num">
                                      <p:cBhvr>
                                        <p:cTn id="14" dur="500" fill="hold"/>
                                        <p:tgtEl>
                                          <p:spTgt spid="2969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895350" y="787400"/>
            <a:ext cx="7743825" cy="540725"/>
          </a:xfrm>
          <a:prstGeom prst="rect">
            <a:avLst/>
          </a:prstGeom>
          <a:noFill/>
          <a:ln w="9525">
            <a:noFill/>
            <a:miter lim="800000"/>
          </a:ln>
          <a:effectLst/>
        </p:spPr>
        <p:txBody>
          <a:bodyPr>
            <a:spAutoFit/>
          </a:bodyPr>
          <a:lstStyle/>
          <a:p>
            <a:pPr eaLnBrk="1" hangingPunct="1">
              <a:lnSpc>
                <a:spcPct val="120000"/>
              </a:lnSpc>
              <a:spcBef>
                <a:spcPct val="50000"/>
              </a:spcBef>
            </a:pPr>
            <a:r>
              <a:rPr lang="en-US" altLang="zh-CN" sz="2800" b="1" dirty="0">
                <a:solidFill>
                  <a:srgbClr val="CC0000"/>
                </a:solidFill>
                <a:latin typeface="宋体" panose="02010600030101010101" pitchFamily="2" charset="-122"/>
                <a:ea typeface="宋体" panose="02010600030101010101" pitchFamily="2" charset="-122"/>
              </a:rPr>
              <a:t>(4)</a:t>
            </a:r>
            <a:r>
              <a:rPr lang="zh-CN" altLang="en-US" sz="2800" b="1" dirty="0">
                <a:latin typeface="宋体" panose="02010600030101010101" pitchFamily="2" charset="-122"/>
                <a:ea typeface="宋体" panose="02010600030101010101" pitchFamily="2" charset="-122"/>
              </a:rPr>
              <a:t>分别求出 </a:t>
            </a:r>
            <a:r>
              <a:rPr lang="en-US" altLang="zh-CN" sz="2800" b="1" i="1" dirty="0">
                <a:latin typeface="宋体" panose="02010600030101010101" pitchFamily="2" charset="-122"/>
                <a:ea typeface="宋体" panose="02010600030101010101" pitchFamily="2" charset="-122"/>
              </a:rPr>
              <a:t>BC</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a:t>
            </a:r>
            <a:r>
              <a:rPr lang="en-US" altLang="zh-CN" sz="2800" b="1" i="1" dirty="0">
                <a:latin typeface="宋体" panose="02010600030101010101" pitchFamily="2" charset="-122"/>
                <a:ea typeface="宋体" panose="02010600030101010101" pitchFamily="2" charset="-122"/>
              </a:rPr>
              <a:t>CD</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两点间的相位差</a:t>
            </a:r>
          </a:p>
        </p:txBody>
      </p:sp>
      <p:graphicFrame>
        <p:nvGraphicFramePr>
          <p:cNvPr id="30723" name="Object 3"/>
          <p:cNvGraphicFramePr>
            <a:graphicFrameLocks noChangeAspect="1"/>
          </p:cNvGraphicFramePr>
          <p:nvPr/>
        </p:nvGraphicFramePr>
        <p:xfrm>
          <a:off x="1919288" y="1530350"/>
          <a:ext cx="4613275" cy="544513"/>
        </p:xfrm>
        <a:graphic>
          <a:graphicData uri="http://schemas.openxmlformats.org/presentationml/2006/ole">
            <p:oleObj spid="_x0000_s70658" r:id="rId3" imgW="3451404" imgH="406048" progId="Equation.3">
              <p:embed/>
            </p:oleObj>
          </a:graphicData>
        </a:graphic>
      </p:graphicFrame>
      <p:graphicFrame>
        <p:nvGraphicFramePr>
          <p:cNvPr id="30724" name="Object 4"/>
          <p:cNvGraphicFramePr>
            <a:graphicFrameLocks noChangeAspect="1"/>
          </p:cNvGraphicFramePr>
          <p:nvPr/>
        </p:nvGraphicFramePr>
        <p:xfrm>
          <a:off x="1192213" y="3382963"/>
          <a:ext cx="6938962" cy="1039812"/>
        </p:xfrm>
        <a:graphic>
          <a:graphicData uri="http://schemas.openxmlformats.org/presentationml/2006/ole">
            <p:oleObj spid="_x0000_s70659" r:id="rId4" imgW="2615065" imgH="393529" progId="Equation.3">
              <p:embed/>
            </p:oleObj>
          </a:graphicData>
        </a:graphic>
      </p:graphicFrame>
      <p:graphicFrame>
        <p:nvGraphicFramePr>
          <p:cNvPr id="30725" name="Object 5"/>
          <p:cNvGraphicFramePr>
            <a:graphicFrameLocks noChangeAspect="1"/>
          </p:cNvGraphicFramePr>
          <p:nvPr/>
        </p:nvGraphicFramePr>
        <p:xfrm>
          <a:off x="1204913" y="2171700"/>
          <a:ext cx="6527800" cy="952500"/>
        </p:xfrm>
        <a:graphic>
          <a:graphicData uri="http://schemas.openxmlformats.org/presentationml/2006/ole">
            <p:oleObj spid="_x0000_s70660" r:id="rId5" imgW="4963546" imgH="723586" progId="Equation.3">
              <p:embed/>
            </p:oleObj>
          </a:graphicData>
        </a:graphic>
      </p:graphicFrame>
      <p:graphicFrame>
        <p:nvGraphicFramePr>
          <p:cNvPr id="30726" name="Object 6"/>
          <p:cNvGraphicFramePr>
            <a:graphicFrameLocks noChangeAspect="1"/>
          </p:cNvGraphicFramePr>
          <p:nvPr/>
        </p:nvGraphicFramePr>
        <p:xfrm>
          <a:off x="6237288" y="4929188"/>
          <a:ext cx="1431925" cy="373062"/>
        </p:xfrm>
        <a:graphic>
          <a:graphicData uri="http://schemas.openxmlformats.org/presentationml/2006/ole">
            <p:oleObj spid="_x0000_s70661" r:id="rId6" imgW="1054100" imgH="279400" progId="Equation.3">
              <p:embed/>
            </p:oleObj>
          </a:graphicData>
        </a:graphic>
      </p:graphicFrame>
      <p:sp>
        <p:nvSpPr>
          <p:cNvPr id="30727" name="Rectangle 7"/>
          <p:cNvSpPr>
            <a:spLocks noChangeArrowheads="1"/>
          </p:cNvSpPr>
          <p:nvPr/>
        </p:nvSpPr>
        <p:spPr bwMode="auto">
          <a:xfrm>
            <a:off x="1327150" y="4738688"/>
            <a:ext cx="6934200" cy="1524000"/>
          </a:xfrm>
          <a:prstGeom prst="rect">
            <a:avLst/>
          </a:prstGeom>
          <a:solidFill>
            <a:srgbClr val="FFFFFF"/>
          </a:solidFill>
          <a:ln w="12700">
            <a:solidFill>
              <a:schemeClr val="tx2"/>
            </a:solidFill>
            <a:miter lim="800000"/>
          </a:ln>
          <a:effectLst/>
        </p:spPr>
        <p:txBody>
          <a:bodyPr wrap="none" anchor="ctr"/>
          <a:lstStyle/>
          <a:p>
            <a:endParaRPr lang="zh-CN" altLang="en-US"/>
          </a:p>
        </p:txBody>
      </p:sp>
      <p:sp>
        <p:nvSpPr>
          <p:cNvPr id="30728" name="Line 8"/>
          <p:cNvSpPr>
            <a:spLocks noChangeShapeType="1"/>
          </p:cNvSpPr>
          <p:nvPr/>
        </p:nvSpPr>
        <p:spPr bwMode="auto">
          <a:xfrm>
            <a:off x="1860550" y="5729288"/>
            <a:ext cx="5715000" cy="0"/>
          </a:xfrm>
          <a:prstGeom prst="line">
            <a:avLst/>
          </a:prstGeom>
          <a:noFill/>
          <a:ln w="19050">
            <a:solidFill>
              <a:schemeClr val="tx1"/>
            </a:solidFill>
            <a:round/>
            <a:tailEnd type="triangle" w="sm" len="lg"/>
          </a:ln>
          <a:effectLst/>
        </p:spPr>
        <p:txBody>
          <a:bodyPr wrap="none" anchor="ctr"/>
          <a:lstStyle/>
          <a:p>
            <a:endParaRPr lang="zh-CN" altLang="en-US"/>
          </a:p>
        </p:txBody>
      </p:sp>
      <p:graphicFrame>
        <p:nvGraphicFramePr>
          <p:cNvPr id="30729" name="Object 9"/>
          <p:cNvGraphicFramePr>
            <a:graphicFrameLocks noChangeAspect="1"/>
          </p:cNvGraphicFramePr>
          <p:nvPr/>
        </p:nvGraphicFramePr>
        <p:xfrm>
          <a:off x="2674938" y="4814888"/>
          <a:ext cx="354012" cy="381000"/>
        </p:xfrm>
        <a:graphic>
          <a:graphicData uri="http://schemas.openxmlformats.org/presentationml/2006/ole">
            <p:oleObj spid="_x0000_s70662" r:id="rId7" imgW="4267200" imgH="4572000" progId="Equation.3">
              <p:embed/>
            </p:oleObj>
          </a:graphicData>
        </a:graphic>
      </p:graphicFrame>
      <p:sp>
        <p:nvSpPr>
          <p:cNvPr id="30730" name="Line 10"/>
          <p:cNvSpPr>
            <a:spLocks noChangeShapeType="1"/>
          </p:cNvSpPr>
          <p:nvPr/>
        </p:nvSpPr>
        <p:spPr bwMode="auto">
          <a:xfrm>
            <a:off x="1903413" y="4967288"/>
            <a:ext cx="762000" cy="0"/>
          </a:xfrm>
          <a:prstGeom prst="line">
            <a:avLst/>
          </a:prstGeom>
          <a:noFill/>
          <a:ln w="31750">
            <a:solidFill>
              <a:srgbClr val="FF0000"/>
            </a:solidFill>
            <a:round/>
            <a:tailEnd type="triangle" w="sm" len="lg"/>
          </a:ln>
          <a:effectLst/>
        </p:spPr>
        <p:txBody>
          <a:bodyPr wrap="none" anchor="ctr"/>
          <a:lstStyle/>
          <a:p>
            <a:endParaRPr lang="zh-CN" altLang="en-US"/>
          </a:p>
        </p:txBody>
      </p:sp>
      <p:sp>
        <p:nvSpPr>
          <p:cNvPr id="30731" name="Line 11"/>
          <p:cNvSpPr>
            <a:spLocks noChangeShapeType="1"/>
          </p:cNvSpPr>
          <p:nvPr/>
        </p:nvSpPr>
        <p:spPr bwMode="auto">
          <a:xfrm>
            <a:off x="4222750" y="5348288"/>
            <a:ext cx="0" cy="533400"/>
          </a:xfrm>
          <a:prstGeom prst="line">
            <a:avLst/>
          </a:prstGeom>
          <a:noFill/>
          <a:ln w="28575">
            <a:solidFill>
              <a:srgbClr val="0000FF"/>
            </a:solidFill>
            <a:prstDash val="dash"/>
            <a:round/>
          </a:ln>
          <a:effectLst/>
        </p:spPr>
        <p:txBody>
          <a:bodyPr wrap="none" anchor="ctr"/>
          <a:lstStyle/>
          <a:p>
            <a:endParaRPr lang="zh-CN" altLang="en-US"/>
          </a:p>
        </p:txBody>
      </p:sp>
      <p:sp>
        <p:nvSpPr>
          <p:cNvPr id="30732" name="Line 12"/>
          <p:cNvSpPr>
            <a:spLocks noChangeShapeType="1"/>
          </p:cNvSpPr>
          <p:nvPr/>
        </p:nvSpPr>
        <p:spPr bwMode="auto">
          <a:xfrm>
            <a:off x="5060950" y="5348288"/>
            <a:ext cx="0" cy="533400"/>
          </a:xfrm>
          <a:prstGeom prst="line">
            <a:avLst/>
          </a:prstGeom>
          <a:noFill/>
          <a:ln w="28575">
            <a:solidFill>
              <a:srgbClr val="0000FF"/>
            </a:solidFill>
            <a:prstDash val="dash"/>
            <a:round/>
          </a:ln>
          <a:effectLst/>
        </p:spPr>
        <p:txBody>
          <a:bodyPr wrap="none" anchor="ctr"/>
          <a:lstStyle/>
          <a:p>
            <a:endParaRPr lang="zh-CN" altLang="en-US"/>
          </a:p>
        </p:txBody>
      </p:sp>
      <p:sp>
        <p:nvSpPr>
          <p:cNvPr id="30733" name="Line 13"/>
          <p:cNvSpPr>
            <a:spLocks noChangeShapeType="1"/>
          </p:cNvSpPr>
          <p:nvPr/>
        </p:nvSpPr>
        <p:spPr bwMode="auto">
          <a:xfrm>
            <a:off x="6280150" y="5348288"/>
            <a:ext cx="0" cy="533400"/>
          </a:xfrm>
          <a:prstGeom prst="line">
            <a:avLst/>
          </a:prstGeom>
          <a:noFill/>
          <a:ln w="28575">
            <a:solidFill>
              <a:srgbClr val="0000FF"/>
            </a:solidFill>
            <a:prstDash val="dash"/>
            <a:round/>
          </a:ln>
          <a:effectLst/>
        </p:spPr>
        <p:txBody>
          <a:bodyPr wrap="none" anchor="ctr"/>
          <a:lstStyle/>
          <a:p>
            <a:endParaRPr lang="zh-CN" altLang="en-US"/>
          </a:p>
        </p:txBody>
      </p:sp>
      <p:sp>
        <p:nvSpPr>
          <p:cNvPr id="30734" name="Line 14"/>
          <p:cNvSpPr>
            <a:spLocks noChangeShapeType="1"/>
          </p:cNvSpPr>
          <p:nvPr/>
        </p:nvSpPr>
        <p:spPr bwMode="auto">
          <a:xfrm>
            <a:off x="3155950" y="5348288"/>
            <a:ext cx="0" cy="533400"/>
          </a:xfrm>
          <a:prstGeom prst="line">
            <a:avLst/>
          </a:prstGeom>
          <a:noFill/>
          <a:ln w="28575">
            <a:solidFill>
              <a:srgbClr val="0000FF"/>
            </a:solidFill>
            <a:prstDash val="dash"/>
            <a:round/>
          </a:ln>
          <a:effectLst/>
        </p:spPr>
        <p:txBody>
          <a:bodyPr wrap="none" anchor="ctr"/>
          <a:lstStyle/>
          <a:p>
            <a:endParaRPr lang="zh-CN" altLang="en-US"/>
          </a:p>
        </p:txBody>
      </p:sp>
      <p:sp>
        <p:nvSpPr>
          <p:cNvPr id="30735" name="Text Box 15"/>
          <p:cNvSpPr txBox="1">
            <a:spLocks noChangeArrowheads="1"/>
          </p:cNvSpPr>
          <p:nvPr/>
        </p:nvSpPr>
        <p:spPr bwMode="auto">
          <a:xfrm>
            <a:off x="4908550" y="5729288"/>
            <a:ext cx="369888" cy="457200"/>
          </a:xfrm>
          <a:prstGeom prst="rect">
            <a:avLst/>
          </a:prstGeom>
          <a:noFill/>
          <a:ln w="9525">
            <a:noFill/>
            <a:miter lim="800000"/>
          </a:ln>
          <a:effectLst/>
        </p:spPr>
        <p:txBody>
          <a:bodyPr wrap="none">
            <a:spAutoFit/>
          </a:bodyPr>
          <a:lstStyle/>
          <a:p>
            <a:pPr eaLnBrk="1" hangingPunct="1">
              <a:spcBef>
                <a:spcPct val="50000"/>
              </a:spcBef>
            </a:pPr>
            <a:r>
              <a:rPr lang="en-US" altLang="zh-CN" sz="2400" b="0" i="1"/>
              <a:t>A</a:t>
            </a:r>
          </a:p>
        </p:txBody>
      </p:sp>
      <p:sp>
        <p:nvSpPr>
          <p:cNvPr id="30736" name="Text Box 16"/>
          <p:cNvSpPr txBox="1">
            <a:spLocks noChangeArrowheads="1"/>
          </p:cNvSpPr>
          <p:nvPr/>
        </p:nvSpPr>
        <p:spPr bwMode="auto">
          <a:xfrm>
            <a:off x="4070350" y="5729288"/>
            <a:ext cx="369888" cy="457200"/>
          </a:xfrm>
          <a:prstGeom prst="rect">
            <a:avLst/>
          </a:prstGeom>
          <a:noFill/>
          <a:ln w="9525">
            <a:noFill/>
            <a:miter lim="800000"/>
          </a:ln>
          <a:effectLst/>
        </p:spPr>
        <p:txBody>
          <a:bodyPr wrap="none">
            <a:spAutoFit/>
          </a:bodyPr>
          <a:lstStyle/>
          <a:p>
            <a:pPr eaLnBrk="1" hangingPunct="1">
              <a:spcBef>
                <a:spcPct val="50000"/>
              </a:spcBef>
            </a:pPr>
            <a:r>
              <a:rPr lang="en-US" altLang="zh-CN" sz="2400" b="0" i="1"/>
              <a:t>B</a:t>
            </a:r>
          </a:p>
        </p:txBody>
      </p:sp>
      <p:sp>
        <p:nvSpPr>
          <p:cNvPr id="30737" name="Text Box 17"/>
          <p:cNvSpPr txBox="1">
            <a:spLocks noChangeArrowheads="1"/>
          </p:cNvSpPr>
          <p:nvPr/>
        </p:nvSpPr>
        <p:spPr bwMode="auto">
          <a:xfrm>
            <a:off x="2927350" y="5729288"/>
            <a:ext cx="387350" cy="457200"/>
          </a:xfrm>
          <a:prstGeom prst="rect">
            <a:avLst/>
          </a:prstGeom>
          <a:noFill/>
          <a:ln w="9525">
            <a:noFill/>
            <a:miter lim="800000"/>
          </a:ln>
          <a:effectLst/>
        </p:spPr>
        <p:txBody>
          <a:bodyPr wrap="none">
            <a:spAutoFit/>
          </a:bodyPr>
          <a:lstStyle/>
          <a:p>
            <a:pPr eaLnBrk="1" hangingPunct="1">
              <a:spcBef>
                <a:spcPct val="50000"/>
              </a:spcBef>
            </a:pPr>
            <a:r>
              <a:rPr lang="en-US" altLang="zh-CN" sz="2400" b="0" i="1"/>
              <a:t>C</a:t>
            </a:r>
          </a:p>
        </p:txBody>
      </p:sp>
      <p:sp>
        <p:nvSpPr>
          <p:cNvPr id="30738" name="Text Box 18"/>
          <p:cNvSpPr txBox="1">
            <a:spLocks noChangeArrowheads="1"/>
          </p:cNvSpPr>
          <p:nvPr/>
        </p:nvSpPr>
        <p:spPr bwMode="auto">
          <a:xfrm>
            <a:off x="6127750" y="5729288"/>
            <a:ext cx="404813" cy="457200"/>
          </a:xfrm>
          <a:prstGeom prst="rect">
            <a:avLst/>
          </a:prstGeom>
          <a:noFill/>
          <a:ln w="9525">
            <a:noFill/>
            <a:miter lim="800000"/>
          </a:ln>
          <a:effectLst/>
        </p:spPr>
        <p:txBody>
          <a:bodyPr wrap="none">
            <a:spAutoFit/>
          </a:bodyPr>
          <a:lstStyle/>
          <a:p>
            <a:pPr eaLnBrk="1" hangingPunct="1">
              <a:spcBef>
                <a:spcPct val="50000"/>
              </a:spcBef>
            </a:pPr>
            <a:r>
              <a:rPr lang="en-US" altLang="zh-CN" sz="2400" b="0" i="1"/>
              <a:t>D</a:t>
            </a:r>
          </a:p>
        </p:txBody>
      </p:sp>
      <p:sp>
        <p:nvSpPr>
          <p:cNvPr id="30739" name="Line 19"/>
          <p:cNvSpPr>
            <a:spLocks noChangeShapeType="1"/>
          </p:cNvSpPr>
          <p:nvPr/>
        </p:nvSpPr>
        <p:spPr bwMode="auto">
          <a:xfrm>
            <a:off x="4222750" y="5500688"/>
            <a:ext cx="838200" cy="0"/>
          </a:xfrm>
          <a:prstGeom prst="line">
            <a:avLst/>
          </a:prstGeom>
          <a:noFill/>
          <a:ln w="9525">
            <a:solidFill>
              <a:srgbClr val="FF0066"/>
            </a:solidFill>
            <a:prstDash val="dash"/>
            <a:round/>
            <a:headEnd type="triangle" w="sm" len="lg"/>
            <a:tailEnd type="triangle" w="sm" len="lg"/>
          </a:ln>
          <a:effectLst/>
        </p:spPr>
        <p:txBody>
          <a:bodyPr wrap="none" anchor="ctr"/>
          <a:lstStyle/>
          <a:p>
            <a:endParaRPr lang="zh-CN" altLang="en-US"/>
          </a:p>
        </p:txBody>
      </p:sp>
      <p:sp>
        <p:nvSpPr>
          <p:cNvPr id="30740" name="Text Box 20"/>
          <p:cNvSpPr txBox="1">
            <a:spLocks noChangeArrowheads="1"/>
          </p:cNvSpPr>
          <p:nvPr/>
        </p:nvSpPr>
        <p:spPr bwMode="auto">
          <a:xfrm>
            <a:off x="4375150" y="5119688"/>
            <a:ext cx="649288" cy="457200"/>
          </a:xfrm>
          <a:prstGeom prst="rect">
            <a:avLst/>
          </a:prstGeom>
          <a:noFill/>
          <a:ln w="9525">
            <a:noFill/>
            <a:miter lim="800000"/>
          </a:ln>
          <a:effectLst/>
        </p:spPr>
        <p:txBody>
          <a:bodyPr wrap="none">
            <a:spAutoFit/>
          </a:bodyPr>
          <a:lstStyle/>
          <a:p>
            <a:pPr eaLnBrk="1" hangingPunct="1">
              <a:spcBef>
                <a:spcPct val="50000"/>
              </a:spcBef>
            </a:pPr>
            <a:r>
              <a:rPr lang="zh-CN" altLang="en-US" sz="2400" b="0"/>
              <a:t>5 </a:t>
            </a:r>
            <a:r>
              <a:rPr lang="en-US" sz="2400" b="0"/>
              <a:t>m</a:t>
            </a:r>
            <a:endParaRPr lang="zh-CN" altLang="en-US" sz="2400" b="0"/>
          </a:p>
        </p:txBody>
      </p:sp>
      <p:sp>
        <p:nvSpPr>
          <p:cNvPr id="30741" name="Line 21"/>
          <p:cNvSpPr>
            <a:spLocks noChangeShapeType="1"/>
          </p:cNvSpPr>
          <p:nvPr/>
        </p:nvSpPr>
        <p:spPr bwMode="auto">
          <a:xfrm>
            <a:off x="5060950" y="5500688"/>
            <a:ext cx="1219200" cy="0"/>
          </a:xfrm>
          <a:prstGeom prst="line">
            <a:avLst/>
          </a:prstGeom>
          <a:noFill/>
          <a:ln w="9525">
            <a:solidFill>
              <a:srgbClr val="FF0066"/>
            </a:solidFill>
            <a:prstDash val="dash"/>
            <a:round/>
            <a:headEnd type="triangle" w="sm" len="lg"/>
            <a:tailEnd type="triangle" w="sm" len="lg"/>
          </a:ln>
          <a:effectLst/>
        </p:spPr>
        <p:txBody>
          <a:bodyPr wrap="none" anchor="ctr"/>
          <a:lstStyle/>
          <a:p>
            <a:endParaRPr lang="zh-CN" altLang="en-US"/>
          </a:p>
        </p:txBody>
      </p:sp>
      <p:sp>
        <p:nvSpPr>
          <p:cNvPr id="30742" name="Text Box 22"/>
          <p:cNvSpPr txBox="1">
            <a:spLocks noChangeArrowheads="1"/>
          </p:cNvSpPr>
          <p:nvPr/>
        </p:nvSpPr>
        <p:spPr bwMode="auto">
          <a:xfrm>
            <a:off x="5289550" y="5119688"/>
            <a:ext cx="649288" cy="457200"/>
          </a:xfrm>
          <a:prstGeom prst="rect">
            <a:avLst/>
          </a:prstGeom>
          <a:noFill/>
          <a:ln w="9525">
            <a:noFill/>
            <a:miter lim="800000"/>
          </a:ln>
          <a:effectLst/>
        </p:spPr>
        <p:txBody>
          <a:bodyPr wrap="none">
            <a:spAutoFit/>
          </a:bodyPr>
          <a:lstStyle/>
          <a:p>
            <a:pPr eaLnBrk="1" hangingPunct="1">
              <a:spcBef>
                <a:spcPct val="50000"/>
              </a:spcBef>
            </a:pPr>
            <a:r>
              <a:rPr lang="en-US" altLang="zh-CN" sz="2400" b="0"/>
              <a:t>9 m</a:t>
            </a:r>
          </a:p>
        </p:txBody>
      </p:sp>
      <p:graphicFrame>
        <p:nvGraphicFramePr>
          <p:cNvPr id="30743" name="Object 23"/>
          <p:cNvGraphicFramePr>
            <a:graphicFrameLocks noChangeAspect="1"/>
          </p:cNvGraphicFramePr>
          <p:nvPr/>
        </p:nvGraphicFramePr>
        <p:xfrm>
          <a:off x="7118350" y="5805488"/>
          <a:ext cx="352425" cy="381000"/>
        </p:xfrm>
        <a:graphic>
          <a:graphicData uri="http://schemas.openxmlformats.org/presentationml/2006/ole">
            <p:oleObj spid="_x0000_s70663" r:id="rId8" imgW="177492" imgH="190170" progId="Equation.3">
              <p:embed/>
            </p:oleObj>
          </a:graphicData>
        </a:graphic>
      </p:graphicFrame>
      <p:graphicFrame>
        <p:nvGraphicFramePr>
          <p:cNvPr id="30744" name="Object 24"/>
          <p:cNvGraphicFramePr>
            <a:graphicFrameLocks noChangeAspect="1"/>
          </p:cNvGraphicFramePr>
          <p:nvPr/>
        </p:nvGraphicFramePr>
        <p:xfrm>
          <a:off x="4756150" y="5805488"/>
          <a:ext cx="277813" cy="323850"/>
        </p:xfrm>
        <a:graphic>
          <a:graphicData uri="http://schemas.openxmlformats.org/presentationml/2006/ole">
            <p:oleObj spid="_x0000_s70664" r:id="rId9" imgW="164885" imgH="190252" progId="Equation.3">
              <p:embed/>
            </p:oleObj>
          </a:graphicData>
        </a:graphic>
      </p:graphicFrame>
      <p:sp>
        <p:nvSpPr>
          <p:cNvPr id="30745" name="Line 25"/>
          <p:cNvSpPr>
            <a:spLocks noChangeShapeType="1"/>
          </p:cNvSpPr>
          <p:nvPr/>
        </p:nvSpPr>
        <p:spPr bwMode="auto">
          <a:xfrm>
            <a:off x="3155950" y="5500688"/>
            <a:ext cx="1066800" cy="0"/>
          </a:xfrm>
          <a:prstGeom prst="line">
            <a:avLst/>
          </a:prstGeom>
          <a:noFill/>
          <a:ln w="9525">
            <a:solidFill>
              <a:srgbClr val="FF0066"/>
            </a:solidFill>
            <a:prstDash val="dash"/>
            <a:round/>
            <a:headEnd type="triangle" w="sm" len="lg"/>
            <a:tailEnd type="triangle" w="sm" len="lg"/>
          </a:ln>
          <a:effectLst/>
        </p:spPr>
        <p:txBody>
          <a:bodyPr wrap="none" anchor="ctr"/>
          <a:lstStyle/>
          <a:p>
            <a:endParaRPr lang="zh-CN" altLang="en-US"/>
          </a:p>
        </p:txBody>
      </p:sp>
      <p:sp>
        <p:nvSpPr>
          <p:cNvPr id="30746" name="Rectangle 26"/>
          <p:cNvSpPr>
            <a:spLocks noChangeArrowheads="1"/>
          </p:cNvSpPr>
          <p:nvPr/>
        </p:nvSpPr>
        <p:spPr bwMode="auto">
          <a:xfrm>
            <a:off x="3422650" y="5119688"/>
            <a:ext cx="649288" cy="457200"/>
          </a:xfrm>
          <a:prstGeom prst="rect">
            <a:avLst/>
          </a:prstGeom>
          <a:noFill/>
          <a:ln w="9525">
            <a:noFill/>
            <a:miter lim="800000"/>
          </a:ln>
          <a:effectLst/>
        </p:spPr>
        <p:txBody>
          <a:bodyPr wrap="none">
            <a:spAutoFit/>
          </a:bodyPr>
          <a:lstStyle/>
          <a:p>
            <a:pPr algn="ctr" eaLnBrk="1" hangingPunct="1"/>
            <a:r>
              <a:rPr lang="en-US" altLang="zh-CN" sz="2400" b="0"/>
              <a:t>8 m</a:t>
            </a:r>
          </a:p>
        </p:txBody>
      </p:sp>
      <p:graphicFrame>
        <p:nvGraphicFramePr>
          <p:cNvPr id="30747" name="Object 27"/>
          <p:cNvGraphicFramePr>
            <a:graphicFrameLocks noChangeAspect="1"/>
          </p:cNvGraphicFramePr>
          <p:nvPr/>
        </p:nvGraphicFramePr>
        <p:xfrm>
          <a:off x="1423988" y="5268913"/>
          <a:ext cx="1625600" cy="566737"/>
        </p:xfrm>
        <a:graphic>
          <a:graphicData uri="http://schemas.openxmlformats.org/presentationml/2006/ole">
            <p:oleObj spid="_x0000_s70665" r:id="rId10" imgW="571004" imgH="203024" progId="Equation.3">
              <p:embed/>
            </p:oleObj>
          </a:graphicData>
        </a:graphic>
      </p:graphicFrame>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30725"/>
                                        </p:tgtEl>
                                        <p:attrNameLst>
                                          <p:attrName>style.visibility</p:attrName>
                                        </p:attrNameLst>
                                      </p:cBhvr>
                                      <p:to>
                                        <p:strVal val="visible"/>
                                      </p:to>
                                    </p:set>
                                    <p:anim calcmode="lin" valueType="num">
                                      <p:cBhvr>
                                        <p:cTn id="7" dur="500" fill="hold"/>
                                        <p:tgtEl>
                                          <p:spTgt spid="30725"/>
                                        </p:tgtEl>
                                        <p:attrNameLst>
                                          <p:attrName>ppt_w</p:attrName>
                                        </p:attrNameLst>
                                      </p:cBhvr>
                                      <p:tavLst>
                                        <p:tav tm="0">
                                          <p:val>
                                            <p:fltVal val="0"/>
                                          </p:val>
                                        </p:tav>
                                        <p:tav tm="100000">
                                          <p:val>
                                            <p:strVal val="#ppt_w"/>
                                          </p:val>
                                        </p:tav>
                                      </p:tavLst>
                                    </p:anim>
                                    <p:anim calcmode="lin" valueType="num">
                                      <p:cBhvr>
                                        <p:cTn id="8" dur="500" fill="hold"/>
                                        <p:tgtEl>
                                          <p:spTgt spid="30725"/>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30724"/>
                                        </p:tgtEl>
                                        <p:attrNameLst>
                                          <p:attrName>style.visibility</p:attrName>
                                        </p:attrNameLst>
                                      </p:cBhvr>
                                      <p:to>
                                        <p:strVal val="visible"/>
                                      </p:to>
                                    </p:set>
                                    <p:anim calcmode="lin" valueType="num">
                                      <p:cBhvr>
                                        <p:cTn id="13" dur="500" fill="hold"/>
                                        <p:tgtEl>
                                          <p:spTgt spid="30724"/>
                                        </p:tgtEl>
                                        <p:attrNameLst>
                                          <p:attrName>ppt_w</p:attrName>
                                        </p:attrNameLst>
                                      </p:cBhvr>
                                      <p:tavLst>
                                        <p:tav tm="0">
                                          <p:val>
                                            <p:fltVal val="0"/>
                                          </p:val>
                                        </p:tav>
                                        <p:tav tm="100000">
                                          <p:val>
                                            <p:strVal val="#ppt_w"/>
                                          </p:val>
                                        </p:tav>
                                      </p:tavLst>
                                    </p:anim>
                                    <p:anim calcmode="lin" valueType="num">
                                      <p:cBhvr>
                                        <p:cTn id="14" dur="500" fill="hold"/>
                                        <p:tgtEl>
                                          <p:spTgt spid="307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25601"/>
          <p:cNvSpPr>
            <a:spLocks noGrp="1"/>
          </p:cNvSpPr>
          <p:nvPr>
            <p:ph type="title"/>
          </p:nvPr>
        </p:nvSpPr>
        <p:spPr>
          <a:xfrm>
            <a:off x="876300" y="798851"/>
            <a:ext cx="7772400" cy="838200"/>
          </a:xfrm>
        </p:spPr>
        <p:txBody>
          <a:bodyPr anchor="ctr"/>
          <a:lstStyle/>
          <a:p>
            <a:pPr algn="l"/>
            <a:r>
              <a:rPr lang="zh-CN" altLang="en-US" sz="2800" dirty="0" smtClean="0">
                <a:solidFill>
                  <a:srgbClr val="FF3300"/>
                </a:solidFill>
                <a:latin typeface="Century Schoolbook" panose="02040604050505020304" pitchFamily="18" charset="0"/>
              </a:rPr>
              <a:t>例</a:t>
            </a:r>
            <a:r>
              <a:rPr lang="en-US" altLang="zh-CN" sz="2800" b="1" dirty="0" smtClean="0">
                <a:solidFill>
                  <a:srgbClr val="FF0000"/>
                </a:solidFill>
                <a:latin typeface="宋体" panose="02010600030101010101" pitchFamily="2" charset="-122"/>
                <a:ea typeface="宋体" panose="02010600030101010101" pitchFamily="2" charset="-122"/>
              </a:rPr>
              <a:t>3</a:t>
            </a:r>
            <a:r>
              <a:rPr lang="zh-CN" altLang="en-US" sz="2800" b="1" dirty="0" smtClean="0">
                <a:solidFill>
                  <a:schemeClr val="tx1"/>
                </a:solidFill>
                <a:latin typeface="宋体" panose="02010600030101010101" pitchFamily="2" charset="-122"/>
                <a:ea typeface="宋体" panose="02010600030101010101" pitchFamily="2" charset="-122"/>
              </a:rPr>
              <a:t>  </a:t>
            </a:r>
            <a:r>
              <a:rPr lang="zh-CN" altLang="en-US" sz="2800" b="1" dirty="0">
                <a:solidFill>
                  <a:schemeClr val="tx1"/>
                </a:solidFill>
                <a:latin typeface="宋体" panose="02010600030101010101" pitchFamily="2" charset="-122"/>
                <a:ea typeface="宋体" panose="02010600030101010101" pitchFamily="2" charset="-122"/>
              </a:rPr>
              <a:t>一平面简谐波的波动式为：</a:t>
            </a:r>
          </a:p>
        </p:txBody>
      </p:sp>
      <p:sp>
        <p:nvSpPr>
          <p:cNvPr id="25603" name="文本框 25602"/>
          <p:cNvSpPr txBox="1"/>
          <p:nvPr/>
        </p:nvSpPr>
        <p:spPr>
          <a:xfrm>
            <a:off x="533400" y="2143116"/>
            <a:ext cx="7038996" cy="2677656"/>
          </a:xfrm>
          <a:prstGeom prst="rect">
            <a:avLst/>
          </a:prstGeom>
          <a:noFill/>
          <a:ln w="9525">
            <a:noFill/>
          </a:ln>
        </p:spPr>
        <p:txBody>
          <a:bodyPr wrap="square">
            <a:spAutoFit/>
          </a:bodyPr>
          <a:lstStyle/>
          <a:p>
            <a:r>
              <a:rPr lang="zh-CN" altLang="en-US" sz="2800" b="1" dirty="0">
                <a:latin typeface="宋体" panose="02010600030101010101" pitchFamily="2" charset="-122"/>
                <a:ea typeface="宋体" panose="02010600030101010101" pitchFamily="2" charset="-122"/>
              </a:rPr>
              <a:t>（1）画出 </a:t>
            </a:r>
            <a:r>
              <a:rPr lang="en-US" altLang="zh-CN" sz="2800" b="1" i="1" dirty="0">
                <a:latin typeface="宋体" panose="02010600030101010101" pitchFamily="2" charset="-122"/>
                <a:ea typeface="宋体" panose="02010600030101010101" pitchFamily="2" charset="-122"/>
              </a:rPr>
              <a:t>t </a:t>
            </a:r>
            <a:r>
              <a:rPr lang="en-US" altLang="zh-CN" sz="2800" b="1" dirty="0">
                <a:latin typeface="宋体" panose="02010600030101010101" pitchFamily="2" charset="-122"/>
                <a:ea typeface="宋体" panose="02010600030101010101" pitchFamily="2" charset="-122"/>
              </a:rPr>
              <a:t>=</a:t>
            </a:r>
            <a:r>
              <a:rPr lang="en-US" altLang="zh-CN" sz="2800" b="1" i="1" dirty="0">
                <a:latin typeface="宋体" panose="02010600030101010101" pitchFamily="2" charset="-122"/>
                <a:ea typeface="宋体" panose="02010600030101010101" pitchFamily="2" charset="-122"/>
              </a:rPr>
              <a:t>0 </a:t>
            </a:r>
            <a:r>
              <a:rPr lang="zh-CN" altLang="en-US" sz="2800" b="1" dirty="0">
                <a:latin typeface="宋体" panose="02010600030101010101" pitchFamily="2" charset="-122"/>
                <a:ea typeface="宋体" panose="02010600030101010101" pitchFamily="2" charset="-122"/>
              </a:rPr>
              <a:t>时刻的波形图；</a:t>
            </a:r>
            <a:endParaRPr lang="en-US" altLang="zh-CN" sz="2800" b="1" dirty="0">
              <a:latin typeface="宋体" panose="02010600030101010101" pitchFamily="2" charset="-122"/>
              <a:ea typeface="宋体" panose="02010600030101010101" pitchFamily="2" charset="-122"/>
            </a:endParaRPr>
          </a:p>
          <a:p>
            <a:endParaRPr lang="zh-CN" altLang="en-US" sz="2800" b="1" dirty="0">
              <a:solidFill>
                <a:schemeClr val="accent2"/>
              </a:solidFill>
              <a:latin typeface="Century Schoolbook" panose="02040604050505020304" pitchFamily="18" charset="0"/>
            </a:endParaRPr>
          </a:p>
          <a:p>
            <a:r>
              <a:rPr lang="zh-CN" altLang="en-US" sz="2800" dirty="0">
                <a:latin typeface="宋体" panose="02010600030101010101" pitchFamily="2" charset="-122"/>
                <a:ea typeface="宋体" panose="02010600030101010101" pitchFamily="2" charset="-122"/>
              </a:rPr>
              <a:t>（2）画出 </a:t>
            </a:r>
            <a:r>
              <a:rPr lang="en-US" altLang="zh-CN" sz="2800" i="1" dirty="0">
                <a:latin typeface="宋体" panose="02010600030101010101" pitchFamily="2" charset="-122"/>
                <a:ea typeface="宋体" panose="02010600030101010101" pitchFamily="2" charset="-122"/>
              </a:rPr>
              <a:t>t </a:t>
            </a:r>
            <a:r>
              <a:rPr lang="en-US" altLang="zh-CN" sz="2800" dirty="0">
                <a:latin typeface="宋体" panose="02010600030101010101" pitchFamily="2" charset="-122"/>
                <a:ea typeface="宋体" panose="02010600030101010101" pitchFamily="2" charset="-122"/>
              </a:rPr>
              <a:t>=</a:t>
            </a:r>
            <a:r>
              <a:rPr lang="en-US" altLang="zh-CN" sz="2800" i="1" dirty="0">
                <a:latin typeface="宋体" panose="02010600030101010101" pitchFamily="2" charset="-122"/>
                <a:ea typeface="宋体" panose="02010600030101010101" pitchFamily="2" charset="-122"/>
              </a:rPr>
              <a:t>T </a:t>
            </a:r>
            <a:r>
              <a:rPr lang="en-US" altLang="zh-CN" sz="2800" dirty="0">
                <a:latin typeface="宋体" panose="02010600030101010101" pitchFamily="2" charset="-122"/>
                <a:ea typeface="宋体" panose="02010600030101010101" pitchFamily="2" charset="-122"/>
              </a:rPr>
              <a:t>/8</a:t>
            </a:r>
            <a:r>
              <a:rPr lang="en-US" altLang="zh-CN" sz="2800" i="1" dirty="0">
                <a:latin typeface="宋体" panose="02010600030101010101" pitchFamily="2" charset="-122"/>
                <a:ea typeface="宋体" panose="02010600030101010101" pitchFamily="2" charset="-122"/>
              </a:rPr>
              <a:t> </a:t>
            </a:r>
            <a:r>
              <a:rPr lang="zh-CN" altLang="en-US" sz="2800" dirty="0">
                <a:latin typeface="宋体" panose="02010600030101010101" pitchFamily="2" charset="-122"/>
                <a:ea typeface="宋体" panose="02010600030101010101" pitchFamily="2" charset="-122"/>
              </a:rPr>
              <a:t>时刻的波形图；</a:t>
            </a:r>
            <a:endParaRPr lang="en-US" altLang="zh-CN" sz="2800" dirty="0">
              <a:latin typeface="宋体" panose="02010600030101010101" pitchFamily="2" charset="-122"/>
              <a:ea typeface="宋体" panose="02010600030101010101" pitchFamily="2" charset="-122"/>
            </a:endParaRPr>
          </a:p>
          <a:p>
            <a:endParaRPr lang="zh-CN" altLang="en-US" sz="2800" b="1" dirty="0">
              <a:solidFill>
                <a:schemeClr val="accent2"/>
              </a:solidFill>
              <a:latin typeface="Century Schoolbook" panose="02040604050505020304" pitchFamily="18" charset="0"/>
            </a:endParaRPr>
          </a:p>
          <a:p>
            <a:r>
              <a:rPr lang="zh-CN" altLang="en-US" sz="2800" b="1" dirty="0">
                <a:latin typeface="宋体" panose="02010600030101010101" pitchFamily="2" charset="-122"/>
                <a:ea typeface="宋体" panose="02010600030101010101" pitchFamily="2" charset="-122"/>
              </a:rPr>
              <a:t>（3）距原点</a:t>
            </a:r>
            <a:r>
              <a:rPr lang="en-US" altLang="zh-CN" sz="2800" b="1" i="1" dirty="0">
                <a:latin typeface="宋体" panose="02010600030101010101" pitchFamily="2" charset="-122"/>
                <a:ea typeface="宋体" panose="02010600030101010101" pitchFamily="2" charset="-122"/>
              </a:rPr>
              <a:t>o </a:t>
            </a:r>
            <a:r>
              <a:rPr lang="zh-CN" altLang="en-US" sz="2800" b="1" dirty="0">
                <a:latin typeface="宋体" panose="02010600030101010101" pitchFamily="2" charset="-122"/>
                <a:ea typeface="宋体" panose="02010600030101010101" pitchFamily="2" charset="-122"/>
              </a:rPr>
              <a:t>为100</a:t>
            </a:r>
            <a:r>
              <a:rPr lang="en-US" altLang="zh-CN" sz="2800" b="1" dirty="0">
                <a:latin typeface="宋体" panose="02010600030101010101" pitchFamily="2" charset="-122"/>
                <a:ea typeface="宋体" panose="02010600030101010101" pitchFamily="2" charset="-122"/>
              </a:rPr>
              <a:t>m </a:t>
            </a:r>
            <a:r>
              <a:rPr lang="zh-CN" altLang="en-US" sz="2800" b="1" dirty="0">
                <a:latin typeface="宋体" panose="02010600030101010101" pitchFamily="2" charset="-122"/>
                <a:ea typeface="宋体" panose="02010600030101010101" pitchFamily="2" charset="-122"/>
              </a:rPr>
              <a:t>处质点的振动式与振动速度表达式</a:t>
            </a:r>
            <a:r>
              <a:rPr lang="en-US" altLang="zh-CN"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graphicFrame>
        <p:nvGraphicFramePr>
          <p:cNvPr id="25619" name="对象 25618"/>
          <p:cNvGraphicFramePr>
            <a:graphicFrameLocks noChangeAspect="1"/>
          </p:cNvGraphicFramePr>
          <p:nvPr/>
        </p:nvGraphicFramePr>
        <p:xfrm>
          <a:off x="1043608" y="1665385"/>
          <a:ext cx="6573193" cy="479425"/>
        </p:xfrm>
        <a:graphic>
          <a:graphicData uri="http://schemas.openxmlformats.org/presentationml/2006/ole">
            <p:oleObj spid="_x0000_s57351" r:id="rId3" imgW="2891835" imgH="215619" progId="Equation.3">
              <p:embed/>
            </p:oleObj>
          </a:graphicData>
        </a:graphic>
      </p:graphicFrame>
      <p:graphicFrame>
        <p:nvGraphicFramePr>
          <p:cNvPr id="25651" name="对象 25650"/>
          <p:cNvGraphicFramePr>
            <a:graphicFrameLocks noChangeAspect="1"/>
          </p:cNvGraphicFramePr>
          <p:nvPr/>
        </p:nvGraphicFramePr>
        <p:xfrm>
          <a:off x="1285852" y="5000636"/>
          <a:ext cx="5313362" cy="496888"/>
        </p:xfrm>
        <a:graphic>
          <a:graphicData uri="http://schemas.openxmlformats.org/presentationml/2006/ole">
            <p:oleObj spid="_x0000_s57352" r:id="rId4" imgW="2463800" imgH="228600" progId="Equation.3">
              <p:embed/>
            </p:oleObj>
          </a:graphicData>
        </a:graphic>
      </p:graphicFrame>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文本框 25602"/>
          <p:cNvSpPr txBox="1"/>
          <p:nvPr/>
        </p:nvSpPr>
        <p:spPr>
          <a:xfrm>
            <a:off x="714348" y="928670"/>
            <a:ext cx="5429288" cy="523220"/>
          </a:xfrm>
          <a:prstGeom prst="rect">
            <a:avLst/>
          </a:prstGeom>
          <a:noFill/>
          <a:ln w="9525">
            <a:noFill/>
          </a:ln>
        </p:spPr>
        <p:txBody>
          <a:bodyPr wrap="square">
            <a:spAutoFit/>
          </a:bodyPr>
          <a:lstStyle/>
          <a:p>
            <a:r>
              <a:rPr lang="zh-CN" altLang="en-US" sz="2800" b="1" dirty="0">
                <a:latin typeface="宋体" pitchFamily="2" charset="-122"/>
                <a:ea typeface="宋体" pitchFamily="2" charset="-122"/>
              </a:rPr>
              <a:t>（1）画出 </a:t>
            </a:r>
            <a:r>
              <a:rPr lang="en-US" altLang="zh-CN" sz="2800" b="1" i="1" dirty="0">
                <a:latin typeface="宋体" pitchFamily="2" charset="-122"/>
                <a:ea typeface="宋体" pitchFamily="2" charset="-122"/>
              </a:rPr>
              <a:t>t </a:t>
            </a:r>
            <a:r>
              <a:rPr lang="en-US" altLang="zh-CN" sz="2800" b="1" dirty="0">
                <a:latin typeface="宋体" pitchFamily="2" charset="-122"/>
                <a:ea typeface="宋体" pitchFamily="2" charset="-122"/>
              </a:rPr>
              <a:t>=</a:t>
            </a:r>
            <a:r>
              <a:rPr lang="en-US" altLang="zh-CN" sz="2800" b="1" i="1" dirty="0">
                <a:latin typeface="宋体" pitchFamily="2" charset="-122"/>
                <a:ea typeface="宋体" pitchFamily="2" charset="-122"/>
              </a:rPr>
              <a:t>0 </a:t>
            </a:r>
            <a:r>
              <a:rPr lang="zh-CN" altLang="en-US" sz="2800" b="1" dirty="0">
                <a:latin typeface="宋体" pitchFamily="2" charset="-122"/>
                <a:ea typeface="宋体" pitchFamily="2" charset="-122"/>
              </a:rPr>
              <a:t>时刻的波形图；</a:t>
            </a:r>
          </a:p>
        </p:txBody>
      </p:sp>
      <p:graphicFrame>
        <p:nvGraphicFramePr>
          <p:cNvPr id="25618" name="对象 25617"/>
          <p:cNvGraphicFramePr>
            <a:graphicFrameLocks noChangeAspect="1"/>
          </p:cNvGraphicFramePr>
          <p:nvPr/>
        </p:nvGraphicFramePr>
        <p:xfrm>
          <a:off x="1535522" y="2224002"/>
          <a:ext cx="3810000" cy="811213"/>
        </p:xfrm>
        <a:graphic>
          <a:graphicData uri="http://schemas.openxmlformats.org/presentationml/2006/ole">
            <p:oleObj spid="_x0000_s61508" r:id="rId3" imgW="1853396" imgH="393529" progId="Equation.3">
              <p:embed/>
            </p:oleObj>
          </a:graphicData>
        </a:graphic>
      </p:graphicFrame>
      <p:graphicFrame>
        <p:nvGraphicFramePr>
          <p:cNvPr id="25619" name="对象 25618"/>
          <p:cNvGraphicFramePr>
            <a:graphicFrameLocks noChangeAspect="1"/>
          </p:cNvGraphicFramePr>
          <p:nvPr/>
        </p:nvGraphicFramePr>
        <p:xfrm>
          <a:off x="1285852" y="1571612"/>
          <a:ext cx="6396038" cy="479425"/>
        </p:xfrm>
        <a:graphic>
          <a:graphicData uri="http://schemas.openxmlformats.org/presentationml/2006/ole">
            <p:oleObj spid="_x0000_s61509" r:id="rId4" imgW="2891835" imgH="215619" progId="Equation.3">
              <p:embed/>
            </p:oleObj>
          </a:graphicData>
        </a:graphic>
      </p:graphicFrame>
      <p:grpSp>
        <p:nvGrpSpPr>
          <p:cNvPr id="2" name="组合 1"/>
          <p:cNvGrpSpPr/>
          <p:nvPr/>
        </p:nvGrpSpPr>
        <p:grpSpPr>
          <a:xfrm>
            <a:off x="476029" y="3058968"/>
            <a:ext cx="3008313" cy="2408476"/>
            <a:chOff x="295667" y="3068613"/>
            <a:chExt cx="3008313" cy="2408476"/>
          </a:xfrm>
        </p:grpSpPr>
        <p:sp>
          <p:nvSpPr>
            <p:cNvPr id="25621" name="直接连接符 25620"/>
            <p:cNvSpPr/>
            <p:nvPr/>
          </p:nvSpPr>
          <p:spPr>
            <a:xfrm>
              <a:off x="295667" y="4476726"/>
              <a:ext cx="3008313" cy="0"/>
            </a:xfrm>
            <a:prstGeom prst="line">
              <a:avLst/>
            </a:prstGeom>
            <a:ln w="19050" cap="flat" cmpd="sng">
              <a:solidFill>
                <a:schemeClr val="tx1"/>
              </a:solidFill>
              <a:prstDash val="solid"/>
              <a:headEnd type="none" w="med" len="med"/>
              <a:tailEnd type="stealth" w="med" len="lg"/>
            </a:ln>
          </p:spPr>
        </p:sp>
        <p:graphicFrame>
          <p:nvGraphicFramePr>
            <p:cNvPr id="25622" name="对象 25621"/>
            <p:cNvGraphicFramePr>
              <a:graphicFrameLocks noChangeAspect="1"/>
            </p:cNvGraphicFramePr>
            <p:nvPr>
              <p:extLst>
                <p:ext uri="{D42A27DB-BD31-4B8C-83A1-F6EECF244321}">
                  <p14:modId xmlns:p14="http://schemas.microsoft.com/office/powerpoint/2010/main" xmlns="" val="1700487814"/>
                </p:ext>
              </p:extLst>
            </p:nvPr>
          </p:nvGraphicFramePr>
          <p:xfrm>
            <a:off x="1424380" y="4540226"/>
            <a:ext cx="207963" cy="230188"/>
          </p:xfrm>
          <a:graphic>
            <a:graphicData uri="http://schemas.openxmlformats.org/presentationml/2006/ole">
              <p:oleObj spid="_x0000_s61510" r:id="rId5" imgW="253780" imgH="279158" progId="Equation.3">
                <p:embed/>
              </p:oleObj>
            </a:graphicData>
          </a:graphic>
        </p:graphicFrame>
        <p:graphicFrame>
          <p:nvGraphicFramePr>
            <p:cNvPr id="25623" name="对象 25622"/>
            <p:cNvGraphicFramePr>
              <a:graphicFrameLocks noChangeAspect="1"/>
            </p:cNvGraphicFramePr>
            <p:nvPr>
              <p:extLst>
                <p:ext uri="{D42A27DB-BD31-4B8C-83A1-F6EECF244321}">
                  <p14:modId xmlns:p14="http://schemas.microsoft.com/office/powerpoint/2010/main" xmlns="" val="3294199851"/>
                </p:ext>
              </p:extLst>
            </p:nvPr>
          </p:nvGraphicFramePr>
          <p:xfrm>
            <a:off x="3034524" y="4581500"/>
            <a:ext cx="239713" cy="290513"/>
          </p:xfrm>
          <a:graphic>
            <a:graphicData uri="http://schemas.openxmlformats.org/presentationml/2006/ole">
              <p:oleObj spid="_x0000_s61511" r:id="rId6" imgW="291847" imgH="355292" progId="Equation.3">
                <p:embed/>
              </p:oleObj>
            </a:graphicData>
          </a:graphic>
        </p:graphicFrame>
        <p:sp>
          <p:nvSpPr>
            <p:cNvPr id="25624" name="椭圆 25623"/>
            <p:cNvSpPr/>
            <p:nvPr/>
          </p:nvSpPr>
          <p:spPr>
            <a:xfrm>
              <a:off x="313129" y="3221251"/>
              <a:ext cx="2255838" cy="2255838"/>
            </a:xfrm>
            <a:prstGeom prst="ellipse">
              <a:avLst/>
            </a:prstGeom>
            <a:noFill/>
            <a:ln w="19050" cap="flat" cmpd="sng">
              <a:solidFill>
                <a:schemeClr val="accent2"/>
              </a:solidFill>
              <a:prstDash val="dash"/>
              <a:headEnd type="none" w="med" len="med"/>
              <a:tailEnd type="none" w="med" len="med"/>
            </a:ln>
          </p:spPr>
          <p:txBody>
            <a:bodyPr/>
            <a:lstStyle/>
            <a:p>
              <a:endParaRPr lang="zh-CN" altLang="en-US"/>
            </a:p>
          </p:txBody>
        </p:sp>
        <p:sp>
          <p:nvSpPr>
            <p:cNvPr id="25625" name="任意多边形 25624"/>
            <p:cNvSpPr/>
            <p:nvPr/>
          </p:nvSpPr>
          <p:spPr>
            <a:xfrm flipV="1">
              <a:off x="321065" y="3259113"/>
              <a:ext cx="852488" cy="906463"/>
            </a:xfrm>
            <a:custGeom>
              <a:avLst/>
              <a:gdLst>
                <a:gd name="txL" fmla="*/ 0 w 18374"/>
                <a:gd name="txT" fmla="*/ 0 h 19585"/>
                <a:gd name="txR" fmla="*/ 18374 w 18374"/>
                <a:gd name="txB" fmla="*/ 19585 h 19585"/>
              </a:gdLst>
              <a:ahLst/>
              <a:cxnLst>
                <a:cxn ang="90">
                  <a:pos x="9264" y="19584"/>
                </a:cxn>
                <a:cxn ang="180">
                  <a:pos x="0" y="11355"/>
                </a:cxn>
                <a:cxn ang="270">
                  <a:pos x="18374" y="0"/>
                </a:cxn>
              </a:cxnLst>
              <a:rect l="txL" t="txT" r="txR" b="txB"/>
              <a:pathLst>
                <a:path w="18374" h="19585" fill="none">
                  <a:moveTo>
                    <a:pt x="9264" y="19584"/>
                  </a:moveTo>
                  <a:arcTo wR="21600" hR="21600" stAng="-14703198" swAng="2000252"/>
                </a:path>
                <a:path w="18374" h="19585" stroke="0">
                  <a:moveTo>
                    <a:pt x="9264" y="19584"/>
                  </a:moveTo>
                  <a:arcTo wR="21600" hR="21600" stAng="-14703198" swAng="2000252"/>
                  <a:lnTo>
                    <a:pt x="18374" y="0"/>
                  </a:lnTo>
                  <a:close/>
                </a:path>
              </a:pathLst>
            </a:custGeom>
            <a:noFill/>
            <a:ln w="28575" cap="flat" cmpd="sng">
              <a:solidFill>
                <a:schemeClr val="bg2"/>
              </a:solidFill>
              <a:prstDash val="solid"/>
              <a:headEnd type="none" w="med" len="med"/>
              <a:tailEnd type="stealth" w="med" len="lg"/>
            </a:ln>
          </p:spPr>
          <p:txBody>
            <a:bodyPr/>
            <a:lstStyle/>
            <a:p>
              <a:endParaRPr lang="zh-CN" altLang="en-US"/>
            </a:p>
          </p:txBody>
        </p:sp>
        <p:graphicFrame>
          <p:nvGraphicFramePr>
            <p:cNvPr id="25626" name="对象 25625"/>
            <p:cNvGraphicFramePr>
              <a:graphicFrameLocks noChangeAspect="1"/>
            </p:cNvGraphicFramePr>
            <p:nvPr>
              <p:extLst>
                <p:ext uri="{D42A27DB-BD31-4B8C-83A1-F6EECF244321}">
                  <p14:modId xmlns:p14="http://schemas.microsoft.com/office/powerpoint/2010/main" xmlns="" val="2340244294"/>
                </p:ext>
              </p:extLst>
            </p:nvPr>
          </p:nvGraphicFramePr>
          <p:xfrm>
            <a:off x="806842" y="3068613"/>
            <a:ext cx="290513" cy="230188"/>
          </p:xfrm>
          <a:graphic>
            <a:graphicData uri="http://schemas.openxmlformats.org/presentationml/2006/ole">
              <p:oleObj spid="_x0000_s61512" r:id="rId7" imgW="355292" imgH="279158" progId="Equation.3">
                <p:embed/>
              </p:oleObj>
            </a:graphicData>
          </a:graphic>
        </p:graphicFrame>
        <p:graphicFrame>
          <p:nvGraphicFramePr>
            <p:cNvPr id="25627" name="对象 25626"/>
            <p:cNvGraphicFramePr>
              <a:graphicFrameLocks noChangeAspect="1"/>
            </p:cNvGraphicFramePr>
            <p:nvPr>
              <p:extLst>
                <p:ext uri="{D42A27DB-BD31-4B8C-83A1-F6EECF244321}">
                  <p14:modId xmlns:p14="http://schemas.microsoft.com/office/powerpoint/2010/main" xmlns="" val="1093150658"/>
                </p:ext>
              </p:extLst>
            </p:nvPr>
          </p:nvGraphicFramePr>
          <p:xfrm>
            <a:off x="2423709" y="3357025"/>
            <a:ext cx="322263" cy="314325"/>
          </p:xfrm>
          <a:graphic>
            <a:graphicData uri="http://schemas.openxmlformats.org/presentationml/2006/ole">
              <p:oleObj spid="_x0000_s61513" r:id="rId8" imgW="393529" imgH="380835" progId="Equation.3">
                <p:embed/>
              </p:oleObj>
            </a:graphicData>
          </a:graphic>
        </p:graphicFrame>
        <p:sp>
          <p:nvSpPr>
            <p:cNvPr id="25628" name="直接连接符 25627"/>
            <p:cNvSpPr/>
            <p:nvPr/>
          </p:nvSpPr>
          <p:spPr>
            <a:xfrm rot="19220771" flipV="1">
              <a:off x="1411294" y="3733225"/>
              <a:ext cx="1065213" cy="438150"/>
            </a:xfrm>
            <a:prstGeom prst="line">
              <a:avLst/>
            </a:prstGeom>
            <a:ln w="19050" cap="flat" cmpd="sng">
              <a:solidFill>
                <a:srgbClr val="FF3300"/>
              </a:solidFill>
              <a:prstDash val="solid"/>
              <a:headEnd type="none" w="med" len="med"/>
              <a:tailEnd type="stealth" w="med" len="lg"/>
            </a:ln>
          </p:spPr>
        </p:sp>
        <p:sp>
          <p:nvSpPr>
            <p:cNvPr id="25629" name="椭圆 25628"/>
            <p:cNvSpPr/>
            <p:nvPr/>
          </p:nvSpPr>
          <p:spPr>
            <a:xfrm>
              <a:off x="2200667" y="3503588"/>
              <a:ext cx="63500" cy="61913"/>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grpSp>
          <p:nvGrpSpPr>
            <p:cNvPr id="25630" name="组合 25629"/>
            <p:cNvGrpSpPr/>
            <p:nvPr/>
          </p:nvGrpSpPr>
          <p:grpSpPr>
            <a:xfrm>
              <a:off x="1665680" y="4230663"/>
              <a:ext cx="663575" cy="241300"/>
              <a:chOff x="4271" y="2544"/>
              <a:chExt cx="509" cy="185"/>
            </a:xfrm>
          </p:grpSpPr>
          <p:sp>
            <p:nvSpPr>
              <p:cNvPr id="25631" name="任意多边形 25630"/>
              <p:cNvSpPr/>
              <p:nvPr/>
            </p:nvSpPr>
            <p:spPr>
              <a:xfrm flipV="1">
                <a:off x="4271" y="2599"/>
                <a:ext cx="192" cy="130"/>
              </a:xfrm>
              <a:custGeom>
                <a:avLst/>
                <a:gdLst>
                  <a:gd name="txL" fmla="*/ 0 w 21600"/>
                  <a:gd name="txT" fmla="*/ 0 h 14609"/>
                  <a:gd name="txR" fmla="*/ 21600 w 21600"/>
                  <a:gd name="txB" fmla="*/ 14609 h 14609"/>
                </a:gdLst>
                <a:ahLst/>
                <a:cxnLst>
                  <a:cxn ang="270">
                    <a:pos x="21519" y="0"/>
                  </a:cxn>
                  <a:cxn ang="0">
                    <a:pos x="17436" y="14608"/>
                  </a:cxn>
                  <a:cxn ang="180">
                    <a:pos x="0" y="1860"/>
                  </a:cxn>
                </a:cxnLst>
                <a:rect l="txL" t="txT" r="txR" b="txB"/>
                <a:pathLst>
                  <a:path w="21600" h="14609" fill="none">
                    <a:moveTo>
                      <a:pt x="21519" y="0"/>
                    </a:moveTo>
                    <a:arcTo wR="21600" hR="21600" stAng="-296406" swAng="2466707"/>
                  </a:path>
                  <a:path w="21600" h="14609" stroke="0">
                    <a:moveTo>
                      <a:pt x="21519" y="0"/>
                    </a:moveTo>
                    <a:arcTo wR="21600" hR="21600" stAng="-296406" swAng="2466707"/>
                    <a:lnTo>
                      <a:pt x="0" y="1860"/>
                    </a:lnTo>
                    <a:close/>
                  </a:path>
                </a:pathLst>
              </a:custGeom>
              <a:noFill/>
              <a:ln w="19050" cap="flat" cmpd="sng">
                <a:solidFill>
                  <a:schemeClr val="tx1"/>
                </a:solidFill>
                <a:prstDash val="solid"/>
                <a:headEnd type="none" w="med" len="med"/>
                <a:tailEnd type="none" w="med" len="med"/>
              </a:ln>
            </p:spPr>
            <p:txBody>
              <a:bodyPr/>
              <a:lstStyle/>
              <a:p>
                <a:endParaRPr lang="zh-CN" altLang="en-US"/>
              </a:p>
            </p:txBody>
          </p:sp>
          <p:graphicFrame>
            <p:nvGraphicFramePr>
              <p:cNvPr id="25632" name="对象 25631"/>
              <p:cNvGraphicFramePr>
                <a:graphicFrameLocks noChangeAspect="1"/>
              </p:cNvGraphicFramePr>
              <p:nvPr/>
            </p:nvGraphicFramePr>
            <p:xfrm>
              <a:off x="4656" y="2544"/>
              <a:ext cx="124" cy="144"/>
            </p:xfrm>
            <a:graphic>
              <a:graphicData uri="http://schemas.openxmlformats.org/presentationml/2006/ole">
                <p:oleObj spid="_x0000_s61514" r:id="rId9" imgW="317225" imgH="367981" progId="Equation.3">
                  <p:embed/>
                </p:oleObj>
              </a:graphicData>
            </a:graphic>
          </p:graphicFrame>
        </p:grpSp>
        <p:sp>
          <p:nvSpPr>
            <p:cNvPr id="25633" name="直接连接符 25632"/>
            <p:cNvSpPr/>
            <p:nvPr/>
          </p:nvSpPr>
          <p:spPr>
            <a:xfrm flipV="1">
              <a:off x="1658543" y="3684688"/>
              <a:ext cx="688975" cy="815975"/>
            </a:xfrm>
            <a:prstGeom prst="line">
              <a:avLst/>
            </a:prstGeom>
            <a:ln w="28575" cap="flat" cmpd="sng">
              <a:solidFill>
                <a:schemeClr val="tx1"/>
              </a:solidFill>
              <a:prstDash val="solid"/>
              <a:headEnd type="none" w="med" len="med"/>
              <a:tailEnd type="triangle" w="med" len="med"/>
            </a:ln>
          </p:spPr>
        </p:sp>
        <p:sp>
          <p:nvSpPr>
            <p:cNvPr id="25634" name="直接连接符 25633"/>
            <p:cNvSpPr/>
            <p:nvPr/>
          </p:nvSpPr>
          <p:spPr>
            <a:xfrm>
              <a:off x="2347518" y="3697263"/>
              <a:ext cx="0" cy="1066800"/>
            </a:xfrm>
            <a:prstGeom prst="line">
              <a:avLst/>
            </a:prstGeom>
            <a:ln w="9525" cap="flat" cmpd="sng">
              <a:solidFill>
                <a:schemeClr val="tx1"/>
              </a:solidFill>
              <a:prstDash val="dash"/>
              <a:headEnd type="none" w="med" len="med"/>
              <a:tailEnd type="none" w="med" len="med"/>
            </a:ln>
          </p:spPr>
        </p:sp>
        <p:sp>
          <p:nvSpPr>
            <p:cNvPr id="25635" name="直接连接符 25634"/>
            <p:cNvSpPr/>
            <p:nvPr/>
          </p:nvSpPr>
          <p:spPr>
            <a:xfrm>
              <a:off x="1660513" y="4633764"/>
              <a:ext cx="688975" cy="0"/>
            </a:xfrm>
            <a:prstGeom prst="line">
              <a:avLst/>
            </a:prstGeom>
            <a:ln w="19050" cap="flat" cmpd="sng">
              <a:solidFill>
                <a:schemeClr val="tx1"/>
              </a:solidFill>
              <a:prstDash val="solid"/>
              <a:headEnd type="triangle" w="med" len="med"/>
              <a:tailEnd type="triangle" w="med" len="med"/>
            </a:ln>
          </p:spPr>
        </p:sp>
        <p:sp>
          <p:nvSpPr>
            <p:cNvPr id="25636" name="直接连接符 25635"/>
            <p:cNvSpPr/>
            <p:nvPr/>
          </p:nvSpPr>
          <p:spPr>
            <a:xfrm>
              <a:off x="2175100" y="3503588"/>
              <a:ext cx="0" cy="976313"/>
            </a:xfrm>
            <a:prstGeom prst="line">
              <a:avLst/>
            </a:prstGeom>
            <a:ln w="9525" cap="rnd" cmpd="sng">
              <a:solidFill>
                <a:srgbClr val="FF3300"/>
              </a:solidFill>
              <a:prstDash val="sysDot"/>
              <a:headEnd type="none" w="med" len="med"/>
              <a:tailEnd type="none" w="med" len="med"/>
            </a:ln>
          </p:spPr>
        </p:sp>
        <p:graphicFrame>
          <p:nvGraphicFramePr>
            <p:cNvPr id="25637" name="对象 25636"/>
            <p:cNvGraphicFramePr>
              <a:graphicFrameLocks noChangeAspect="1"/>
            </p:cNvGraphicFramePr>
            <p:nvPr>
              <p:extLst>
                <p:ext uri="{D42A27DB-BD31-4B8C-83A1-F6EECF244321}">
                  <p14:modId xmlns:p14="http://schemas.microsoft.com/office/powerpoint/2010/main" xmlns="" val="4060463410"/>
                </p:ext>
              </p:extLst>
            </p:nvPr>
          </p:nvGraphicFramePr>
          <p:xfrm>
            <a:off x="1960955" y="4698976"/>
            <a:ext cx="239713" cy="290513"/>
          </p:xfrm>
          <a:graphic>
            <a:graphicData uri="http://schemas.openxmlformats.org/presentationml/2006/ole">
              <p:oleObj spid="_x0000_s61515" r:id="rId10" imgW="291847" imgH="355292" progId="Equation.3">
                <p:embed/>
              </p:oleObj>
            </a:graphicData>
          </a:graphic>
        </p:graphicFrame>
      </p:grpSp>
      <p:grpSp>
        <p:nvGrpSpPr>
          <p:cNvPr id="25650" name="组合 25649"/>
          <p:cNvGrpSpPr/>
          <p:nvPr/>
        </p:nvGrpSpPr>
        <p:grpSpPr>
          <a:xfrm>
            <a:off x="3505200" y="3220219"/>
            <a:ext cx="5314950" cy="2276475"/>
            <a:chOff x="2208" y="2112"/>
            <a:chExt cx="3348" cy="1434"/>
          </a:xfrm>
        </p:grpSpPr>
        <p:graphicFrame>
          <p:nvGraphicFramePr>
            <p:cNvPr id="25638" name="内容占位符 25637"/>
            <p:cNvGraphicFramePr>
              <a:graphicFrameLocks noGrp="1"/>
            </p:cNvGraphicFramePr>
            <p:nvPr>
              <p:ph sz="half" idx="1"/>
            </p:nvPr>
          </p:nvGraphicFramePr>
          <p:xfrm>
            <a:off x="2700" y="2334"/>
            <a:ext cx="180" cy="180"/>
          </p:xfrm>
          <a:graphic>
            <a:graphicData uri="http://schemas.openxmlformats.org/presentationml/2006/ole">
              <p:oleObj spid="_x0000_s61516" r:id="rId11" imgW="228204" imgH="177492" progId="Equation.3">
                <p:embed/>
              </p:oleObj>
            </a:graphicData>
          </a:graphic>
        </p:graphicFrame>
        <p:sp>
          <p:nvSpPr>
            <p:cNvPr id="25605" name="任意多边形 25604"/>
            <p:cNvSpPr/>
            <p:nvPr/>
          </p:nvSpPr>
          <p:spPr>
            <a:xfrm>
              <a:off x="2290" y="2398"/>
              <a:ext cx="2253" cy="873"/>
            </a:xfrm>
            <a:custGeom>
              <a:avLst/>
              <a:gdLst/>
              <a:ahLst/>
              <a:cxnLst/>
              <a:rect l="0" t="0" r="0" b="0"/>
              <a:pathLst>
                <a:path w="2455" h="983">
                  <a:moveTo>
                    <a:pt x="0" y="242"/>
                  </a:moveTo>
                  <a:cubicBezTo>
                    <a:pt x="48" y="222"/>
                    <a:pt x="107" y="0"/>
                    <a:pt x="296" y="123"/>
                  </a:cubicBezTo>
                  <a:cubicBezTo>
                    <a:pt x="485" y="246"/>
                    <a:pt x="850" y="983"/>
                    <a:pt x="1135" y="979"/>
                  </a:cubicBezTo>
                  <a:cubicBezTo>
                    <a:pt x="1420" y="975"/>
                    <a:pt x="1787" y="177"/>
                    <a:pt x="2007" y="101"/>
                  </a:cubicBezTo>
                  <a:cubicBezTo>
                    <a:pt x="2227" y="25"/>
                    <a:pt x="2362" y="434"/>
                    <a:pt x="2455" y="521"/>
                  </a:cubicBezTo>
                </a:path>
              </a:pathLst>
            </a:custGeom>
            <a:noFill/>
            <a:ln w="28575" cap="flat" cmpd="sng">
              <a:solidFill>
                <a:schemeClr val="accent2"/>
              </a:solidFill>
              <a:prstDash val="solid"/>
              <a:headEnd type="none" w="med" len="med"/>
              <a:tailEnd type="none" w="med" len="lg"/>
            </a:ln>
          </p:spPr>
          <p:txBody>
            <a:bodyPr/>
            <a:lstStyle/>
            <a:p>
              <a:endParaRPr lang="zh-CN" altLang="en-US"/>
            </a:p>
          </p:txBody>
        </p:sp>
        <p:sp>
          <p:nvSpPr>
            <p:cNvPr id="25606" name="直接连接符 25605"/>
            <p:cNvSpPr/>
            <p:nvPr/>
          </p:nvSpPr>
          <p:spPr>
            <a:xfrm>
              <a:off x="2252" y="2897"/>
              <a:ext cx="3084" cy="0"/>
            </a:xfrm>
            <a:prstGeom prst="line">
              <a:avLst/>
            </a:prstGeom>
            <a:ln w="19050" cap="flat" cmpd="sng">
              <a:solidFill>
                <a:schemeClr val="tx1"/>
              </a:solidFill>
              <a:prstDash val="solid"/>
              <a:headEnd type="none" w="med" len="med"/>
              <a:tailEnd type="stealth" w="med" len="lg"/>
            </a:ln>
          </p:spPr>
        </p:sp>
        <p:sp>
          <p:nvSpPr>
            <p:cNvPr id="25607" name="直接连接符 25606"/>
            <p:cNvSpPr/>
            <p:nvPr/>
          </p:nvSpPr>
          <p:spPr>
            <a:xfrm flipV="1">
              <a:off x="2649" y="2172"/>
              <a:ext cx="0" cy="1194"/>
            </a:xfrm>
            <a:prstGeom prst="line">
              <a:avLst/>
            </a:prstGeom>
            <a:ln w="19050" cap="flat" cmpd="sng">
              <a:solidFill>
                <a:schemeClr val="tx1"/>
              </a:solidFill>
              <a:prstDash val="solid"/>
              <a:headEnd type="none" w="med" len="med"/>
              <a:tailEnd type="stealth" w="med" len="lg"/>
            </a:ln>
          </p:spPr>
        </p:sp>
        <p:sp>
          <p:nvSpPr>
            <p:cNvPr id="25608" name="直接连接符 25607"/>
            <p:cNvSpPr/>
            <p:nvPr/>
          </p:nvSpPr>
          <p:spPr>
            <a:xfrm>
              <a:off x="4367" y="2670"/>
              <a:ext cx="0" cy="256"/>
            </a:xfrm>
            <a:prstGeom prst="line">
              <a:avLst/>
            </a:prstGeom>
            <a:ln w="19050" cap="rnd" cmpd="sng">
              <a:solidFill>
                <a:schemeClr val="tx1"/>
              </a:solidFill>
              <a:prstDash val="sysDot"/>
              <a:headEnd type="none" w="med" len="med"/>
              <a:tailEnd type="none" w="med" len="lg"/>
            </a:ln>
          </p:spPr>
        </p:sp>
        <p:sp>
          <p:nvSpPr>
            <p:cNvPr id="25609" name="直接连接符 25608"/>
            <p:cNvSpPr/>
            <p:nvPr/>
          </p:nvSpPr>
          <p:spPr>
            <a:xfrm>
              <a:off x="2615" y="3067"/>
              <a:ext cx="1754" cy="0"/>
            </a:xfrm>
            <a:prstGeom prst="line">
              <a:avLst/>
            </a:prstGeom>
            <a:ln w="19050" cap="rnd" cmpd="sng">
              <a:solidFill>
                <a:schemeClr val="tx1"/>
              </a:solidFill>
              <a:prstDash val="sysDot"/>
              <a:headEnd type="stealth" w="med" len="lg"/>
              <a:tailEnd type="stealth" w="med" len="lg"/>
            </a:ln>
          </p:spPr>
        </p:sp>
        <p:sp>
          <p:nvSpPr>
            <p:cNvPr id="25610" name="直接连接符 25609"/>
            <p:cNvSpPr/>
            <p:nvPr/>
          </p:nvSpPr>
          <p:spPr>
            <a:xfrm>
              <a:off x="2649" y="3281"/>
              <a:ext cx="660" cy="0"/>
            </a:xfrm>
            <a:prstGeom prst="line">
              <a:avLst/>
            </a:prstGeom>
            <a:ln w="19050" cap="flat" cmpd="sng">
              <a:solidFill>
                <a:schemeClr val="tx1"/>
              </a:solidFill>
              <a:prstDash val="dash"/>
              <a:headEnd type="none" w="med" len="med"/>
              <a:tailEnd type="none" w="med" len="lg"/>
            </a:ln>
          </p:spPr>
        </p:sp>
        <p:graphicFrame>
          <p:nvGraphicFramePr>
            <p:cNvPr id="25611" name="对象 25610"/>
            <p:cNvGraphicFramePr>
              <a:graphicFrameLocks noChangeAspect="1"/>
            </p:cNvGraphicFramePr>
            <p:nvPr/>
          </p:nvGraphicFramePr>
          <p:xfrm>
            <a:off x="4146" y="2903"/>
            <a:ext cx="362" cy="158"/>
          </p:xfrm>
          <a:graphic>
            <a:graphicData uri="http://schemas.openxmlformats.org/presentationml/2006/ole">
              <p:oleObj spid="_x0000_s61517" r:id="rId12" imgW="393018" imgH="177492" progId="Equation.3">
                <p:embed/>
              </p:oleObj>
            </a:graphicData>
          </a:graphic>
        </p:graphicFrame>
        <p:graphicFrame>
          <p:nvGraphicFramePr>
            <p:cNvPr id="25612" name="对象 25611"/>
            <p:cNvGraphicFramePr>
              <a:graphicFrameLocks noChangeAspect="1"/>
            </p:cNvGraphicFramePr>
            <p:nvPr/>
          </p:nvGraphicFramePr>
          <p:xfrm>
            <a:off x="2378" y="3235"/>
            <a:ext cx="598" cy="311"/>
          </p:xfrm>
          <a:graphic>
            <a:graphicData uri="http://schemas.openxmlformats.org/presentationml/2006/ole">
              <p:oleObj spid="_x0000_s61518" r:id="rId13" imgW="329628" imgH="177492" progId="Equation.3">
                <p:embed/>
              </p:oleObj>
            </a:graphicData>
          </a:graphic>
        </p:graphicFrame>
        <p:graphicFrame>
          <p:nvGraphicFramePr>
            <p:cNvPr id="25613" name="对象 25612"/>
            <p:cNvGraphicFramePr>
              <a:graphicFrameLocks noChangeAspect="1"/>
            </p:cNvGraphicFramePr>
            <p:nvPr/>
          </p:nvGraphicFramePr>
          <p:xfrm>
            <a:off x="2437" y="2939"/>
            <a:ext cx="123" cy="128"/>
          </p:xfrm>
          <a:graphic>
            <a:graphicData uri="http://schemas.openxmlformats.org/presentationml/2006/ole">
              <p:oleObj spid="_x0000_s61519" r:id="rId14" imgW="380670" imgH="406048" progId="Equation.3">
                <p:embed/>
              </p:oleObj>
            </a:graphicData>
          </a:graphic>
        </p:graphicFrame>
        <p:graphicFrame>
          <p:nvGraphicFramePr>
            <p:cNvPr id="25614" name="对象 25613"/>
            <p:cNvGraphicFramePr>
              <a:graphicFrameLocks noChangeAspect="1"/>
            </p:cNvGraphicFramePr>
            <p:nvPr/>
          </p:nvGraphicFramePr>
          <p:xfrm>
            <a:off x="5115" y="2982"/>
            <a:ext cx="441" cy="188"/>
          </p:xfrm>
          <a:graphic>
            <a:graphicData uri="http://schemas.openxmlformats.org/presentationml/2006/ole">
              <p:oleObj spid="_x0000_s61520" r:id="rId15" imgW="1091726" imgH="482391" progId="Equation.3">
                <p:embed/>
              </p:oleObj>
            </a:graphicData>
          </a:graphic>
        </p:graphicFrame>
        <p:graphicFrame>
          <p:nvGraphicFramePr>
            <p:cNvPr id="25615" name="对象 25614"/>
            <p:cNvGraphicFramePr>
              <a:graphicFrameLocks noChangeAspect="1"/>
            </p:cNvGraphicFramePr>
            <p:nvPr/>
          </p:nvGraphicFramePr>
          <p:xfrm>
            <a:off x="2348" y="2523"/>
            <a:ext cx="279" cy="309"/>
          </p:xfrm>
          <a:graphic>
            <a:graphicData uri="http://schemas.openxmlformats.org/presentationml/2006/ole">
              <p:oleObj spid="_x0000_s61521" r:id="rId16" imgW="1079500" imgH="1079500" progId="Equation.3">
                <p:embed/>
              </p:oleObj>
            </a:graphicData>
          </a:graphic>
        </p:graphicFrame>
        <p:sp>
          <p:nvSpPr>
            <p:cNvPr id="25616" name="直接连接符 25615"/>
            <p:cNvSpPr/>
            <p:nvPr/>
          </p:nvSpPr>
          <p:spPr>
            <a:xfrm>
              <a:off x="2649" y="2470"/>
              <a:ext cx="44" cy="0"/>
            </a:xfrm>
            <a:prstGeom prst="line">
              <a:avLst/>
            </a:prstGeom>
            <a:ln w="19050" cap="flat" cmpd="sng">
              <a:solidFill>
                <a:schemeClr val="tx1"/>
              </a:solidFill>
              <a:prstDash val="solid"/>
              <a:headEnd type="none" w="med" len="med"/>
              <a:tailEnd type="none" w="med" len="lg"/>
            </a:ln>
          </p:spPr>
        </p:sp>
        <p:graphicFrame>
          <p:nvGraphicFramePr>
            <p:cNvPr id="25617" name="对象 25616"/>
            <p:cNvGraphicFramePr>
              <a:graphicFrameLocks noChangeAspect="1"/>
            </p:cNvGraphicFramePr>
            <p:nvPr/>
          </p:nvGraphicFramePr>
          <p:xfrm>
            <a:off x="2208" y="2112"/>
            <a:ext cx="407" cy="183"/>
          </p:xfrm>
          <a:graphic>
            <a:graphicData uri="http://schemas.openxmlformats.org/presentationml/2006/ole">
              <p:oleObj spid="_x0000_s61522" r:id="rId17" imgW="1016000" imgH="469900" progId="Equation.3">
                <p:embed/>
              </p:oleObj>
            </a:graphicData>
          </a:graphic>
        </p:graphicFrame>
        <p:graphicFrame>
          <p:nvGraphicFramePr>
            <p:cNvPr id="25640" name="内容占位符 25639"/>
            <p:cNvGraphicFramePr>
              <a:graphicFrameLocks noGrp="1"/>
            </p:cNvGraphicFramePr>
            <p:nvPr>
              <p:ph sz="half" idx="2"/>
            </p:nvPr>
          </p:nvGraphicFramePr>
          <p:xfrm>
            <a:off x="3360" y="2160"/>
            <a:ext cx="240" cy="336"/>
          </p:xfrm>
          <a:graphic>
            <a:graphicData uri="http://schemas.openxmlformats.org/presentationml/2006/ole">
              <p:oleObj spid="_x0000_s61523" r:id="rId18" imgW="126725" imgH="177415" progId="Equation.3">
                <p:embed/>
              </p:oleObj>
            </a:graphicData>
          </a:graphic>
        </p:graphicFrame>
        <p:sp>
          <p:nvSpPr>
            <p:cNvPr id="25642" name="直接连接符 25641"/>
            <p:cNvSpPr/>
            <p:nvPr/>
          </p:nvSpPr>
          <p:spPr>
            <a:xfrm flipH="1">
              <a:off x="3216" y="2592"/>
              <a:ext cx="480" cy="0"/>
            </a:xfrm>
            <a:prstGeom prst="line">
              <a:avLst/>
            </a:prstGeom>
            <a:ln w="9525" cap="flat" cmpd="sng">
              <a:solidFill>
                <a:schemeClr val="tx1"/>
              </a:solidFill>
              <a:prstDash val="solid"/>
              <a:headEnd type="none" w="med" len="med"/>
              <a:tailEnd type="triangle" w="med" len="med"/>
            </a:ln>
          </p:spPr>
        </p:sp>
        <p:sp>
          <p:nvSpPr>
            <p:cNvPr id="25644" name="直接连接符 25643"/>
            <p:cNvSpPr/>
            <p:nvPr/>
          </p:nvSpPr>
          <p:spPr>
            <a:xfrm flipV="1">
              <a:off x="3504" y="2928"/>
              <a:ext cx="0" cy="240"/>
            </a:xfrm>
            <a:prstGeom prst="line">
              <a:avLst/>
            </a:prstGeom>
            <a:ln w="9525" cap="flat" cmpd="sng">
              <a:solidFill>
                <a:srgbClr val="FF3300"/>
              </a:solidFill>
              <a:prstDash val="solid"/>
              <a:headEnd type="none" w="med" len="med"/>
              <a:tailEnd type="triangle" w="med" len="med"/>
            </a:ln>
          </p:spPr>
        </p:sp>
        <p:sp>
          <p:nvSpPr>
            <p:cNvPr id="25645" name="直接连接符 25644"/>
            <p:cNvSpPr/>
            <p:nvPr/>
          </p:nvSpPr>
          <p:spPr>
            <a:xfrm>
              <a:off x="3024" y="3078"/>
              <a:ext cx="0" cy="240"/>
            </a:xfrm>
            <a:prstGeom prst="line">
              <a:avLst/>
            </a:prstGeom>
            <a:ln w="9525" cap="flat" cmpd="sng">
              <a:solidFill>
                <a:srgbClr val="FF3300"/>
              </a:solidFill>
              <a:prstDash val="solid"/>
              <a:headEnd type="none" w="med" len="med"/>
              <a:tailEnd type="triangle" w="med" len="med"/>
            </a:ln>
          </p:spPr>
        </p:sp>
        <p:sp>
          <p:nvSpPr>
            <p:cNvPr id="25646" name="直接连接符 25645"/>
            <p:cNvSpPr/>
            <p:nvPr/>
          </p:nvSpPr>
          <p:spPr>
            <a:xfrm>
              <a:off x="2864" y="2880"/>
              <a:ext cx="0" cy="192"/>
            </a:xfrm>
            <a:prstGeom prst="line">
              <a:avLst/>
            </a:prstGeom>
            <a:ln w="9525" cap="flat" cmpd="sng">
              <a:solidFill>
                <a:srgbClr val="FF3300"/>
              </a:solidFill>
              <a:prstDash val="solid"/>
              <a:headEnd type="none" w="med" len="med"/>
              <a:tailEnd type="triangle" w="med" len="med"/>
            </a:ln>
          </p:spPr>
        </p:sp>
        <p:sp>
          <p:nvSpPr>
            <p:cNvPr id="25647" name="直接连接符 25646"/>
            <p:cNvSpPr/>
            <p:nvPr/>
          </p:nvSpPr>
          <p:spPr>
            <a:xfrm>
              <a:off x="2653" y="2625"/>
              <a:ext cx="0" cy="192"/>
            </a:xfrm>
            <a:prstGeom prst="line">
              <a:avLst/>
            </a:prstGeom>
            <a:ln w="9525" cap="flat" cmpd="sng">
              <a:solidFill>
                <a:srgbClr val="FF3300"/>
              </a:solidFill>
              <a:prstDash val="solid"/>
              <a:headEnd type="none" w="med" len="med"/>
              <a:tailEnd type="triangle" w="med" len="med"/>
            </a:ln>
          </p:spPr>
        </p:sp>
        <p:sp>
          <p:nvSpPr>
            <p:cNvPr id="25648" name="直接连接符 25647"/>
            <p:cNvSpPr/>
            <p:nvPr/>
          </p:nvSpPr>
          <p:spPr>
            <a:xfrm flipV="1">
              <a:off x="3744" y="2670"/>
              <a:ext cx="0" cy="240"/>
            </a:xfrm>
            <a:prstGeom prst="line">
              <a:avLst/>
            </a:prstGeom>
            <a:ln w="9525" cap="flat" cmpd="sng">
              <a:solidFill>
                <a:srgbClr val="FF3300"/>
              </a:solidFill>
              <a:prstDash val="solid"/>
              <a:headEnd type="none" w="med" len="med"/>
              <a:tailEnd type="triangle" w="med" len="med"/>
            </a:ln>
          </p:spPr>
        </p:sp>
        <p:sp>
          <p:nvSpPr>
            <p:cNvPr id="25649" name="直接连接符 25648"/>
            <p:cNvSpPr/>
            <p:nvPr/>
          </p:nvSpPr>
          <p:spPr>
            <a:xfrm flipV="1">
              <a:off x="3936" y="2382"/>
              <a:ext cx="0" cy="288"/>
            </a:xfrm>
            <a:prstGeom prst="line">
              <a:avLst/>
            </a:prstGeom>
            <a:ln w="9525" cap="flat" cmpd="sng">
              <a:solidFill>
                <a:srgbClr val="FF3300"/>
              </a:solidFill>
              <a:prstDash val="solid"/>
              <a:headEnd type="none" w="med" len="med"/>
              <a:tailEnd type="triangle" w="med" len="med"/>
            </a:ln>
          </p:spPr>
        </p:sp>
      </p:gr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25618"/>
                                        </p:tgtEl>
                                        <p:attrNameLst>
                                          <p:attrName>style.visibility</p:attrName>
                                        </p:attrNameLst>
                                      </p:cBhvr>
                                      <p:to>
                                        <p:strVal val="visible"/>
                                      </p:to>
                                    </p:set>
                                    <p:anim calcmode="lin" valueType="num">
                                      <p:cBhvr additive="base">
                                        <p:cTn id="15" dur="500" fill="hold"/>
                                        <p:tgtEl>
                                          <p:spTgt spid="25618"/>
                                        </p:tgtEl>
                                        <p:attrNameLst>
                                          <p:attrName>ppt_x</p:attrName>
                                        </p:attrNameLst>
                                      </p:cBhvr>
                                      <p:tavLst>
                                        <p:tav tm="0">
                                          <p:val>
                                            <p:strVal val="0-#ppt_w/2"/>
                                          </p:val>
                                        </p:tav>
                                        <p:tav tm="100000">
                                          <p:val>
                                            <p:strVal val="#ppt_x"/>
                                          </p:val>
                                        </p:tav>
                                      </p:tavLst>
                                    </p:anim>
                                    <p:anim calcmode="lin" valueType="num">
                                      <p:cBhvr additive="base">
                                        <p:cTn id="16" dur="500" fill="hold"/>
                                        <p:tgtEl>
                                          <p:spTgt spid="25618"/>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6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7" name="组合 26626"/>
          <p:cNvGrpSpPr/>
          <p:nvPr/>
        </p:nvGrpSpPr>
        <p:grpSpPr>
          <a:xfrm>
            <a:off x="718860" y="1544980"/>
            <a:ext cx="5914279" cy="574676"/>
            <a:chOff x="240" y="606"/>
            <a:chExt cx="3093" cy="362"/>
          </a:xfrm>
        </p:grpSpPr>
        <p:sp>
          <p:nvSpPr>
            <p:cNvPr id="26628" name="文本框 26627"/>
            <p:cNvSpPr txBox="1"/>
            <p:nvPr/>
          </p:nvSpPr>
          <p:spPr>
            <a:xfrm>
              <a:off x="240" y="638"/>
              <a:ext cx="1228" cy="330"/>
            </a:xfrm>
            <a:prstGeom prst="rect">
              <a:avLst/>
            </a:prstGeom>
            <a:noFill/>
            <a:ln w="19050">
              <a:noFill/>
            </a:ln>
          </p:spPr>
          <p:txBody>
            <a:bodyPr wrap="none" anchor="t">
              <a:spAutoFit/>
            </a:bodyPr>
            <a:lstStyle/>
            <a:p>
              <a:r>
                <a:rPr lang="zh-CN" altLang="en-US" sz="2800" b="1" dirty="0">
                  <a:latin typeface="宋体" panose="02010600030101010101" pitchFamily="2" charset="-122"/>
                  <a:ea typeface="宋体" panose="02010600030101010101" pitchFamily="2" charset="-122"/>
                </a:rPr>
                <a:t>波形向左传播</a:t>
              </a:r>
            </a:p>
          </p:txBody>
        </p:sp>
        <p:graphicFrame>
          <p:nvGraphicFramePr>
            <p:cNvPr id="26629" name="对象 26628"/>
            <p:cNvGraphicFramePr>
              <a:graphicFrameLocks noChangeAspect="1"/>
            </p:cNvGraphicFramePr>
            <p:nvPr/>
          </p:nvGraphicFramePr>
          <p:xfrm>
            <a:off x="1429" y="654"/>
            <a:ext cx="1164" cy="233"/>
          </p:xfrm>
          <a:graphic>
            <a:graphicData uri="http://schemas.openxmlformats.org/presentationml/2006/ole">
              <p:oleObj spid="_x0000_s62510" r:id="rId3" imgW="2335786" imgH="393529" progId="Equation.3">
                <p:embed/>
              </p:oleObj>
            </a:graphicData>
          </a:graphic>
        </p:graphicFrame>
        <p:sp>
          <p:nvSpPr>
            <p:cNvPr id="26630" name="文本框 26629"/>
            <p:cNvSpPr txBox="1"/>
            <p:nvPr/>
          </p:nvSpPr>
          <p:spPr>
            <a:xfrm>
              <a:off x="2673" y="606"/>
              <a:ext cx="660" cy="330"/>
            </a:xfrm>
            <a:prstGeom prst="rect">
              <a:avLst/>
            </a:prstGeom>
            <a:noFill/>
            <a:ln w="19050">
              <a:noFill/>
            </a:ln>
          </p:spPr>
          <p:txBody>
            <a:bodyPr wrap="none" anchor="t">
              <a:spAutoFit/>
            </a:bodyPr>
            <a:lstStyle/>
            <a:p>
              <a:r>
                <a:rPr lang="zh-CN" altLang="en-US" sz="2800" b="1" dirty="0">
                  <a:latin typeface="宋体" panose="02010600030101010101" pitchFamily="2" charset="-122"/>
                  <a:ea typeface="宋体" panose="02010600030101010101" pitchFamily="2" charset="-122"/>
                </a:rPr>
                <a:t>的距离</a:t>
              </a:r>
            </a:p>
          </p:txBody>
        </p:sp>
      </p:grpSp>
      <p:graphicFrame>
        <p:nvGraphicFramePr>
          <p:cNvPr id="26644" name="对象 26643"/>
          <p:cNvGraphicFramePr>
            <a:graphicFrameLocks noChangeAspect="1"/>
          </p:cNvGraphicFramePr>
          <p:nvPr/>
        </p:nvGraphicFramePr>
        <p:xfrm>
          <a:off x="1000100" y="1000108"/>
          <a:ext cx="2055813" cy="428625"/>
        </p:xfrm>
        <a:graphic>
          <a:graphicData uri="http://schemas.openxmlformats.org/presentationml/2006/ole">
            <p:oleObj spid="_x0000_s62511" r:id="rId4" imgW="2310397" imgH="482391" progId="Equation.3">
              <p:embed/>
            </p:oleObj>
          </a:graphicData>
        </a:graphic>
      </p:graphicFrame>
      <p:grpSp>
        <p:nvGrpSpPr>
          <p:cNvPr id="26663" name="组合 26662"/>
          <p:cNvGrpSpPr/>
          <p:nvPr/>
        </p:nvGrpSpPr>
        <p:grpSpPr>
          <a:xfrm>
            <a:off x="5108693" y="2906713"/>
            <a:ext cx="3657600" cy="2673350"/>
            <a:chOff x="3312" y="336"/>
            <a:chExt cx="2304" cy="1684"/>
          </a:xfrm>
        </p:grpSpPr>
        <p:graphicFrame>
          <p:nvGraphicFramePr>
            <p:cNvPr id="26636" name="对象 26635"/>
            <p:cNvGraphicFramePr>
              <a:graphicFrameLocks noChangeAspect="1"/>
            </p:cNvGraphicFramePr>
            <p:nvPr/>
          </p:nvGraphicFramePr>
          <p:xfrm>
            <a:off x="5040" y="1636"/>
            <a:ext cx="480" cy="212"/>
          </p:xfrm>
          <a:graphic>
            <a:graphicData uri="http://schemas.openxmlformats.org/presentationml/2006/ole">
              <p:oleObj spid="_x0000_s62512" r:id="rId5" imgW="1091726" imgH="482391" progId="Equation.3">
                <p:embed/>
              </p:oleObj>
            </a:graphicData>
          </a:graphic>
        </p:graphicFrame>
        <p:sp>
          <p:nvSpPr>
            <p:cNvPr id="26637" name="直接连接符 26636"/>
            <p:cNvSpPr/>
            <p:nvPr/>
          </p:nvSpPr>
          <p:spPr>
            <a:xfrm>
              <a:off x="3312" y="1444"/>
              <a:ext cx="2304" cy="0"/>
            </a:xfrm>
            <a:prstGeom prst="line">
              <a:avLst/>
            </a:prstGeom>
            <a:ln w="19050" cap="flat" cmpd="sng">
              <a:solidFill>
                <a:schemeClr val="tx1"/>
              </a:solidFill>
              <a:prstDash val="solid"/>
              <a:headEnd type="none" w="med" len="med"/>
              <a:tailEnd type="stealth" w="med" len="lg"/>
            </a:ln>
          </p:spPr>
        </p:sp>
        <p:sp>
          <p:nvSpPr>
            <p:cNvPr id="26638" name="直接连接符 26637"/>
            <p:cNvSpPr/>
            <p:nvPr/>
          </p:nvSpPr>
          <p:spPr>
            <a:xfrm flipV="1">
              <a:off x="3696" y="628"/>
              <a:ext cx="0" cy="1392"/>
            </a:xfrm>
            <a:prstGeom prst="line">
              <a:avLst/>
            </a:prstGeom>
            <a:ln w="19050" cap="flat" cmpd="sng">
              <a:solidFill>
                <a:schemeClr val="tx1"/>
              </a:solidFill>
              <a:prstDash val="solid"/>
              <a:headEnd type="none" w="med" len="med"/>
              <a:tailEnd type="stealth" w="med" len="lg"/>
            </a:ln>
          </p:spPr>
        </p:sp>
        <p:sp>
          <p:nvSpPr>
            <p:cNvPr id="26639" name="任意多边形 26638"/>
            <p:cNvSpPr/>
            <p:nvPr/>
          </p:nvSpPr>
          <p:spPr>
            <a:xfrm>
              <a:off x="3696" y="983"/>
              <a:ext cx="1563" cy="889"/>
            </a:xfrm>
            <a:custGeom>
              <a:avLst/>
              <a:gdLst/>
              <a:ahLst/>
              <a:cxnLst/>
              <a:rect l="0" t="0" r="0" b="0"/>
              <a:pathLst>
                <a:path w="1563" h="889">
                  <a:moveTo>
                    <a:pt x="0" y="478"/>
                  </a:moveTo>
                  <a:cubicBezTo>
                    <a:pt x="77" y="533"/>
                    <a:pt x="269" y="889"/>
                    <a:pt x="459" y="819"/>
                  </a:cubicBezTo>
                  <a:cubicBezTo>
                    <a:pt x="649" y="749"/>
                    <a:pt x="955" y="118"/>
                    <a:pt x="1139" y="59"/>
                  </a:cubicBezTo>
                  <a:cubicBezTo>
                    <a:pt x="1323" y="0"/>
                    <a:pt x="1475" y="381"/>
                    <a:pt x="1563" y="466"/>
                  </a:cubicBezTo>
                </a:path>
              </a:pathLst>
            </a:custGeom>
            <a:noFill/>
            <a:ln w="38100" cap="flat" cmpd="sng">
              <a:solidFill>
                <a:schemeClr val="accent2"/>
              </a:solidFill>
              <a:prstDash val="solid"/>
              <a:headEnd type="none" w="med" len="med"/>
              <a:tailEnd type="none" w="med" len="lg"/>
            </a:ln>
          </p:spPr>
          <p:txBody>
            <a:bodyPr/>
            <a:lstStyle/>
            <a:p>
              <a:endParaRPr lang="zh-CN" altLang="en-US"/>
            </a:p>
          </p:txBody>
        </p:sp>
        <p:sp>
          <p:nvSpPr>
            <p:cNvPr id="26640" name="直接连接符 26639"/>
            <p:cNvSpPr/>
            <p:nvPr/>
          </p:nvSpPr>
          <p:spPr>
            <a:xfrm>
              <a:off x="3696" y="1828"/>
              <a:ext cx="432" cy="0"/>
            </a:xfrm>
            <a:prstGeom prst="line">
              <a:avLst/>
            </a:prstGeom>
            <a:ln w="19050" cap="flat" cmpd="sng">
              <a:solidFill>
                <a:schemeClr val="tx1"/>
              </a:solidFill>
              <a:prstDash val="dash"/>
              <a:headEnd type="none" w="med" len="med"/>
              <a:tailEnd type="none" w="med" len="lg"/>
            </a:ln>
          </p:spPr>
        </p:sp>
        <p:graphicFrame>
          <p:nvGraphicFramePr>
            <p:cNvPr id="26641" name="对象 26640"/>
            <p:cNvGraphicFramePr>
              <a:graphicFrameLocks noChangeAspect="1"/>
            </p:cNvGraphicFramePr>
            <p:nvPr/>
          </p:nvGraphicFramePr>
          <p:xfrm>
            <a:off x="3840" y="580"/>
            <a:ext cx="480" cy="212"/>
          </p:xfrm>
          <a:graphic>
            <a:graphicData uri="http://schemas.openxmlformats.org/presentationml/2006/ole">
              <p:oleObj spid="_x0000_s62513" r:id="rId6" imgW="1091726" imgH="482391" progId="Equation.3">
                <p:embed/>
              </p:oleObj>
            </a:graphicData>
          </a:graphic>
        </p:graphicFrame>
        <p:graphicFrame>
          <p:nvGraphicFramePr>
            <p:cNvPr id="26642" name="对象 26641"/>
            <p:cNvGraphicFramePr>
              <a:graphicFrameLocks noChangeAspect="1"/>
            </p:cNvGraphicFramePr>
            <p:nvPr/>
          </p:nvGraphicFramePr>
          <p:xfrm>
            <a:off x="3360" y="1756"/>
            <a:ext cx="323" cy="168"/>
          </p:xfrm>
          <a:graphic>
            <a:graphicData uri="http://schemas.openxmlformats.org/presentationml/2006/ole">
              <p:oleObj spid="_x0000_s62514" r:id="rId7" imgW="736280" imgH="380835" progId="Equation.3">
                <p:embed/>
              </p:oleObj>
            </a:graphicData>
          </a:graphic>
        </p:graphicFrame>
        <p:graphicFrame>
          <p:nvGraphicFramePr>
            <p:cNvPr id="26643" name="对象 26642"/>
            <p:cNvGraphicFramePr>
              <a:graphicFrameLocks noChangeAspect="1"/>
            </p:cNvGraphicFramePr>
            <p:nvPr/>
          </p:nvGraphicFramePr>
          <p:xfrm>
            <a:off x="3504" y="1492"/>
            <a:ext cx="134" cy="144"/>
          </p:xfrm>
          <a:graphic>
            <a:graphicData uri="http://schemas.openxmlformats.org/presentationml/2006/ole">
              <p:oleObj spid="_x0000_s62515" r:id="rId8" imgW="380670" imgH="406048" progId="Equation.3">
                <p:embed/>
              </p:oleObj>
            </a:graphicData>
          </a:graphic>
        </p:graphicFrame>
        <p:sp>
          <p:nvSpPr>
            <p:cNvPr id="26653" name="直接连接符 26652"/>
            <p:cNvSpPr/>
            <p:nvPr/>
          </p:nvSpPr>
          <p:spPr>
            <a:xfrm flipV="1">
              <a:off x="4464" y="1152"/>
              <a:ext cx="0" cy="288"/>
            </a:xfrm>
            <a:prstGeom prst="line">
              <a:avLst/>
            </a:prstGeom>
            <a:ln w="9525" cap="flat" cmpd="sng">
              <a:solidFill>
                <a:srgbClr val="FF3300"/>
              </a:solidFill>
              <a:prstDash val="solid"/>
              <a:headEnd type="none" w="med" len="med"/>
              <a:tailEnd type="triangle" w="med" len="med"/>
            </a:ln>
          </p:spPr>
        </p:sp>
        <p:sp>
          <p:nvSpPr>
            <p:cNvPr id="26654" name="直接连接符 26653"/>
            <p:cNvSpPr/>
            <p:nvPr/>
          </p:nvSpPr>
          <p:spPr>
            <a:xfrm flipV="1">
              <a:off x="4656" y="960"/>
              <a:ext cx="0" cy="240"/>
            </a:xfrm>
            <a:prstGeom prst="line">
              <a:avLst/>
            </a:prstGeom>
            <a:ln w="9525" cap="flat" cmpd="sng">
              <a:solidFill>
                <a:srgbClr val="FF3300"/>
              </a:solidFill>
              <a:prstDash val="solid"/>
              <a:headEnd type="none" w="med" len="med"/>
              <a:tailEnd type="triangle" w="med" len="med"/>
            </a:ln>
          </p:spPr>
        </p:sp>
        <p:sp>
          <p:nvSpPr>
            <p:cNvPr id="26655" name="直接连接符 26654"/>
            <p:cNvSpPr/>
            <p:nvPr/>
          </p:nvSpPr>
          <p:spPr>
            <a:xfrm flipV="1">
              <a:off x="4272" y="1536"/>
              <a:ext cx="0" cy="192"/>
            </a:xfrm>
            <a:prstGeom prst="line">
              <a:avLst/>
            </a:prstGeom>
            <a:ln w="9525" cap="flat" cmpd="sng">
              <a:solidFill>
                <a:srgbClr val="FF3300"/>
              </a:solidFill>
              <a:prstDash val="solid"/>
              <a:headEnd type="none" w="med" len="med"/>
              <a:tailEnd type="triangle" w="med" len="med"/>
            </a:ln>
          </p:spPr>
        </p:sp>
        <p:sp>
          <p:nvSpPr>
            <p:cNvPr id="26656" name="直接连接符 26655"/>
            <p:cNvSpPr/>
            <p:nvPr/>
          </p:nvSpPr>
          <p:spPr>
            <a:xfrm>
              <a:off x="3888" y="1680"/>
              <a:ext cx="0" cy="240"/>
            </a:xfrm>
            <a:prstGeom prst="line">
              <a:avLst/>
            </a:prstGeom>
            <a:ln w="9525" cap="flat" cmpd="sng">
              <a:solidFill>
                <a:srgbClr val="FF3300"/>
              </a:solidFill>
              <a:prstDash val="solid"/>
              <a:headEnd type="none" w="med" len="med"/>
              <a:tailEnd type="triangle" w="med" len="med"/>
            </a:ln>
          </p:spPr>
        </p:sp>
        <p:sp>
          <p:nvSpPr>
            <p:cNvPr id="26657" name="直接连接符 26656"/>
            <p:cNvSpPr/>
            <p:nvPr/>
          </p:nvSpPr>
          <p:spPr>
            <a:xfrm>
              <a:off x="4992" y="1073"/>
              <a:ext cx="0" cy="240"/>
            </a:xfrm>
            <a:prstGeom prst="line">
              <a:avLst/>
            </a:prstGeom>
            <a:ln w="9525" cap="flat" cmpd="sng">
              <a:solidFill>
                <a:srgbClr val="FF3300"/>
              </a:solidFill>
              <a:prstDash val="solid"/>
              <a:headEnd type="none" w="med" len="med"/>
              <a:tailEnd type="triangle" w="med" len="med"/>
            </a:ln>
          </p:spPr>
        </p:sp>
        <p:sp>
          <p:nvSpPr>
            <p:cNvPr id="26658" name="直接连接符 26657"/>
            <p:cNvSpPr/>
            <p:nvPr/>
          </p:nvSpPr>
          <p:spPr>
            <a:xfrm>
              <a:off x="3696" y="1488"/>
              <a:ext cx="0" cy="240"/>
            </a:xfrm>
            <a:prstGeom prst="line">
              <a:avLst/>
            </a:prstGeom>
            <a:ln w="9525" cap="flat" cmpd="sng">
              <a:solidFill>
                <a:srgbClr val="FF3300"/>
              </a:solidFill>
              <a:prstDash val="solid"/>
              <a:headEnd type="none" w="med" len="med"/>
              <a:tailEnd type="triangle" w="med" len="med"/>
            </a:ln>
          </p:spPr>
        </p:sp>
        <p:sp>
          <p:nvSpPr>
            <p:cNvPr id="26659" name="直接连接符 26658"/>
            <p:cNvSpPr/>
            <p:nvPr/>
          </p:nvSpPr>
          <p:spPr>
            <a:xfrm>
              <a:off x="5136" y="1255"/>
              <a:ext cx="0" cy="192"/>
            </a:xfrm>
            <a:prstGeom prst="line">
              <a:avLst/>
            </a:prstGeom>
            <a:ln w="9525" cap="flat" cmpd="sng">
              <a:solidFill>
                <a:srgbClr val="FF3300"/>
              </a:solidFill>
              <a:prstDash val="solid"/>
              <a:headEnd type="none" w="med" len="med"/>
              <a:tailEnd type="triangle" w="med" len="med"/>
            </a:ln>
          </p:spPr>
        </p:sp>
        <p:graphicFrame>
          <p:nvGraphicFramePr>
            <p:cNvPr id="26660" name="内容占位符 26659"/>
            <p:cNvGraphicFramePr>
              <a:graphicFrameLocks noGrp="1"/>
            </p:cNvGraphicFramePr>
            <p:nvPr>
              <p:ph idx="1"/>
            </p:nvPr>
          </p:nvGraphicFramePr>
          <p:xfrm>
            <a:off x="4800" y="336"/>
            <a:ext cx="274" cy="384"/>
          </p:xfrm>
          <a:graphic>
            <a:graphicData uri="http://schemas.openxmlformats.org/presentationml/2006/ole">
              <p:oleObj spid="_x0000_s62516" r:id="rId9" imgW="126725" imgH="177415" progId="Equation.3">
                <p:embed/>
              </p:oleObj>
            </a:graphicData>
          </a:graphic>
        </p:graphicFrame>
        <p:sp>
          <p:nvSpPr>
            <p:cNvPr id="26662" name="直接连接符 26661"/>
            <p:cNvSpPr/>
            <p:nvPr/>
          </p:nvSpPr>
          <p:spPr>
            <a:xfrm flipH="1">
              <a:off x="4560" y="864"/>
              <a:ext cx="720" cy="0"/>
            </a:xfrm>
            <a:prstGeom prst="line">
              <a:avLst/>
            </a:prstGeom>
            <a:ln w="9525" cap="flat" cmpd="sng">
              <a:solidFill>
                <a:schemeClr val="accent2"/>
              </a:solidFill>
              <a:prstDash val="solid"/>
              <a:headEnd type="none" w="med" len="med"/>
              <a:tailEnd type="triangle" w="med" len="med"/>
            </a:ln>
          </p:spPr>
        </p:sp>
      </p:grpSp>
      <p:grpSp>
        <p:nvGrpSpPr>
          <p:cNvPr id="32" name="组合 31"/>
          <p:cNvGrpSpPr/>
          <p:nvPr/>
        </p:nvGrpSpPr>
        <p:grpSpPr>
          <a:xfrm>
            <a:off x="206629" y="3209925"/>
            <a:ext cx="4491038" cy="2495550"/>
            <a:chOff x="2252" y="1974"/>
            <a:chExt cx="2829" cy="1572"/>
          </a:xfrm>
        </p:grpSpPr>
        <p:graphicFrame>
          <p:nvGraphicFramePr>
            <p:cNvPr id="33" name="内容占位符 25637"/>
            <p:cNvGraphicFramePr>
              <a:graphicFrameLocks noGrp="1"/>
            </p:cNvGraphicFramePr>
            <p:nvPr>
              <p:ph sz="half" idx="1"/>
            </p:nvPr>
          </p:nvGraphicFramePr>
          <p:xfrm>
            <a:off x="2327" y="2222"/>
            <a:ext cx="336" cy="262"/>
          </p:xfrm>
          <a:graphic>
            <a:graphicData uri="http://schemas.openxmlformats.org/presentationml/2006/ole">
              <p:oleObj spid="_x0000_s62517" r:id="rId10" imgW="228204" imgH="177492" progId="Equation.3">
                <p:embed/>
              </p:oleObj>
            </a:graphicData>
          </a:graphic>
        </p:graphicFrame>
        <p:sp>
          <p:nvSpPr>
            <p:cNvPr id="34" name="任意多边形 33"/>
            <p:cNvSpPr/>
            <p:nvPr/>
          </p:nvSpPr>
          <p:spPr>
            <a:xfrm>
              <a:off x="2290" y="2398"/>
              <a:ext cx="2253" cy="873"/>
            </a:xfrm>
            <a:custGeom>
              <a:avLst/>
              <a:gdLst/>
              <a:ahLst/>
              <a:cxnLst/>
              <a:rect l="0" t="0" r="0" b="0"/>
              <a:pathLst>
                <a:path w="2455" h="983">
                  <a:moveTo>
                    <a:pt x="0" y="242"/>
                  </a:moveTo>
                  <a:cubicBezTo>
                    <a:pt x="48" y="222"/>
                    <a:pt x="107" y="0"/>
                    <a:pt x="296" y="123"/>
                  </a:cubicBezTo>
                  <a:cubicBezTo>
                    <a:pt x="485" y="246"/>
                    <a:pt x="850" y="983"/>
                    <a:pt x="1135" y="979"/>
                  </a:cubicBezTo>
                  <a:cubicBezTo>
                    <a:pt x="1420" y="975"/>
                    <a:pt x="1787" y="177"/>
                    <a:pt x="2007" y="101"/>
                  </a:cubicBezTo>
                  <a:cubicBezTo>
                    <a:pt x="2227" y="25"/>
                    <a:pt x="2362" y="434"/>
                    <a:pt x="2455" y="521"/>
                  </a:cubicBezTo>
                </a:path>
              </a:pathLst>
            </a:custGeom>
            <a:noFill/>
            <a:ln w="28575" cap="flat" cmpd="sng">
              <a:solidFill>
                <a:schemeClr val="accent2"/>
              </a:solidFill>
              <a:prstDash val="solid"/>
              <a:headEnd type="none" w="med" len="med"/>
              <a:tailEnd type="none" w="med" len="lg"/>
            </a:ln>
          </p:spPr>
          <p:txBody>
            <a:bodyPr/>
            <a:lstStyle/>
            <a:p>
              <a:endParaRPr lang="zh-CN" altLang="en-US"/>
            </a:p>
          </p:txBody>
        </p:sp>
        <p:sp>
          <p:nvSpPr>
            <p:cNvPr id="35" name="直接连接符 34"/>
            <p:cNvSpPr/>
            <p:nvPr/>
          </p:nvSpPr>
          <p:spPr>
            <a:xfrm flipV="1">
              <a:off x="2252" y="2891"/>
              <a:ext cx="2750" cy="6"/>
            </a:xfrm>
            <a:prstGeom prst="line">
              <a:avLst/>
            </a:prstGeom>
            <a:ln w="19050" cap="flat" cmpd="sng">
              <a:solidFill>
                <a:schemeClr val="tx1"/>
              </a:solidFill>
              <a:prstDash val="solid"/>
              <a:headEnd type="none" w="med" len="med"/>
              <a:tailEnd type="stealth" w="med" len="lg"/>
            </a:ln>
          </p:spPr>
        </p:sp>
        <p:sp>
          <p:nvSpPr>
            <p:cNvPr id="36" name="直接连接符 35"/>
            <p:cNvSpPr/>
            <p:nvPr/>
          </p:nvSpPr>
          <p:spPr>
            <a:xfrm flipV="1">
              <a:off x="2649" y="2172"/>
              <a:ext cx="0" cy="1194"/>
            </a:xfrm>
            <a:prstGeom prst="line">
              <a:avLst/>
            </a:prstGeom>
            <a:ln w="19050" cap="flat" cmpd="sng">
              <a:solidFill>
                <a:schemeClr val="tx1"/>
              </a:solidFill>
              <a:prstDash val="solid"/>
              <a:headEnd type="none" w="med" len="med"/>
              <a:tailEnd type="stealth" w="med" len="lg"/>
            </a:ln>
          </p:spPr>
        </p:sp>
        <p:sp>
          <p:nvSpPr>
            <p:cNvPr id="37" name="直接连接符 36"/>
            <p:cNvSpPr/>
            <p:nvPr/>
          </p:nvSpPr>
          <p:spPr>
            <a:xfrm>
              <a:off x="4367" y="2670"/>
              <a:ext cx="0" cy="256"/>
            </a:xfrm>
            <a:prstGeom prst="line">
              <a:avLst/>
            </a:prstGeom>
            <a:ln w="19050" cap="rnd" cmpd="sng">
              <a:solidFill>
                <a:schemeClr val="tx1"/>
              </a:solidFill>
              <a:prstDash val="sysDot"/>
              <a:headEnd type="none" w="med" len="med"/>
              <a:tailEnd type="none" w="med" len="lg"/>
            </a:ln>
          </p:spPr>
        </p:sp>
        <p:sp>
          <p:nvSpPr>
            <p:cNvPr id="38" name="直接连接符 37"/>
            <p:cNvSpPr/>
            <p:nvPr/>
          </p:nvSpPr>
          <p:spPr>
            <a:xfrm>
              <a:off x="2615" y="3067"/>
              <a:ext cx="1754" cy="0"/>
            </a:xfrm>
            <a:prstGeom prst="line">
              <a:avLst/>
            </a:prstGeom>
            <a:ln w="19050" cap="rnd" cmpd="sng">
              <a:solidFill>
                <a:schemeClr val="tx1"/>
              </a:solidFill>
              <a:prstDash val="sysDot"/>
              <a:headEnd type="stealth" w="med" len="lg"/>
              <a:tailEnd type="stealth" w="med" len="lg"/>
            </a:ln>
          </p:spPr>
        </p:sp>
        <p:sp>
          <p:nvSpPr>
            <p:cNvPr id="39" name="直接连接符 38"/>
            <p:cNvSpPr/>
            <p:nvPr/>
          </p:nvSpPr>
          <p:spPr>
            <a:xfrm>
              <a:off x="2649" y="3281"/>
              <a:ext cx="660" cy="0"/>
            </a:xfrm>
            <a:prstGeom prst="line">
              <a:avLst/>
            </a:prstGeom>
            <a:ln w="19050" cap="flat" cmpd="sng">
              <a:solidFill>
                <a:schemeClr val="tx1"/>
              </a:solidFill>
              <a:prstDash val="dash"/>
              <a:headEnd type="none" w="med" len="med"/>
              <a:tailEnd type="none" w="med" len="lg"/>
            </a:ln>
          </p:spPr>
        </p:sp>
        <p:graphicFrame>
          <p:nvGraphicFramePr>
            <p:cNvPr id="40" name="对象 39"/>
            <p:cNvGraphicFramePr>
              <a:graphicFrameLocks noChangeAspect="1"/>
            </p:cNvGraphicFramePr>
            <p:nvPr/>
          </p:nvGraphicFramePr>
          <p:xfrm>
            <a:off x="4146" y="2903"/>
            <a:ext cx="362" cy="158"/>
          </p:xfrm>
          <a:graphic>
            <a:graphicData uri="http://schemas.openxmlformats.org/presentationml/2006/ole">
              <p:oleObj spid="_x0000_s62518" r:id="rId11" imgW="393018" imgH="177492" progId="Equation.3">
                <p:embed/>
              </p:oleObj>
            </a:graphicData>
          </a:graphic>
        </p:graphicFrame>
        <p:graphicFrame>
          <p:nvGraphicFramePr>
            <p:cNvPr id="41" name="对象 40"/>
            <p:cNvGraphicFramePr>
              <a:graphicFrameLocks noChangeAspect="1"/>
            </p:cNvGraphicFramePr>
            <p:nvPr/>
          </p:nvGraphicFramePr>
          <p:xfrm>
            <a:off x="2378" y="3235"/>
            <a:ext cx="598" cy="311"/>
          </p:xfrm>
          <a:graphic>
            <a:graphicData uri="http://schemas.openxmlformats.org/presentationml/2006/ole">
              <p:oleObj spid="_x0000_s62519" r:id="rId12" imgW="329628" imgH="177492" progId="Equation.3">
                <p:embed/>
              </p:oleObj>
            </a:graphicData>
          </a:graphic>
        </p:graphicFrame>
        <p:graphicFrame>
          <p:nvGraphicFramePr>
            <p:cNvPr id="42" name="对象 41"/>
            <p:cNvGraphicFramePr>
              <a:graphicFrameLocks noChangeAspect="1"/>
            </p:cNvGraphicFramePr>
            <p:nvPr/>
          </p:nvGraphicFramePr>
          <p:xfrm>
            <a:off x="2437" y="2939"/>
            <a:ext cx="123" cy="128"/>
          </p:xfrm>
          <a:graphic>
            <a:graphicData uri="http://schemas.openxmlformats.org/presentationml/2006/ole">
              <p:oleObj spid="_x0000_s62520" r:id="rId13" imgW="380670" imgH="406048" progId="Equation.3">
                <p:embed/>
              </p:oleObj>
            </a:graphicData>
          </a:graphic>
        </p:graphicFrame>
        <p:graphicFrame>
          <p:nvGraphicFramePr>
            <p:cNvPr id="43" name="对象 42"/>
            <p:cNvGraphicFramePr>
              <a:graphicFrameLocks noChangeAspect="1"/>
            </p:cNvGraphicFramePr>
            <p:nvPr/>
          </p:nvGraphicFramePr>
          <p:xfrm>
            <a:off x="4640" y="2965"/>
            <a:ext cx="441" cy="188"/>
          </p:xfrm>
          <a:graphic>
            <a:graphicData uri="http://schemas.openxmlformats.org/presentationml/2006/ole">
              <p:oleObj spid="_x0000_s62521" r:id="rId14" imgW="1091726" imgH="482391" progId="Equation.3">
                <p:embed/>
              </p:oleObj>
            </a:graphicData>
          </a:graphic>
        </p:graphicFrame>
        <p:graphicFrame>
          <p:nvGraphicFramePr>
            <p:cNvPr id="44" name="对象 43"/>
            <p:cNvGraphicFramePr>
              <a:graphicFrameLocks noChangeAspect="1"/>
            </p:cNvGraphicFramePr>
            <p:nvPr/>
          </p:nvGraphicFramePr>
          <p:xfrm>
            <a:off x="2348" y="2523"/>
            <a:ext cx="279" cy="309"/>
          </p:xfrm>
          <a:graphic>
            <a:graphicData uri="http://schemas.openxmlformats.org/presentationml/2006/ole">
              <p:oleObj spid="_x0000_s62522" r:id="rId15" imgW="1079500" imgH="1079500" progId="Equation.3">
                <p:embed/>
              </p:oleObj>
            </a:graphicData>
          </a:graphic>
        </p:graphicFrame>
        <p:sp>
          <p:nvSpPr>
            <p:cNvPr id="45" name="直接连接符 44"/>
            <p:cNvSpPr/>
            <p:nvPr/>
          </p:nvSpPr>
          <p:spPr>
            <a:xfrm>
              <a:off x="2649" y="2470"/>
              <a:ext cx="44" cy="0"/>
            </a:xfrm>
            <a:prstGeom prst="line">
              <a:avLst/>
            </a:prstGeom>
            <a:ln w="19050" cap="flat" cmpd="sng">
              <a:solidFill>
                <a:schemeClr val="tx1"/>
              </a:solidFill>
              <a:prstDash val="solid"/>
              <a:headEnd type="none" w="med" len="med"/>
              <a:tailEnd type="none" w="med" len="lg"/>
            </a:ln>
          </p:spPr>
        </p:sp>
        <p:graphicFrame>
          <p:nvGraphicFramePr>
            <p:cNvPr id="46" name="对象 45"/>
            <p:cNvGraphicFramePr>
              <a:graphicFrameLocks noChangeAspect="1"/>
            </p:cNvGraphicFramePr>
            <p:nvPr/>
          </p:nvGraphicFramePr>
          <p:xfrm>
            <a:off x="2256" y="1974"/>
            <a:ext cx="407" cy="183"/>
          </p:xfrm>
          <a:graphic>
            <a:graphicData uri="http://schemas.openxmlformats.org/presentationml/2006/ole">
              <p:oleObj spid="_x0000_s62523" r:id="rId16" imgW="1016000" imgH="469900" progId="Equation.3">
                <p:embed/>
              </p:oleObj>
            </a:graphicData>
          </a:graphic>
        </p:graphicFrame>
        <p:graphicFrame>
          <p:nvGraphicFramePr>
            <p:cNvPr id="47" name="内容占位符 25639"/>
            <p:cNvGraphicFramePr>
              <a:graphicFrameLocks noGrp="1"/>
            </p:cNvGraphicFramePr>
            <p:nvPr>
              <p:ph sz="half" idx="2"/>
            </p:nvPr>
          </p:nvGraphicFramePr>
          <p:xfrm>
            <a:off x="3360" y="2160"/>
            <a:ext cx="240" cy="336"/>
          </p:xfrm>
          <a:graphic>
            <a:graphicData uri="http://schemas.openxmlformats.org/presentationml/2006/ole">
              <p:oleObj spid="_x0000_s62524" r:id="rId17" imgW="126725" imgH="177415" progId="Equation.3">
                <p:embed/>
              </p:oleObj>
            </a:graphicData>
          </a:graphic>
        </p:graphicFrame>
        <p:sp>
          <p:nvSpPr>
            <p:cNvPr id="48" name="直接连接符 47"/>
            <p:cNvSpPr/>
            <p:nvPr/>
          </p:nvSpPr>
          <p:spPr>
            <a:xfrm flipH="1">
              <a:off x="3216" y="2592"/>
              <a:ext cx="480" cy="0"/>
            </a:xfrm>
            <a:prstGeom prst="line">
              <a:avLst/>
            </a:prstGeom>
            <a:ln w="9525" cap="flat" cmpd="sng">
              <a:solidFill>
                <a:schemeClr val="tx1"/>
              </a:solidFill>
              <a:prstDash val="solid"/>
              <a:headEnd type="none" w="med" len="med"/>
              <a:tailEnd type="triangle" w="med" len="med"/>
            </a:ln>
          </p:spPr>
        </p:sp>
        <p:sp>
          <p:nvSpPr>
            <p:cNvPr id="49" name="直接连接符 48"/>
            <p:cNvSpPr/>
            <p:nvPr/>
          </p:nvSpPr>
          <p:spPr>
            <a:xfrm flipV="1">
              <a:off x="3504" y="2928"/>
              <a:ext cx="0" cy="240"/>
            </a:xfrm>
            <a:prstGeom prst="line">
              <a:avLst/>
            </a:prstGeom>
            <a:ln w="9525" cap="flat" cmpd="sng">
              <a:solidFill>
                <a:srgbClr val="FF3300"/>
              </a:solidFill>
              <a:prstDash val="solid"/>
              <a:headEnd type="none" w="med" len="med"/>
              <a:tailEnd type="triangle" w="med" len="med"/>
            </a:ln>
          </p:spPr>
        </p:sp>
        <p:sp>
          <p:nvSpPr>
            <p:cNvPr id="50" name="直接连接符 49"/>
            <p:cNvSpPr/>
            <p:nvPr/>
          </p:nvSpPr>
          <p:spPr>
            <a:xfrm>
              <a:off x="3024" y="3078"/>
              <a:ext cx="0" cy="240"/>
            </a:xfrm>
            <a:prstGeom prst="line">
              <a:avLst/>
            </a:prstGeom>
            <a:ln w="9525" cap="flat" cmpd="sng">
              <a:solidFill>
                <a:srgbClr val="FF3300"/>
              </a:solidFill>
              <a:prstDash val="solid"/>
              <a:headEnd type="none" w="med" len="med"/>
              <a:tailEnd type="triangle" w="med" len="med"/>
            </a:ln>
          </p:spPr>
        </p:sp>
        <p:sp>
          <p:nvSpPr>
            <p:cNvPr id="51" name="直接连接符 50"/>
            <p:cNvSpPr/>
            <p:nvPr/>
          </p:nvSpPr>
          <p:spPr>
            <a:xfrm>
              <a:off x="2864" y="2880"/>
              <a:ext cx="0" cy="192"/>
            </a:xfrm>
            <a:prstGeom prst="line">
              <a:avLst/>
            </a:prstGeom>
            <a:ln w="9525" cap="flat" cmpd="sng">
              <a:solidFill>
                <a:srgbClr val="FF3300"/>
              </a:solidFill>
              <a:prstDash val="solid"/>
              <a:headEnd type="none" w="med" len="med"/>
              <a:tailEnd type="triangle" w="med" len="med"/>
            </a:ln>
          </p:spPr>
        </p:sp>
        <p:sp>
          <p:nvSpPr>
            <p:cNvPr id="52" name="直接连接符 51"/>
            <p:cNvSpPr/>
            <p:nvPr/>
          </p:nvSpPr>
          <p:spPr>
            <a:xfrm>
              <a:off x="2653" y="2625"/>
              <a:ext cx="0" cy="192"/>
            </a:xfrm>
            <a:prstGeom prst="line">
              <a:avLst/>
            </a:prstGeom>
            <a:ln w="9525" cap="flat" cmpd="sng">
              <a:solidFill>
                <a:srgbClr val="FF3300"/>
              </a:solidFill>
              <a:prstDash val="solid"/>
              <a:headEnd type="none" w="med" len="med"/>
              <a:tailEnd type="triangle" w="med" len="med"/>
            </a:ln>
          </p:spPr>
        </p:sp>
        <p:sp>
          <p:nvSpPr>
            <p:cNvPr id="53" name="直接连接符 52"/>
            <p:cNvSpPr/>
            <p:nvPr/>
          </p:nvSpPr>
          <p:spPr>
            <a:xfrm flipV="1">
              <a:off x="3744" y="2670"/>
              <a:ext cx="0" cy="240"/>
            </a:xfrm>
            <a:prstGeom prst="line">
              <a:avLst/>
            </a:prstGeom>
            <a:ln w="9525" cap="flat" cmpd="sng">
              <a:solidFill>
                <a:srgbClr val="FF3300"/>
              </a:solidFill>
              <a:prstDash val="solid"/>
              <a:headEnd type="none" w="med" len="med"/>
              <a:tailEnd type="triangle" w="med" len="med"/>
            </a:ln>
          </p:spPr>
        </p:sp>
        <p:sp>
          <p:nvSpPr>
            <p:cNvPr id="54" name="直接连接符 53"/>
            <p:cNvSpPr/>
            <p:nvPr/>
          </p:nvSpPr>
          <p:spPr>
            <a:xfrm flipV="1">
              <a:off x="3936" y="2382"/>
              <a:ext cx="0" cy="288"/>
            </a:xfrm>
            <a:prstGeom prst="line">
              <a:avLst/>
            </a:prstGeom>
            <a:ln w="9525" cap="flat" cmpd="sng">
              <a:solidFill>
                <a:srgbClr val="FF3300"/>
              </a:solidFill>
              <a:prstDash val="solid"/>
              <a:headEnd type="none" w="med" len="med"/>
              <a:tailEnd type="triangle" w="med" len="med"/>
            </a:ln>
          </p:spPr>
        </p:sp>
      </p:gr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anim calcmode="lin" valueType="num">
                                      <p:cBhvr additive="base">
                                        <p:cTn id="7" dur="500" fill="hold"/>
                                        <p:tgtEl>
                                          <p:spTgt spid="26627"/>
                                        </p:tgtEl>
                                        <p:attrNameLst>
                                          <p:attrName>ppt_x</p:attrName>
                                        </p:attrNameLst>
                                      </p:cBhvr>
                                      <p:tavLst>
                                        <p:tav tm="0">
                                          <p:val>
                                            <p:strVal val="0-#ppt_w/2"/>
                                          </p:val>
                                        </p:tav>
                                        <p:tav tm="100000">
                                          <p:val>
                                            <p:strVal val="#ppt_x"/>
                                          </p:val>
                                        </p:tav>
                                      </p:tavLst>
                                    </p:anim>
                                    <p:anim calcmode="lin" valueType="num">
                                      <p:cBhvr additive="base">
                                        <p:cTn id="8" dur="500" fill="hold"/>
                                        <p:tgtEl>
                                          <p:spTgt spid="266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66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76" name="Line 24"/>
          <p:cNvSpPr>
            <a:spLocks noChangeShapeType="1"/>
          </p:cNvSpPr>
          <p:nvPr/>
        </p:nvSpPr>
        <p:spPr bwMode="auto">
          <a:xfrm>
            <a:off x="1366838" y="5181608"/>
            <a:ext cx="6172200" cy="0"/>
          </a:xfrm>
          <a:prstGeom prst="line">
            <a:avLst/>
          </a:prstGeom>
          <a:noFill/>
          <a:ln w="28575">
            <a:solidFill>
              <a:srgbClr val="000000"/>
            </a:solidFill>
            <a:round/>
            <a:tailEnd type="triangle" w="med" len="med"/>
          </a:ln>
          <a:effectLst/>
        </p:spPr>
        <p:txBody>
          <a:bodyPr wrap="none" anchor="ctr"/>
          <a:lstStyle/>
          <a:p>
            <a:endParaRPr lang="zh-CN" altLang="en-US"/>
          </a:p>
        </p:txBody>
      </p:sp>
      <p:sp>
        <p:nvSpPr>
          <p:cNvPr id="253977" name="Line 25"/>
          <p:cNvSpPr>
            <a:spLocks noChangeShapeType="1"/>
          </p:cNvSpPr>
          <p:nvPr/>
        </p:nvSpPr>
        <p:spPr bwMode="auto">
          <a:xfrm flipV="1">
            <a:off x="3348038" y="4129096"/>
            <a:ext cx="0" cy="1828800"/>
          </a:xfrm>
          <a:prstGeom prst="line">
            <a:avLst/>
          </a:prstGeom>
          <a:noFill/>
          <a:ln w="28575">
            <a:solidFill>
              <a:srgbClr val="000000"/>
            </a:solidFill>
            <a:round/>
            <a:tailEnd type="triangle" w="med" len="med"/>
          </a:ln>
          <a:effectLst/>
        </p:spPr>
        <p:txBody>
          <a:bodyPr wrap="none" anchor="ctr"/>
          <a:lstStyle/>
          <a:p>
            <a:endParaRPr lang="zh-CN" altLang="en-US"/>
          </a:p>
        </p:txBody>
      </p:sp>
      <p:sp>
        <p:nvSpPr>
          <p:cNvPr id="253978" name="AutoShape 26"/>
          <p:cNvSpPr>
            <a:spLocks noChangeArrowheads="1"/>
          </p:cNvSpPr>
          <p:nvPr/>
        </p:nvSpPr>
        <p:spPr bwMode="auto">
          <a:xfrm>
            <a:off x="4214810" y="4429132"/>
            <a:ext cx="1143008" cy="95250"/>
          </a:xfrm>
          <a:prstGeom prst="rightArrow">
            <a:avLst>
              <a:gd name="adj1" fmla="val 36898"/>
              <a:gd name="adj2" fmla="val 573084"/>
            </a:avLst>
          </a:prstGeom>
          <a:solidFill>
            <a:srgbClr val="FF3300">
              <a:alpha val="50000"/>
            </a:srgbClr>
          </a:solidFill>
          <a:ln w="28575">
            <a:solidFill>
              <a:srgbClr val="FF3300"/>
            </a:solidFill>
            <a:miter lim="800000"/>
          </a:ln>
          <a:effectLst/>
        </p:spPr>
        <p:txBody>
          <a:bodyPr wrap="none" anchor="ctr"/>
          <a:lstStyle/>
          <a:p>
            <a:endParaRPr lang="zh-CN" altLang="en-US"/>
          </a:p>
        </p:txBody>
      </p:sp>
      <p:sp>
        <p:nvSpPr>
          <p:cNvPr id="253979" name="Line 27"/>
          <p:cNvSpPr>
            <a:spLocks noChangeShapeType="1"/>
          </p:cNvSpPr>
          <p:nvPr/>
        </p:nvSpPr>
        <p:spPr bwMode="auto">
          <a:xfrm>
            <a:off x="5405438" y="5334008"/>
            <a:ext cx="0" cy="609600"/>
          </a:xfrm>
          <a:prstGeom prst="line">
            <a:avLst/>
          </a:prstGeom>
          <a:noFill/>
          <a:ln w="12700">
            <a:solidFill>
              <a:srgbClr val="000000"/>
            </a:solidFill>
            <a:round/>
          </a:ln>
          <a:effectLst/>
        </p:spPr>
        <p:txBody>
          <a:bodyPr wrap="none" anchor="ctr"/>
          <a:lstStyle/>
          <a:p>
            <a:endParaRPr lang="zh-CN" altLang="en-US"/>
          </a:p>
        </p:txBody>
      </p:sp>
      <p:sp>
        <p:nvSpPr>
          <p:cNvPr id="253980" name="Line 28"/>
          <p:cNvSpPr>
            <a:spLocks noChangeShapeType="1"/>
          </p:cNvSpPr>
          <p:nvPr/>
        </p:nvSpPr>
        <p:spPr bwMode="auto">
          <a:xfrm>
            <a:off x="3348038" y="5853121"/>
            <a:ext cx="2057400" cy="0"/>
          </a:xfrm>
          <a:prstGeom prst="line">
            <a:avLst/>
          </a:prstGeom>
          <a:noFill/>
          <a:ln w="28575">
            <a:solidFill>
              <a:srgbClr val="000000"/>
            </a:solidFill>
            <a:round/>
            <a:headEnd type="triangle" w="med" len="med"/>
            <a:tailEnd type="triangle" w="med" len="med"/>
          </a:ln>
          <a:effectLst/>
        </p:spPr>
        <p:txBody>
          <a:bodyPr wrap="none" anchor="ctr"/>
          <a:lstStyle/>
          <a:p>
            <a:endParaRPr lang="zh-CN" altLang="en-US"/>
          </a:p>
        </p:txBody>
      </p:sp>
      <p:sp>
        <p:nvSpPr>
          <p:cNvPr id="253981" name="Text Box 29"/>
          <p:cNvSpPr txBox="1">
            <a:spLocks noChangeArrowheads="1"/>
          </p:cNvSpPr>
          <p:nvPr/>
        </p:nvSpPr>
        <p:spPr bwMode="auto">
          <a:xfrm>
            <a:off x="2967038" y="3886208"/>
            <a:ext cx="457200" cy="519113"/>
          </a:xfrm>
          <a:prstGeom prst="rect">
            <a:avLst/>
          </a:prstGeom>
          <a:noFill/>
          <a:ln w="31750">
            <a:noFill/>
            <a:miter lim="800000"/>
          </a:ln>
          <a:effectLst/>
        </p:spPr>
        <p:txBody>
          <a:bodyPr>
            <a:spAutoFit/>
          </a:bodyPr>
          <a:lstStyle/>
          <a:p>
            <a:pPr eaLnBrk="0" hangingPunct="0">
              <a:spcBef>
                <a:spcPct val="50000"/>
              </a:spcBef>
            </a:pPr>
            <a:r>
              <a:rPr kumimoji="0" lang="en-US" altLang="zh-CN" sz="2800" b="1" i="1" dirty="0">
                <a:solidFill>
                  <a:srgbClr val="000000"/>
                </a:solidFill>
                <a:latin typeface="Times New Roman" panose="02020603050405020304" pitchFamily="18" charset="0"/>
                <a:cs typeface="Times New Roman" panose="02020603050405020304" pitchFamily="18" charset="0"/>
              </a:rPr>
              <a:t>y</a:t>
            </a:r>
          </a:p>
        </p:txBody>
      </p:sp>
      <p:sp>
        <p:nvSpPr>
          <p:cNvPr id="253982" name="Rectangle 30"/>
          <p:cNvSpPr>
            <a:spLocks noChangeArrowheads="1"/>
          </p:cNvSpPr>
          <p:nvPr/>
        </p:nvSpPr>
        <p:spPr bwMode="auto">
          <a:xfrm>
            <a:off x="4186238" y="5715008"/>
            <a:ext cx="361950" cy="519113"/>
          </a:xfrm>
          <a:prstGeom prst="rect">
            <a:avLst/>
          </a:prstGeom>
          <a:noFill/>
          <a:ln w="9525">
            <a:noFill/>
            <a:miter lim="800000"/>
          </a:ln>
          <a:effectLst/>
        </p:spPr>
        <p:txBody>
          <a:bodyPr wrap="none">
            <a:spAutoFit/>
          </a:bodyPr>
          <a:lstStyle/>
          <a:p>
            <a:pPr algn="ctr"/>
            <a:r>
              <a:rPr kumimoji="0" lang="en-US" altLang="zh-CN" sz="2800" b="1" i="1" dirty="0">
                <a:solidFill>
                  <a:srgbClr val="000000"/>
                </a:solidFill>
                <a:latin typeface="Times New Roman" panose="02020603050405020304" pitchFamily="18" charset="0"/>
                <a:cs typeface="Times New Roman" panose="02020603050405020304" pitchFamily="18" charset="0"/>
              </a:rPr>
              <a:t>x</a:t>
            </a:r>
            <a:endParaRPr kumimoji="0" lang="zh-CN" altLang="en-US" sz="2800" b="1" i="1" dirty="0">
              <a:solidFill>
                <a:srgbClr val="000000"/>
              </a:solidFill>
              <a:latin typeface="Times New Roman" panose="02020603050405020304" pitchFamily="18" charset="0"/>
              <a:cs typeface="Times New Roman" panose="02020603050405020304" pitchFamily="18" charset="0"/>
            </a:endParaRPr>
          </a:p>
        </p:txBody>
      </p:sp>
      <p:sp>
        <p:nvSpPr>
          <p:cNvPr id="253985" name="Oval 33"/>
          <p:cNvSpPr>
            <a:spLocks noChangeArrowheads="1"/>
          </p:cNvSpPr>
          <p:nvPr/>
        </p:nvSpPr>
        <p:spPr bwMode="auto">
          <a:xfrm>
            <a:off x="5357818" y="4714884"/>
            <a:ext cx="76200" cy="76200"/>
          </a:xfrm>
          <a:prstGeom prst="ellipse">
            <a:avLst/>
          </a:prstGeom>
          <a:solidFill>
            <a:srgbClr val="FF3300"/>
          </a:solidFill>
          <a:ln w="9525">
            <a:solidFill>
              <a:srgbClr val="FF0000"/>
            </a:solidFill>
            <a:round/>
          </a:ln>
          <a:effectLst/>
        </p:spPr>
        <p:txBody>
          <a:bodyPr wrap="none" anchor="ctr"/>
          <a:lstStyle/>
          <a:p>
            <a:endParaRPr lang="zh-CN" altLang="en-US"/>
          </a:p>
        </p:txBody>
      </p:sp>
      <p:sp>
        <p:nvSpPr>
          <p:cNvPr id="253986" name="Rectangle 34"/>
          <p:cNvSpPr>
            <a:spLocks noChangeArrowheads="1"/>
          </p:cNvSpPr>
          <p:nvPr/>
        </p:nvSpPr>
        <p:spPr bwMode="auto">
          <a:xfrm>
            <a:off x="7158038" y="5105408"/>
            <a:ext cx="361950" cy="519113"/>
          </a:xfrm>
          <a:prstGeom prst="rect">
            <a:avLst/>
          </a:prstGeom>
          <a:noFill/>
          <a:ln w="9525">
            <a:noFill/>
            <a:miter lim="800000"/>
          </a:ln>
          <a:effectLst/>
        </p:spPr>
        <p:txBody>
          <a:bodyPr wrap="none">
            <a:spAutoFit/>
          </a:bodyPr>
          <a:lstStyle/>
          <a:p>
            <a:pPr algn="ctr"/>
            <a:r>
              <a:rPr kumimoji="0" lang="en-US" altLang="zh-CN" sz="2800" b="1" i="1" dirty="0">
                <a:solidFill>
                  <a:srgbClr val="000000"/>
                </a:solidFill>
                <a:latin typeface="Times New Roman" panose="02020603050405020304" pitchFamily="18" charset="0"/>
                <a:cs typeface="Times New Roman" panose="02020603050405020304" pitchFamily="18" charset="0"/>
              </a:rPr>
              <a:t>x</a:t>
            </a:r>
            <a:endParaRPr kumimoji="0" lang="zh-CN" altLang="en-US" sz="2800" b="1" i="1" dirty="0">
              <a:solidFill>
                <a:srgbClr val="000000"/>
              </a:solidFill>
              <a:latin typeface="Times New Roman" panose="02020603050405020304" pitchFamily="18" charset="0"/>
              <a:cs typeface="Times New Roman" panose="02020603050405020304" pitchFamily="18" charset="0"/>
            </a:endParaRPr>
          </a:p>
        </p:txBody>
      </p:sp>
      <p:sp>
        <p:nvSpPr>
          <p:cNvPr id="253987" name="Rectangle 35"/>
          <p:cNvSpPr>
            <a:spLocks noChangeArrowheads="1"/>
          </p:cNvSpPr>
          <p:nvPr/>
        </p:nvSpPr>
        <p:spPr bwMode="auto">
          <a:xfrm>
            <a:off x="2967038" y="5105408"/>
            <a:ext cx="441325" cy="519113"/>
          </a:xfrm>
          <a:prstGeom prst="rect">
            <a:avLst/>
          </a:prstGeom>
          <a:noFill/>
          <a:ln w="9525">
            <a:noFill/>
            <a:miter lim="800000"/>
          </a:ln>
          <a:effectLst/>
        </p:spPr>
        <p:txBody>
          <a:bodyPr wrap="none">
            <a:spAutoFit/>
          </a:bodyPr>
          <a:lstStyle/>
          <a:p>
            <a:pPr algn="ctr"/>
            <a:r>
              <a:rPr kumimoji="0" lang="en-US" altLang="zh-CN" sz="2800" b="1" i="1" dirty="0">
                <a:solidFill>
                  <a:srgbClr val="000000"/>
                </a:solidFill>
                <a:latin typeface="Times New Roman" panose="02020603050405020304" pitchFamily="18" charset="0"/>
                <a:cs typeface="Times New Roman" panose="02020603050405020304" pitchFamily="18" charset="0"/>
              </a:rPr>
              <a:t>O</a:t>
            </a:r>
            <a:endParaRPr kumimoji="0" lang="zh-CN" altLang="en-US" sz="2800" b="1" i="1" dirty="0">
              <a:solidFill>
                <a:srgbClr val="000000"/>
              </a:solidFill>
              <a:latin typeface="Times New Roman" panose="02020603050405020304" pitchFamily="18" charset="0"/>
              <a:cs typeface="Times New Roman" panose="02020603050405020304" pitchFamily="18" charset="0"/>
            </a:endParaRPr>
          </a:p>
        </p:txBody>
      </p:sp>
      <p:sp>
        <p:nvSpPr>
          <p:cNvPr id="253988" name="Rectangle 36"/>
          <p:cNvSpPr>
            <a:spLocks noChangeArrowheads="1"/>
          </p:cNvSpPr>
          <p:nvPr/>
        </p:nvSpPr>
        <p:spPr bwMode="auto">
          <a:xfrm>
            <a:off x="5024438" y="5105408"/>
            <a:ext cx="401638" cy="519113"/>
          </a:xfrm>
          <a:prstGeom prst="rect">
            <a:avLst/>
          </a:prstGeom>
          <a:noFill/>
          <a:ln w="9525">
            <a:noFill/>
            <a:miter lim="800000"/>
          </a:ln>
          <a:effectLst/>
        </p:spPr>
        <p:txBody>
          <a:bodyPr wrap="none">
            <a:spAutoFit/>
          </a:bodyPr>
          <a:lstStyle/>
          <a:p>
            <a:pPr algn="ctr"/>
            <a:r>
              <a:rPr kumimoji="0" lang="en-US" altLang="zh-CN" sz="2800" b="1" i="1" dirty="0">
                <a:solidFill>
                  <a:srgbClr val="000000"/>
                </a:solidFill>
                <a:latin typeface="Times New Roman" panose="02020603050405020304" pitchFamily="18" charset="0"/>
                <a:cs typeface="Times New Roman" panose="02020603050405020304" pitchFamily="18" charset="0"/>
              </a:rPr>
              <a:t>P</a:t>
            </a:r>
            <a:endParaRPr kumimoji="0" lang="zh-CN" altLang="en-US" sz="2800" b="1" i="1" dirty="0">
              <a:solidFill>
                <a:srgbClr val="000000"/>
              </a:solidFill>
              <a:latin typeface="Times New Roman" panose="02020603050405020304" pitchFamily="18" charset="0"/>
              <a:cs typeface="Times New Roman" panose="02020603050405020304" pitchFamily="18" charset="0"/>
            </a:endParaRPr>
          </a:p>
        </p:txBody>
      </p:sp>
      <p:sp>
        <p:nvSpPr>
          <p:cNvPr id="253989" name="Rectangle 37"/>
          <p:cNvSpPr>
            <a:spLocks noChangeArrowheads="1"/>
          </p:cNvSpPr>
          <p:nvPr/>
        </p:nvSpPr>
        <p:spPr bwMode="auto">
          <a:xfrm>
            <a:off x="4337051" y="3976696"/>
            <a:ext cx="382587" cy="519112"/>
          </a:xfrm>
          <a:prstGeom prst="rect">
            <a:avLst/>
          </a:prstGeom>
          <a:noFill/>
          <a:ln w="9525">
            <a:noFill/>
            <a:miter lim="800000"/>
          </a:ln>
          <a:effectLst/>
        </p:spPr>
        <p:txBody>
          <a:bodyPr wrap="none">
            <a:spAutoFit/>
          </a:bodyPr>
          <a:lstStyle/>
          <a:p>
            <a:pPr algn="ctr"/>
            <a:r>
              <a:rPr kumimoji="0" lang="en-US" altLang="zh-CN" sz="2800" b="1" i="1">
                <a:solidFill>
                  <a:srgbClr val="FF0000"/>
                </a:solidFill>
                <a:latin typeface="Book Antiqua" panose="02040602050305030304" pitchFamily="18" charset="0"/>
              </a:rPr>
              <a:t>v</a:t>
            </a:r>
            <a:endParaRPr kumimoji="0" lang="zh-CN" altLang="en-US" sz="2800" b="1" i="1">
              <a:solidFill>
                <a:srgbClr val="FF0000"/>
              </a:solidFill>
              <a:latin typeface="Book Antiqua" panose="02040602050305030304" pitchFamily="18" charset="0"/>
            </a:endParaRPr>
          </a:p>
        </p:txBody>
      </p:sp>
      <p:sp>
        <p:nvSpPr>
          <p:cNvPr id="253990" name="Freeform 38"/>
          <p:cNvSpPr/>
          <p:nvPr/>
        </p:nvSpPr>
        <p:spPr bwMode="auto">
          <a:xfrm>
            <a:off x="1519238" y="4648208"/>
            <a:ext cx="5867400" cy="1066800"/>
          </a:xfrm>
          <a:custGeom>
            <a:avLst/>
            <a:gdLst/>
            <a:ahLst/>
            <a:cxnLst>
              <a:cxn ang="0">
                <a:pos x="90" y="30"/>
              </a:cxn>
              <a:cxn ang="0">
                <a:pos x="225" y="135"/>
              </a:cxn>
              <a:cxn ang="0">
                <a:pos x="360" y="330"/>
              </a:cxn>
              <a:cxn ang="0">
                <a:pos x="480" y="555"/>
              </a:cxn>
              <a:cxn ang="0">
                <a:pos x="615" y="796"/>
              </a:cxn>
              <a:cxn ang="0">
                <a:pos x="750" y="1006"/>
              </a:cxn>
              <a:cxn ang="0">
                <a:pos x="870" y="1141"/>
              </a:cxn>
              <a:cxn ang="0">
                <a:pos x="1005" y="1201"/>
              </a:cxn>
              <a:cxn ang="0">
                <a:pos x="1140" y="1156"/>
              </a:cxn>
              <a:cxn ang="0">
                <a:pos x="1260" y="1036"/>
              </a:cxn>
              <a:cxn ang="0">
                <a:pos x="1395" y="841"/>
              </a:cxn>
              <a:cxn ang="0">
                <a:pos x="1530" y="600"/>
              </a:cxn>
              <a:cxn ang="0">
                <a:pos x="1650" y="375"/>
              </a:cxn>
              <a:cxn ang="0">
                <a:pos x="1785" y="180"/>
              </a:cxn>
              <a:cxn ang="0">
                <a:pos x="1920" y="45"/>
              </a:cxn>
              <a:cxn ang="0">
                <a:pos x="2040" y="0"/>
              </a:cxn>
              <a:cxn ang="0">
                <a:pos x="2175" y="45"/>
              </a:cxn>
              <a:cxn ang="0">
                <a:pos x="2310" y="195"/>
              </a:cxn>
              <a:cxn ang="0">
                <a:pos x="2430" y="390"/>
              </a:cxn>
              <a:cxn ang="0">
                <a:pos x="2565" y="631"/>
              </a:cxn>
              <a:cxn ang="0">
                <a:pos x="2700" y="856"/>
              </a:cxn>
              <a:cxn ang="0">
                <a:pos x="2820" y="1051"/>
              </a:cxn>
              <a:cxn ang="0">
                <a:pos x="2955" y="1171"/>
              </a:cxn>
              <a:cxn ang="0">
                <a:pos x="3090" y="1201"/>
              </a:cxn>
              <a:cxn ang="0">
                <a:pos x="3211" y="1141"/>
              </a:cxn>
              <a:cxn ang="0">
                <a:pos x="3346" y="991"/>
              </a:cxn>
              <a:cxn ang="0">
                <a:pos x="3481" y="781"/>
              </a:cxn>
              <a:cxn ang="0">
                <a:pos x="3601" y="540"/>
              </a:cxn>
              <a:cxn ang="0">
                <a:pos x="3736" y="315"/>
              </a:cxn>
              <a:cxn ang="0">
                <a:pos x="3871" y="135"/>
              </a:cxn>
              <a:cxn ang="0">
                <a:pos x="3991" y="15"/>
              </a:cxn>
              <a:cxn ang="0">
                <a:pos x="4126" y="0"/>
              </a:cxn>
              <a:cxn ang="0">
                <a:pos x="4261" y="90"/>
              </a:cxn>
              <a:cxn ang="0">
                <a:pos x="4381" y="240"/>
              </a:cxn>
              <a:cxn ang="0">
                <a:pos x="4516" y="465"/>
              </a:cxn>
              <a:cxn ang="0">
                <a:pos x="4651" y="691"/>
              </a:cxn>
              <a:cxn ang="0">
                <a:pos x="4771" y="916"/>
              </a:cxn>
              <a:cxn ang="0">
                <a:pos x="4906" y="1096"/>
              </a:cxn>
              <a:cxn ang="0">
                <a:pos x="5041" y="1186"/>
              </a:cxn>
              <a:cxn ang="0">
                <a:pos x="5161" y="1186"/>
              </a:cxn>
              <a:cxn ang="0">
                <a:pos x="5296" y="1096"/>
              </a:cxn>
              <a:cxn ang="0">
                <a:pos x="5431" y="931"/>
              </a:cxn>
              <a:cxn ang="0">
                <a:pos x="5551" y="706"/>
              </a:cxn>
              <a:cxn ang="0">
                <a:pos x="5686" y="465"/>
              </a:cxn>
              <a:cxn ang="0">
                <a:pos x="5821" y="255"/>
              </a:cxn>
              <a:cxn ang="0">
                <a:pos x="5941" y="90"/>
              </a:cxn>
              <a:cxn ang="0">
                <a:pos x="6076" y="0"/>
              </a:cxn>
              <a:cxn ang="0">
                <a:pos x="6211" y="15"/>
              </a:cxn>
              <a:cxn ang="0">
                <a:pos x="6331" y="120"/>
              </a:cxn>
              <a:cxn ang="0">
                <a:pos x="6466" y="300"/>
              </a:cxn>
            </a:cxnLst>
            <a:rect l="0" t="0" r="r" b="b"/>
            <a:pathLst>
              <a:path w="6496" h="1201">
                <a:moveTo>
                  <a:pt x="0" y="0"/>
                </a:moveTo>
                <a:lnTo>
                  <a:pt x="30" y="0"/>
                </a:lnTo>
                <a:lnTo>
                  <a:pt x="60" y="15"/>
                </a:lnTo>
                <a:lnTo>
                  <a:pt x="90" y="30"/>
                </a:lnTo>
                <a:lnTo>
                  <a:pt x="135" y="45"/>
                </a:lnTo>
                <a:lnTo>
                  <a:pt x="165" y="75"/>
                </a:lnTo>
                <a:lnTo>
                  <a:pt x="195" y="105"/>
                </a:lnTo>
                <a:lnTo>
                  <a:pt x="225" y="135"/>
                </a:lnTo>
                <a:lnTo>
                  <a:pt x="255" y="180"/>
                </a:lnTo>
                <a:lnTo>
                  <a:pt x="285" y="225"/>
                </a:lnTo>
                <a:lnTo>
                  <a:pt x="330" y="270"/>
                </a:lnTo>
                <a:lnTo>
                  <a:pt x="360" y="330"/>
                </a:lnTo>
                <a:lnTo>
                  <a:pt x="390" y="390"/>
                </a:lnTo>
                <a:lnTo>
                  <a:pt x="420" y="435"/>
                </a:lnTo>
                <a:lnTo>
                  <a:pt x="450" y="495"/>
                </a:lnTo>
                <a:lnTo>
                  <a:pt x="480" y="555"/>
                </a:lnTo>
                <a:lnTo>
                  <a:pt x="525" y="615"/>
                </a:lnTo>
                <a:lnTo>
                  <a:pt x="555" y="676"/>
                </a:lnTo>
                <a:lnTo>
                  <a:pt x="585" y="736"/>
                </a:lnTo>
                <a:lnTo>
                  <a:pt x="615" y="796"/>
                </a:lnTo>
                <a:lnTo>
                  <a:pt x="645" y="856"/>
                </a:lnTo>
                <a:lnTo>
                  <a:pt x="675" y="901"/>
                </a:lnTo>
                <a:lnTo>
                  <a:pt x="720" y="961"/>
                </a:lnTo>
                <a:lnTo>
                  <a:pt x="750" y="1006"/>
                </a:lnTo>
                <a:lnTo>
                  <a:pt x="780" y="1036"/>
                </a:lnTo>
                <a:lnTo>
                  <a:pt x="810" y="1081"/>
                </a:lnTo>
                <a:lnTo>
                  <a:pt x="840" y="1111"/>
                </a:lnTo>
                <a:lnTo>
                  <a:pt x="870" y="1141"/>
                </a:lnTo>
                <a:lnTo>
                  <a:pt x="915" y="1171"/>
                </a:lnTo>
                <a:lnTo>
                  <a:pt x="945" y="1186"/>
                </a:lnTo>
                <a:lnTo>
                  <a:pt x="975" y="1201"/>
                </a:lnTo>
                <a:lnTo>
                  <a:pt x="1005" y="1201"/>
                </a:lnTo>
                <a:lnTo>
                  <a:pt x="1035" y="1201"/>
                </a:lnTo>
                <a:lnTo>
                  <a:pt x="1065" y="1186"/>
                </a:lnTo>
                <a:lnTo>
                  <a:pt x="1110" y="1186"/>
                </a:lnTo>
                <a:lnTo>
                  <a:pt x="1140" y="1156"/>
                </a:lnTo>
                <a:lnTo>
                  <a:pt x="1170" y="1141"/>
                </a:lnTo>
                <a:lnTo>
                  <a:pt x="1200" y="1111"/>
                </a:lnTo>
                <a:lnTo>
                  <a:pt x="1230" y="1081"/>
                </a:lnTo>
                <a:lnTo>
                  <a:pt x="1260" y="1036"/>
                </a:lnTo>
                <a:lnTo>
                  <a:pt x="1305" y="991"/>
                </a:lnTo>
                <a:lnTo>
                  <a:pt x="1335" y="946"/>
                </a:lnTo>
                <a:lnTo>
                  <a:pt x="1365" y="901"/>
                </a:lnTo>
                <a:lnTo>
                  <a:pt x="1395" y="841"/>
                </a:lnTo>
                <a:lnTo>
                  <a:pt x="1425" y="781"/>
                </a:lnTo>
                <a:lnTo>
                  <a:pt x="1455" y="721"/>
                </a:lnTo>
                <a:lnTo>
                  <a:pt x="1500" y="661"/>
                </a:lnTo>
                <a:lnTo>
                  <a:pt x="1530" y="600"/>
                </a:lnTo>
                <a:lnTo>
                  <a:pt x="1560" y="555"/>
                </a:lnTo>
                <a:lnTo>
                  <a:pt x="1590" y="495"/>
                </a:lnTo>
                <a:lnTo>
                  <a:pt x="1620" y="435"/>
                </a:lnTo>
                <a:lnTo>
                  <a:pt x="1650" y="375"/>
                </a:lnTo>
                <a:lnTo>
                  <a:pt x="1695" y="315"/>
                </a:lnTo>
                <a:lnTo>
                  <a:pt x="1725" y="270"/>
                </a:lnTo>
                <a:lnTo>
                  <a:pt x="1755" y="225"/>
                </a:lnTo>
                <a:lnTo>
                  <a:pt x="1785" y="180"/>
                </a:lnTo>
                <a:lnTo>
                  <a:pt x="1815" y="135"/>
                </a:lnTo>
                <a:lnTo>
                  <a:pt x="1845" y="105"/>
                </a:lnTo>
                <a:lnTo>
                  <a:pt x="1890" y="75"/>
                </a:lnTo>
                <a:lnTo>
                  <a:pt x="1920" y="45"/>
                </a:lnTo>
                <a:lnTo>
                  <a:pt x="1950" y="30"/>
                </a:lnTo>
                <a:lnTo>
                  <a:pt x="1980" y="15"/>
                </a:lnTo>
                <a:lnTo>
                  <a:pt x="2010" y="0"/>
                </a:lnTo>
                <a:lnTo>
                  <a:pt x="2040" y="0"/>
                </a:lnTo>
                <a:lnTo>
                  <a:pt x="2085" y="0"/>
                </a:lnTo>
                <a:lnTo>
                  <a:pt x="2115" y="15"/>
                </a:lnTo>
                <a:lnTo>
                  <a:pt x="2145" y="30"/>
                </a:lnTo>
                <a:lnTo>
                  <a:pt x="2175" y="45"/>
                </a:lnTo>
                <a:lnTo>
                  <a:pt x="2205" y="75"/>
                </a:lnTo>
                <a:lnTo>
                  <a:pt x="2235" y="105"/>
                </a:lnTo>
                <a:lnTo>
                  <a:pt x="2280" y="150"/>
                </a:lnTo>
                <a:lnTo>
                  <a:pt x="2310" y="195"/>
                </a:lnTo>
                <a:lnTo>
                  <a:pt x="2340" y="240"/>
                </a:lnTo>
                <a:lnTo>
                  <a:pt x="2370" y="285"/>
                </a:lnTo>
                <a:lnTo>
                  <a:pt x="2400" y="330"/>
                </a:lnTo>
                <a:lnTo>
                  <a:pt x="2430" y="390"/>
                </a:lnTo>
                <a:lnTo>
                  <a:pt x="2475" y="450"/>
                </a:lnTo>
                <a:lnTo>
                  <a:pt x="2505" y="510"/>
                </a:lnTo>
                <a:lnTo>
                  <a:pt x="2535" y="570"/>
                </a:lnTo>
                <a:lnTo>
                  <a:pt x="2565" y="631"/>
                </a:lnTo>
                <a:lnTo>
                  <a:pt x="2595" y="691"/>
                </a:lnTo>
                <a:lnTo>
                  <a:pt x="2625" y="751"/>
                </a:lnTo>
                <a:lnTo>
                  <a:pt x="2670" y="811"/>
                </a:lnTo>
                <a:lnTo>
                  <a:pt x="2700" y="856"/>
                </a:lnTo>
                <a:lnTo>
                  <a:pt x="2730" y="916"/>
                </a:lnTo>
                <a:lnTo>
                  <a:pt x="2760" y="961"/>
                </a:lnTo>
                <a:lnTo>
                  <a:pt x="2790" y="1006"/>
                </a:lnTo>
                <a:lnTo>
                  <a:pt x="2820" y="1051"/>
                </a:lnTo>
                <a:lnTo>
                  <a:pt x="2865" y="1081"/>
                </a:lnTo>
                <a:lnTo>
                  <a:pt x="2895" y="1126"/>
                </a:lnTo>
                <a:lnTo>
                  <a:pt x="2925" y="1141"/>
                </a:lnTo>
                <a:lnTo>
                  <a:pt x="2955" y="1171"/>
                </a:lnTo>
                <a:lnTo>
                  <a:pt x="2985" y="1186"/>
                </a:lnTo>
                <a:lnTo>
                  <a:pt x="3015" y="1201"/>
                </a:lnTo>
                <a:lnTo>
                  <a:pt x="3060" y="1201"/>
                </a:lnTo>
                <a:lnTo>
                  <a:pt x="3090" y="1201"/>
                </a:lnTo>
                <a:lnTo>
                  <a:pt x="3121" y="1186"/>
                </a:lnTo>
                <a:lnTo>
                  <a:pt x="3151" y="1171"/>
                </a:lnTo>
                <a:lnTo>
                  <a:pt x="3181" y="1156"/>
                </a:lnTo>
                <a:lnTo>
                  <a:pt x="3211" y="1141"/>
                </a:lnTo>
                <a:lnTo>
                  <a:pt x="3256" y="1111"/>
                </a:lnTo>
                <a:lnTo>
                  <a:pt x="3286" y="1066"/>
                </a:lnTo>
                <a:lnTo>
                  <a:pt x="3316" y="1036"/>
                </a:lnTo>
                <a:lnTo>
                  <a:pt x="3346" y="991"/>
                </a:lnTo>
                <a:lnTo>
                  <a:pt x="3376" y="931"/>
                </a:lnTo>
                <a:lnTo>
                  <a:pt x="3406" y="886"/>
                </a:lnTo>
                <a:lnTo>
                  <a:pt x="3436" y="826"/>
                </a:lnTo>
                <a:lnTo>
                  <a:pt x="3481" y="781"/>
                </a:lnTo>
                <a:lnTo>
                  <a:pt x="3511" y="721"/>
                </a:lnTo>
                <a:lnTo>
                  <a:pt x="3541" y="661"/>
                </a:lnTo>
                <a:lnTo>
                  <a:pt x="3571" y="600"/>
                </a:lnTo>
                <a:lnTo>
                  <a:pt x="3601" y="540"/>
                </a:lnTo>
                <a:lnTo>
                  <a:pt x="3631" y="480"/>
                </a:lnTo>
                <a:lnTo>
                  <a:pt x="3676" y="420"/>
                </a:lnTo>
                <a:lnTo>
                  <a:pt x="3706" y="360"/>
                </a:lnTo>
                <a:lnTo>
                  <a:pt x="3736" y="315"/>
                </a:lnTo>
                <a:lnTo>
                  <a:pt x="3766" y="255"/>
                </a:lnTo>
                <a:lnTo>
                  <a:pt x="3796" y="210"/>
                </a:lnTo>
                <a:lnTo>
                  <a:pt x="3826" y="165"/>
                </a:lnTo>
                <a:lnTo>
                  <a:pt x="3871" y="135"/>
                </a:lnTo>
                <a:lnTo>
                  <a:pt x="3901" y="90"/>
                </a:lnTo>
                <a:lnTo>
                  <a:pt x="3931" y="60"/>
                </a:lnTo>
                <a:lnTo>
                  <a:pt x="3961" y="45"/>
                </a:lnTo>
                <a:lnTo>
                  <a:pt x="3991" y="15"/>
                </a:lnTo>
                <a:lnTo>
                  <a:pt x="4021" y="15"/>
                </a:lnTo>
                <a:lnTo>
                  <a:pt x="4066" y="0"/>
                </a:lnTo>
                <a:lnTo>
                  <a:pt x="4096" y="0"/>
                </a:lnTo>
                <a:lnTo>
                  <a:pt x="4126" y="0"/>
                </a:lnTo>
                <a:lnTo>
                  <a:pt x="4156" y="15"/>
                </a:lnTo>
                <a:lnTo>
                  <a:pt x="4186" y="30"/>
                </a:lnTo>
                <a:lnTo>
                  <a:pt x="4216" y="60"/>
                </a:lnTo>
                <a:lnTo>
                  <a:pt x="4261" y="90"/>
                </a:lnTo>
                <a:lnTo>
                  <a:pt x="4291" y="120"/>
                </a:lnTo>
                <a:lnTo>
                  <a:pt x="4321" y="150"/>
                </a:lnTo>
                <a:lnTo>
                  <a:pt x="4351" y="195"/>
                </a:lnTo>
                <a:lnTo>
                  <a:pt x="4381" y="240"/>
                </a:lnTo>
                <a:lnTo>
                  <a:pt x="4411" y="300"/>
                </a:lnTo>
                <a:lnTo>
                  <a:pt x="4456" y="345"/>
                </a:lnTo>
                <a:lnTo>
                  <a:pt x="4486" y="405"/>
                </a:lnTo>
                <a:lnTo>
                  <a:pt x="4516" y="465"/>
                </a:lnTo>
                <a:lnTo>
                  <a:pt x="4546" y="525"/>
                </a:lnTo>
                <a:lnTo>
                  <a:pt x="4576" y="585"/>
                </a:lnTo>
                <a:lnTo>
                  <a:pt x="4606" y="646"/>
                </a:lnTo>
                <a:lnTo>
                  <a:pt x="4651" y="691"/>
                </a:lnTo>
                <a:lnTo>
                  <a:pt x="4681" y="751"/>
                </a:lnTo>
                <a:lnTo>
                  <a:pt x="4711" y="811"/>
                </a:lnTo>
                <a:lnTo>
                  <a:pt x="4741" y="871"/>
                </a:lnTo>
                <a:lnTo>
                  <a:pt x="4771" y="916"/>
                </a:lnTo>
                <a:lnTo>
                  <a:pt x="4801" y="976"/>
                </a:lnTo>
                <a:lnTo>
                  <a:pt x="4846" y="1021"/>
                </a:lnTo>
                <a:lnTo>
                  <a:pt x="4876" y="1051"/>
                </a:lnTo>
                <a:lnTo>
                  <a:pt x="4906" y="1096"/>
                </a:lnTo>
                <a:lnTo>
                  <a:pt x="4936" y="1126"/>
                </a:lnTo>
                <a:lnTo>
                  <a:pt x="4966" y="1156"/>
                </a:lnTo>
                <a:lnTo>
                  <a:pt x="4996" y="1171"/>
                </a:lnTo>
                <a:lnTo>
                  <a:pt x="5041" y="1186"/>
                </a:lnTo>
                <a:lnTo>
                  <a:pt x="5071" y="1201"/>
                </a:lnTo>
                <a:lnTo>
                  <a:pt x="5101" y="1201"/>
                </a:lnTo>
                <a:lnTo>
                  <a:pt x="5131" y="1201"/>
                </a:lnTo>
                <a:lnTo>
                  <a:pt x="5161" y="1186"/>
                </a:lnTo>
                <a:lnTo>
                  <a:pt x="5191" y="1171"/>
                </a:lnTo>
                <a:lnTo>
                  <a:pt x="5236" y="1156"/>
                </a:lnTo>
                <a:lnTo>
                  <a:pt x="5266" y="1126"/>
                </a:lnTo>
                <a:lnTo>
                  <a:pt x="5296" y="1096"/>
                </a:lnTo>
                <a:lnTo>
                  <a:pt x="5326" y="1066"/>
                </a:lnTo>
                <a:lnTo>
                  <a:pt x="5356" y="1021"/>
                </a:lnTo>
                <a:lnTo>
                  <a:pt x="5386" y="976"/>
                </a:lnTo>
                <a:lnTo>
                  <a:pt x="5431" y="931"/>
                </a:lnTo>
                <a:lnTo>
                  <a:pt x="5461" y="871"/>
                </a:lnTo>
                <a:lnTo>
                  <a:pt x="5491" y="826"/>
                </a:lnTo>
                <a:lnTo>
                  <a:pt x="5521" y="766"/>
                </a:lnTo>
                <a:lnTo>
                  <a:pt x="5551" y="706"/>
                </a:lnTo>
                <a:lnTo>
                  <a:pt x="5581" y="646"/>
                </a:lnTo>
                <a:lnTo>
                  <a:pt x="5626" y="585"/>
                </a:lnTo>
                <a:lnTo>
                  <a:pt x="5656" y="525"/>
                </a:lnTo>
                <a:lnTo>
                  <a:pt x="5686" y="465"/>
                </a:lnTo>
                <a:lnTo>
                  <a:pt x="5716" y="405"/>
                </a:lnTo>
                <a:lnTo>
                  <a:pt x="5746" y="360"/>
                </a:lnTo>
                <a:lnTo>
                  <a:pt x="5776" y="300"/>
                </a:lnTo>
                <a:lnTo>
                  <a:pt x="5821" y="255"/>
                </a:lnTo>
                <a:lnTo>
                  <a:pt x="5851" y="210"/>
                </a:lnTo>
                <a:lnTo>
                  <a:pt x="5881" y="165"/>
                </a:lnTo>
                <a:lnTo>
                  <a:pt x="5911" y="120"/>
                </a:lnTo>
                <a:lnTo>
                  <a:pt x="5941" y="90"/>
                </a:lnTo>
                <a:lnTo>
                  <a:pt x="5971" y="60"/>
                </a:lnTo>
                <a:lnTo>
                  <a:pt x="6016" y="30"/>
                </a:lnTo>
                <a:lnTo>
                  <a:pt x="6046" y="15"/>
                </a:lnTo>
                <a:lnTo>
                  <a:pt x="6076" y="0"/>
                </a:lnTo>
                <a:lnTo>
                  <a:pt x="6106" y="0"/>
                </a:lnTo>
                <a:lnTo>
                  <a:pt x="6136" y="0"/>
                </a:lnTo>
                <a:lnTo>
                  <a:pt x="6166" y="0"/>
                </a:lnTo>
                <a:lnTo>
                  <a:pt x="6211" y="15"/>
                </a:lnTo>
                <a:lnTo>
                  <a:pt x="6241" y="30"/>
                </a:lnTo>
                <a:lnTo>
                  <a:pt x="6271" y="60"/>
                </a:lnTo>
                <a:lnTo>
                  <a:pt x="6301" y="90"/>
                </a:lnTo>
                <a:lnTo>
                  <a:pt x="6331" y="120"/>
                </a:lnTo>
                <a:lnTo>
                  <a:pt x="6361" y="165"/>
                </a:lnTo>
                <a:lnTo>
                  <a:pt x="6406" y="210"/>
                </a:lnTo>
                <a:lnTo>
                  <a:pt x="6436" y="255"/>
                </a:lnTo>
                <a:lnTo>
                  <a:pt x="6466" y="300"/>
                </a:lnTo>
                <a:lnTo>
                  <a:pt x="6496" y="360"/>
                </a:lnTo>
              </a:path>
            </a:pathLst>
          </a:custGeom>
          <a:noFill/>
          <a:ln w="31750">
            <a:solidFill>
              <a:srgbClr val="0033CC"/>
            </a:solidFill>
            <a:prstDash val="solid"/>
            <a:round/>
          </a:ln>
        </p:spPr>
        <p:txBody>
          <a:bodyPr/>
          <a:lstStyle/>
          <a:p>
            <a:endParaRPr lang="zh-CN" altLang="en-US"/>
          </a:p>
        </p:txBody>
      </p:sp>
      <p:sp>
        <p:nvSpPr>
          <p:cNvPr id="253992" name="AutoShape 40"/>
          <p:cNvSpPr>
            <a:spLocks noChangeArrowheads="1"/>
          </p:cNvSpPr>
          <p:nvPr/>
        </p:nvSpPr>
        <p:spPr bwMode="auto">
          <a:xfrm>
            <a:off x="5634038" y="3911676"/>
            <a:ext cx="1905000" cy="510087"/>
          </a:xfrm>
          <a:prstGeom prst="wedgeRoundRectCallout">
            <a:avLst>
              <a:gd name="adj1" fmla="val -65641"/>
              <a:gd name="adj2" fmla="val 65191"/>
              <a:gd name="adj3" fmla="val 16667"/>
            </a:avLst>
          </a:prstGeom>
          <a:solidFill>
            <a:srgbClr val="FFFFCC"/>
          </a:solidFill>
          <a:ln w="9525">
            <a:solidFill>
              <a:srgbClr val="FF66FF"/>
            </a:solidFill>
            <a:miter lim="800000"/>
          </a:ln>
          <a:effectLst/>
        </p:spPr>
        <p:txBody>
          <a:bodyPr anchor="ctr">
            <a:spAutoFit/>
          </a:bodyPr>
          <a:lstStyle/>
          <a:p>
            <a:r>
              <a:rPr lang="zh-CN" altLang="en-US" sz="2400" b="1" dirty="0">
                <a:solidFill>
                  <a:srgbClr val="0000FF"/>
                </a:solidFill>
                <a:latin typeface="宋体" pitchFamily="2" charset="-122"/>
                <a:ea typeface="宋体" pitchFamily="2" charset="-122"/>
              </a:rPr>
              <a:t>波传播方向</a:t>
            </a:r>
          </a:p>
        </p:txBody>
      </p:sp>
      <p:sp>
        <p:nvSpPr>
          <p:cNvPr id="253993" name="AutoShape 41"/>
          <p:cNvSpPr>
            <a:spLocks noChangeArrowheads="1"/>
          </p:cNvSpPr>
          <p:nvPr/>
        </p:nvSpPr>
        <p:spPr bwMode="auto">
          <a:xfrm>
            <a:off x="848360" y="2550078"/>
            <a:ext cx="2118360" cy="1328584"/>
          </a:xfrm>
          <a:prstGeom prst="wedgeRoundRectCallout">
            <a:avLst>
              <a:gd name="adj1" fmla="val 62979"/>
              <a:gd name="adj2" fmla="val 103429"/>
              <a:gd name="adj3" fmla="val 16667"/>
            </a:avLst>
          </a:prstGeom>
          <a:solidFill>
            <a:srgbClr val="FFFFCC"/>
          </a:solidFill>
          <a:ln w="9525">
            <a:solidFill>
              <a:srgbClr val="FF66FF"/>
            </a:solidFill>
            <a:miter lim="800000"/>
          </a:ln>
          <a:effectLst/>
        </p:spPr>
        <p:txBody>
          <a:bodyPr wrap="square" anchor="ctr">
            <a:spAutoFit/>
          </a:bodyPr>
          <a:lstStyle/>
          <a:p>
            <a:r>
              <a:rPr lang="zh-CN" altLang="en-US" sz="2400" b="1" dirty="0">
                <a:solidFill>
                  <a:srgbClr val="0000FF"/>
                </a:solidFill>
                <a:latin typeface="宋体" pitchFamily="2" charset="-122"/>
                <a:ea typeface="宋体" pitchFamily="2" charset="-122"/>
              </a:rPr>
              <a:t>质点振动相对于平衡位置的位移</a:t>
            </a:r>
          </a:p>
        </p:txBody>
      </p:sp>
      <p:sp>
        <p:nvSpPr>
          <p:cNvPr id="23" name="Rectangle 11"/>
          <p:cNvSpPr>
            <a:spLocks noChangeArrowheads="1"/>
          </p:cNvSpPr>
          <p:nvPr/>
        </p:nvSpPr>
        <p:spPr bwMode="auto">
          <a:xfrm>
            <a:off x="1214414" y="142852"/>
            <a:ext cx="7358114" cy="646331"/>
          </a:xfrm>
          <a:prstGeom prst="rect">
            <a:avLst/>
          </a:prstGeom>
          <a:noFill/>
          <a:ln w="9525">
            <a:noFill/>
            <a:miter lim="800000"/>
          </a:ln>
          <a:effectLst/>
        </p:spPr>
        <p:txBody>
          <a:bodyPr wrap="square">
            <a:spAutoFit/>
          </a:bodyPr>
          <a:lstStyle/>
          <a:p>
            <a:pPr>
              <a:spcBef>
                <a:spcPct val="50000"/>
              </a:spcBef>
            </a:pPr>
            <a:r>
              <a:rPr lang="zh-CN" altLang="en-US" sz="3600" dirty="0">
                <a:solidFill>
                  <a:schemeClr val="bg2"/>
                </a:solidFill>
                <a:latin typeface="黑体" panose="02010609060101010101" pitchFamily="2" charset="-122"/>
                <a:ea typeface="黑体" panose="02010609060101010101" pitchFamily="2" charset="-122"/>
              </a:rPr>
              <a:t>平面简谐波的波函数（波动方程） </a:t>
            </a:r>
          </a:p>
        </p:txBody>
      </p:sp>
      <p:grpSp>
        <p:nvGrpSpPr>
          <p:cNvPr id="29" name="组合 28"/>
          <p:cNvGrpSpPr/>
          <p:nvPr/>
        </p:nvGrpSpPr>
        <p:grpSpPr>
          <a:xfrm>
            <a:off x="714348" y="1071546"/>
            <a:ext cx="7981952" cy="1126462"/>
            <a:chOff x="714348" y="1071546"/>
            <a:chExt cx="7981952" cy="1126462"/>
          </a:xfrm>
        </p:grpSpPr>
        <p:sp>
          <p:nvSpPr>
            <p:cNvPr id="253973" name="Rectangle 21"/>
            <p:cNvSpPr>
              <a:spLocks noChangeArrowheads="1"/>
            </p:cNvSpPr>
            <p:nvPr/>
          </p:nvSpPr>
          <p:spPr bwMode="auto">
            <a:xfrm>
              <a:off x="714348" y="1071546"/>
              <a:ext cx="7981952" cy="1126462"/>
            </a:xfrm>
            <a:prstGeom prst="rect">
              <a:avLst/>
            </a:prstGeom>
            <a:noFill/>
            <a:ln w="9525">
              <a:noFill/>
              <a:miter lim="800000"/>
            </a:ln>
            <a:effectLst/>
          </p:spPr>
          <p:txBody>
            <a:bodyPr wrap="square">
              <a:spAutoFit/>
            </a:bodyPr>
            <a:lstStyle/>
            <a:p>
              <a:pPr>
                <a:lnSpc>
                  <a:spcPct val="120000"/>
                </a:lnSpc>
                <a:buClr>
                  <a:srgbClr val="FF0000"/>
                </a:buClr>
              </a:pPr>
              <a:r>
                <a:rPr lang="zh-CN" altLang="en-US" sz="2800" b="1" dirty="0">
                  <a:solidFill>
                    <a:srgbClr val="FF0000"/>
                  </a:solidFill>
                  <a:latin typeface="宋体" panose="02010600030101010101" pitchFamily="2" charset="-122"/>
                  <a:ea typeface="宋体" panose="02010600030101010101" pitchFamily="2" charset="-122"/>
                </a:rPr>
                <a:t>波函数</a:t>
              </a:r>
              <a:r>
                <a:rPr lang="zh-CN" altLang="en-US" sz="2800" b="1" dirty="0">
                  <a:solidFill>
                    <a:srgbClr val="000000"/>
                  </a:solidFill>
                  <a:latin typeface="宋体" panose="02010600030101010101" pitchFamily="2" charset="-122"/>
                  <a:ea typeface="宋体" panose="02010600030101010101" pitchFamily="2" charset="-122"/>
                </a:rPr>
                <a:t>：设任一质点的坐标为</a:t>
              </a:r>
              <a:r>
                <a:rPr kumimoji="0" lang="en-US" altLang="zh-CN" sz="28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0" lang="zh-CN" altLang="en-US" sz="28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t</a:t>
              </a:r>
              <a:r>
                <a:rPr kumimoji="0" lang="zh-CN" altLang="en-US" sz="2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时刻的位移为</a:t>
              </a:r>
              <a:r>
                <a:rPr kumimoji="0" lang="en-US" altLang="zh-CN" sz="28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y</a:t>
              </a:r>
              <a:r>
                <a:rPr kumimoji="0" lang="zh-CN" altLang="en-US" sz="2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，则关系 </a:t>
              </a:r>
              <a:r>
                <a:rPr kumimoji="0" lang="zh-CN" altLang="en-US" sz="28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即为波函数（或波动方程）</a:t>
              </a:r>
              <a:r>
                <a:rPr lang="en-US" altLang="zh-CN" sz="28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a:t>
              </a:r>
              <a:endParaRPr kumimoji="0" lang="zh-CN" altLang="en-US" sz="2800" b="1" dirty="0">
                <a:solidFill>
                  <a:srgbClr val="000000"/>
                </a:solidFill>
                <a:latin typeface="宋体" panose="02010600030101010101" pitchFamily="2" charset="-122"/>
                <a:ea typeface="宋体" panose="02010600030101010101" pitchFamily="2" charset="-122"/>
              </a:endParaRPr>
            </a:p>
          </p:txBody>
        </p:sp>
        <p:graphicFrame>
          <p:nvGraphicFramePr>
            <p:cNvPr id="32771" name="Object 2"/>
            <p:cNvGraphicFramePr>
              <a:graphicFrameLocks noChangeAspect="1"/>
            </p:cNvGraphicFramePr>
            <p:nvPr/>
          </p:nvGraphicFramePr>
          <p:xfrm>
            <a:off x="2071670" y="1643050"/>
            <a:ext cx="2049920" cy="500066"/>
          </p:xfrm>
          <a:graphic>
            <a:graphicData uri="http://schemas.openxmlformats.org/presentationml/2006/ole">
              <p:oleObj spid="_x0000_s32784" name="公式" r:id="rId3" imgW="25603200" imgH="7315200" progId="Equation.3">
                <p:embed/>
              </p:oleObj>
            </a:graphicData>
          </a:graphic>
        </p:graphicFrame>
      </p:grpSp>
    </p:spTree>
  </p:cSld>
  <p:clrMapOvr>
    <a:masterClrMapping/>
  </p:clrMapOvr>
  <p:transition spd="med">
    <p:pull dir="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26625"/>
          <p:cNvSpPr>
            <a:spLocks noGrp="1"/>
          </p:cNvSpPr>
          <p:nvPr>
            <p:ph type="title"/>
          </p:nvPr>
        </p:nvSpPr>
        <p:spPr>
          <a:xfrm>
            <a:off x="381000" y="1052736"/>
            <a:ext cx="7772400" cy="762000"/>
          </a:xfrm>
        </p:spPr>
        <p:txBody>
          <a:bodyPr anchor="ctr"/>
          <a:lstStyle/>
          <a:p>
            <a:pPr algn="l"/>
            <a:r>
              <a:rPr lang="zh-CN" altLang="en-US" sz="2800" b="1" dirty="0">
                <a:solidFill>
                  <a:schemeClr val="tx1"/>
                </a:solidFill>
                <a:latin typeface="宋体" panose="02010600030101010101" pitchFamily="2" charset="-122"/>
                <a:ea typeface="宋体" panose="02010600030101010101" pitchFamily="2" charset="-122"/>
              </a:rPr>
              <a:t>（3）100</a:t>
            </a:r>
            <a:r>
              <a:rPr lang="en-US" altLang="zh-CN" sz="2800" b="1" dirty="0">
                <a:solidFill>
                  <a:schemeClr val="tx1"/>
                </a:solidFill>
                <a:latin typeface="宋体" panose="02010600030101010101" pitchFamily="2" charset="-122"/>
                <a:ea typeface="宋体" panose="02010600030101010101" pitchFamily="2" charset="-122"/>
              </a:rPr>
              <a:t>m</a:t>
            </a:r>
            <a:r>
              <a:rPr lang="zh-CN" altLang="en-US" sz="2800" b="1" dirty="0">
                <a:solidFill>
                  <a:schemeClr val="tx1"/>
                </a:solidFill>
                <a:latin typeface="宋体" panose="02010600030101010101" pitchFamily="2" charset="-122"/>
                <a:ea typeface="宋体" panose="02010600030101010101" pitchFamily="2" charset="-122"/>
              </a:rPr>
              <a:t>处质点振动式</a:t>
            </a:r>
          </a:p>
        </p:txBody>
      </p:sp>
      <p:sp>
        <p:nvSpPr>
          <p:cNvPr id="26631" name="文本框 26630"/>
          <p:cNvSpPr txBox="1"/>
          <p:nvPr/>
        </p:nvSpPr>
        <p:spPr>
          <a:xfrm>
            <a:off x="857250" y="3888669"/>
            <a:ext cx="3409950" cy="519113"/>
          </a:xfrm>
          <a:prstGeom prst="rect">
            <a:avLst/>
          </a:prstGeom>
          <a:noFill/>
          <a:ln w="19050">
            <a:noFill/>
          </a:ln>
        </p:spPr>
        <p:txBody>
          <a:bodyPr wrap="none" anchor="t">
            <a:spAutoFit/>
          </a:bodyPr>
          <a:lstStyle/>
          <a:p>
            <a:r>
              <a:rPr lang="zh-CN" altLang="en-US" sz="2800" b="1" dirty="0">
                <a:latin typeface="宋体" panose="02010600030101010101" pitchFamily="2" charset="-122"/>
                <a:ea typeface="宋体" panose="02010600030101010101" pitchFamily="2" charset="-122"/>
              </a:rPr>
              <a:t>振动速度表达式是：</a:t>
            </a:r>
          </a:p>
        </p:txBody>
      </p:sp>
      <p:graphicFrame>
        <p:nvGraphicFramePr>
          <p:cNvPr id="26633" name="对象 26632"/>
          <p:cNvGraphicFramePr>
            <a:graphicFrameLocks noChangeAspect="1"/>
          </p:cNvGraphicFramePr>
          <p:nvPr/>
        </p:nvGraphicFramePr>
        <p:xfrm>
          <a:off x="762000" y="4858328"/>
          <a:ext cx="7010400" cy="595313"/>
        </p:xfrm>
        <a:graphic>
          <a:graphicData uri="http://schemas.openxmlformats.org/presentationml/2006/ole">
            <p:oleObj spid="_x0000_s63498" r:id="rId3" imgW="2536697" imgH="215619" progId="Equation.3">
              <p:embed/>
            </p:oleObj>
          </a:graphicData>
        </a:graphic>
      </p:graphicFrame>
      <p:graphicFrame>
        <p:nvGraphicFramePr>
          <p:cNvPr id="26646" name="对象 26645"/>
          <p:cNvGraphicFramePr>
            <a:graphicFrameLocks noChangeAspect="1"/>
          </p:cNvGraphicFramePr>
          <p:nvPr/>
        </p:nvGraphicFramePr>
        <p:xfrm>
          <a:off x="964888" y="2742500"/>
          <a:ext cx="6019800" cy="728663"/>
        </p:xfrm>
        <a:graphic>
          <a:graphicData uri="http://schemas.openxmlformats.org/presentationml/2006/ole">
            <p:oleObj spid="_x0000_s63499" r:id="rId4" imgW="2512419" imgH="317225" progId="Equation.3">
              <p:embed/>
            </p:oleObj>
          </a:graphicData>
        </a:graphic>
      </p:graphicFrame>
      <p:graphicFrame>
        <p:nvGraphicFramePr>
          <p:cNvPr id="26648" name="对象 26647"/>
          <p:cNvGraphicFramePr>
            <a:graphicFrameLocks noChangeAspect="1"/>
          </p:cNvGraphicFramePr>
          <p:nvPr/>
        </p:nvGraphicFramePr>
        <p:xfrm>
          <a:off x="1003502" y="1999837"/>
          <a:ext cx="6248400" cy="466725"/>
        </p:xfrm>
        <a:graphic>
          <a:graphicData uri="http://schemas.openxmlformats.org/presentationml/2006/ole">
            <p:oleObj spid="_x0000_s63500" r:id="rId5" imgW="2891835" imgH="215619" progId="Equation.3">
              <p:embed/>
            </p:oleObj>
          </a:graphicData>
        </a:graphic>
      </p:graphicFrame>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 calcmode="lin" valueType="num">
                                      <p:cBhvr additive="base">
                                        <p:cTn id="7" dur="500" fill="hold"/>
                                        <p:tgtEl>
                                          <p:spTgt spid="26626"/>
                                        </p:tgtEl>
                                        <p:attrNameLst>
                                          <p:attrName>ppt_x</p:attrName>
                                        </p:attrNameLst>
                                      </p:cBhvr>
                                      <p:tavLst>
                                        <p:tav tm="0">
                                          <p:val>
                                            <p:strVal val="0-#ppt_w/2"/>
                                          </p:val>
                                        </p:tav>
                                        <p:tav tm="100000">
                                          <p:val>
                                            <p:strVal val="#ppt_x"/>
                                          </p:val>
                                        </p:tav>
                                      </p:tavLst>
                                    </p:anim>
                                    <p:anim calcmode="lin" valueType="num">
                                      <p:cBhvr additive="base">
                                        <p:cTn id="8" dur="500" fill="hold"/>
                                        <p:tgtEl>
                                          <p:spTgt spid="266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6648"/>
                                        </p:tgtEl>
                                        <p:attrNameLst>
                                          <p:attrName>style.visibility</p:attrName>
                                        </p:attrNameLst>
                                      </p:cBhvr>
                                      <p:to>
                                        <p:strVal val="visible"/>
                                      </p:to>
                                    </p:set>
                                    <p:animEffect transition="in" filter="wipe(left)">
                                      <p:cBhvr>
                                        <p:cTn id="13" dur="500"/>
                                        <p:tgtEl>
                                          <p:spTgt spid="2664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664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26631"/>
                                        </p:tgtEl>
                                        <p:attrNameLst>
                                          <p:attrName>style.visibility</p:attrName>
                                        </p:attrNameLst>
                                      </p:cBhvr>
                                      <p:to>
                                        <p:strVal val="visible"/>
                                      </p:to>
                                    </p:set>
                                    <p:animEffect transition="in" filter="wipe(left)">
                                      <p:cBhvr>
                                        <p:cTn id="22" dur="75"/>
                                        <p:tgtEl>
                                          <p:spTgt spid="2663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P spid="2663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文本框 84995"/>
          <p:cNvSpPr txBox="1"/>
          <p:nvPr/>
        </p:nvSpPr>
        <p:spPr>
          <a:xfrm>
            <a:off x="785786" y="928670"/>
            <a:ext cx="7056784" cy="1599565"/>
          </a:xfrm>
          <a:prstGeom prst="rect">
            <a:avLst/>
          </a:prstGeom>
          <a:noFill/>
          <a:ln w="9525">
            <a:noFill/>
          </a:ln>
        </p:spPr>
        <p:txBody>
          <a:bodyPr wrap="square">
            <a:spAutoFit/>
          </a:bodyPr>
          <a:lstStyle/>
          <a:p>
            <a:pPr>
              <a:spcBef>
                <a:spcPct val="50000"/>
              </a:spcBef>
            </a:pPr>
            <a:r>
              <a:rPr lang="zh-CN" altLang="en-US" sz="2800" b="1" dirty="0" smtClean="0">
                <a:solidFill>
                  <a:srgbClr val="FF0000"/>
                </a:solidFill>
                <a:latin typeface="宋体" panose="02010600030101010101" pitchFamily="2" charset="-122"/>
                <a:ea typeface="宋体" panose="02010600030101010101" pitchFamily="2" charset="-122"/>
              </a:rPr>
              <a:t>例</a:t>
            </a:r>
            <a:r>
              <a:rPr lang="en-US" altLang="zh-CN" sz="2800" b="1" dirty="0" smtClean="0">
                <a:solidFill>
                  <a:srgbClr val="FF0000"/>
                </a:solidFill>
                <a:latin typeface="宋体" panose="02010600030101010101" pitchFamily="2" charset="-122"/>
                <a:ea typeface="宋体" panose="02010600030101010101" pitchFamily="2" charset="-122"/>
              </a:rPr>
              <a:t>4</a:t>
            </a:r>
            <a:r>
              <a:rPr lang="en-US" altLang="zh-CN" sz="2800" b="1" dirty="0" smtClean="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一平面波沿</a:t>
            </a:r>
            <a:r>
              <a:rPr lang="en-US" altLang="zh-CN" sz="2800" b="1" dirty="0">
                <a:latin typeface="宋体" panose="02010600030101010101" pitchFamily="2" charset="-122"/>
                <a:ea typeface="宋体" panose="02010600030101010101" pitchFamily="2" charset="-122"/>
              </a:rPr>
              <a:t>-x</a:t>
            </a:r>
            <a:r>
              <a:rPr lang="zh-CN" altLang="en-US" sz="2800" b="1" dirty="0">
                <a:latin typeface="宋体" panose="02010600030101010101" pitchFamily="2" charset="-122"/>
                <a:ea typeface="宋体" panose="02010600030101010101" pitchFamily="2" charset="-122"/>
              </a:rPr>
              <a:t>方向传播，</a:t>
            </a: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u</a:t>
            </a:r>
            <a:r>
              <a:rPr lang="en-US" altLang="zh-CN" sz="2800" b="1" dirty="0">
                <a:latin typeface="宋体" panose="02010600030101010101" pitchFamily="2" charset="-122"/>
                <a:ea typeface="宋体" panose="02010600030101010101" pitchFamily="2" charset="-122"/>
              </a:rPr>
              <a:t>=</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3m/s</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若</a:t>
            </a: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2800" b="1" dirty="0">
                <a:latin typeface="宋体" panose="02010600030101010101" pitchFamily="2" charset="-122"/>
                <a:ea typeface="宋体" panose="02010600030101010101" pitchFamily="2" charset="-122"/>
              </a:rPr>
              <a:t>=-1m</a:t>
            </a:r>
            <a:r>
              <a:rPr lang="zh-CN" altLang="en-US" sz="2800" b="1" dirty="0">
                <a:latin typeface="宋体" panose="02010600030101010101" pitchFamily="2" charset="-122"/>
                <a:ea typeface="宋体" panose="02010600030101010101" pitchFamily="2" charset="-122"/>
              </a:rPr>
              <a:t>处的</a:t>
            </a: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p</a:t>
            </a:r>
            <a:r>
              <a:rPr lang="zh-CN" altLang="en-US" sz="2800" b="1" dirty="0">
                <a:latin typeface="宋体" panose="02010600030101010101" pitchFamily="2" charset="-122"/>
                <a:ea typeface="宋体" panose="02010600030101010101" pitchFamily="2" charset="-122"/>
              </a:rPr>
              <a:t>点振动曲线如图。</a:t>
            </a:r>
            <a:endParaRPr lang="en-US" altLang="zh-CN" sz="2800" b="1" dirty="0">
              <a:latin typeface="宋体" panose="02010600030101010101" pitchFamily="2" charset="-122"/>
              <a:ea typeface="宋体" panose="02010600030101010101" pitchFamily="2" charset="-122"/>
            </a:endParaRPr>
          </a:p>
          <a:p>
            <a:pPr>
              <a:spcBef>
                <a:spcPct val="50000"/>
              </a:spcBef>
            </a:pPr>
            <a:r>
              <a:rPr lang="zh-CN" altLang="en-US" sz="2800" b="1" dirty="0">
                <a:latin typeface="宋体" panose="02010600030101010101" pitchFamily="2" charset="-122"/>
                <a:ea typeface="宋体" panose="02010600030101010101" pitchFamily="2" charset="-122"/>
              </a:rPr>
              <a:t>求：</a:t>
            </a:r>
            <a:r>
              <a:rPr lang="en-US" altLang="zh-CN" sz="2800" b="1" dirty="0">
                <a:latin typeface="宋体" panose="02010600030101010101" pitchFamily="2" charset="-122"/>
                <a:ea typeface="宋体" panose="02010600030101010101" pitchFamily="2" charset="-122"/>
              </a:rPr>
              <a:t>O</a:t>
            </a:r>
            <a:r>
              <a:rPr lang="zh-CN" altLang="en-US" sz="2800" b="1" dirty="0">
                <a:latin typeface="宋体" panose="02010600030101010101" pitchFamily="2" charset="-122"/>
                <a:ea typeface="宋体" panose="02010600030101010101" pitchFamily="2" charset="-122"/>
              </a:rPr>
              <a:t>点（</a:t>
            </a:r>
            <a:r>
              <a:rPr lang="en-US" altLang="zh-CN" sz="2800" b="1" i="1" dirty="0">
                <a:latin typeface="Times New Roman" pitchFamily="18" charset="0"/>
                <a:ea typeface="宋体" panose="02010600030101010101" pitchFamily="2" charset="-122"/>
                <a:cs typeface="Times New Roman" pitchFamily="18" charset="0"/>
              </a:rPr>
              <a:t>x=0</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的振动方程和波动表达式。</a:t>
            </a:r>
          </a:p>
        </p:txBody>
      </p:sp>
      <p:grpSp>
        <p:nvGrpSpPr>
          <p:cNvPr id="85018" name="组合 85017"/>
          <p:cNvGrpSpPr/>
          <p:nvPr/>
        </p:nvGrpSpPr>
        <p:grpSpPr>
          <a:xfrm>
            <a:off x="5508104" y="3068960"/>
            <a:ext cx="3276600" cy="2209800"/>
            <a:chOff x="3264" y="864"/>
            <a:chExt cx="2304" cy="1513"/>
          </a:xfrm>
        </p:grpSpPr>
        <p:sp>
          <p:nvSpPr>
            <p:cNvPr id="85000" name="直接连接符 84999"/>
            <p:cNvSpPr/>
            <p:nvPr/>
          </p:nvSpPr>
          <p:spPr>
            <a:xfrm>
              <a:off x="3264" y="1920"/>
              <a:ext cx="2304" cy="0"/>
            </a:xfrm>
            <a:prstGeom prst="line">
              <a:avLst/>
            </a:prstGeom>
            <a:ln w="19050" cap="flat" cmpd="sng">
              <a:solidFill>
                <a:schemeClr val="tx1"/>
              </a:solidFill>
              <a:prstDash val="solid"/>
              <a:headEnd type="none" w="med" len="med"/>
              <a:tailEnd type="stealth" w="med" len="lg"/>
            </a:ln>
          </p:spPr>
        </p:sp>
        <p:sp>
          <p:nvSpPr>
            <p:cNvPr id="85001" name="直接连接符 85000"/>
            <p:cNvSpPr/>
            <p:nvPr/>
          </p:nvSpPr>
          <p:spPr>
            <a:xfrm flipV="1">
              <a:off x="3696" y="960"/>
              <a:ext cx="0" cy="1392"/>
            </a:xfrm>
            <a:prstGeom prst="line">
              <a:avLst/>
            </a:prstGeom>
            <a:ln w="19050" cap="flat" cmpd="sng">
              <a:solidFill>
                <a:schemeClr val="tx1"/>
              </a:solidFill>
              <a:prstDash val="solid"/>
              <a:headEnd type="none" w="med" len="med"/>
              <a:tailEnd type="stealth" w="med" len="lg"/>
            </a:ln>
          </p:spPr>
        </p:sp>
        <p:sp>
          <p:nvSpPr>
            <p:cNvPr id="85002" name="任意多边形 85001"/>
            <p:cNvSpPr/>
            <p:nvPr/>
          </p:nvSpPr>
          <p:spPr>
            <a:xfrm>
              <a:off x="3696" y="1488"/>
              <a:ext cx="1563" cy="889"/>
            </a:xfrm>
            <a:custGeom>
              <a:avLst/>
              <a:gdLst/>
              <a:ahLst/>
              <a:cxnLst/>
              <a:rect l="0" t="0" r="0" b="0"/>
              <a:pathLst>
                <a:path w="1563" h="889">
                  <a:moveTo>
                    <a:pt x="0" y="478"/>
                  </a:moveTo>
                  <a:cubicBezTo>
                    <a:pt x="77" y="533"/>
                    <a:pt x="269" y="889"/>
                    <a:pt x="459" y="819"/>
                  </a:cubicBezTo>
                  <a:cubicBezTo>
                    <a:pt x="649" y="749"/>
                    <a:pt x="955" y="118"/>
                    <a:pt x="1139" y="59"/>
                  </a:cubicBezTo>
                  <a:cubicBezTo>
                    <a:pt x="1323" y="0"/>
                    <a:pt x="1475" y="381"/>
                    <a:pt x="1563" y="466"/>
                  </a:cubicBezTo>
                </a:path>
              </a:pathLst>
            </a:custGeom>
            <a:noFill/>
            <a:ln w="19050" cap="flat" cmpd="sng">
              <a:solidFill>
                <a:srgbClr val="7030A0">
                  <a:alpha val="100000"/>
                </a:srgbClr>
              </a:solidFill>
              <a:prstDash val="solid"/>
              <a:headEnd type="none" w="med" len="med"/>
              <a:tailEnd type="none" w="med" len="lg"/>
            </a:ln>
          </p:spPr>
          <p:txBody>
            <a:bodyPr/>
            <a:lstStyle/>
            <a:p>
              <a:endParaRPr lang="zh-CN" altLang="en-US"/>
            </a:p>
          </p:txBody>
        </p:sp>
        <p:sp>
          <p:nvSpPr>
            <p:cNvPr id="85003" name="直接连接符 85002"/>
            <p:cNvSpPr/>
            <p:nvPr/>
          </p:nvSpPr>
          <p:spPr>
            <a:xfrm>
              <a:off x="3696" y="1536"/>
              <a:ext cx="1104" cy="0"/>
            </a:xfrm>
            <a:prstGeom prst="line">
              <a:avLst/>
            </a:prstGeom>
            <a:ln w="19050" cap="flat" cmpd="sng">
              <a:solidFill>
                <a:schemeClr val="tx1"/>
              </a:solidFill>
              <a:prstDash val="dash"/>
              <a:headEnd type="none" w="med" len="med"/>
              <a:tailEnd type="none" w="med" len="lg"/>
            </a:ln>
          </p:spPr>
        </p:sp>
        <p:graphicFrame>
          <p:nvGraphicFramePr>
            <p:cNvPr id="85004" name="对象 85003"/>
            <p:cNvGraphicFramePr>
              <a:graphicFrameLocks noChangeAspect="1"/>
            </p:cNvGraphicFramePr>
            <p:nvPr/>
          </p:nvGraphicFramePr>
          <p:xfrm>
            <a:off x="3744" y="864"/>
            <a:ext cx="480" cy="212"/>
          </p:xfrm>
          <a:graphic>
            <a:graphicData uri="http://schemas.openxmlformats.org/presentationml/2006/ole">
              <p:oleObj spid="_x0000_s58415" r:id="rId3" imgW="1091726" imgH="482391" progId="Equation.3">
                <p:embed/>
              </p:oleObj>
            </a:graphicData>
          </a:graphic>
        </p:graphicFrame>
        <p:graphicFrame>
          <p:nvGraphicFramePr>
            <p:cNvPr id="85005" name="对象 85004"/>
            <p:cNvGraphicFramePr>
              <a:graphicFrameLocks noChangeAspect="1"/>
            </p:cNvGraphicFramePr>
            <p:nvPr/>
          </p:nvGraphicFramePr>
          <p:xfrm>
            <a:off x="3264" y="1440"/>
            <a:ext cx="386" cy="228"/>
          </p:xfrm>
          <a:graphic>
            <a:graphicData uri="http://schemas.openxmlformats.org/presentationml/2006/ole">
              <p:oleObj spid="_x0000_s58416" r:id="rId4" imgW="304272" imgH="177492" progId="Equation.3">
                <p:embed/>
              </p:oleObj>
            </a:graphicData>
          </a:graphic>
        </p:graphicFrame>
        <p:graphicFrame>
          <p:nvGraphicFramePr>
            <p:cNvPr id="85006" name="对象 85005"/>
            <p:cNvGraphicFramePr>
              <a:graphicFrameLocks noChangeAspect="1"/>
            </p:cNvGraphicFramePr>
            <p:nvPr/>
          </p:nvGraphicFramePr>
          <p:xfrm>
            <a:off x="3504" y="2016"/>
            <a:ext cx="134" cy="144"/>
          </p:xfrm>
          <a:graphic>
            <a:graphicData uri="http://schemas.openxmlformats.org/presentationml/2006/ole">
              <p:oleObj spid="_x0000_s58417" r:id="rId5" imgW="380670" imgH="406048" progId="Equation.3">
                <p:embed/>
              </p:oleObj>
            </a:graphicData>
          </a:graphic>
        </p:graphicFrame>
        <p:graphicFrame>
          <p:nvGraphicFramePr>
            <p:cNvPr id="85016" name="对象 85015"/>
            <p:cNvGraphicFramePr>
              <a:graphicFrameLocks noChangeAspect="1"/>
            </p:cNvGraphicFramePr>
            <p:nvPr/>
          </p:nvGraphicFramePr>
          <p:xfrm>
            <a:off x="4408" y="2024"/>
            <a:ext cx="113" cy="212"/>
          </p:xfrm>
          <a:graphic>
            <a:graphicData uri="http://schemas.openxmlformats.org/presentationml/2006/ole">
              <p:oleObj spid="_x0000_s58418" r:id="rId6" imgW="88554" imgH="164458" progId="Equation.3">
                <p:embed/>
              </p:oleObj>
            </a:graphicData>
          </a:graphic>
        </p:graphicFrame>
        <p:graphicFrame>
          <p:nvGraphicFramePr>
            <p:cNvPr id="85017" name="对象 85016"/>
            <p:cNvGraphicFramePr>
              <a:graphicFrameLocks noChangeAspect="1"/>
            </p:cNvGraphicFramePr>
            <p:nvPr/>
          </p:nvGraphicFramePr>
          <p:xfrm>
            <a:off x="5112" y="2000"/>
            <a:ext cx="338" cy="261"/>
          </p:xfrm>
          <a:graphic>
            <a:graphicData uri="http://schemas.openxmlformats.org/presentationml/2006/ole">
              <p:oleObj spid="_x0000_s58419" r:id="rId7" imgW="266353" imgH="202936" progId="Equation.3">
                <p:embed/>
              </p:oleObj>
            </a:graphicData>
          </a:graphic>
        </p:graphicFrame>
      </p:grpSp>
      <p:sp>
        <p:nvSpPr>
          <p:cNvPr id="2" name="灯片编号占位符 1"/>
          <p:cNvSpPr>
            <a:spLocks noGrp="1"/>
          </p:cNvSpPr>
          <p:nvPr>
            <p:ph type="sldNum" sz="quarter" idx="12"/>
          </p:nvPr>
        </p:nvSpPr>
        <p:spPr>
          <a:xfrm>
            <a:off x="7239000" y="6400800"/>
            <a:ext cx="1905000" cy="457200"/>
          </a:xfrm>
        </p:spPr>
        <p:txBody>
          <a:bodyPr/>
          <a:lstStyle/>
          <a:p>
            <a:pPr lvl="0"/>
            <a:fld id="{9A0DB2DC-4C9A-4742-B13C-FB6460FD3503}" type="slidenum">
              <a:rPr lang="zh-CN" altLang="en-US" dirty="0">
                <a:latin typeface="Times New Roman" panose="02020603050405020304" pitchFamily="18" charset="0"/>
              </a:rPr>
              <a:pPr lvl="0"/>
              <a:t>31</a:t>
            </a:fld>
            <a:endParaRPr lang="zh-CN" altLang="en-US" dirty="0">
              <a:latin typeface="Times New Roman" panose="02020603050405020304" pitchFamily="18" charset="0"/>
            </a:endParaRP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0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018" name="组合 85017"/>
          <p:cNvGrpSpPr/>
          <p:nvPr/>
        </p:nvGrpSpPr>
        <p:grpSpPr>
          <a:xfrm>
            <a:off x="5867400" y="1371600"/>
            <a:ext cx="3276600" cy="2209800"/>
            <a:chOff x="3264" y="864"/>
            <a:chExt cx="2304" cy="1513"/>
          </a:xfrm>
        </p:grpSpPr>
        <p:sp>
          <p:nvSpPr>
            <p:cNvPr id="85000" name="直接连接符 84999"/>
            <p:cNvSpPr/>
            <p:nvPr/>
          </p:nvSpPr>
          <p:spPr>
            <a:xfrm>
              <a:off x="3264" y="1920"/>
              <a:ext cx="2304" cy="0"/>
            </a:xfrm>
            <a:prstGeom prst="line">
              <a:avLst/>
            </a:prstGeom>
            <a:ln w="19050" cap="flat" cmpd="sng">
              <a:solidFill>
                <a:schemeClr val="tx1"/>
              </a:solidFill>
              <a:prstDash val="solid"/>
              <a:headEnd type="none" w="med" len="med"/>
              <a:tailEnd type="stealth" w="med" len="lg"/>
            </a:ln>
          </p:spPr>
        </p:sp>
        <p:sp>
          <p:nvSpPr>
            <p:cNvPr id="85001" name="直接连接符 85000"/>
            <p:cNvSpPr/>
            <p:nvPr/>
          </p:nvSpPr>
          <p:spPr>
            <a:xfrm flipV="1">
              <a:off x="3696" y="960"/>
              <a:ext cx="0" cy="1392"/>
            </a:xfrm>
            <a:prstGeom prst="line">
              <a:avLst/>
            </a:prstGeom>
            <a:ln w="19050" cap="flat" cmpd="sng">
              <a:solidFill>
                <a:schemeClr val="tx1"/>
              </a:solidFill>
              <a:prstDash val="solid"/>
              <a:headEnd type="none" w="med" len="med"/>
              <a:tailEnd type="stealth" w="med" len="lg"/>
            </a:ln>
          </p:spPr>
        </p:sp>
        <p:sp>
          <p:nvSpPr>
            <p:cNvPr id="85002" name="任意多边形 85001"/>
            <p:cNvSpPr/>
            <p:nvPr/>
          </p:nvSpPr>
          <p:spPr>
            <a:xfrm>
              <a:off x="3696" y="1488"/>
              <a:ext cx="1563" cy="889"/>
            </a:xfrm>
            <a:custGeom>
              <a:avLst/>
              <a:gdLst/>
              <a:ahLst/>
              <a:cxnLst/>
              <a:rect l="0" t="0" r="0" b="0"/>
              <a:pathLst>
                <a:path w="1563" h="889">
                  <a:moveTo>
                    <a:pt x="0" y="478"/>
                  </a:moveTo>
                  <a:cubicBezTo>
                    <a:pt x="77" y="533"/>
                    <a:pt x="269" y="889"/>
                    <a:pt x="459" y="819"/>
                  </a:cubicBezTo>
                  <a:cubicBezTo>
                    <a:pt x="649" y="749"/>
                    <a:pt x="955" y="118"/>
                    <a:pt x="1139" y="59"/>
                  </a:cubicBezTo>
                  <a:cubicBezTo>
                    <a:pt x="1323" y="0"/>
                    <a:pt x="1475" y="381"/>
                    <a:pt x="1563" y="466"/>
                  </a:cubicBezTo>
                </a:path>
              </a:pathLst>
            </a:custGeom>
            <a:noFill/>
            <a:ln w="19050" cap="flat" cmpd="sng">
              <a:solidFill>
                <a:srgbClr val="7030A0">
                  <a:alpha val="100000"/>
                </a:srgbClr>
              </a:solidFill>
              <a:prstDash val="solid"/>
              <a:headEnd type="none" w="med" len="med"/>
              <a:tailEnd type="none" w="med" len="lg"/>
            </a:ln>
          </p:spPr>
          <p:txBody>
            <a:bodyPr/>
            <a:lstStyle/>
            <a:p>
              <a:endParaRPr lang="zh-CN" altLang="en-US"/>
            </a:p>
          </p:txBody>
        </p:sp>
        <p:sp>
          <p:nvSpPr>
            <p:cNvPr id="85003" name="直接连接符 85002"/>
            <p:cNvSpPr/>
            <p:nvPr/>
          </p:nvSpPr>
          <p:spPr>
            <a:xfrm>
              <a:off x="3696" y="1536"/>
              <a:ext cx="1104" cy="0"/>
            </a:xfrm>
            <a:prstGeom prst="line">
              <a:avLst/>
            </a:prstGeom>
            <a:ln w="19050" cap="flat" cmpd="sng">
              <a:solidFill>
                <a:schemeClr val="tx1"/>
              </a:solidFill>
              <a:prstDash val="dash"/>
              <a:headEnd type="none" w="med" len="med"/>
              <a:tailEnd type="none" w="med" len="lg"/>
            </a:ln>
          </p:spPr>
        </p:sp>
        <p:graphicFrame>
          <p:nvGraphicFramePr>
            <p:cNvPr id="85004" name="对象 85003"/>
            <p:cNvGraphicFramePr>
              <a:graphicFrameLocks noChangeAspect="1"/>
            </p:cNvGraphicFramePr>
            <p:nvPr/>
          </p:nvGraphicFramePr>
          <p:xfrm>
            <a:off x="3744" y="864"/>
            <a:ext cx="480" cy="212"/>
          </p:xfrm>
          <a:graphic>
            <a:graphicData uri="http://schemas.openxmlformats.org/presentationml/2006/ole">
              <p:oleObj spid="_x0000_s64549" r:id="rId3" imgW="1091726" imgH="482391" progId="Equation.3">
                <p:embed/>
              </p:oleObj>
            </a:graphicData>
          </a:graphic>
        </p:graphicFrame>
        <p:graphicFrame>
          <p:nvGraphicFramePr>
            <p:cNvPr id="85005" name="对象 85004"/>
            <p:cNvGraphicFramePr>
              <a:graphicFrameLocks noChangeAspect="1"/>
            </p:cNvGraphicFramePr>
            <p:nvPr/>
          </p:nvGraphicFramePr>
          <p:xfrm>
            <a:off x="3264" y="1440"/>
            <a:ext cx="386" cy="228"/>
          </p:xfrm>
          <a:graphic>
            <a:graphicData uri="http://schemas.openxmlformats.org/presentationml/2006/ole">
              <p:oleObj spid="_x0000_s64550" r:id="rId4" imgW="304272" imgH="177492" progId="Equation.3">
                <p:embed/>
              </p:oleObj>
            </a:graphicData>
          </a:graphic>
        </p:graphicFrame>
        <p:graphicFrame>
          <p:nvGraphicFramePr>
            <p:cNvPr id="85006" name="对象 85005"/>
            <p:cNvGraphicFramePr>
              <a:graphicFrameLocks noChangeAspect="1"/>
            </p:cNvGraphicFramePr>
            <p:nvPr/>
          </p:nvGraphicFramePr>
          <p:xfrm>
            <a:off x="3504" y="2016"/>
            <a:ext cx="134" cy="144"/>
          </p:xfrm>
          <a:graphic>
            <a:graphicData uri="http://schemas.openxmlformats.org/presentationml/2006/ole">
              <p:oleObj spid="_x0000_s64551" r:id="rId5" imgW="380670" imgH="406048" progId="Equation.3">
                <p:embed/>
              </p:oleObj>
            </a:graphicData>
          </a:graphic>
        </p:graphicFrame>
        <p:graphicFrame>
          <p:nvGraphicFramePr>
            <p:cNvPr id="85016" name="对象 85015"/>
            <p:cNvGraphicFramePr>
              <a:graphicFrameLocks noChangeAspect="1"/>
            </p:cNvGraphicFramePr>
            <p:nvPr/>
          </p:nvGraphicFramePr>
          <p:xfrm>
            <a:off x="4408" y="2024"/>
            <a:ext cx="113" cy="212"/>
          </p:xfrm>
          <a:graphic>
            <a:graphicData uri="http://schemas.openxmlformats.org/presentationml/2006/ole">
              <p:oleObj spid="_x0000_s64552" r:id="rId6" imgW="88554" imgH="164458" progId="Equation.3">
                <p:embed/>
              </p:oleObj>
            </a:graphicData>
          </a:graphic>
        </p:graphicFrame>
        <p:graphicFrame>
          <p:nvGraphicFramePr>
            <p:cNvPr id="85017" name="对象 85016"/>
            <p:cNvGraphicFramePr>
              <a:graphicFrameLocks noChangeAspect="1"/>
            </p:cNvGraphicFramePr>
            <p:nvPr/>
          </p:nvGraphicFramePr>
          <p:xfrm>
            <a:off x="5112" y="2000"/>
            <a:ext cx="338" cy="261"/>
          </p:xfrm>
          <a:graphic>
            <a:graphicData uri="http://schemas.openxmlformats.org/presentationml/2006/ole">
              <p:oleObj spid="_x0000_s64553" r:id="rId7" imgW="266353" imgH="202936" progId="Equation.3">
                <p:embed/>
              </p:oleObj>
            </a:graphicData>
          </a:graphic>
        </p:graphicFrame>
      </p:grpSp>
      <p:sp>
        <p:nvSpPr>
          <p:cNvPr id="85019" name="文本框 85018"/>
          <p:cNvSpPr txBox="1"/>
          <p:nvPr/>
        </p:nvSpPr>
        <p:spPr>
          <a:xfrm>
            <a:off x="665158" y="1006793"/>
            <a:ext cx="1295400" cy="523220"/>
          </a:xfrm>
          <a:prstGeom prst="rect">
            <a:avLst/>
          </a:prstGeom>
          <a:noFill/>
          <a:ln w="9525">
            <a:noFill/>
          </a:ln>
        </p:spPr>
        <p:txBody>
          <a:bodyPr>
            <a:spAutoFit/>
          </a:bodyPr>
          <a:lstStyle/>
          <a:p>
            <a:pPr>
              <a:spcBef>
                <a:spcPct val="50000"/>
              </a:spcBef>
            </a:pPr>
            <a:r>
              <a:rPr lang="zh-CN" altLang="en-US" sz="2800" dirty="0">
                <a:latin typeface="Times New Roman" panose="02020603050405020304" pitchFamily="18" charset="0"/>
              </a:rPr>
              <a:t>解：设</a:t>
            </a:r>
          </a:p>
        </p:txBody>
      </p:sp>
      <p:graphicFrame>
        <p:nvGraphicFramePr>
          <p:cNvPr id="85020" name="对象 85019"/>
          <p:cNvGraphicFramePr>
            <a:graphicFrameLocks noChangeAspect="1"/>
          </p:cNvGraphicFramePr>
          <p:nvPr/>
        </p:nvGraphicFramePr>
        <p:xfrm>
          <a:off x="1301115" y="1511935"/>
          <a:ext cx="3957320" cy="610235"/>
        </p:xfrm>
        <a:graphic>
          <a:graphicData uri="http://schemas.openxmlformats.org/presentationml/2006/ole">
            <p:oleObj spid="_x0000_s64554" r:id="rId8" imgW="1446544" imgH="203024" progId="Equation.3">
              <p:embed/>
            </p:oleObj>
          </a:graphicData>
        </a:graphic>
      </p:graphicFrame>
      <p:graphicFrame>
        <p:nvGraphicFramePr>
          <p:cNvPr id="85021" name="对象 85020"/>
          <p:cNvGraphicFramePr>
            <a:graphicFrameLocks noChangeAspect="1"/>
          </p:cNvGraphicFramePr>
          <p:nvPr/>
        </p:nvGraphicFramePr>
        <p:xfrm>
          <a:off x="533400" y="2209800"/>
          <a:ext cx="4953000" cy="914400"/>
        </p:xfrm>
        <a:graphic>
          <a:graphicData uri="http://schemas.openxmlformats.org/presentationml/2006/ole">
            <p:oleObj spid="_x0000_s64555" r:id="rId9" imgW="2551593" imgH="393529" progId="Equation.3">
              <p:embed/>
            </p:oleObj>
          </a:graphicData>
        </a:graphic>
      </p:graphicFrame>
      <p:graphicFrame>
        <p:nvGraphicFramePr>
          <p:cNvPr id="85022" name="对象 85021"/>
          <p:cNvGraphicFramePr>
            <a:graphicFrameLocks noChangeAspect="1"/>
          </p:cNvGraphicFramePr>
          <p:nvPr/>
        </p:nvGraphicFramePr>
        <p:xfrm>
          <a:off x="457200" y="3048000"/>
          <a:ext cx="2362200" cy="1147763"/>
        </p:xfrm>
        <a:graphic>
          <a:graphicData uri="http://schemas.openxmlformats.org/presentationml/2006/ole">
            <p:oleObj spid="_x0000_s64556" r:id="rId10" imgW="888614" imgH="431613" progId="Equation.3">
              <p:embed/>
            </p:oleObj>
          </a:graphicData>
        </a:graphic>
      </p:graphicFrame>
      <p:graphicFrame>
        <p:nvGraphicFramePr>
          <p:cNvPr id="85023" name="对象 85022"/>
          <p:cNvGraphicFramePr>
            <a:graphicFrameLocks noChangeAspect="1"/>
          </p:cNvGraphicFramePr>
          <p:nvPr/>
        </p:nvGraphicFramePr>
        <p:xfrm>
          <a:off x="3200400" y="3124200"/>
          <a:ext cx="2133600" cy="1035050"/>
        </p:xfrm>
        <a:graphic>
          <a:graphicData uri="http://schemas.openxmlformats.org/presentationml/2006/ole">
            <p:oleObj spid="_x0000_s64557" r:id="rId11" imgW="812447" imgH="393529" progId="Equation.3">
              <p:embed/>
            </p:oleObj>
          </a:graphicData>
        </a:graphic>
      </p:graphicFrame>
      <p:graphicFrame>
        <p:nvGraphicFramePr>
          <p:cNvPr id="85024" name="对象 85023"/>
          <p:cNvGraphicFramePr>
            <a:graphicFrameLocks noChangeAspect="1"/>
          </p:cNvGraphicFramePr>
          <p:nvPr/>
        </p:nvGraphicFramePr>
        <p:xfrm>
          <a:off x="609600" y="4191000"/>
          <a:ext cx="4648200" cy="906463"/>
        </p:xfrm>
        <a:graphic>
          <a:graphicData uri="http://schemas.openxmlformats.org/presentationml/2006/ole">
            <p:oleObj spid="_x0000_s64558" r:id="rId12" imgW="2018424" imgH="393529" progId="Equation.3">
              <p:embed/>
            </p:oleObj>
          </a:graphicData>
        </a:graphic>
      </p:graphicFrame>
      <p:graphicFrame>
        <p:nvGraphicFramePr>
          <p:cNvPr id="85025" name="对象 85024"/>
          <p:cNvGraphicFramePr>
            <a:graphicFrameLocks noChangeAspect="1"/>
          </p:cNvGraphicFramePr>
          <p:nvPr/>
        </p:nvGraphicFramePr>
        <p:xfrm>
          <a:off x="685800" y="5410200"/>
          <a:ext cx="8143875" cy="522288"/>
        </p:xfrm>
        <a:graphic>
          <a:graphicData uri="http://schemas.openxmlformats.org/presentationml/2006/ole">
            <p:oleObj spid="_x0000_s64559" r:id="rId13" imgW="3361124" imgH="215619" progId="Equation.3">
              <p:embed/>
            </p:oleObj>
          </a:graphicData>
        </a:graphic>
      </p:graphicFrame>
      <p:graphicFrame>
        <p:nvGraphicFramePr>
          <p:cNvPr id="85026" name="对象 85025"/>
          <p:cNvGraphicFramePr>
            <a:graphicFrameLocks noChangeAspect="1"/>
          </p:cNvGraphicFramePr>
          <p:nvPr/>
        </p:nvGraphicFramePr>
        <p:xfrm>
          <a:off x="1066800" y="5867400"/>
          <a:ext cx="3429000" cy="773113"/>
        </p:xfrm>
        <a:graphic>
          <a:graphicData uri="http://schemas.openxmlformats.org/presentationml/2006/ole">
            <p:oleObj spid="_x0000_s64560" r:id="rId14" imgW="1434477" imgH="393529" progId="Equation.3">
              <p:embed/>
            </p:oleObj>
          </a:graphicData>
        </a:graphic>
      </p:graphicFrame>
      <p:sp>
        <p:nvSpPr>
          <p:cNvPr id="2" name="灯片编号占位符 1"/>
          <p:cNvSpPr>
            <a:spLocks noGrp="1"/>
          </p:cNvSpPr>
          <p:nvPr>
            <p:ph type="sldNum" sz="quarter" idx="4294967295"/>
          </p:nvPr>
        </p:nvSpPr>
        <p:spPr>
          <a:xfrm>
            <a:off x="7239000" y="6400800"/>
            <a:ext cx="1905000" cy="457200"/>
          </a:xfrm>
        </p:spPr>
        <p:txBody>
          <a:bodyPr/>
          <a:lstStyle/>
          <a:p>
            <a:pPr lvl="0"/>
            <a:fld id="{9A0DB2DC-4C9A-4742-B13C-FB6460FD3503}" type="slidenum">
              <a:rPr lang="zh-CN" altLang="en-US" dirty="0">
                <a:latin typeface="Times New Roman" panose="02020603050405020304" pitchFamily="18" charset="0"/>
              </a:rPr>
              <a:pPr lvl="0"/>
              <a:t>32</a:t>
            </a:fld>
            <a:endParaRPr lang="zh-CN" altLang="en-US" dirty="0">
              <a:latin typeface="Times New Roman" panose="02020603050405020304" pitchFamily="18" charset="0"/>
            </a:endParaRP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0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0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50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50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50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50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50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50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5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1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20" name="对象 86019"/>
          <p:cNvGraphicFramePr>
            <a:graphicFrameLocks noChangeAspect="1"/>
          </p:cNvGraphicFramePr>
          <p:nvPr/>
        </p:nvGraphicFramePr>
        <p:xfrm>
          <a:off x="642910" y="642918"/>
          <a:ext cx="7848600" cy="892175"/>
        </p:xfrm>
        <a:graphic>
          <a:graphicData uri="http://schemas.openxmlformats.org/presentationml/2006/ole">
            <p:oleObj spid="_x0000_s59420" r:id="rId3" imgW="3097456" imgH="393529" progId="Equation.3">
              <p:embed/>
            </p:oleObj>
          </a:graphicData>
        </a:graphic>
      </p:graphicFrame>
      <p:graphicFrame>
        <p:nvGraphicFramePr>
          <p:cNvPr id="86021" name="对象 86020"/>
          <p:cNvGraphicFramePr>
            <a:graphicFrameLocks noChangeAspect="1"/>
          </p:cNvGraphicFramePr>
          <p:nvPr/>
        </p:nvGraphicFramePr>
        <p:xfrm>
          <a:off x="685800" y="1447800"/>
          <a:ext cx="7315200" cy="965200"/>
        </p:xfrm>
        <a:graphic>
          <a:graphicData uri="http://schemas.openxmlformats.org/presentationml/2006/ole">
            <p:oleObj spid="_x0000_s59421" r:id="rId4" imgW="2691232" imgH="431613" progId="Equation.3">
              <p:embed/>
            </p:oleObj>
          </a:graphicData>
        </a:graphic>
      </p:graphicFrame>
      <p:sp>
        <p:nvSpPr>
          <p:cNvPr id="86022" name="文本框 86021"/>
          <p:cNvSpPr txBox="1"/>
          <p:nvPr/>
        </p:nvSpPr>
        <p:spPr>
          <a:xfrm>
            <a:off x="381000" y="2590800"/>
            <a:ext cx="1295400" cy="523220"/>
          </a:xfrm>
          <a:prstGeom prst="rect">
            <a:avLst/>
          </a:prstGeom>
          <a:noFill/>
          <a:ln w="9525">
            <a:noFill/>
          </a:ln>
        </p:spPr>
        <p:txBody>
          <a:bodyPr>
            <a:spAutoFit/>
          </a:bodyPr>
          <a:lstStyle/>
          <a:p>
            <a:pPr>
              <a:spcBef>
                <a:spcPct val="50000"/>
              </a:spcBef>
            </a:pPr>
            <a:r>
              <a:rPr lang="zh-CN" altLang="en-US" sz="2800" dirty="0">
                <a:solidFill>
                  <a:srgbClr val="FF3300"/>
                </a:solidFill>
                <a:latin typeface="Times New Roman" panose="02020603050405020304" pitchFamily="18" charset="0"/>
              </a:rPr>
              <a:t>解法</a:t>
            </a:r>
            <a:r>
              <a:rPr lang="en-US" altLang="zh-CN" sz="2800" dirty="0">
                <a:solidFill>
                  <a:srgbClr val="FF3300"/>
                </a:solidFill>
                <a:latin typeface="Times New Roman" panose="02020603050405020304" pitchFamily="18" charset="0"/>
              </a:rPr>
              <a:t>2</a:t>
            </a:r>
            <a:r>
              <a:rPr lang="zh-CN" altLang="en-US" sz="2800" dirty="0">
                <a:solidFill>
                  <a:srgbClr val="FF3300"/>
                </a:solidFill>
                <a:latin typeface="Times New Roman" panose="02020603050405020304" pitchFamily="18" charset="0"/>
              </a:rPr>
              <a:t>：</a:t>
            </a:r>
          </a:p>
        </p:txBody>
      </p:sp>
      <p:graphicFrame>
        <p:nvGraphicFramePr>
          <p:cNvPr id="86023" name="对象 86022"/>
          <p:cNvGraphicFramePr>
            <a:graphicFrameLocks noChangeAspect="1"/>
          </p:cNvGraphicFramePr>
          <p:nvPr/>
        </p:nvGraphicFramePr>
        <p:xfrm>
          <a:off x="1577975" y="2438400"/>
          <a:ext cx="4999038" cy="906463"/>
        </p:xfrm>
        <a:graphic>
          <a:graphicData uri="http://schemas.openxmlformats.org/presentationml/2006/ole">
            <p:oleObj spid="_x0000_s59422" r:id="rId5" imgW="2170758" imgH="393529" progId="Equation.3">
              <p:embed/>
            </p:oleObj>
          </a:graphicData>
        </a:graphic>
      </p:graphicFrame>
      <p:graphicFrame>
        <p:nvGraphicFramePr>
          <p:cNvPr id="86024" name="对象 86023"/>
          <p:cNvGraphicFramePr>
            <a:graphicFrameLocks noChangeAspect="1"/>
          </p:cNvGraphicFramePr>
          <p:nvPr/>
        </p:nvGraphicFramePr>
        <p:xfrm>
          <a:off x="990600" y="3276600"/>
          <a:ext cx="6553200" cy="2065338"/>
        </p:xfrm>
        <a:graphic>
          <a:graphicData uri="http://schemas.openxmlformats.org/presentationml/2006/ole">
            <p:oleObj spid="_x0000_s59423" r:id="rId6" imgW="2819400" imgH="889000" progId="Equation.3">
              <p:embed/>
            </p:oleObj>
          </a:graphicData>
        </a:graphic>
      </p:graphicFrame>
      <p:graphicFrame>
        <p:nvGraphicFramePr>
          <p:cNvPr id="86025" name="对象 86024"/>
          <p:cNvGraphicFramePr>
            <a:graphicFrameLocks noChangeAspect="1"/>
          </p:cNvGraphicFramePr>
          <p:nvPr/>
        </p:nvGraphicFramePr>
        <p:xfrm>
          <a:off x="1219200" y="5410200"/>
          <a:ext cx="5486400" cy="962025"/>
        </p:xfrm>
        <a:graphic>
          <a:graphicData uri="http://schemas.openxmlformats.org/presentationml/2006/ole">
            <p:oleObj spid="_x0000_s59424" r:id="rId7" imgW="1993035" imgH="393529" progId="Equation.3">
              <p:embed/>
            </p:oleObj>
          </a:graphicData>
        </a:graphic>
      </p:graphicFrame>
      <p:sp>
        <p:nvSpPr>
          <p:cNvPr id="2" name="灯片编号占位符 1"/>
          <p:cNvSpPr>
            <a:spLocks noGrp="1"/>
          </p:cNvSpPr>
          <p:nvPr>
            <p:ph type="sldNum" sz="quarter" idx="12"/>
          </p:nvPr>
        </p:nvSpPr>
        <p:spPr>
          <a:xfrm>
            <a:off x="7239000" y="6400800"/>
            <a:ext cx="1905000" cy="457200"/>
          </a:xfrm>
        </p:spPr>
        <p:txBody>
          <a:bodyPr/>
          <a:lstStyle/>
          <a:p>
            <a:pPr lvl="0"/>
            <a:fld id="{9A0DB2DC-4C9A-4742-B13C-FB6460FD3503}" type="slidenum">
              <a:rPr lang="zh-CN" altLang="en-US" dirty="0">
                <a:latin typeface="Times New Roman" panose="02020603050405020304" pitchFamily="18" charset="0"/>
              </a:rPr>
              <a:pPr lvl="0"/>
              <a:t>33</a:t>
            </a:fld>
            <a:endParaRPr lang="zh-CN" altLang="en-US" dirty="0">
              <a:latin typeface="Times New Roman" panose="02020603050405020304" pitchFamily="18" charset="0"/>
            </a:endParaRP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0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0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60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60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60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060" name="组合 87059"/>
          <p:cNvGrpSpPr/>
          <p:nvPr/>
        </p:nvGrpSpPr>
        <p:grpSpPr>
          <a:xfrm>
            <a:off x="1436469" y="838200"/>
            <a:ext cx="6759532" cy="4197837"/>
            <a:chOff x="1440" y="528"/>
            <a:chExt cx="2300" cy="1513"/>
          </a:xfrm>
        </p:grpSpPr>
        <p:sp>
          <p:nvSpPr>
            <p:cNvPr id="87045" name="直接连接符 87044"/>
            <p:cNvSpPr/>
            <p:nvPr/>
          </p:nvSpPr>
          <p:spPr>
            <a:xfrm>
              <a:off x="1440" y="1644"/>
              <a:ext cx="2064" cy="0"/>
            </a:xfrm>
            <a:prstGeom prst="line">
              <a:avLst/>
            </a:prstGeom>
            <a:ln w="19050" cap="flat" cmpd="sng">
              <a:solidFill>
                <a:schemeClr val="tx1"/>
              </a:solidFill>
              <a:prstDash val="solid"/>
              <a:headEnd type="none" w="med" len="med"/>
              <a:tailEnd type="stealth" w="med" len="lg"/>
            </a:ln>
          </p:spPr>
        </p:sp>
        <p:sp>
          <p:nvSpPr>
            <p:cNvPr id="87046" name="直接连接符 87045"/>
            <p:cNvSpPr/>
            <p:nvPr/>
          </p:nvSpPr>
          <p:spPr>
            <a:xfrm flipV="1">
              <a:off x="1827" y="760"/>
              <a:ext cx="0" cy="1281"/>
            </a:xfrm>
            <a:prstGeom prst="line">
              <a:avLst/>
            </a:prstGeom>
            <a:ln w="19050" cap="flat" cmpd="sng">
              <a:solidFill>
                <a:schemeClr val="tx1"/>
              </a:solidFill>
              <a:prstDash val="solid"/>
              <a:headEnd type="none" w="med" len="med"/>
              <a:tailEnd type="stealth" w="med" len="lg"/>
            </a:ln>
          </p:spPr>
        </p:sp>
        <p:sp>
          <p:nvSpPr>
            <p:cNvPr id="87047" name="任意多边形 87046"/>
            <p:cNvSpPr/>
            <p:nvPr/>
          </p:nvSpPr>
          <p:spPr>
            <a:xfrm>
              <a:off x="1632" y="1200"/>
              <a:ext cx="1400" cy="818"/>
            </a:xfrm>
            <a:custGeom>
              <a:avLst/>
              <a:gdLst/>
              <a:ahLst/>
              <a:cxnLst/>
              <a:rect l="0" t="0" r="0" b="0"/>
              <a:pathLst>
                <a:path w="1563" h="889">
                  <a:moveTo>
                    <a:pt x="0" y="478"/>
                  </a:moveTo>
                  <a:cubicBezTo>
                    <a:pt x="77" y="533"/>
                    <a:pt x="269" y="889"/>
                    <a:pt x="459" y="819"/>
                  </a:cubicBezTo>
                  <a:cubicBezTo>
                    <a:pt x="649" y="749"/>
                    <a:pt x="955" y="118"/>
                    <a:pt x="1139" y="59"/>
                  </a:cubicBezTo>
                  <a:cubicBezTo>
                    <a:pt x="1323" y="0"/>
                    <a:pt x="1475" y="381"/>
                    <a:pt x="1563" y="466"/>
                  </a:cubicBezTo>
                </a:path>
              </a:pathLst>
            </a:custGeom>
            <a:noFill/>
            <a:ln w="38100" cap="flat" cmpd="sng">
              <a:solidFill>
                <a:srgbClr val="7030A0">
                  <a:alpha val="100000"/>
                </a:srgbClr>
              </a:solidFill>
              <a:prstDash val="solid"/>
              <a:headEnd type="none" w="med" len="med"/>
              <a:tailEnd type="none" w="med" len="lg"/>
            </a:ln>
          </p:spPr>
          <p:txBody>
            <a:bodyPr/>
            <a:lstStyle/>
            <a:p>
              <a:endParaRPr lang="zh-CN" altLang="en-US"/>
            </a:p>
          </p:txBody>
        </p:sp>
        <p:sp>
          <p:nvSpPr>
            <p:cNvPr id="87048" name="直接连接符 87047"/>
            <p:cNvSpPr/>
            <p:nvPr/>
          </p:nvSpPr>
          <p:spPr>
            <a:xfrm>
              <a:off x="1824" y="1248"/>
              <a:ext cx="989" cy="0"/>
            </a:xfrm>
            <a:prstGeom prst="line">
              <a:avLst/>
            </a:prstGeom>
            <a:ln w="19050" cap="flat" cmpd="sng">
              <a:solidFill>
                <a:schemeClr val="tx1"/>
              </a:solidFill>
              <a:prstDash val="dash"/>
              <a:headEnd type="none" w="med" len="med"/>
              <a:tailEnd type="none" w="med" len="lg"/>
            </a:ln>
          </p:spPr>
        </p:sp>
        <p:graphicFrame>
          <p:nvGraphicFramePr>
            <p:cNvPr id="87049" name="对象 87048"/>
            <p:cNvGraphicFramePr>
              <a:graphicFrameLocks noChangeAspect="1"/>
            </p:cNvGraphicFramePr>
            <p:nvPr>
              <p:extLst>
                <p:ext uri="{D42A27DB-BD31-4B8C-83A1-F6EECF244321}">
                  <p14:modId xmlns:p14="http://schemas.microsoft.com/office/powerpoint/2010/main" xmlns="" val="2809076909"/>
                </p:ext>
              </p:extLst>
            </p:nvPr>
          </p:nvGraphicFramePr>
          <p:xfrm>
            <a:off x="1786" y="528"/>
            <a:ext cx="261" cy="148"/>
          </p:xfrm>
          <a:graphic>
            <a:graphicData uri="http://schemas.openxmlformats.org/presentationml/2006/ole">
              <p:oleObj spid="_x0000_s60449" r:id="rId3" imgW="1091726" imgH="482391" progId="Equation.3">
                <p:embed/>
              </p:oleObj>
            </a:graphicData>
          </a:graphic>
        </p:graphicFrame>
        <p:graphicFrame>
          <p:nvGraphicFramePr>
            <p:cNvPr id="87050" name="对象 87049"/>
            <p:cNvGraphicFramePr>
              <a:graphicFrameLocks noChangeAspect="1"/>
            </p:cNvGraphicFramePr>
            <p:nvPr>
              <p:extLst>
                <p:ext uri="{D42A27DB-BD31-4B8C-83A1-F6EECF244321}">
                  <p14:modId xmlns:p14="http://schemas.microsoft.com/office/powerpoint/2010/main" xmlns="" val="3343291357"/>
                </p:ext>
              </p:extLst>
            </p:nvPr>
          </p:nvGraphicFramePr>
          <p:xfrm>
            <a:off x="1542" y="1202"/>
            <a:ext cx="244" cy="125"/>
          </p:xfrm>
          <a:graphic>
            <a:graphicData uri="http://schemas.openxmlformats.org/presentationml/2006/ole">
              <p:oleObj spid="_x0000_s60450" r:id="rId4" imgW="304272" imgH="177492" progId="Equation.3">
                <p:embed/>
              </p:oleObj>
            </a:graphicData>
          </a:graphic>
        </p:graphicFrame>
        <p:graphicFrame>
          <p:nvGraphicFramePr>
            <p:cNvPr id="87051" name="对象 87050"/>
            <p:cNvGraphicFramePr>
              <a:graphicFrameLocks noChangeAspect="1"/>
            </p:cNvGraphicFramePr>
            <p:nvPr>
              <p:extLst>
                <p:ext uri="{D42A27DB-BD31-4B8C-83A1-F6EECF244321}">
                  <p14:modId xmlns:p14="http://schemas.microsoft.com/office/powerpoint/2010/main" xmlns="" val="967598759"/>
                </p:ext>
              </p:extLst>
            </p:nvPr>
          </p:nvGraphicFramePr>
          <p:xfrm>
            <a:off x="1749" y="1651"/>
            <a:ext cx="147" cy="108"/>
          </p:xfrm>
          <a:graphic>
            <a:graphicData uri="http://schemas.openxmlformats.org/presentationml/2006/ole">
              <p:oleObj spid="_x0000_s60451" r:id="rId5" imgW="380670" imgH="406048" progId="Equation.3">
                <p:embed/>
              </p:oleObj>
            </a:graphicData>
          </a:graphic>
        </p:graphicFrame>
        <p:graphicFrame>
          <p:nvGraphicFramePr>
            <p:cNvPr id="87052" name="对象 87051"/>
            <p:cNvGraphicFramePr>
              <a:graphicFrameLocks noChangeAspect="1"/>
            </p:cNvGraphicFramePr>
            <p:nvPr>
              <p:extLst>
                <p:ext uri="{D42A27DB-BD31-4B8C-83A1-F6EECF244321}">
                  <p14:modId xmlns:p14="http://schemas.microsoft.com/office/powerpoint/2010/main" xmlns="" val="79099888"/>
                </p:ext>
              </p:extLst>
            </p:nvPr>
          </p:nvGraphicFramePr>
          <p:xfrm>
            <a:off x="1502" y="1514"/>
            <a:ext cx="121" cy="121"/>
          </p:xfrm>
          <a:graphic>
            <a:graphicData uri="http://schemas.openxmlformats.org/presentationml/2006/ole">
              <p:oleObj spid="_x0000_s60452" r:id="rId6" imgW="202936" imgH="164885" progId="Equation.3">
                <p:embed/>
              </p:oleObj>
            </a:graphicData>
          </a:graphic>
        </p:graphicFrame>
        <p:graphicFrame>
          <p:nvGraphicFramePr>
            <p:cNvPr id="87053" name="对象 87052"/>
            <p:cNvGraphicFramePr>
              <a:graphicFrameLocks noChangeAspect="1"/>
            </p:cNvGraphicFramePr>
            <p:nvPr>
              <p:extLst>
                <p:ext uri="{D42A27DB-BD31-4B8C-83A1-F6EECF244321}">
                  <p14:modId xmlns:p14="http://schemas.microsoft.com/office/powerpoint/2010/main" xmlns="" val="4113917553"/>
                </p:ext>
              </p:extLst>
            </p:nvPr>
          </p:nvGraphicFramePr>
          <p:xfrm>
            <a:off x="3438" y="1700"/>
            <a:ext cx="302" cy="151"/>
          </p:xfrm>
          <a:graphic>
            <a:graphicData uri="http://schemas.openxmlformats.org/presentationml/2006/ole">
              <p:oleObj spid="_x0000_s60453" r:id="rId7" imgW="342603" imgH="203024" progId="Equation.3">
                <p:embed/>
              </p:oleObj>
            </a:graphicData>
          </a:graphic>
        </p:graphicFrame>
        <p:graphicFrame>
          <p:nvGraphicFramePr>
            <p:cNvPr id="87054" name="对象 87053"/>
            <p:cNvGraphicFramePr>
              <a:graphicFrameLocks noChangeAspect="1"/>
            </p:cNvGraphicFramePr>
            <p:nvPr>
              <p:extLst>
                <p:ext uri="{D42A27DB-BD31-4B8C-83A1-F6EECF244321}">
                  <p14:modId xmlns:p14="http://schemas.microsoft.com/office/powerpoint/2010/main" xmlns="" val="3950330494"/>
                </p:ext>
              </p:extLst>
            </p:nvPr>
          </p:nvGraphicFramePr>
          <p:xfrm>
            <a:off x="2716" y="788"/>
            <a:ext cx="194" cy="232"/>
          </p:xfrm>
          <a:graphic>
            <a:graphicData uri="http://schemas.openxmlformats.org/presentationml/2006/ole">
              <p:oleObj spid="_x0000_s60454" r:id="rId8" imgW="126725" imgH="177415" progId="Equation.3">
                <p:embed/>
              </p:oleObj>
            </a:graphicData>
          </a:graphic>
        </p:graphicFrame>
        <p:sp>
          <p:nvSpPr>
            <p:cNvPr id="87055" name="直接连接符 87054"/>
            <p:cNvSpPr/>
            <p:nvPr/>
          </p:nvSpPr>
          <p:spPr>
            <a:xfrm flipH="1">
              <a:off x="2640" y="1056"/>
              <a:ext cx="480" cy="0"/>
            </a:xfrm>
            <a:prstGeom prst="line">
              <a:avLst/>
            </a:prstGeom>
            <a:ln w="9525" cap="flat" cmpd="sng">
              <a:solidFill>
                <a:schemeClr val="tx1"/>
              </a:solidFill>
              <a:prstDash val="solid"/>
              <a:headEnd type="none" w="med" len="med"/>
              <a:tailEnd type="triangle" w="med" len="med"/>
            </a:ln>
          </p:spPr>
        </p:sp>
        <p:sp>
          <p:nvSpPr>
            <p:cNvPr id="87056" name="直接连接符 87055"/>
            <p:cNvSpPr/>
            <p:nvPr/>
          </p:nvSpPr>
          <p:spPr>
            <a:xfrm>
              <a:off x="1824" y="1872"/>
              <a:ext cx="0" cy="144"/>
            </a:xfrm>
            <a:prstGeom prst="line">
              <a:avLst/>
            </a:prstGeom>
            <a:ln w="9525" cap="flat" cmpd="sng">
              <a:solidFill>
                <a:srgbClr val="FF3300"/>
              </a:solidFill>
              <a:prstDash val="solid"/>
              <a:headEnd type="none" w="med" len="med"/>
              <a:tailEnd type="triangle" w="med" len="med"/>
            </a:ln>
          </p:spPr>
        </p:sp>
        <p:sp>
          <p:nvSpPr>
            <p:cNvPr id="87057" name="直接连接符 87056"/>
            <p:cNvSpPr/>
            <p:nvPr/>
          </p:nvSpPr>
          <p:spPr>
            <a:xfrm>
              <a:off x="1632" y="1680"/>
              <a:ext cx="0" cy="144"/>
            </a:xfrm>
            <a:prstGeom prst="line">
              <a:avLst/>
            </a:prstGeom>
            <a:ln w="9525" cap="flat" cmpd="sng">
              <a:solidFill>
                <a:srgbClr val="FF3300"/>
              </a:solidFill>
              <a:prstDash val="solid"/>
              <a:headEnd type="none" w="med" len="med"/>
              <a:tailEnd type="triangle" w="med" len="med"/>
            </a:ln>
          </p:spPr>
        </p:sp>
        <p:sp>
          <p:nvSpPr>
            <p:cNvPr id="87058" name="直接连接符 87057"/>
            <p:cNvSpPr/>
            <p:nvPr/>
          </p:nvSpPr>
          <p:spPr>
            <a:xfrm flipV="1">
              <a:off x="2304" y="1440"/>
              <a:ext cx="0" cy="192"/>
            </a:xfrm>
            <a:prstGeom prst="line">
              <a:avLst/>
            </a:prstGeom>
            <a:ln w="9525" cap="flat" cmpd="sng">
              <a:solidFill>
                <a:srgbClr val="FF3300"/>
              </a:solidFill>
              <a:prstDash val="solid"/>
              <a:headEnd type="none" w="med" len="med"/>
              <a:tailEnd type="triangle" w="med" len="med"/>
            </a:ln>
          </p:spPr>
        </p:sp>
        <p:sp>
          <p:nvSpPr>
            <p:cNvPr id="87059" name="直接连接符 87058"/>
            <p:cNvSpPr/>
            <p:nvPr/>
          </p:nvSpPr>
          <p:spPr>
            <a:xfrm flipV="1">
              <a:off x="2112" y="1680"/>
              <a:ext cx="0" cy="192"/>
            </a:xfrm>
            <a:prstGeom prst="line">
              <a:avLst/>
            </a:prstGeom>
            <a:ln w="9525" cap="flat" cmpd="sng">
              <a:solidFill>
                <a:srgbClr val="FF3300"/>
              </a:solidFill>
              <a:prstDash val="solid"/>
              <a:headEnd type="none" w="med" len="med"/>
              <a:tailEnd type="triangle" w="med" len="med"/>
            </a:ln>
          </p:spPr>
        </p:sp>
      </p:grpSp>
    </p:spTree>
  </p:cSld>
  <p:clrMapOvr>
    <a:masterClrMapping/>
  </p:clrMapOvr>
  <p:transition spd="med">
    <p:pull dir="ru"/>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39"/>
          <p:cNvGrpSpPr/>
          <p:nvPr/>
        </p:nvGrpSpPr>
        <p:grpSpPr bwMode="auto">
          <a:xfrm>
            <a:off x="357158" y="3571876"/>
            <a:ext cx="8696325" cy="1058551"/>
            <a:chOff x="398" y="674"/>
            <a:chExt cx="5040" cy="554"/>
          </a:xfrm>
        </p:grpSpPr>
        <p:sp>
          <p:nvSpPr>
            <p:cNvPr id="9218" name="Rectangle 2"/>
            <p:cNvSpPr>
              <a:spLocks noChangeArrowheads="1"/>
            </p:cNvSpPr>
            <p:nvPr/>
          </p:nvSpPr>
          <p:spPr bwMode="auto">
            <a:xfrm>
              <a:off x="547" y="778"/>
              <a:ext cx="116" cy="404"/>
            </a:xfrm>
            <a:prstGeom prst="rect">
              <a:avLst/>
            </a:prstGeom>
            <a:noFill/>
            <a:ln w="9525">
              <a:noFill/>
              <a:miter lim="800000"/>
            </a:ln>
            <a:effectLst/>
          </p:spPr>
          <p:txBody>
            <a:bodyPr wrap="none">
              <a:spAutoFit/>
            </a:bodyPr>
            <a:lstStyle/>
            <a:p>
              <a:pPr eaLnBrk="1" hangingPunct="1">
                <a:spcBef>
                  <a:spcPct val="50000"/>
                </a:spcBef>
              </a:pPr>
              <a:endParaRPr lang="zh-CN" altLang="en-US" sz="3600">
                <a:solidFill>
                  <a:srgbClr val="0000FF"/>
                </a:solidFill>
              </a:endParaRPr>
            </a:p>
          </p:txBody>
        </p:sp>
        <p:sp>
          <p:nvSpPr>
            <p:cNvPr id="9221" name="Rectangle 5"/>
            <p:cNvSpPr>
              <a:spLocks noChangeArrowheads="1"/>
            </p:cNvSpPr>
            <p:nvPr/>
          </p:nvSpPr>
          <p:spPr bwMode="auto">
            <a:xfrm>
              <a:off x="398" y="674"/>
              <a:ext cx="5040" cy="554"/>
            </a:xfrm>
            <a:prstGeom prst="rect">
              <a:avLst/>
            </a:prstGeom>
            <a:noFill/>
            <a:ln w="9525">
              <a:noFill/>
              <a:miter lim="800000"/>
            </a:ln>
            <a:effectLst/>
          </p:spPr>
          <p:txBody>
            <a:bodyPr>
              <a:spAutoFit/>
            </a:bodyPr>
            <a:lstStyle/>
            <a:p>
              <a:pPr eaLnBrk="1" hangingPunct="1">
                <a:lnSpc>
                  <a:spcPct val="120000"/>
                </a:lnSpc>
              </a:pPr>
              <a:r>
                <a:rPr lang="zh-CN" altLang="en-US" dirty="0"/>
                <a:t>        </a:t>
              </a:r>
              <a:r>
                <a:rPr lang="zh-CN" altLang="en-US" sz="2800" b="1" dirty="0">
                  <a:latin typeface="宋体" panose="02010600030101010101" pitchFamily="2" charset="-122"/>
                  <a:ea typeface="宋体" panose="02010600030101010101" pitchFamily="2" charset="-122"/>
                </a:rPr>
                <a:t>设有一平面简谐波沿   轴正方向传播，波速为  ，坐标原点</a:t>
              </a:r>
              <a:r>
                <a:rPr lang="zh-CN" altLang="en-US" sz="2800" b="1" i="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处质点的振动方程为</a:t>
              </a:r>
            </a:p>
          </p:txBody>
        </p:sp>
        <p:graphicFrame>
          <p:nvGraphicFramePr>
            <p:cNvPr id="9223" name="Object 7"/>
            <p:cNvGraphicFramePr>
              <a:graphicFrameLocks noChangeAspect="1"/>
            </p:cNvGraphicFramePr>
            <p:nvPr/>
          </p:nvGraphicFramePr>
          <p:xfrm>
            <a:off x="2623" y="702"/>
            <a:ext cx="233" cy="256"/>
          </p:xfrm>
          <a:graphic>
            <a:graphicData uri="http://schemas.openxmlformats.org/presentationml/2006/ole">
              <p:oleObj spid="_x0000_s2216" r:id="rId4" imgW="3048000" imgH="3352800" progId="Equation.3">
                <p:embed/>
              </p:oleObj>
            </a:graphicData>
          </a:graphic>
        </p:graphicFrame>
        <p:graphicFrame>
          <p:nvGraphicFramePr>
            <p:cNvPr id="9224" name="Object 8"/>
            <p:cNvGraphicFramePr>
              <a:graphicFrameLocks noChangeAspect="1"/>
            </p:cNvGraphicFramePr>
            <p:nvPr/>
          </p:nvGraphicFramePr>
          <p:xfrm>
            <a:off x="4983" y="702"/>
            <a:ext cx="248" cy="272"/>
          </p:xfrm>
          <a:graphic>
            <a:graphicData uri="http://schemas.openxmlformats.org/presentationml/2006/ole">
              <p:oleObj spid="_x0000_s2217" r:id="rId5" imgW="3048000" imgH="3352800" progId="Equation.3">
                <p:embed/>
              </p:oleObj>
            </a:graphicData>
          </a:graphic>
        </p:graphicFrame>
        <p:graphicFrame>
          <p:nvGraphicFramePr>
            <p:cNvPr id="9225" name="Object 9"/>
            <p:cNvGraphicFramePr>
              <a:graphicFrameLocks noChangeAspect="1"/>
            </p:cNvGraphicFramePr>
            <p:nvPr/>
          </p:nvGraphicFramePr>
          <p:xfrm>
            <a:off x="1309" y="936"/>
            <a:ext cx="222" cy="260"/>
          </p:xfrm>
          <a:graphic>
            <a:graphicData uri="http://schemas.openxmlformats.org/presentationml/2006/ole">
              <p:oleObj spid="_x0000_s2218" r:id="rId6" imgW="152931" imgH="178420" progId="Equation.3">
                <p:embed/>
              </p:oleObj>
            </a:graphicData>
          </a:graphic>
        </p:graphicFrame>
      </p:grpSp>
      <p:grpSp>
        <p:nvGrpSpPr>
          <p:cNvPr id="44" name="Group 52"/>
          <p:cNvGrpSpPr/>
          <p:nvPr/>
        </p:nvGrpSpPr>
        <p:grpSpPr bwMode="auto">
          <a:xfrm>
            <a:off x="357158" y="1142984"/>
            <a:ext cx="4254500" cy="1858962"/>
            <a:chOff x="1482" y="2597"/>
            <a:chExt cx="2680" cy="1171"/>
          </a:xfrm>
        </p:grpSpPr>
        <p:sp>
          <p:nvSpPr>
            <p:cNvPr id="45" name="Rectangle 53"/>
            <p:cNvSpPr>
              <a:spLocks noChangeArrowheads="1"/>
            </p:cNvSpPr>
            <p:nvPr/>
          </p:nvSpPr>
          <p:spPr bwMode="auto">
            <a:xfrm>
              <a:off x="1482" y="2597"/>
              <a:ext cx="2680" cy="1171"/>
            </a:xfrm>
            <a:prstGeom prst="rect">
              <a:avLst/>
            </a:prstGeom>
            <a:solidFill>
              <a:schemeClr val="bg1"/>
            </a:solidFill>
            <a:ln w="12700">
              <a:solidFill>
                <a:schemeClr val="tx2"/>
              </a:solidFill>
              <a:miter lim="800000"/>
            </a:ln>
            <a:effectLst/>
          </p:spPr>
          <p:txBody>
            <a:bodyPr wrap="none" anchor="ctr"/>
            <a:lstStyle/>
            <a:p>
              <a:endParaRPr lang="zh-CN" altLang="zh-CN" sz="2800" b="1"/>
            </a:p>
          </p:txBody>
        </p:sp>
        <p:sp>
          <p:nvSpPr>
            <p:cNvPr id="46" name="Line 54"/>
            <p:cNvSpPr>
              <a:spLocks noChangeShapeType="1"/>
            </p:cNvSpPr>
            <p:nvPr/>
          </p:nvSpPr>
          <p:spPr bwMode="auto">
            <a:xfrm flipV="1">
              <a:off x="1702" y="3219"/>
              <a:ext cx="2366" cy="0"/>
            </a:xfrm>
            <a:prstGeom prst="line">
              <a:avLst/>
            </a:prstGeom>
            <a:noFill/>
            <a:ln w="12700">
              <a:solidFill>
                <a:schemeClr val="tx1"/>
              </a:solidFill>
              <a:round/>
              <a:tailEnd type="triangle" w="sm" len="lg"/>
            </a:ln>
            <a:effectLst/>
          </p:spPr>
          <p:txBody>
            <a:bodyPr wrap="none" anchor="ctr"/>
            <a:lstStyle/>
            <a:p>
              <a:endParaRPr lang="zh-CN" altLang="en-US"/>
            </a:p>
          </p:txBody>
        </p:sp>
        <p:sp>
          <p:nvSpPr>
            <p:cNvPr id="47" name="Line 55"/>
            <p:cNvSpPr>
              <a:spLocks noChangeShapeType="1"/>
            </p:cNvSpPr>
            <p:nvPr/>
          </p:nvSpPr>
          <p:spPr bwMode="auto">
            <a:xfrm flipV="1">
              <a:off x="2032" y="2689"/>
              <a:ext cx="0" cy="1025"/>
            </a:xfrm>
            <a:prstGeom prst="line">
              <a:avLst/>
            </a:prstGeom>
            <a:noFill/>
            <a:ln w="12700">
              <a:solidFill>
                <a:schemeClr val="tx1"/>
              </a:solidFill>
              <a:round/>
              <a:tailEnd type="triangle" w="sm" len="lg"/>
            </a:ln>
            <a:effectLst/>
          </p:spPr>
          <p:txBody>
            <a:bodyPr wrap="none" anchor="ctr"/>
            <a:lstStyle/>
            <a:p>
              <a:endParaRPr lang="zh-CN" altLang="en-US"/>
            </a:p>
          </p:txBody>
        </p:sp>
        <p:graphicFrame>
          <p:nvGraphicFramePr>
            <p:cNvPr id="48" name="Object 56"/>
            <p:cNvGraphicFramePr>
              <a:graphicFrameLocks noChangeAspect="1"/>
            </p:cNvGraphicFramePr>
            <p:nvPr/>
          </p:nvGraphicFramePr>
          <p:xfrm>
            <a:off x="2048" y="2640"/>
            <a:ext cx="200" cy="184"/>
          </p:xfrm>
          <a:graphic>
            <a:graphicData uri="http://schemas.openxmlformats.org/presentationml/2006/ole">
              <p:oleObj spid="_x0000_s2219" name="公式" r:id="rId7" imgW="191164" imgH="242141" progId="Equation.3">
                <p:embed/>
              </p:oleObj>
            </a:graphicData>
          </a:graphic>
        </p:graphicFrame>
        <p:graphicFrame>
          <p:nvGraphicFramePr>
            <p:cNvPr id="49" name="Object 57"/>
            <p:cNvGraphicFramePr>
              <a:graphicFrameLocks noChangeAspect="1"/>
            </p:cNvGraphicFramePr>
            <p:nvPr/>
          </p:nvGraphicFramePr>
          <p:xfrm>
            <a:off x="3901" y="3042"/>
            <a:ext cx="209" cy="162"/>
          </p:xfrm>
          <a:graphic>
            <a:graphicData uri="http://schemas.openxmlformats.org/presentationml/2006/ole">
              <p:oleObj spid="_x0000_s2220" name="公式" r:id="rId8" imgW="178420" imgH="191164" progId="Equation.3">
                <p:embed/>
              </p:oleObj>
            </a:graphicData>
          </a:graphic>
        </p:graphicFrame>
        <p:sp>
          <p:nvSpPr>
            <p:cNvPr id="50" name="Line 58"/>
            <p:cNvSpPr>
              <a:spLocks noChangeShapeType="1"/>
            </p:cNvSpPr>
            <p:nvPr/>
          </p:nvSpPr>
          <p:spPr bwMode="auto">
            <a:xfrm flipV="1">
              <a:off x="1816" y="2890"/>
              <a:ext cx="1995" cy="6"/>
            </a:xfrm>
            <a:prstGeom prst="line">
              <a:avLst/>
            </a:prstGeom>
            <a:noFill/>
            <a:ln w="12700">
              <a:solidFill>
                <a:srgbClr val="0000FF"/>
              </a:solidFill>
              <a:prstDash val="dash"/>
              <a:round/>
            </a:ln>
            <a:effectLst/>
          </p:spPr>
          <p:txBody>
            <a:bodyPr wrap="none" anchor="ctr"/>
            <a:lstStyle/>
            <a:p>
              <a:endParaRPr lang="zh-CN" altLang="en-US"/>
            </a:p>
          </p:txBody>
        </p:sp>
        <p:sp>
          <p:nvSpPr>
            <p:cNvPr id="51" name="Line 59"/>
            <p:cNvSpPr>
              <a:spLocks noChangeShapeType="1"/>
            </p:cNvSpPr>
            <p:nvPr/>
          </p:nvSpPr>
          <p:spPr bwMode="auto">
            <a:xfrm>
              <a:off x="1831" y="3545"/>
              <a:ext cx="1994" cy="1"/>
            </a:xfrm>
            <a:prstGeom prst="line">
              <a:avLst/>
            </a:prstGeom>
            <a:noFill/>
            <a:ln w="12700">
              <a:solidFill>
                <a:srgbClr val="0000FF"/>
              </a:solidFill>
              <a:prstDash val="dash"/>
              <a:round/>
            </a:ln>
            <a:effectLst/>
          </p:spPr>
          <p:txBody>
            <a:bodyPr wrap="none" anchor="ctr"/>
            <a:lstStyle/>
            <a:p>
              <a:endParaRPr lang="zh-CN" altLang="en-US"/>
            </a:p>
          </p:txBody>
        </p:sp>
        <p:sp>
          <p:nvSpPr>
            <p:cNvPr id="52" name="Line 60"/>
            <p:cNvSpPr>
              <a:spLocks noChangeShapeType="1"/>
            </p:cNvSpPr>
            <p:nvPr/>
          </p:nvSpPr>
          <p:spPr bwMode="auto">
            <a:xfrm>
              <a:off x="2375" y="2879"/>
              <a:ext cx="0" cy="684"/>
            </a:xfrm>
            <a:prstGeom prst="line">
              <a:avLst/>
            </a:prstGeom>
            <a:noFill/>
            <a:ln w="12700">
              <a:solidFill>
                <a:srgbClr val="0000FF"/>
              </a:solidFill>
              <a:prstDash val="dash"/>
              <a:round/>
            </a:ln>
            <a:effectLst/>
          </p:spPr>
          <p:txBody>
            <a:bodyPr wrap="none" anchor="ctr"/>
            <a:lstStyle/>
            <a:p>
              <a:endParaRPr lang="zh-CN" altLang="en-US"/>
            </a:p>
          </p:txBody>
        </p:sp>
        <p:sp>
          <p:nvSpPr>
            <p:cNvPr id="53" name="Line 61"/>
            <p:cNvSpPr>
              <a:spLocks noChangeShapeType="1"/>
            </p:cNvSpPr>
            <p:nvPr/>
          </p:nvSpPr>
          <p:spPr bwMode="auto">
            <a:xfrm>
              <a:off x="3404" y="2879"/>
              <a:ext cx="0" cy="684"/>
            </a:xfrm>
            <a:prstGeom prst="line">
              <a:avLst/>
            </a:prstGeom>
            <a:noFill/>
            <a:ln w="12700">
              <a:solidFill>
                <a:srgbClr val="0000FF"/>
              </a:solidFill>
              <a:prstDash val="dash"/>
              <a:round/>
            </a:ln>
            <a:effectLst/>
          </p:spPr>
          <p:txBody>
            <a:bodyPr wrap="none" anchor="ctr"/>
            <a:lstStyle/>
            <a:p>
              <a:endParaRPr lang="zh-CN" altLang="en-US"/>
            </a:p>
          </p:txBody>
        </p:sp>
        <p:sp>
          <p:nvSpPr>
            <p:cNvPr id="54" name="Line 62"/>
            <p:cNvSpPr>
              <a:spLocks noChangeShapeType="1"/>
            </p:cNvSpPr>
            <p:nvPr/>
          </p:nvSpPr>
          <p:spPr bwMode="auto">
            <a:xfrm>
              <a:off x="3061" y="2879"/>
              <a:ext cx="0" cy="684"/>
            </a:xfrm>
            <a:prstGeom prst="line">
              <a:avLst/>
            </a:prstGeom>
            <a:noFill/>
            <a:ln w="12700">
              <a:solidFill>
                <a:srgbClr val="0000FF"/>
              </a:solidFill>
              <a:prstDash val="dash"/>
              <a:round/>
            </a:ln>
            <a:effectLst/>
          </p:spPr>
          <p:txBody>
            <a:bodyPr wrap="none" anchor="ctr"/>
            <a:lstStyle/>
            <a:p>
              <a:endParaRPr lang="zh-CN" altLang="en-US"/>
            </a:p>
          </p:txBody>
        </p:sp>
        <p:sp>
          <p:nvSpPr>
            <p:cNvPr id="55" name="Line 63"/>
            <p:cNvSpPr>
              <a:spLocks noChangeShapeType="1"/>
            </p:cNvSpPr>
            <p:nvPr/>
          </p:nvSpPr>
          <p:spPr bwMode="auto">
            <a:xfrm>
              <a:off x="2718" y="2879"/>
              <a:ext cx="0" cy="684"/>
            </a:xfrm>
            <a:prstGeom prst="line">
              <a:avLst/>
            </a:prstGeom>
            <a:noFill/>
            <a:ln w="12700">
              <a:solidFill>
                <a:srgbClr val="0000FF"/>
              </a:solidFill>
              <a:prstDash val="dash"/>
              <a:round/>
            </a:ln>
            <a:effectLst/>
          </p:spPr>
          <p:txBody>
            <a:bodyPr wrap="none" anchor="ctr"/>
            <a:lstStyle/>
            <a:p>
              <a:endParaRPr lang="zh-CN" altLang="en-US"/>
            </a:p>
          </p:txBody>
        </p:sp>
        <p:sp>
          <p:nvSpPr>
            <p:cNvPr id="56" name="Line 64"/>
            <p:cNvSpPr>
              <a:spLocks noChangeShapeType="1"/>
            </p:cNvSpPr>
            <p:nvPr/>
          </p:nvSpPr>
          <p:spPr bwMode="auto">
            <a:xfrm>
              <a:off x="3749" y="2875"/>
              <a:ext cx="0" cy="684"/>
            </a:xfrm>
            <a:prstGeom prst="line">
              <a:avLst/>
            </a:prstGeom>
            <a:noFill/>
            <a:ln w="12700">
              <a:solidFill>
                <a:srgbClr val="0000FF"/>
              </a:solidFill>
              <a:prstDash val="dash"/>
              <a:round/>
            </a:ln>
            <a:effectLst/>
          </p:spPr>
          <p:txBody>
            <a:bodyPr wrap="none" anchor="ctr"/>
            <a:lstStyle/>
            <a:p>
              <a:endParaRPr lang="zh-CN" altLang="en-US"/>
            </a:p>
          </p:txBody>
        </p:sp>
        <p:sp>
          <p:nvSpPr>
            <p:cNvPr id="57" name="Line 65"/>
            <p:cNvSpPr>
              <a:spLocks noChangeShapeType="1"/>
            </p:cNvSpPr>
            <p:nvPr/>
          </p:nvSpPr>
          <p:spPr bwMode="auto">
            <a:xfrm>
              <a:off x="2770" y="2795"/>
              <a:ext cx="459" cy="0"/>
            </a:xfrm>
            <a:prstGeom prst="line">
              <a:avLst/>
            </a:prstGeom>
            <a:noFill/>
            <a:ln w="12700">
              <a:solidFill>
                <a:srgbClr val="FF0000"/>
              </a:solidFill>
              <a:round/>
              <a:tailEnd type="triangle" w="sm" len="lg"/>
            </a:ln>
            <a:effectLst/>
          </p:spPr>
          <p:txBody>
            <a:bodyPr wrap="none" anchor="ctr"/>
            <a:lstStyle/>
            <a:p>
              <a:endParaRPr lang="zh-CN" altLang="en-US"/>
            </a:p>
          </p:txBody>
        </p:sp>
        <p:graphicFrame>
          <p:nvGraphicFramePr>
            <p:cNvPr id="58" name="Object 66"/>
            <p:cNvGraphicFramePr>
              <a:graphicFrameLocks noChangeAspect="1"/>
            </p:cNvGraphicFramePr>
            <p:nvPr/>
          </p:nvGraphicFramePr>
          <p:xfrm>
            <a:off x="2580" y="2689"/>
            <a:ext cx="185" cy="185"/>
          </p:xfrm>
          <a:graphic>
            <a:graphicData uri="http://schemas.openxmlformats.org/presentationml/2006/ole">
              <p:oleObj spid="_x0000_s2221" name="公式" r:id="rId9" imgW="4267200" imgH="4572000" progId="Equation.3">
                <p:embed/>
              </p:oleObj>
            </a:graphicData>
          </a:graphic>
        </p:graphicFrame>
        <p:graphicFrame>
          <p:nvGraphicFramePr>
            <p:cNvPr id="59" name="Object 67"/>
            <p:cNvGraphicFramePr>
              <a:graphicFrameLocks noChangeAspect="1"/>
            </p:cNvGraphicFramePr>
            <p:nvPr/>
          </p:nvGraphicFramePr>
          <p:xfrm>
            <a:off x="1625" y="2795"/>
            <a:ext cx="179" cy="176"/>
          </p:xfrm>
          <a:graphic>
            <a:graphicData uri="http://schemas.openxmlformats.org/presentationml/2006/ole">
              <p:oleObj spid="_x0000_s2222" name="公式" r:id="rId10" imgW="5181600" imgH="5486400" progId="Equation.3">
                <p:embed/>
              </p:oleObj>
            </a:graphicData>
          </a:graphic>
        </p:graphicFrame>
        <p:graphicFrame>
          <p:nvGraphicFramePr>
            <p:cNvPr id="60" name="Object 68"/>
            <p:cNvGraphicFramePr>
              <a:graphicFrameLocks noChangeAspect="1"/>
            </p:cNvGraphicFramePr>
            <p:nvPr/>
          </p:nvGraphicFramePr>
          <p:xfrm>
            <a:off x="1505" y="3455"/>
            <a:ext cx="350" cy="188"/>
          </p:xfrm>
          <a:graphic>
            <a:graphicData uri="http://schemas.openxmlformats.org/presentationml/2006/ole">
              <p:oleObj spid="_x0000_s2223" name="公式" r:id="rId11" imgW="9448800" imgH="5486400" progId="Equation.3">
                <p:embed/>
              </p:oleObj>
            </a:graphicData>
          </a:graphic>
        </p:graphicFrame>
        <p:sp>
          <p:nvSpPr>
            <p:cNvPr id="61" name="Text Box 69"/>
            <p:cNvSpPr txBox="1">
              <a:spLocks noChangeArrowheads="1"/>
            </p:cNvSpPr>
            <p:nvPr/>
          </p:nvSpPr>
          <p:spPr bwMode="auto">
            <a:xfrm>
              <a:off x="1824" y="3247"/>
              <a:ext cx="232" cy="250"/>
            </a:xfrm>
            <a:prstGeom prst="rect">
              <a:avLst/>
            </a:prstGeom>
            <a:noFill/>
            <a:ln w="12700">
              <a:noFill/>
              <a:miter lim="800000"/>
            </a:ln>
            <a:effectLst/>
          </p:spPr>
          <p:txBody>
            <a:bodyPr wrap="none">
              <a:spAutoFit/>
            </a:bodyPr>
            <a:lstStyle/>
            <a:p>
              <a:pPr algn="l"/>
              <a:r>
                <a:rPr lang="en-US" altLang="zh-CN" sz="2000" b="1" i="1"/>
                <a:t>O</a:t>
              </a:r>
            </a:p>
          </p:txBody>
        </p:sp>
        <p:sp>
          <p:nvSpPr>
            <p:cNvPr id="62" name="Line 70"/>
            <p:cNvSpPr>
              <a:spLocks noChangeShapeType="1"/>
            </p:cNvSpPr>
            <p:nvPr/>
          </p:nvSpPr>
          <p:spPr bwMode="auto">
            <a:xfrm>
              <a:off x="1905" y="2899"/>
              <a:ext cx="15" cy="0"/>
            </a:xfrm>
            <a:prstGeom prst="line">
              <a:avLst/>
            </a:prstGeom>
            <a:noFill/>
            <a:ln w="9525">
              <a:solidFill>
                <a:srgbClr val="000000"/>
              </a:solidFill>
              <a:round/>
            </a:ln>
          </p:spPr>
          <p:txBody>
            <a:bodyPr/>
            <a:lstStyle/>
            <a:p>
              <a:endParaRPr lang="zh-CN" altLang="en-US"/>
            </a:p>
          </p:txBody>
        </p:sp>
        <p:sp>
          <p:nvSpPr>
            <p:cNvPr id="63" name="Freeform 71"/>
            <p:cNvSpPr/>
            <p:nvPr/>
          </p:nvSpPr>
          <p:spPr bwMode="auto">
            <a:xfrm>
              <a:off x="1842" y="2892"/>
              <a:ext cx="2199" cy="652"/>
            </a:xfrm>
            <a:custGeom>
              <a:avLst/>
              <a:gdLst/>
              <a:ahLst/>
              <a:cxnLst>
                <a:cxn ang="0">
                  <a:pos x="26" y="795"/>
                </a:cxn>
                <a:cxn ang="0">
                  <a:pos x="78" y="620"/>
                </a:cxn>
                <a:cxn ang="0">
                  <a:pos x="130" y="456"/>
                </a:cxn>
                <a:cxn ang="0">
                  <a:pos x="181" y="310"/>
                </a:cxn>
                <a:cxn ang="0">
                  <a:pos x="234" y="187"/>
                </a:cxn>
                <a:cxn ang="0">
                  <a:pos x="286" y="92"/>
                </a:cxn>
                <a:cxn ang="0">
                  <a:pos x="338" y="29"/>
                </a:cxn>
                <a:cxn ang="0">
                  <a:pos x="391" y="1"/>
                </a:cxn>
                <a:cxn ang="0">
                  <a:pos x="443" y="9"/>
                </a:cxn>
                <a:cxn ang="0">
                  <a:pos x="495" y="53"/>
                </a:cxn>
                <a:cxn ang="0">
                  <a:pos x="546" y="130"/>
                </a:cxn>
                <a:cxn ang="0">
                  <a:pos x="599" y="239"/>
                </a:cxn>
                <a:cxn ang="0">
                  <a:pos x="651" y="373"/>
                </a:cxn>
                <a:cxn ang="0">
                  <a:pos x="703" y="528"/>
                </a:cxn>
                <a:cxn ang="0">
                  <a:pos x="755" y="698"/>
                </a:cxn>
                <a:cxn ang="0">
                  <a:pos x="808" y="875"/>
                </a:cxn>
                <a:cxn ang="0">
                  <a:pos x="859" y="1053"/>
                </a:cxn>
                <a:cxn ang="0">
                  <a:pos x="911" y="1224"/>
                </a:cxn>
                <a:cxn ang="0">
                  <a:pos x="964" y="1380"/>
                </a:cxn>
                <a:cxn ang="0">
                  <a:pos x="1016" y="1517"/>
                </a:cxn>
                <a:cxn ang="0">
                  <a:pos x="1068" y="1629"/>
                </a:cxn>
                <a:cxn ang="0">
                  <a:pos x="1120" y="1709"/>
                </a:cxn>
                <a:cxn ang="0">
                  <a:pos x="1173" y="1756"/>
                </a:cxn>
                <a:cxn ang="0">
                  <a:pos x="1224" y="1769"/>
                </a:cxn>
                <a:cxn ang="0">
                  <a:pos x="1276" y="1744"/>
                </a:cxn>
                <a:cxn ang="0">
                  <a:pos x="1328" y="1684"/>
                </a:cxn>
                <a:cxn ang="0">
                  <a:pos x="1381" y="1594"/>
                </a:cxn>
                <a:cxn ang="0">
                  <a:pos x="1433" y="1472"/>
                </a:cxn>
                <a:cxn ang="0">
                  <a:pos x="1484" y="1328"/>
                </a:cxn>
                <a:cxn ang="0">
                  <a:pos x="1537" y="1165"/>
                </a:cxn>
                <a:cxn ang="0">
                  <a:pos x="1589" y="992"/>
                </a:cxn>
                <a:cxn ang="0">
                  <a:pos x="1641" y="813"/>
                </a:cxn>
                <a:cxn ang="0">
                  <a:pos x="1693" y="637"/>
                </a:cxn>
                <a:cxn ang="0">
                  <a:pos x="1746" y="473"/>
                </a:cxn>
                <a:cxn ang="0">
                  <a:pos x="1798" y="324"/>
                </a:cxn>
                <a:cxn ang="0">
                  <a:pos x="1849" y="198"/>
                </a:cxn>
                <a:cxn ang="0">
                  <a:pos x="1901" y="99"/>
                </a:cxn>
                <a:cxn ang="0">
                  <a:pos x="1954" y="33"/>
                </a:cxn>
                <a:cxn ang="0">
                  <a:pos x="2006" y="3"/>
                </a:cxn>
                <a:cxn ang="0">
                  <a:pos x="2058" y="7"/>
                </a:cxn>
                <a:cxn ang="0">
                  <a:pos x="2111" y="47"/>
                </a:cxn>
                <a:cxn ang="0">
                  <a:pos x="2162" y="121"/>
                </a:cxn>
                <a:cxn ang="0">
                  <a:pos x="2214" y="227"/>
                </a:cxn>
                <a:cxn ang="0">
                  <a:pos x="2266" y="357"/>
                </a:cxn>
                <a:cxn ang="0">
                  <a:pos x="2319" y="511"/>
                </a:cxn>
                <a:cxn ang="0">
                  <a:pos x="2371" y="680"/>
                </a:cxn>
                <a:cxn ang="0">
                  <a:pos x="2423" y="856"/>
                </a:cxn>
                <a:cxn ang="0">
                  <a:pos x="2474" y="1035"/>
                </a:cxn>
                <a:cxn ang="0">
                  <a:pos x="2527" y="1207"/>
                </a:cxn>
                <a:cxn ang="0">
                  <a:pos x="2579" y="1365"/>
                </a:cxn>
              </a:cxnLst>
              <a:rect l="0" t="0" r="r" b="b"/>
              <a:pathLst>
                <a:path w="2579" h="1769">
                  <a:moveTo>
                    <a:pt x="0" y="884"/>
                  </a:moveTo>
                  <a:lnTo>
                    <a:pt x="26" y="795"/>
                  </a:lnTo>
                  <a:lnTo>
                    <a:pt x="51" y="706"/>
                  </a:lnTo>
                  <a:lnTo>
                    <a:pt x="78" y="620"/>
                  </a:lnTo>
                  <a:lnTo>
                    <a:pt x="104" y="537"/>
                  </a:lnTo>
                  <a:lnTo>
                    <a:pt x="130" y="456"/>
                  </a:lnTo>
                  <a:lnTo>
                    <a:pt x="156" y="380"/>
                  </a:lnTo>
                  <a:lnTo>
                    <a:pt x="181" y="310"/>
                  </a:lnTo>
                  <a:lnTo>
                    <a:pt x="208" y="245"/>
                  </a:lnTo>
                  <a:lnTo>
                    <a:pt x="234" y="187"/>
                  </a:lnTo>
                  <a:lnTo>
                    <a:pt x="260" y="135"/>
                  </a:lnTo>
                  <a:lnTo>
                    <a:pt x="286" y="92"/>
                  </a:lnTo>
                  <a:lnTo>
                    <a:pt x="313" y="56"/>
                  </a:lnTo>
                  <a:lnTo>
                    <a:pt x="338" y="29"/>
                  </a:lnTo>
                  <a:lnTo>
                    <a:pt x="364" y="10"/>
                  </a:lnTo>
                  <a:lnTo>
                    <a:pt x="391" y="1"/>
                  </a:lnTo>
                  <a:lnTo>
                    <a:pt x="416" y="1"/>
                  </a:lnTo>
                  <a:lnTo>
                    <a:pt x="443" y="9"/>
                  </a:lnTo>
                  <a:lnTo>
                    <a:pt x="468" y="27"/>
                  </a:lnTo>
                  <a:lnTo>
                    <a:pt x="495" y="53"/>
                  </a:lnTo>
                  <a:lnTo>
                    <a:pt x="521" y="87"/>
                  </a:lnTo>
                  <a:lnTo>
                    <a:pt x="546" y="130"/>
                  </a:lnTo>
                  <a:lnTo>
                    <a:pt x="573" y="181"/>
                  </a:lnTo>
                  <a:lnTo>
                    <a:pt x="599" y="239"/>
                  </a:lnTo>
                  <a:lnTo>
                    <a:pt x="625" y="302"/>
                  </a:lnTo>
                  <a:lnTo>
                    <a:pt x="651" y="373"/>
                  </a:lnTo>
                  <a:lnTo>
                    <a:pt x="678" y="448"/>
                  </a:lnTo>
                  <a:lnTo>
                    <a:pt x="703" y="528"/>
                  </a:lnTo>
                  <a:lnTo>
                    <a:pt x="729" y="611"/>
                  </a:lnTo>
                  <a:lnTo>
                    <a:pt x="755" y="698"/>
                  </a:lnTo>
                  <a:lnTo>
                    <a:pt x="781" y="786"/>
                  </a:lnTo>
                  <a:lnTo>
                    <a:pt x="808" y="875"/>
                  </a:lnTo>
                  <a:lnTo>
                    <a:pt x="833" y="964"/>
                  </a:lnTo>
                  <a:lnTo>
                    <a:pt x="859" y="1053"/>
                  </a:lnTo>
                  <a:lnTo>
                    <a:pt x="886" y="1139"/>
                  </a:lnTo>
                  <a:lnTo>
                    <a:pt x="911" y="1224"/>
                  </a:lnTo>
                  <a:lnTo>
                    <a:pt x="938" y="1305"/>
                  </a:lnTo>
                  <a:lnTo>
                    <a:pt x="964" y="1380"/>
                  </a:lnTo>
                  <a:lnTo>
                    <a:pt x="989" y="1452"/>
                  </a:lnTo>
                  <a:lnTo>
                    <a:pt x="1016" y="1517"/>
                  </a:lnTo>
                  <a:lnTo>
                    <a:pt x="1041" y="1577"/>
                  </a:lnTo>
                  <a:lnTo>
                    <a:pt x="1068" y="1629"/>
                  </a:lnTo>
                  <a:lnTo>
                    <a:pt x="1094" y="1673"/>
                  </a:lnTo>
                  <a:lnTo>
                    <a:pt x="1120" y="1709"/>
                  </a:lnTo>
                  <a:lnTo>
                    <a:pt x="1146" y="1736"/>
                  </a:lnTo>
                  <a:lnTo>
                    <a:pt x="1173" y="1756"/>
                  </a:lnTo>
                  <a:lnTo>
                    <a:pt x="1198" y="1767"/>
                  </a:lnTo>
                  <a:lnTo>
                    <a:pt x="1224" y="1769"/>
                  </a:lnTo>
                  <a:lnTo>
                    <a:pt x="1251" y="1761"/>
                  </a:lnTo>
                  <a:lnTo>
                    <a:pt x="1276" y="1744"/>
                  </a:lnTo>
                  <a:lnTo>
                    <a:pt x="1303" y="1718"/>
                  </a:lnTo>
                  <a:lnTo>
                    <a:pt x="1328" y="1684"/>
                  </a:lnTo>
                  <a:lnTo>
                    <a:pt x="1354" y="1643"/>
                  </a:lnTo>
                  <a:lnTo>
                    <a:pt x="1381" y="1594"/>
                  </a:lnTo>
                  <a:lnTo>
                    <a:pt x="1406" y="1537"/>
                  </a:lnTo>
                  <a:lnTo>
                    <a:pt x="1433" y="1472"/>
                  </a:lnTo>
                  <a:lnTo>
                    <a:pt x="1459" y="1403"/>
                  </a:lnTo>
                  <a:lnTo>
                    <a:pt x="1484" y="1328"/>
                  </a:lnTo>
                  <a:lnTo>
                    <a:pt x="1511" y="1248"/>
                  </a:lnTo>
                  <a:lnTo>
                    <a:pt x="1537" y="1165"/>
                  </a:lnTo>
                  <a:lnTo>
                    <a:pt x="1563" y="1079"/>
                  </a:lnTo>
                  <a:lnTo>
                    <a:pt x="1589" y="992"/>
                  </a:lnTo>
                  <a:lnTo>
                    <a:pt x="1615" y="903"/>
                  </a:lnTo>
                  <a:lnTo>
                    <a:pt x="1641" y="813"/>
                  </a:lnTo>
                  <a:lnTo>
                    <a:pt x="1667" y="724"/>
                  </a:lnTo>
                  <a:lnTo>
                    <a:pt x="1693" y="637"/>
                  </a:lnTo>
                  <a:lnTo>
                    <a:pt x="1719" y="552"/>
                  </a:lnTo>
                  <a:lnTo>
                    <a:pt x="1746" y="473"/>
                  </a:lnTo>
                  <a:lnTo>
                    <a:pt x="1771" y="396"/>
                  </a:lnTo>
                  <a:lnTo>
                    <a:pt x="1798" y="324"/>
                  </a:lnTo>
                  <a:lnTo>
                    <a:pt x="1824" y="258"/>
                  </a:lnTo>
                  <a:lnTo>
                    <a:pt x="1849" y="198"/>
                  </a:lnTo>
                  <a:lnTo>
                    <a:pt x="1876" y="145"/>
                  </a:lnTo>
                  <a:lnTo>
                    <a:pt x="1901" y="99"/>
                  </a:lnTo>
                  <a:lnTo>
                    <a:pt x="1928" y="63"/>
                  </a:lnTo>
                  <a:lnTo>
                    <a:pt x="1954" y="33"/>
                  </a:lnTo>
                  <a:lnTo>
                    <a:pt x="1979" y="13"/>
                  </a:lnTo>
                  <a:lnTo>
                    <a:pt x="2006" y="3"/>
                  </a:lnTo>
                  <a:lnTo>
                    <a:pt x="2032" y="0"/>
                  </a:lnTo>
                  <a:lnTo>
                    <a:pt x="2058" y="7"/>
                  </a:lnTo>
                  <a:lnTo>
                    <a:pt x="2084" y="23"/>
                  </a:lnTo>
                  <a:lnTo>
                    <a:pt x="2111" y="47"/>
                  </a:lnTo>
                  <a:lnTo>
                    <a:pt x="2136" y="79"/>
                  </a:lnTo>
                  <a:lnTo>
                    <a:pt x="2162" y="121"/>
                  </a:lnTo>
                  <a:lnTo>
                    <a:pt x="2188" y="170"/>
                  </a:lnTo>
                  <a:lnTo>
                    <a:pt x="2214" y="227"/>
                  </a:lnTo>
                  <a:lnTo>
                    <a:pt x="2241" y="290"/>
                  </a:lnTo>
                  <a:lnTo>
                    <a:pt x="2266" y="357"/>
                  </a:lnTo>
                  <a:lnTo>
                    <a:pt x="2293" y="433"/>
                  </a:lnTo>
                  <a:lnTo>
                    <a:pt x="2319" y="511"/>
                  </a:lnTo>
                  <a:lnTo>
                    <a:pt x="2344" y="594"/>
                  </a:lnTo>
                  <a:lnTo>
                    <a:pt x="2371" y="680"/>
                  </a:lnTo>
                  <a:lnTo>
                    <a:pt x="2397" y="767"/>
                  </a:lnTo>
                  <a:lnTo>
                    <a:pt x="2423" y="856"/>
                  </a:lnTo>
                  <a:lnTo>
                    <a:pt x="2449" y="946"/>
                  </a:lnTo>
                  <a:lnTo>
                    <a:pt x="2474" y="1035"/>
                  </a:lnTo>
                  <a:lnTo>
                    <a:pt x="2501" y="1122"/>
                  </a:lnTo>
                  <a:lnTo>
                    <a:pt x="2527" y="1207"/>
                  </a:lnTo>
                  <a:lnTo>
                    <a:pt x="2553" y="1288"/>
                  </a:lnTo>
                  <a:lnTo>
                    <a:pt x="2579" y="1365"/>
                  </a:lnTo>
                </a:path>
              </a:pathLst>
            </a:custGeom>
            <a:noFill/>
            <a:ln w="28575" cmpd="sng">
              <a:solidFill>
                <a:srgbClr val="FF0000"/>
              </a:solidFill>
              <a:prstDash val="solid"/>
              <a:round/>
            </a:ln>
          </p:spPr>
          <p:txBody>
            <a:bodyPr/>
            <a:lstStyle/>
            <a:p>
              <a:endParaRPr lang="zh-CN" altLang="en-US"/>
            </a:p>
          </p:txBody>
        </p:sp>
        <p:sp>
          <p:nvSpPr>
            <p:cNvPr id="64" name="Text Box 72"/>
            <p:cNvSpPr txBox="1">
              <a:spLocks noChangeArrowheads="1"/>
            </p:cNvSpPr>
            <p:nvPr/>
          </p:nvSpPr>
          <p:spPr bwMode="auto">
            <a:xfrm>
              <a:off x="3007" y="2929"/>
              <a:ext cx="233" cy="288"/>
            </a:xfrm>
            <a:prstGeom prst="rect">
              <a:avLst/>
            </a:prstGeom>
            <a:noFill/>
            <a:ln w="19050">
              <a:noFill/>
              <a:miter lim="800000"/>
            </a:ln>
            <a:effectLst/>
          </p:spPr>
          <p:txBody>
            <a:bodyPr wrap="none">
              <a:spAutoFit/>
            </a:bodyPr>
            <a:lstStyle/>
            <a:p>
              <a:r>
                <a:rPr lang="en-US" altLang="zh-CN" sz="2400" i="1"/>
                <a:t>P</a:t>
              </a:r>
            </a:p>
          </p:txBody>
        </p:sp>
        <p:sp>
          <p:nvSpPr>
            <p:cNvPr id="65" name="Oval 73"/>
            <p:cNvSpPr>
              <a:spLocks noChangeArrowheads="1"/>
            </p:cNvSpPr>
            <p:nvPr/>
          </p:nvSpPr>
          <p:spPr bwMode="auto">
            <a:xfrm>
              <a:off x="3123" y="3195"/>
              <a:ext cx="47" cy="56"/>
            </a:xfrm>
            <a:prstGeom prst="ellipse">
              <a:avLst/>
            </a:prstGeom>
            <a:solidFill>
              <a:schemeClr val="accent1"/>
            </a:solidFill>
            <a:ln w="19050">
              <a:solidFill>
                <a:schemeClr val="tx1"/>
              </a:solidFill>
              <a:round/>
            </a:ln>
            <a:effectLst/>
          </p:spPr>
          <p:txBody>
            <a:bodyPr wrap="none" anchor="ctr"/>
            <a:lstStyle/>
            <a:p>
              <a:endParaRPr lang="zh-CN" altLang="en-US"/>
            </a:p>
          </p:txBody>
        </p:sp>
        <p:sp>
          <p:nvSpPr>
            <p:cNvPr id="66" name="Line 74"/>
            <p:cNvSpPr>
              <a:spLocks noChangeShapeType="1"/>
            </p:cNvSpPr>
            <p:nvPr/>
          </p:nvSpPr>
          <p:spPr bwMode="auto">
            <a:xfrm>
              <a:off x="3151" y="3248"/>
              <a:ext cx="0" cy="96"/>
            </a:xfrm>
            <a:prstGeom prst="line">
              <a:avLst/>
            </a:prstGeom>
            <a:noFill/>
            <a:ln w="19050">
              <a:solidFill>
                <a:schemeClr val="tx1"/>
              </a:solidFill>
              <a:round/>
            </a:ln>
            <a:effectLst/>
          </p:spPr>
          <p:txBody>
            <a:bodyPr wrap="none" anchor="ctr"/>
            <a:lstStyle/>
            <a:p>
              <a:endParaRPr lang="zh-CN" altLang="en-US"/>
            </a:p>
          </p:txBody>
        </p:sp>
        <p:sp>
          <p:nvSpPr>
            <p:cNvPr id="67" name="Text Box 75"/>
            <p:cNvSpPr txBox="1">
              <a:spLocks noChangeArrowheads="1"/>
            </p:cNvSpPr>
            <p:nvPr/>
          </p:nvSpPr>
          <p:spPr bwMode="auto">
            <a:xfrm>
              <a:off x="3088" y="3168"/>
              <a:ext cx="215" cy="327"/>
            </a:xfrm>
            <a:prstGeom prst="rect">
              <a:avLst/>
            </a:prstGeom>
            <a:noFill/>
            <a:ln w="19050">
              <a:noFill/>
              <a:miter lim="800000"/>
            </a:ln>
            <a:effectLst/>
          </p:spPr>
          <p:txBody>
            <a:bodyPr wrap="none">
              <a:spAutoFit/>
            </a:bodyPr>
            <a:lstStyle/>
            <a:p>
              <a:r>
                <a:rPr lang="en-US" altLang="zh-CN" sz="2800" i="1" dirty="0">
                  <a:latin typeface="Times New Roman" panose="02020603050405020304" pitchFamily="18" charset="0"/>
                  <a:cs typeface="Times New Roman" panose="02020603050405020304" pitchFamily="18" charset="0"/>
                </a:rPr>
                <a:t>x</a:t>
              </a:r>
            </a:p>
          </p:txBody>
        </p:sp>
        <p:sp>
          <p:nvSpPr>
            <p:cNvPr id="68" name="Line 76"/>
            <p:cNvSpPr>
              <a:spLocks noChangeShapeType="1"/>
            </p:cNvSpPr>
            <p:nvPr/>
          </p:nvSpPr>
          <p:spPr bwMode="auto">
            <a:xfrm flipV="1">
              <a:off x="2035" y="3293"/>
              <a:ext cx="1116" cy="0"/>
            </a:xfrm>
            <a:prstGeom prst="line">
              <a:avLst/>
            </a:prstGeom>
            <a:noFill/>
            <a:ln w="19050">
              <a:solidFill>
                <a:schemeClr val="tx1"/>
              </a:solidFill>
              <a:round/>
              <a:headEnd type="arrow" w="med" len="med"/>
              <a:tailEnd type="arrow" w="med" len="med"/>
            </a:ln>
            <a:effectLst/>
          </p:spPr>
          <p:txBody>
            <a:bodyPr wrap="none" anchor="ctr"/>
            <a:lstStyle/>
            <a:p>
              <a:endParaRPr lang="zh-CN" altLang="en-US"/>
            </a:p>
          </p:txBody>
        </p:sp>
      </p:grpSp>
      <p:graphicFrame>
        <p:nvGraphicFramePr>
          <p:cNvPr id="70" name="Object 12"/>
          <p:cNvGraphicFramePr>
            <a:graphicFrameLocks noChangeAspect="1"/>
          </p:cNvGraphicFramePr>
          <p:nvPr/>
        </p:nvGraphicFramePr>
        <p:xfrm>
          <a:off x="2214546" y="4714884"/>
          <a:ext cx="3776663" cy="630238"/>
        </p:xfrm>
        <a:graphic>
          <a:graphicData uri="http://schemas.openxmlformats.org/presentationml/2006/ole">
            <p:oleObj spid="_x0000_s2224" name="Equation" r:id="rId12" imgW="54864000" imgH="9144000" progId="Equation.3">
              <p:embed/>
            </p:oleObj>
          </a:graphicData>
        </a:graphic>
      </p:graphicFrame>
      <p:sp>
        <p:nvSpPr>
          <p:cNvPr id="41" name="Rectangle 11"/>
          <p:cNvSpPr>
            <a:spLocks noChangeArrowheads="1"/>
          </p:cNvSpPr>
          <p:nvPr/>
        </p:nvSpPr>
        <p:spPr bwMode="auto">
          <a:xfrm>
            <a:off x="1000100" y="0"/>
            <a:ext cx="6072229" cy="646331"/>
          </a:xfrm>
          <a:prstGeom prst="rect">
            <a:avLst/>
          </a:prstGeom>
          <a:noFill/>
          <a:ln w="9525">
            <a:noFill/>
            <a:miter lim="800000"/>
          </a:ln>
          <a:effectLst/>
        </p:spPr>
        <p:txBody>
          <a:bodyPr wrap="square">
            <a:spAutoFit/>
          </a:bodyPr>
          <a:lstStyle/>
          <a:p>
            <a:pPr>
              <a:spcBef>
                <a:spcPct val="50000"/>
              </a:spcBef>
            </a:pPr>
            <a:r>
              <a:rPr lang="zh-CN" altLang="en-US" sz="3600" dirty="0">
                <a:solidFill>
                  <a:schemeClr val="bg2"/>
                </a:solidFill>
                <a:latin typeface="黑体" panose="02010609060101010101" pitchFamily="2" charset="-122"/>
                <a:ea typeface="黑体" panose="02010609060101010101" pitchFamily="2" charset="-122"/>
              </a:rPr>
              <a:t>平面简谐波的波函数 </a:t>
            </a:r>
          </a:p>
        </p:txBody>
      </p:sp>
      <p:grpSp>
        <p:nvGrpSpPr>
          <p:cNvPr id="3" name="组合 2"/>
          <p:cNvGrpSpPr/>
          <p:nvPr/>
        </p:nvGrpSpPr>
        <p:grpSpPr>
          <a:xfrm>
            <a:off x="877570" y="5308600"/>
            <a:ext cx="7818755" cy="663575"/>
            <a:chOff x="1382" y="8360"/>
            <a:chExt cx="12313" cy="1045"/>
          </a:xfrm>
        </p:grpSpPr>
        <p:sp>
          <p:nvSpPr>
            <p:cNvPr id="71" name="Text Box 2056"/>
            <p:cNvSpPr txBox="1">
              <a:spLocks noChangeArrowheads="1"/>
            </p:cNvSpPr>
            <p:nvPr/>
          </p:nvSpPr>
          <p:spPr bwMode="auto">
            <a:xfrm>
              <a:off x="1382" y="8583"/>
              <a:ext cx="12313" cy="822"/>
            </a:xfrm>
            <a:prstGeom prst="rect">
              <a:avLst/>
            </a:prstGeom>
            <a:noFill/>
            <a:ln w="9525">
              <a:noFill/>
              <a:miter lim="800000"/>
            </a:ln>
            <a:effectLst/>
          </p:spPr>
          <p:txBody>
            <a:bodyPr wrap="square">
              <a:spAutoFit/>
            </a:bodyPr>
            <a:lstStyle/>
            <a:p>
              <a:pPr algn="l">
                <a:spcBef>
                  <a:spcPct val="50000"/>
                </a:spcBef>
              </a:pPr>
              <a:r>
                <a:rPr kumimoji="1" lang="en-US" altLang="zh-CN" sz="2800" b="1" dirty="0">
                  <a:latin typeface="+mj-ea"/>
                  <a:ea typeface="+mj-ea"/>
                </a:rPr>
                <a:t>      </a:t>
              </a:r>
              <a:r>
                <a:rPr kumimoji="1" lang="zh-CN" altLang="en-US" sz="2800" b="1" dirty="0">
                  <a:latin typeface="宋体" panose="02010600030101010101" pitchFamily="2" charset="-122"/>
                  <a:ea typeface="宋体" panose="02010600030101010101" pitchFamily="2" charset="-122"/>
                </a:rPr>
                <a:t>表示质点  在  时刻离开平衡位置的距离</a:t>
              </a:r>
              <a:r>
                <a:rPr kumimoji="1" lang="en-US" altLang="zh-CN" sz="2800" b="1" dirty="0">
                  <a:latin typeface="宋体" panose="02010600030101010101" pitchFamily="2" charset="-122"/>
                  <a:ea typeface="宋体" panose="02010600030101010101" pitchFamily="2" charset="-122"/>
                </a:rPr>
                <a:t>.</a:t>
              </a:r>
            </a:p>
          </p:txBody>
        </p:sp>
        <p:graphicFrame>
          <p:nvGraphicFramePr>
            <p:cNvPr id="40" name="Object 7"/>
            <p:cNvGraphicFramePr>
              <a:graphicFrameLocks noChangeAspect="1"/>
            </p:cNvGraphicFramePr>
            <p:nvPr>
              <p:extLst>
                <p:ext uri="{D42A27DB-BD31-4B8C-83A1-F6EECF244321}">
                  <p14:modId xmlns:p14="http://schemas.microsoft.com/office/powerpoint/2010/main" xmlns="" val="3777167490"/>
                </p:ext>
              </p:extLst>
            </p:nvPr>
          </p:nvGraphicFramePr>
          <p:xfrm>
            <a:off x="1707" y="8360"/>
            <a:ext cx="814" cy="1013"/>
          </p:xfrm>
          <a:graphic>
            <a:graphicData uri="http://schemas.openxmlformats.org/presentationml/2006/ole">
              <p:oleObj spid="_x0000_s2225" name="Equation" r:id="rId13" imgW="4876800" imgH="5486400" progId="Equation.3">
                <p:embed/>
              </p:oleObj>
            </a:graphicData>
          </a:graphic>
        </p:graphicFrame>
        <p:graphicFrame>
          <p:nvGraphicFramePr>
            <p:cNvPr id="42" name="Object 9"/>
            <p:cNvGraphicFramePr>
              <a:graphicFrameLocks noChangeAspect="1"/>
            </p:cNvGraphicFramePr>
            <p:nvPr>
              <p:extLst>
                <p:ext uri="{D42A27DB-BD31-4B8C-83A1-F6EECF244321}">
                  <p14:modId xmlns:p14="http://schemas.microsoft.com/office/powerpoint/2010/main" xmlns="" val="1601955093"/>
                </p:ext>
              </p:extLst>
            </p:nvPr>
          </p:nvGraphicFramePr>
          <p:xfrm>
            <a:off x="4656" y="8623"/>
            <a:ext cx="603" cy="782"/>
          </p:xfrm>
          <a:graphic>
            <a:graphicData uri="http://schemas.openxmlformats.org/presentationml/2006/ole">
              <p:oleObj spid="_x0000_s2226" r:id="rId14" imgW="152931" imgH="178420" progId="Equation.3">
                <p:embed/>
              </p:oleObj>
            </a:graphicData>
          </a:graphic>
        </p:graphicFrame>
        <p:graphicFrame>
          <p:nvGraphicFramePr>
            <p:cNvPr id="43" name="Object 9"/>
            <p:cNvGraphicFramePr>
              <a:graphicFrameLocks noChangeAspect="1"/>
            </p:cNvGraphicFramePr>
            <p:nvPr>
              <p:extLst>
                <p:ext uri="{D42A27DB-BD31-4B8C-83A1-F6EECF244321}">
                  <p14:modId xmlns:p14="http://schemas.microsoft.com/office/powerpoint/2010/main" xmlns="" val="1172382291"/>
                </p:ext>
              </p:extLst>
            </p:nvPr>
          </p:nvGraphicFramePr>
          <p:xfrm>
            <a:off x="6006" y="8677"/>
            <a:ext cx="350" cy="673"/>
          </p:xfrm>
          <a:graphic>
            <a:graphicData uri="http://schemas.openxmlformats.org/presentationml/2006/ole">
              <p:oleObj spid="_x0000_s2227" name="Equation" r:id="rId15" imgW="2133600" imgH="3657600" progId="Equation.3">
                <p:embed/>
              </p:oleObj>
            </a:graphicData>
          </a:graphic>
        </p:graphicFrame>
      </p:grpSp>
    </p:spTree>
    <p:controls>
      <p:control spid="2228" name="ShockwaveFlash1" r:id="rId2" imgW="1828571" imgH="1828571"/>
    </p:controls>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blinds(horizontal)">
                                      <p:cBhvr>
                                        <p:cTn id="12" dur="500"/>
                                        <p:tgtEl>
                                          <p:spTgt spid="7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47"/>
          <p:cNvGrpSpPr/>
          <p:nvPr/>
        </p:nvGrpSpPr>
        <p:grpSpPr bwMode="auto">
          <a:xfrm>
            <a:off x="500034" y="928670"/>
            <a:ext cx="4964133" cy="2306658"/>
            <a:chOff x="1482" y="2597"/>
            <a:chExt cx="2680" cy="1171"/>
          </a:xfrm>
        </p:grpSpPr>
        <p:sp>
          <p:nvSpPr>
            <p:cNvPr id="309294" name="Rectangle 2094"/>
            <p:cNvSpPr>
              <a:spLocks noChangeArrowheads="1"/>
            </p:cNvSpPr>
            <p:nvPr/>
          </p:nvSpPr>
          <p:spPr bwMode="auto">
            <a:xfrm>
              <a:off x="1482" y="2597"/>
              <a:ext cx="2680" cy="1171"/>
            </a:xfrm>
            <a:prstGeom prst="rect">
              <a:avLst/>
            </a:prstGeom>
            <a:solidFill>
              <a:schemeClr val="bg1"/>
            </a:solidFill>
            <a:ln w="12700">
              <a:solidFill>
                <a:schemeClr val="tx2"/>
              </a:solidFill>
              <a:miter lim="800000"/>
            </a:ln>
            <a:effectLst/>
          </p:spPr>
          <p:txBody>
            <a:bodyPr wrap="none" anchor="ctr"/>
            <a:lstStyle/>
            <a:p>
              <a:endParaRPr lang="zh-CN" altLang="zh-CN" sz="2800" b="1">
                <a:solidFill>
                  <a:srgbClr val="006699"/>
                </a:solidFill>
              </a:endParaRPr>
            </a:p>
          </p:txBody>
        </p:sp>
        <p:sp>
          <p:nvSpPr>
            <p:cNvPr id="309296" name="Line 2096"/>
            <p:cNvSpPr>
              <a:spLocks noChangeShapeType="1"/>
            </p:cNvSpPr>
            <p:nvPr/>
          </p:nvSpPr>
          <p:spPr bwMode="auto">
            <a:xfrm flipV="1">
              <a:off x="1702" y="3219"/>
              <a:ext cx="2366" cy="0"/>
            </a:xfrm>
            <a:prstGeom prst="line">
              <a:avLst/>
            </a:prstGeom>
            <a:noFill/>
            <a:ln w="12700">
              <a:solidFill>
                <a:schemeClr val="tx1"/>
              </a:solidFill>
              <a:round/>
              <a:tailEnd type="triangle" w="sm" len="lg"/>
            </a:ln>
            <a:effectLst/>
          </p:spPr>
          <p:txBody>
            <a:bodyPr wrap="none" anchor="ctr"/>
            <a:lstStyle/>
            <a:p>
              <a:endParaRPr lang="zh-CN" altLang="en-US"/>
            </a:p>
          </p:txBody>
        </p:sp>
        <p:sp>
          <p:nvSpPr>
            <p:cNvPr id="309297" name="Line 2097"/>
            <p:cNvSpPr>
              <a:spLocks noChangeShapeType="1"/>
            </p:cNvSpPr>
            <p:nvPr/>
          </p:nvSpPr>
          <p:spPr bwMode="auto">
            <a:xfrm flipV="1">
              <a:off x="2032" y="2689"/>
              <a:ext cx="0" cy="1025"/>
            </a:xfrm>
            <a:prstGeom prst="line">
              <a:avLst/>
            </a:prstGeom>
            <a:noFill/>
            <a:ln w="12700">
              <a:solidFill>
                <a:schemeClr val="tx1"/>
              </a:solidFill>
              <a:round/>
              <a:tailEnd type="triangle" w="sm" len="lg"/>
            </a:ln>
            <a:effectLst/>
          </p:spPr>
          <p:txBody>
            <a:bodyPr wrap="none" anchor="ctr"/>
            <a:lstStyle/>
            <a:p>
              <a:endParaRPr lang="zh-CN" altLang="en-US"/>
            </a:p>
          </p:txBody>
        </p:sp>
        <p:graphicFrame>
          <p:nvGraphicFramePr>
            <p:cNvPr id="309298" name="Object 2098"/>
            <p:cNvGraphicFramePr>
              <a:graphicFrameLocks noChangeAspect="1"/>
            </p:cNvGraphicFramePr>
            <p:nvPr/>
          </p:nvGraphicFramePr>
          <p:xfrm>
            <a:off x="2048" y="2640"/>
            <a:ext cx="200" cy="184"/>
          </p:xfrm>
          <a:graphic>
            <a:graphicData uri="http://schemas.openxmlformats.org/presentationml/2006/ole">
              <p:oleObj spid="_x0000_s36021" name="公式" r:id="rId3" imgW="191164" imgH="242141" progId="Equation.3">
                <p:embed/>
              </p:oleObj>
            </a:graphicData>
          </a:graphic>
        </p:graphicFrame>
        <p:graphicFrame>
          <p:nvGraphicFramePr>
            <p:cNvPr id="309299" name="Object 2099"/>
            <p:cNvGraphicFramePr>
              <a:graphicFrameLocks noChangeAspect="1"/>
            </p:cNvGraphicFramePr>
            <p:nvPr/>
          </p:nvGraphicFramePr>
          <p:xfrm>
            <a:off x="3901" y="3042"/>
            <a:ext cx="209" cy="162"/>
          </p:xfrm>
          <a:graphic>
            <a:graphicData uri="http://schemas.openxmlformats.org/presentationml/2006/ole">
              <p:oleObj spid="_x0000_s36022" name="公式" r:id="rId4" imgW="178420" imgH="191164" progId="Equation.3">
                <p:embed/>
              </p:oleObj>
            </a:graphicData>
          </a:graphic>
        </p:graphicFrame>
        <p:sp>
          <p:nvSpPr>
            <p:cNvPr id="309300" name="Line 2100"/>
            <p:cNvSpPr>
              <a:spLocks noChangeShapeType="1"/>
            </p:cNvSpPr>
            <p:nvPr/>
          </p:nvSpPr>
          <p:spPr bwMode="auto">
            <a:xfrm flipV="1">
              <a:off x="1816" y="2890"/>
              <a:ext cx="1995" cy="6"/>
            </a:xfrm>
            <a:prstGeom prst="line">
              <a:avLst/>
            </a:prstGeom>
            <a:noFill/>
            <a:ln w="12700">
              <a:solidFill>
                <a:srgbClr val="0000FF"/>
              </a:solidFill>
              <a:prstDash val="dash"/>
              <a:round/>
            </a:ln>
            <a:effectLst/>
          </p:spPr>
          <p:txBody>
            <a:bodyPr wrap="none" anchor="ctr"/>
            <a:lstStyle/>
            <a:p>
              <a:endParaRPr lang="zh-CN" altLang="en-US"/>
            </a:p>
          </p:txBody>
        </p:sp>
        <p:sp>
          <p:nvSpPr>
            <p:cNvPr id="309301" name="Line 2101"/>
            <p:cNvSpPr>
              <a:spLocks noChangeShapeType="1"/>
            </p:cNvSpPr>
            <p:nvPr/>
          </p:nvSpPr>
          <p:spPr bwMode="auto">
            <a:xfrm>
              <a:off x="1831" y="3545"/>
              <a:ext cx="1994" cy="1"/>
            </a:xfrm>
            <a:prstGeom prst="line">
              <a:avLst/>
            </a:prstGeom>
            <a:noFill/>
            <a:ln w="12700">
              <a:solidFill>
                <a:srgbClr val="0000FF"/>
              </a:solidFill>
              <a:prstDash val="dash"/>
              <a:round/>
            </a:ln>
            <a:effectLst/>
          </p:spPr>
          <p:txBody>
            <a:bodyPr wrap="none" anchor="ctr"/>
            <a:lstStyle/>
            <a:p>
              <a:endParaRPr lang="zh-CN" altLang="en-US"/>
            </a:p>
          </p:txBody>
        </p:sp>
        <p:sp>
          <p:nvSpPr>
            <p:cNvPr id="309302" name="Line 2102"/>
            <p:cNvSpPr>
              <a:spLocks noChangeShapeType="1"/>
            </p:cNvSpPr>
            <p:nvPr/>
          </p:nvSpPr>
          <p:spPr bwMode="auto">
            <a:xfrm>
              <a:off x="2375" y="2879"/>
              <a:ext cx="0" cy="684"/>
            </a:xfrm>
            <a:prstGeom prst="line">
              <a:avLst/>
            </a:prstGeom>
            <a:noFill/>
            <a:ln w="12700">
              <a:solidFill>
                <a:srgbClr val="0000FF"/>
              </a:solidFill>
              <a:prstDash val="dash"/>
              <a:round/>
            </a:ln>
            <a:effectLst/>
          </p:spPr>
          <p:txBody>
            <a:bodyPr wrap="none" anchor="ctr"/>
            <a:lstStyle/>
            <a:p>
              <a:endParaRPr lang="zh-CN" altLang="en-US"/>
            </a:p>
          </p:txBody>
        </p:sp>
        <p:sp>
          <p:nvSpPr>
            <p:cNvPr id="309303" name="Line 2103"/>
            <p:cNvSpPr>
              <a:spLocks noChangeShapeType="1"/>
            </p:cNvSpPr>
            <p:nvPr/>
          </p:nvSpPr>
          <p:spPr bwMode="auto">
            <a:xfrm>
              <a:off x="3404" y="2879"/>
              <a:ext cx="0" cy="684"/>
            </a:xfrm>
            <a:prstGeom prst="line">
              <a:avLst/>
            </a:prstGeom>
            <a:noFill/>
            <a:ln w="12700">
              <a:solidFill>
                <a:srgbClr val="0000FF"/>
              </a:solidFill>
              <a:prstDash val="dash"/>
              <a:round/>
            </a:ln>
            <a:effectLst/>
          </p:spPr>
          <p:txBody>
            <a:bodyPr wrap="none" anchor="ctr"/>
            <a:lstStyle/>
            <a:p>
              <a:endParaRPr lang="zh-CN" altLang="en-US"/>
            </a:p>
          </p:txBody>
        </p:sp>
        <p:sp>
          <p:nvSpPr>
            <p:cNvPr id="309304" name="Line 2104"/>
            <p:cNvSpPr>
              <a:spLocks noChangeShapeType="1"/>
            </p:cNvSpPr>
            <p:nvPr/>
          </p:nvSpPr>
          <p:spPr bwMode="auto">
            <a:xfrm>
              <a:off x="3061" y="2879"/>
              <a:ext cx="0" cy="684"/>
            </a:xfrm>
            <a:prstGeom prst="line">
              <a:avLst/>
            </a:prstGeom>
            <a:noFill/>
            <a:ln w="12700">
              <a:solidFill>
                <a:srgbClr val="0000FF"/>
              </a:solidFill>
              <a:prstDash val="dash"/>
              <a:round/>
            </a:ln>
            <a:effectLst/>
          </p:spPr>
          <p:txBody>
            <a:bodyPr wrap="none" anchor="ctr"/>
            <a:lstStyle/>
            <a:p>
              <a:endParaRPr lang="zh-CN" altLang="en-US"/>
            </a:p>
          </p:txBody>
        </p:sp>
        <p:sp>
          <p:nvSpPr>
            <p:cNvPr id="309305" name="Line 2105"/>
            <p:cNvSpPr>
              <a:spLocks noChangeShapeType="1"/>
            </p:cNvSpPr>
            <p:nvPr/>
          </p:nvSpPr>
          <p:spPr bwMode="auto">
            <a:xfrm>
              <a:off x="2718" y="2879"/>
              <a:ext cx="0" cy="684"/>
            </a:xfrm>
            <a:prstGeom prst="line">
              <a:avLst/>
            </a:prstGeom>
            <a:noFill/>
            <a:ln w="12700">
              <a:solidFill>
                <a:srgbClr val="0000FF"/>
              </a:solidFill>
              <a:prstDash val="dash"/>
              <a:round/>
            </a:ln>
            <a:effectLst/>
          </p:spPr>
          <p:txBody>
            <a:bodyPr wrap="none" anchor="ctr"/>
            <a:lstStyle/>
            <a:p>
              <a:endParaRPr lang="zh-CN" altLang="en-US"/>
            </a:p>
          </p:txBody>
        </p:sp>
        <p:sp>
          <p:nvSpPr>
            <p:cNvPr id="309306" name="Line 2106"/>
            <p:cNvSpPr>
              <a:spLocks noChangeShapeType="1"/>
            </p:cNvSpPr>
            <p:nvPr/>
          </p:nvSpPr>
          <p:spPr bwMode="auto">
            <a:xfrm>
              <a:off x="3749" y="2875"/>
              <a:ext cx="0" cy="684"/>
            </a:xfrm>
            <a:prstGeom prst="line">
              <a:avLst/>
            </a:prstGeom>
            <a:noFill/>
            <a:ln w="12700">
              <a:solidFill>
                <a:srgbClr val="0000FF"/>
              </a:solidFill>
              <a:prstDash val="dash"/>
              <a:round/>
            </a:ln>
            <a:effectLst/>
          </p:spPr>
          <p:txBody>
            <a:bodyPr wrap="none" anchor="ctr"/>
            <a:lstStyle/>
            <a:p>
              <a:endParaRPr lang="zh-CN" altLang="en-US"/>
            </a:p>
          </p:txBody>
        </p:sp>
        <p:sp>
          <p:nvSpPr>
            <p:cNvPr id="309308" name="Line 2108"/>
            <p:cNvSpPr>
              <a:spLocks noChangeShapeType="1"/>
            </p:cNvSpPr>
            <p:nvPr/>
          </p:nvSpPr>
          <p:spPr bwMode="auto">
            <a:xfrm>
              <a:off x="2770" y="2795"/>
              <a:ext cx="459" cy="0"/>
            </a:xfrm>
            <a:prstGeom prst="line">
              <a:avLst/>
            </a:prstGeom>
            <a:noFill/>
            <a:ln w="12700">
              <a:solidFill>
                <a:srgbClr val="FF0000"/>
              </a:solidFill>
              <a:round/>
              <a:tailEnd type="triangle" w="sm" len="lg"/>
            </a:ln>
            <a:effectLst/>
          </p:spPr>
          <p:txBody>
            <a:bodyPr wrap="none" anchor="ctr"/>
            <a:lstStyle/>
            <a:p>
              <a:endParaRPr lang="zh-CN" altLang="en-US"/>
            </a:p>
          </p:txBody>
        </p:sp>
        <p:graphicFrame>
          <p:nvGraphicFramePr>
            <p:cNvPr id="309309" name="Object 2109"/>
            <p:cNvGraphicFramePr>
              <a:graphicFrameLocks noChangeAspect="1"/>
            </p:cNvGraphicFramePr>
            <p:nvPr/>
          </p:nvGraphicFramePr>
          <p:xfrm>
            <a:off x="2580" y="2689"/>
            <a:ext cx="185" cy="185"/>
          </p:xfrm>
          <a:graphic>
            <a:graphicData uri="http://schemas.openxmlformats.org/presentationml/2006/ole">
              <p:oleObj spid="_x0000_s36023" name="公式" r:id="rId5" imgW="4267200" imgH="4572000" progId="Equation.3">
                <p:embed/>
              </p:oleObj>
            </a:graphicData>
          </a:graphic>
        </p:graphicFrame>
        <p:graphicFrame>
          <p:nvGraphicFramePr>
            <p:cNvPr id="309310" name="Object 2110"/>
            <p:cNvGraphicFramePr>
              <a:graphicFrameLocks noChangeAspect="1"/>
            </p:cNvGraphicFramePr>
            <p:nvPr/>
          </p:nvGraphicFramePr>
          <p:xfrm>
            <a:off x="1625" y="2795"/>
            <a:ext cx="179" cy="176"/>
          </p:xfrm>
          <a:graphic>
            <a:graphicData uri="http://schemas.openxmlformats.org/presentationml/2006/ole">
              <p:oleObj spid="_x0000_s36024" name="公式" r:id="rId6" imgW="5181600" imgH="5486400" progId="Equation.3">
                <p:embed/>
              </p:oleObj>
            </a:graphicData>
          </a:graphic>
        </p:graphicFrame>
        <p:graphicFrame>
          <p:nvGraphicFramePr>
            <p:cNvPr id="309311" name="Object 2111"/>
            <p:cNvGraphicFramePr>
              <a:graphicFrameLocks noChangeAspect="1"/>
            </p:cNvGraphicFramePr>
            <p:nvPr/>
          </p:nvGraphicFramePr>
          <p:xfrm>
            <a:off x="1505" y="3455"/>
            <a:ext cx="350" cy="188"/>
          </p:xfrm>
          <a:graphic>
            <a:graphicData uri="http://schemas.openxmlformats.org/presentationml/2006/ole">
              <p:oleObj spid="_x0000_s36025" name="公式" r:id="rId7" imgW="9448800" imgH="5486400" progId="Equation.3">
                <p:embed/>
              </p:oleObj>
            </a:graphicData>
          </a:graphic>
        </p:graphicFrame>
        <p:sp>
          <p:nvSpPr>
            <p:cNvPr id="309312" name="Text Box 2112"/>
            <p:cNvSpPr txBox="1">
              <a:spLocks noChangeArrowheads="1"/>
            </p:cNvSpPr>
            <p:nvPr/>
          </p:nvSpPr>
          <p:spPr bwMode="auto">
            <a:xfrm>
              <a:off x="1824" y="3247"/>
              <a:ext cx="232" cy="250"/>
            </a:xfrm>
            <a:prstGeom prst="rect">
              <a:avLst/>
            </a:prstGeom>
            <a:noFill/>
            <a:ln w="12700">
              <a:noFill/>
              <a:miter lim="800000"/>
            </a:ln>
            <a:effectLst/>
          </p:spPr>
          <p:txBody>
            <a:bodyPr wrap="none">
              <a:spAutoFit/>
            </a:bodyPr>
            <a:lstStyle/>
            <a:p>
              <a:pPr algn="l"/>
              <a:r>
                <a:rPr lang="en-US" altLang="zh-CN" sz="2000" b="1" i="1" dirty="0">
                  <a:solidFill>
                    <a:srgbClr val="006699"/>
                  </a:solidFill>
                </a:rPr>
                <a:t>O</a:t>
              </a:r>
            </a:p>
          </p:txBody>
        </p:sp>
        <p:sp>
          <p:nvSpPr>
            <p:cNvPr id="309313" name="Line 2113"/>
            <p:cNvSpPr>
              <a:spLocks noChangeShapeType="1"/>
            </p:cNvSpPr>
            <p:nvPr/>
          </p:nvSpPr>
          <p:spPr bwMode="auto">
            <a:xfrm>
              <a:off x="1905" y="2899"/>
              <a:ext cx="15" cy="0"/>
            </a:xfrm>
            <a:prstGeom prst="line">
              <a:avLst/>
            </a:prstGeom>
            <a:noFill/>
            <a:ln w="9525">
              <a:solidFill>
                <a:srgbClr val="000000"/>
              </a:solidFill>
              <a:round/>
            </a:ln>
          </p:spPr>
          <p:txBody>
            <a:bodyPr/>
            <a:lstStyle/>
            <a:p>
              <a:endParaRPr lang="zh-CN" altLang="en-US"/>
            </a:p>
          </p:txBody>
        </p:sp>
        <p:sp>
          <p:nvSpPr>
            <p:cNvPr id="309314" name="Freeform 2114"/>
            <p:cNvSpPr/>
            <p:nvPr/>
          </p:nvSpPr>
          <p:spPr bwMode="auto">
            <a:xfrm>
              <a:off x="1842" y="2892"/>
              <a:ext cx="2199" cy="652"/>
            </a:xfrm>
            <a:custGeom>
              <a:avLst/>
              <a:gdLst/>
              <a:ahLst/>
              <a:cxnLst>
                <a:cxn ang="0">
                  <a:pos x="26" y="795"/>
                </a:cxn>
                <a:cxn ang="0">
                  <a:pos x="78" y="620"/>
                </a:cxn>
                <a:cxn ang="0">
                  <a:pos x="130" y="456"/>
                </a:cxn>
                <a:cxn ang="0">
                  <a:pos x="181" y="310"/>
                </a:cxn>
                <a:cxn ang="0">
                  <a:pos x="234" y="187"/>
                </a:cxn>
                <a:cxn ang="0">
                  <a:pos x="286" y="92"/>
                </a:cxn>
                <a:cxn ang="0">
                  <a:pos x="338" y="29"/>
                </a:cxn>
                <a:cxn ang="0">
                  <a:pos x="391" y="1"/>
                </a:cxn>
                <a:cxn ang="0">
                  <a:pos x="443" y="9"/>
                </a:cxn>
                <a:cxn ang="0">
                  <a:pos x="495" y="53"/>
                </a:cxn>
                <a:cxn ang="0">
                  <a:pos x="546" y="130"/>
                </a:cxn>
                <a:cxn ang="0">
                  <a:pos x="599" y="239"/>
                </a:cxn>
                <a:cxn ang="0">
                  <a:pos x="651" y="373"/>
                </a:cxn>
                <a:cxn ang="0">
                  <a:pos x="703" y="528"/>
                </a:cxn>
                <a:cxn ang="0">
                  <a:pos x="755" y="698"/>
                </a:cxn>
                <a:cxn ang="0">
                  <a:pos x="808" y="875"/>
                </a:cxn>
                <a:cxn ang="0">
                  <a:pos x="859" y="1053"/>
                </a:cxn>
                <a:cxn ang="0">
                  <a:pos x="911" y="1224"/>
                </a:cxn>
                <a:cxn ang="0">
                  <a:pos x="964" y="1380"/>
                </a:cxn>
                <a:cxn ang="0">
                  <a:pos x="1016" y="1517"/>
                </a:cxn>
                <a:cxn ang="0">
                  <a:pos x="1068" y="1629"/>
                </a:cxn>
                <a:cxn ang="0">
                  <a:pos x="1120" y="1709"/>
                </a:cxn>
                <a:cxn ang="0">
                  <a:pos x="1173" y="1756"/>
                </a:cxn>
                <a:cxn ang="0">
                  <a:pos x="1224" y="1769"/>
                </a:cxn>
                <a:cxn ang="0">
                  <a:pos x="1276" y="1744"/>
                </a:cxn>
                <a:cxn ang="0">
                  <a:pos x="1328" y="1684"/>
                </a:cxn>
                <a:cxn ang="0">
                  <a:pos x="1381" y="1594"/>
                </a:cxn>
                <a:cxn ang="0">
                  <a:pos x="1433" y="1472"/>
                </a:cxn>
                <a:cxn ang="0">
                  <a:pos x="1484" y="1328"/>
                </a:cxn>
                <a:cxn ang="0">
                  <a:pos x="1537" y="1165"/>
                </a:cxn>
                <a:cxn ang="0">
                  <a:pos x="1589" y="992"/>
                </a:cxn>
                <a:cxn ang="0">
                  <a:pos x="1641" y="813"/>
                </a:cxn>
                <a:cxn ang="0">
                  <a:pos x="1693" y="637"/>
                </a:cxn>
                <a:cxn ang="0">
                  <a:pos x="1746" y="473"/>
                </a:cxn>
                <a:cxn ang="0">
                  <a:pos x="1798" y="324"/>
                </a:cxn>
                <a:cxn ang="0">
                  <a:pos x="1849" y="198"/>
                </a:cxn>
                <a:cxn ang="0">
                  <a:pos x="1901" y="99"/>
                </a:cxn>
                <a:cxn ang="0">
                  <a:pos x="1954" y="33"/>
                </a:cxn>
                <a:cxn ang="0">
                  <a:pos x="2006" y="3"/>
                </a:cxn>
                <a:cxn ang="0">
                  <a:pos x="2058" y="7"/>
                </a:cxn>
                <a:cxn ang="0">
                  <a:pos x="2111" y="47"/>
                </a:cxn>
                <a:cxn ang="0">
                  <a:pos x="2162" y="121"/>
                </a:cxn>
                <a:cxn ang="0">
                  <a:pos x="2214" y="227"/>
                </a:cxn>
                <a:cxn ang="0">
                  <a:pos x="2266" y="357"/>
                </a:cxn>
                <a:cxn ang="0">
                  <a:pos x="2319" y="511"/>
                </a:cxn>
                <a:cxn ang="0">
                  <a:pos x="2371" y="680"/>
                </a:cxn>
                <a:cxn ang="0">
                  <a:pos x="2423" y="856"/>
                </a:cxn>
                <a:cxn ang="0">
                  <a:pos x="2474" y="1035"/>
                </a:cxn>
                <a:cxn ang="0">
                  <a:pos x="2527" y="1207"/>
                </a:cxn>
                <a:cxn ang="0">
                  <a:pos x="2579" y="1365"/>
                </a:cxn>
              </a:cxnLst>
              <a:rect l="0" t="0" r="r" b="b"/>
              <a:pathLst>
                <a:path w="2579" h="1769">
                  <a:moveTo>
                    <a:pt x="0" y="884"/>
                  </a:moveTo>
                  <a:lnTo>
                    <a:pt x="26" y="795"/>
                  </a:lnTo>
                  <a:lnTo>
                    <a:pt x="51" y="706"/>
                  </a:lnTo>
                  <a:lnTo>
                    <a:pt x="78" y="620"/>
                  </a:lnTo>
                  <a:lnTo>
                    <a:pt x="104" y="537"/>
                  </a:lnTo>
                  <a:lnTo>
                    <a:pt x="130" y="456"/>
                  </a:lnTo>
                  <a:lnTo>
                    <a:pt x="156" y="380"/>
                  </a:lnTo>
                  <a:lnTo>
                    <a:pt x="181" y="310"/>
                  </a:lnTo>
                  <a:lnTo>
                    <a:pt x="208" y="245"/>
                  </a:lnTo>
                  <a:lnTo>
                    <a:pt x="234" y="187"/>
                  </a:lnTo>
                  <a:lnTo>
                    <a:pt x="260" y="135"/>
                  </a:lnTo>
                  <a:lnTo>
                    <a:pt x="286" y="92"/>
                  </a:lnTo>
                  <a:lnTo>
                    <a:pt x="313" y="56"/>
                  </a:lnTo>
                  <a:lnTo>
                    <a:pt x="338" y="29"/>
                  </a:lnTo>
                  <a:lnTo>
                    <a:pt x="364" y="10"/>
                  </a:lnTo>
                  <a:lnTo>
                    <a:pt x="391" y="1"/>
                  </a:lnTo>
                  <a:lnTo>
                    <a:pt x="416" y="1"/>
                  </a:lnTo>
                  <a:lnTo>
                    <a:pt x="443" y="9"/>
                  </a:lnTo>
                  <a:lnTo>
                    <a:pt x="468" y="27"/>
                  </a:lnTo>
                  <a:lnTo>
                    <a:pt x="495" y="53"/>
                  </a:lnTo>
                  <a:lnTo>
                    <a:pt x="521" y="87"/>
                  </a:lnTo>
                  <a:lnTo>
                    <a:pt x="546" y="130"/>
                  </a:lnTo>
                  <a:lnTo>
                    <a:pt x="573" y="181"/>
                  </a:lnTo>
                  <a:lnTo>
                    <a:pt x="599" y="239"/>
                  </a:lnTo>
                  <a:lnTo>
                    <a:pt x="625" y="302"/>
                  </a:lnTo>
                  <a:lnTo>
                    <a:pt x="651" y="373"/>
                  </a:lnTo>
                  <a:lnTo>
                    <a:pt x="678" y="448"/>
                  </a:lnTo>
                  <a:lnTo>
                    <a:pt x="703" y="528"/>
                  </a:lnTo>
                  <a:lnTo>
                    <a:pt x="729" y="611"/>
                  </a:lnTo>
                  <a:lnTo>
                    <a:pt x="755" y="698"/>
                  </a:lnTo>
                  <a:lnTo>
                    <a:pt x="781" y="786"/>
                  </a:lnTo>
                  <a:lnTo>
                    <a:pt x="808" y="875"/>
                  </a:lnTo>
                  <a:lnTo>
                    <a:pt x="833" y="964"/>
                  </a:lnTo>
                  <a:lnTo>
                    <a:pt x="859" y="1053"/>
                  </a:lnTo>
                  <a:lnTo>
                    <a:pt x="886" y="1139"/>
                  </a:lnTo>
                  <a:lnTo>
                    <a:pt x="911" y="1224"/>
                  </a:lnTo>
                  <a:lnTo>
                    <a:pt x="938" y="1305"/>
                  </a:lnTo>
                  <a:lnTo>
                    <a:pt x="964" y="1380"/>
                  </a:lnTo>
                  <a:lnTo>
                    <a:pt x="989" y="1452"/>
                  </a:lnTo>
                  <a:lnTo>
                    <a:pt x="1016" y="1517"/>
                  </a:lnTo>
                  <a:lnTo>
                    <a:pt x="1041" y="1577"/>
                  </a:lnTo>
                  <a:lnTo>
                    <a:pt x="1068" y="1629"/>
                  </a:lnTo>
                  <a:lnTo>
                    <a:pt x="1094" y="1673"/>
                  </a:lnTo>
                  <a:lnTo>
                    <a:pt x="1120" y="1709"/>
                  </a:lnTo>
                  <a:lnTo>
                    <a:pt x="1146" y="1736"/>
                  </a:lnTo>
                  <a:lnTo>
                    <a:pt x="1173" y="1756"/>
                  </a:lnTo>
                  <a:lnTo>
                    <a:pt x="1198" y="1767"/>
                  </a:lnTo>
                  <a:lnTo>
                    <a:pt x="1224" y="1769"/>
                  </a:lnTo>
                  <a:lnTo>
                    <a:pt x="1251" y="1761"/>
                  </a:lnTo>
                  <a:lnTo>
                    <a:pt x="1276" y="1744"/>
                  </a:lnTo>
                  <a:lnTo>
                    <a:pt x="1303" y="1718"/>
                  </a:lnTo>
                  <a:lnTo>
                    <a:pt x="1328" y="1684"/>
                  </a:lnTo>
                  <a:lnTo>
                    <a:pt x="1354" y="1643"/>
                  </a:lnTo>
                  <a:lnTo>
                    <a:pt x="1381" y="1594"/>
                  </a:lnTo>
                  <a:lnTo>
                    <a:pt x="1406" y="1537"/>
                  </a:lnTo>
                  <a:lnTo>
                    <a:pt x="1433" y="1472"/>
                  </a:lnTo>
                  <a:lnTo>
                    <a:pt x="1459" y="1403"/>
                  </a:lnTo>
                  <a:lnTo>
                    <a:pt x="1484" y="1328"/>
                  </a:lnTo>
                  <a:lnTo>
                    <a:pt x="1511" y="1248"/>
                  </a:lnTo>
                  <a:lnTo>
                    <a:pt x="1537" y="1165"/>
                  </a:lnTo>
                  <a:lnTo>
                    <a:pt x="1563" y="1079"/>
                  </a:lnTo>
                  <a:lnTo>
                    <a:pt x="1589" y="992"/>
                  </a:lnTo>
                  <a:lnTo>
                    <a:pt x="1615" y="903"/>
                  </a:lnTo>
                  <a:lnTo>
                    <a:pt x="1641" y="813"/>
                  </a:lnTo>
                  <a:lnTo>
                    <a:pt x="1667" y="724"/>
                  </a:lnTo>
                  <a:lnTo>
                    <a:pt x="1693" y="637"/>
                  </a:lnTo>
                  <a:lnTo>
                    <a:pt x="1719" y="552"/>
                  </a:lnTo>
                  <a:lnTo>
                    <a:pt x="1746" y="473"/>
                  </a:lnTo>
                  <a:lnTo>
                    <a:pt x="1771" y="396"/>
                  </a:lnTo>
                  <a:lnTo>
                    <a:pt x="1798" y="324"/>
                  </a:lnTo>
                  <a:lnTo>
                    <a:pt x="1824" y="258"/>
                  </a:lnTo>
                  <a:lnTo>
                    <a:pt x="1849" y="198"/>
                  </a:lnTo>
                  <a:lnTo>
                    <a:pt x="1876" y="145"/>
                  </a:lnTo>
                  <a:lnTo>
                    <a:pt x="1901" y="99"/>
                  </a:lnTo>
                  <a:lnTo>
                    <a:pt x="1928" y="63"/>
                  </a:lnTo>
                  <a:lnTo>
                    <a:pt x="1954" y="33"/>
                  </a:lnTo>
                  <a:lnTo>
                    <a:pt x="1979" y="13"/>
                  </a:lnTo>
                  <a:lnTo>
                    <a:pt x="2006" y="3"/>
                  </a:lnTo>
                  <a:lnTo>
                    <a:pt x="2032" y="0"/>
                  </a:lnTo>
                  <a:lnTo>
                    <a:pt x="2058" y="7"/>
                  </a:lnTo>
                  <a:lnTo>
                    <a:pt x="2084" y="23"/>
                  </a:lnTo>
                  <a:lnTo>
                    <a:pt x="2111" y="47"/>
                  </a:lnTo>
                  <a:lnTo>
                    <a:pt x="2136" y="79"/>
                  </a:lnTo>
                  <a:lnTo>
                    <a:pt x="2162" y="121"/>
                  </a:lnTo>
                  <a:lnTo>
                    <a:pt x="2188" y="170"/>
                  </a:lnTo>
                  <a:lnTo>
                    <a:pt x="2214" y="227"/>
                  </a:lnTo>
                  <a:lnTo>
                    <a:pt x="2241" y="290"/>
                  </a:lnTo>
                  <a:lnTo>
                    <a:pt x="2266" y="357"/>
                  </a:lnTo>
                  <a:lnTo>
                    <a:pt x="2293" y="433"/>
                  </a:lnTo>
                  <a:lnTo>
                    <a:pt x="2319" y="511"/>
                  </a:lnTo>
                  <a:lnTo>
                    <a:pt x="2344" y="594"/>
                  </a:lnTo>
                  <a:lnTo>
                    <a:pt x="2371" y="680"/>
                  </a:lnTo>
                  <a:lnTo>
                    <a:pt x="2397" y="767"/>
                  </a:lnTo>
                  <a:lnTo>
                    <a:pt x="2423" y="856"/>
                  </a:lnTo>
                  <a:lnTo>
                    <a:pt x="2449" y="946"/>
                  </a:lnTo>
                  <a:lnTo>
                    <a:pt x="2474" y="1035"/>
                  </a:lnTo>
                  <a:lnTo>
                    <a:pt x="2501" y="1122"/>
                  </a:lnTo>
                  <a:lnTo>
                    <a:pt x="2527" y="1207"/>
                  </a:lnTo>
                  <a:lnTo>
                    <a:pt x="2553" y="1288"/>
                  </a:lnTo>
                  <a:lnTo>
                    <a:pt x="2579" y="1365"/>
                  </a:lnTo>
                </a:path>
              </a:pathLst>
            </a:custGeom>
            <a:noFill/>
            <a:ln w="28575" cmpd="sng">
              <a:solidFill>
                <a:srgbClr val="FF0000"/>
              </a:solidFill>
              <a:prstDash val="solid"/>
              <a:round/>
            </a:ln>
          </p:spPr>
          <p:txBody>
            <a:bodyPr/>
            <a:lstStyle/>
            <a:p>
              <a:endParaRPr lang="zh-CN" altLang="en-US"/>
            </a:p>
          </p:txBody>
        </p:sp>
        <p:sp>
          <p:nvSpPr>
            <p:cNvPr id="309337" name="Text Box 2137"/>
            <p:cNvSpPr txBox="1">
              <a:spLocks noChangeArrowheads="1"/>
            </p:cNvSpPr>
            <p:nvPr/>
          </p:nvSpPr>
          <p:spPr bwMode="auto">
            <a:xfrm>
              <a:off x="3007" y="2929"/>
              <a:ext cx="233" cy="288"/>
            </a:xfrm>
            <a:prstGeom prst="rect">
              <a:avLst/>
            </a:prstGeom>
            <a:noFill/>
            <a:ln w="19050">
              <a:noFill/>
              <a:miter lim="800000"/>
            </a:ln>
            <a:effectLst/>
          </p:spPr>
          <p:txBody>
            <a:bodyPr wrap="none">
              <a:spAutoFit/>
            </a:bodyPr>
            <a:lstStyle/>
            <a:p>
              <a:r>
                <a:rPr lang="en-US" altLang="zh-CN" sz="2400" i="1">
                  <a:solidFill>
                    <a:srgbClr val="006699"/>
                  </a:solidFill>
                </a:rPr>
                <a:t>P</a:t>
              </a:r>
            </a:p>
          </p:txBody>
        </p:sp>
        <p:sp>
          <p:nvSpPr>
            <p:cNvPr id="309338" name="Oval 2138"/>
            <p:cNvSpPr>
              <a:spLocks noChangeArrowheads="1"/>
            </p:cNvSpPr>
            <p:nvPr/>
          </p:nvSpPr>
          <p:spPr bwMode="auto">
            <a:xfrm>
              <a:off x="3123" y="3195"/>
              <a:ext cx="47" cy="56"/>
            </a:xfrm>
            <a:prstGeom prst="ellipse">
              <a:avLst/>
            </a:prstGeom>
            <a:solidFill>
              <a:schemeClr val="accent1"/>
            </a:solidFill>
            <a:ln w="19050">
              <a:solidFill>
                <a:schemeClr val="tx1"/>
              </a:solidFill>
              <a:round/>
            </a:ln>
            <a:effectLst/>
          </p:spPr>
          <p:txBody>
            <a:bodyPr wrap="none" anchor="ctr"/>
            <a:lstStyle/>
            <a:p>
              <a:endParaRPr lang="zh-CN" altLang="en-US"/>
            </a:p>
          </p:txBody>
        </p:sp>
        <p:sp>
          <p:nvSpPr>
            <p:cNvPr id="309339" name="Line 2139"/>
            <p:cNvSpPr>
              <a:spLocks noChangeShapeType="1"/>
            </p:cNvSpPr>
            <p:nvPr/>
          </p:nvSpPr>
          <p:spPr bwMode="auto">
            <a:xfrm>
              <a:off x="3151" y="3248"/>
              <a:ext cx="0" cy="96"/>
            </a:xfrm>
            <a:prstGeom prst="line">
              <a:avLst/>
            </a:prstGeom>
            <a:noFill/>
            <a:ln w="19050">
              <a:solidFill>
                <a:schemeClr val="tx1"/>
              </a:solidFill>
              <a:round/>
            </a:ln>
            <a:effectLst/>
          </p:spPr>
          <p:txBody>
            <a:bodyPr wrap="none" anchor="ctr"/>
            <a:lstStyle/>
            <a:p>
              <a:endParaRPr lang="zh-CN" altLang="en-US"/>
            </a:p>
          </p:txBody>
        </p:sp>
        <p:sp>
          <p:nvSpPr>
            <p:cNvPr id="309341" name="Text Box 2141"/>
            <p:cNvSpPr txBox="1">
              <a:spLocks noChangeArrowheads="1"/>
            </p:cNvSpPr>
            <p:nvPr/>
          </p:nvSpPr>
          <p:spPr bwMode="auto">
            <a:xfrm>
              <a:off x="3088" y="3168"/>
              <a:ext cx="215" cy="327"/>
            </a:xfrm>
            <a:prstGeom prst="rect">
              <a:avLst/>
            </a:prstGeom>
            <a:noFill/>
            <a:ln w="19050">
              <a:noFill/>
              <a:miter lim="800000"/>
            </a:ln>
            <a:effectLst/>
          </p:spPr>
          <p:txBody>
            <a:bodyPr wrap="none">
              <a:spAutoFit/>
            </a:bodyPr>
            <a:lstStyle/>
            <a:p>
              <a:r>
                <a:rPr lang="en-US" altLang="zh-CN" sz="2800" i="1">
                  <a:solidFill>
                    <a:srgbClr val="006699"/>
                  </a:solidFill>
                </a:rPr>
                <a:t>x</a:t>
              </a:r>
            </a:p>
          </p:txBody>
        </p:sp>
        <p:sp>
          <p:nvSpPr>
            <p:cNvPr id="309342" name="Line 2142"/>
            <p:cNvSpPr>
              <a:spLocks noChangeShapeType="1"/>
            </p:cNvSpPr>
            <p:nvPr/>
          </p:nvSpPr>
          <p:spPr bwMode="auto">
            <a:xfrm flipV="1">
              <a:off x="2035" y="3293"/>
              <a:ext cx="1116" cy="0"/>
            </a:xfrm>
            <a:prstGeom prst="line">
              <a:avLst/>
            </a:prstGeom>
            <a:noFill/>
            <a:ln w="19050">
              <a:solidFill>
                <a:schemeClr val="tx1"/>
              </a:solidFill>
              <a:round/>
              <a:headEnd type="arrow" w="med" len="med"/>
              <a:tailEnd type="arrow" w="med" len="med"/>
            </a:ln>
            <a:effectLst/>
          </p:spPr>
          <p:txBody>
            <a:bodyPr wrap="none" anchor="ctr"/>
            <a:lstStyle/>
            <a:p>
              <a:endParaRPr lang="zh-CN" altLang="en-US"/>
            </a:p>
          </p:txBody>
        </p:sp>
      </p:grpSp>
      <p:graphicFrame>
        <p:nvGraphicFramePr>
          <p:cNvPr id="309348" name="Object 2148"/>
          <p:cNvGraphicFramePr>
            <a:graphicFrameLocks noChangeAspect="1"/>
          </p:cNvGraphicFramePr>
          <p:nvPr/>
        </p:nvGraphicFramePr>
        <p:xfrm>
          <a:off x="5447497" y="1704144"/>
          <a:ext cx="3487343" cy="595520"/>
        </p:xfrm>
        <a:graphic>
          <a:graphicData uri="http://schemas.openxmlformats.org/presentationml/2006/ole">
            <p:oleObj spid="_x0000_s36026" name="公式" r:id="rId8" imgW="32613600" imgH="5486400" progId="Equation.3">
              <p:embed/>
            </p:oleObj>
          </a:graphicData>
        </a:graphic>
      </p:graphicFrame>
      <p:sp>
        <p:nvSpPr>
          <p:cNvPr id="309252" name="Rectangle 2052"/>
          <p:cNvSpPr>
            <a:spLocks noChangeArrowheads="1"/>
          </p:cNvSpPr>
          <p:nvPr/>
        </p:nvSpPr>
        <p:spPr bwMode="auto">
          <a:xfrm>
            <a:off x="500034" y="3286124"/>
            <a:ext cx="8180389" cy="1551194"/>
          </a:xfrm>
          <a:prstGeom prst="rect">
            <a:avLst/>
          </a:prstGeom>
          <a:noFill/>
          <a:ln w="9525">
            <a:noFill/>
            <a:miter lim="800000"/>
          </a:ln>
        </p:spPr>
        <p:txBody>
          <a:bodyPr wrap="square" lIns="0" tIns="0" rIns="0" bIns="0">
            <a:spAutoFit/>
          </a:bodyPr>
          <a:lstStyle/>
          <a:p>
            <a:pPr algn="l">
              <a:lnSpc>
                <a:spcPct val="120000"/>
              </a:lnSpc>
            </a:pPr>
            <a:r>
              <a:rPr kumimoji="1" lang="en-US" altLang="zh-CN" b="1" dirty="0">
                <a:solidFill>
                  <a:srgbClr val="006699"/>
                </a:solidFill>
                <a:latin typeface="宋体" panose="02010600030101010101" pitchFamily="2" charset="-122"/>
              </a:rPr>
              <a:t>    </a:t>
            </a:r>
            <a:r>
              <a:rPr kumimoji="1" lang="zh-CN" altLang="en-US" sz="2800" b="1" dirty="0">
                <a:latin typeface="宋体" panose="02010600030101010101" pitchFamily="2" charset="-122"/>
                <a:ea typeface="宋体" panose="02010600030101010101" pitchFamily="2" charset="-122"/>
              </a:rPr>
              <a:t>考察波线上  点</a:t>
            </a:r>
            <a:r>
              <a:rPr kumimoji="1" lang="en-US" altLang="zh-CN" sz="2800" b="1" dirty="0">
                <a:latin typeface="宋体" panose="02010600030101010101" pitchFamily="2" charset="-122"/>
                <a:ea typeface="宋体" panose="02010600030101010101" pitchFamily="2" charset="-122"/>
              </a:rPr>
              <a:t>(</a:t>
            </a:r>
            <a:r>
              <a:rPr kumimoji="1" lang="zh-CN" altLang="en-US" sz="2800" b="1" dirty="0">
                <a:latin typeface="宋体" panose="02010600030101010101" pitchFamily="2" charset="-122"/>
                <a:ea typeface="宋体" panose="02010600030101010101" pitchFamily="2" charset="-122"/>
              </a:rPr>
              <a:t>坐标 </a:t>
            </a:r>
            <a:r>
              <a:rPr kumimoji="1" lang="en-US" altLang="zh-CN" sz="2800" b="1" i="1" dirty="0">
                <a:latin typeface="Times New Roman" panose="02020603050405020304" pitchFamily="18" charset="0"/>
                <a:ea typeface="宋体" panose="02010600030101010101" pitchFamily="2" charset="-122"/>
                <a:cs typeface="Times New Roman" panose="02020603050405020304" pitchFamily="18" charset="0"/>
              </a:rPr>
              <a:t>x </a:t>
            </a:r>
            <a:r>
              <a:rPr kumimoji="1" lang="en-US" altLang="zh-CN" sz="2800" b="1" dirty="0">
                <a:latin typeface="宋体" panose="02010600030101010101" pitchFamily="2" charset="-122"/>
                <a:ea typeface="宋体" panose="02010600030101010101" pitchFamily="2" charset="-122"/>
              </a:rPr>
              <a:t>),</a:t>
            </a:r>
            <a:r>
              <a:rPr kumimoji="1" lang="en-US" altLang="zh-CN" sz="2800" b="1" i="1" dirty="0">
                <a:latin typeface="宋体" panose="02010600030101010101" pitchFamily="2" charset="-122"/>
                <a:ea typeface="宋体" panose="02010600030101010101" pitchFamily="2" charset="-122"/>
              </a:rPr>
              <a:t>   </a:t>
            </a:r>
            <a:r>
              <a:rPr kumimoji="1" lang="zh-CN" altLang="en-US" sz="2800" b="1" dirty="0">
                <a:latin typeface="宋体" panose="02010600030101010101" pitchFamily="2" charset="-122"/>
                <a:ea typeface="宋体" panose="02010600030101010101" pitchFamily="2" charset="-122"/>
              </a:rPr>
              <a:t>点比  点的振动落后     </a:t>
            </a:r>
            <a:r>
              <a:rPr kumimoji="1" lang="en-US" altLang="zh-CN" sz="2800" b="1" dirty="0">
                <a:latin typeface="宋体" panose="02010600030101010101" pitchFamily="2" charset="-122"/>
                <a:ea typeface="宋体" panose="02010600030101010101" pitchFamily="2" charset="-122"/>
              </a:rPr>
              <a:t>,</a:t>
            </a:r>
            <a:r>
              <a:rPr kumimoji="1" lang="en-US" altLang="zh-CN" sz="2800" b="1" i="1" dirty="0">
                <a:latin typeface="宋体" panose="02010600030101010101" pitchFamily="2" charset="-122"/>
                <a:ea typeface="宋体" panose="02010600030101010101" pitchFamily="2" charset="-122"/>
              </a:rPr>
              <a:t> </a:t>
            </a:r>
            <a:r>
              <a:rPr kumimoji="1" lang="en-US" altLang="zh-CN" sz="2800" b="1" i="1" dirty="0">
                <a:latin typeface="Times New Roman" panose="02020603050405020304" pitchFamily="18" charset="0"/>
                <a:ea typeface="宋体" panose="02010600030101010101" pitchFamily="2" charset="-122"/>
                <a:cs typeface="Times New Roman" panose="02020603050405020304" pitchFamily="18" charset="0"/>
              </a:rPr>
              <a:t>P</a:t>
            </a:r>
            <a:r>
              <a:rPr kumimoji="1" lang="zh-CN" altLang="en-US" sz="2800" b="1" dirty="0">
                <a:latin typeface="宋体" panose="02010600030101010101" pitchFamily="2" charset="-122"/>
                <a:ea typeface="宋体" panose="02010600030101010101" pitchFamily="2" charset="-122"/>
              </a:rPr>
              <a:t>点在</a:t>
            </a:r>
            <a:r>
              <a:rPr kumimoji="1" lang="en-US" altLang="zh-CN" sz="2800" b="1" i="1" dirty="0">
                <a:latin typeface="Times New Roman" panose="02020603050405020304" pitchFamily="18" charset="0"/>
                <a:ea typeface="宋体" panose="02010600030101010101" pitchFamily="2" charset="-122"/>
                <a:cs typeface="Times New Roman" panose="02020603050405020304" pitchFamily="18" charset="0"/>
              </a:rPr>
              <a:t>t</a:t>
            </a:r>
            <a:r>
              <a:rPr kumimoji="1" lang="zh-CN" altLang="en-US" sz="2800" b="1" dirty="0">
                <a:latin typeface="宋体" panose="02010600030101010101" pitchFamily="2" charset="-122"/>
                <a:ea typeface="宋体" panose="02010600030101010101" pitchFamily="2" charset="-122"/>
              </a:rPr>
              <a:t>时刻</a:t>
            </a:r>
            <a:r>
              <a:rPr kumimoji="1" lang="zh-CN" altLang="en-US" sz="2800" b="1" dirty="0" smtClean="0">
                <a:latin typeface="宋体" panose="02010600030101010101" pitchFamily="2" charset="-122"/>
                <a:ea typeface="宋体" panose="02010600030101010101" pitchFamily="2" charset="-122"/>
              </a:rPr>
              <a:t>的</a:t>
            </a:r>
            <a:r>
              <a:rPr kumimoji="1" lang="zh-CN" altLang="en-US" sz="2800" b="1" dirty="0" smtClean="0">
                <a:latin typeface="宋体" panose="02010600030101010101" pitchFamily="2" charset="-122"/>
                <a:ea typeface="宋体" panose="02010600030101010101" pitchFamily="2" charset="-122"/>
              </a:rPr>
              <a:t>振动位移</a:t>
            </a:r>
            <a:r>
              <a:rPr kumimoji="1" lang="zh-CN" altLang="en-US" sz="2800" b="1" dirty="0" smtClean="0">
                <a:latin typeface="宋体" panose="02010600030101010101" pitchFamily="2" charset="-122"/>
                <a:ea typeface="宋体" panose="02010600030101010101" pitchFamily="2" charset="-122"/>
              </a:rPr>
              <a:t>是</a:t>
            </a:r>
            <a:r>
              <a:rPr kumimoji="1" lang="en-US" altLang="zh-CN" sz="2800" b="1" i="1" dirty="0">
                <a:latin typeface="Times New Roman" panose="02020603050405020304" pitchFamily="18" charset="0"/>
                <a:ea typeface="宋体" panose="02010600030101010101" pitchFamily="2" charset="-122"/>
                <a:cs typeface="Times New Roman" panose="02020603050405020304" pitchFamily="18" charset="0"/>
              </a:rPr>
              <a:t>O</a:t>
            </a:r>
            <a:r>
              <a:rPr kumimoji="1" lang="zh-CN" altLang="en-US" sz="2800" b="1" i="1" dirty="0">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800" b="1" dirty="0">
                <a:latin typeface="宋体" panose="02010600030101010101" pitchFamily="2" charset="-122"/>
                <a:ea typeface="宋体" panose="02010600030101010101" pitchFamily="2" charset="-122"/>
              </a:rPr>
              <a:t>点在      时刻</a:t>
            </a:r>
            <a:r>
              <a:rPr kumimoji="1" lang="zh-CN" altLang="en-US" sz="2800" b="1" dirty="0" smtClean="0">
                <a:latin typeface="宋体" panose="02010600030101010101" pitchFamily="2" charset="-122"/>
                <a:ea typeface="宋体" panose="02010600030101010101" pitchFamily="2" charset="-122"/>
              </a:rPr>
              <a:t>的振动位移，</a:t>
            </a:r>
            <a:r>
              <a:rPr kumimoji="1" lang="zh-CN" altLang="en-US" sz="2800" b="1" dirty="0">
                <a:latin typeface="宋体" panose="02010600030101010101" pitchFamily="2" charset="-122"/>
                <a:ea typeface="宋体" panose="02010600030101010101" pitchFamily="2" charset="-122"/>
              </a:rPr>
              <a:t>由此得：</a:t>
            </a:r>
          </a:p>
        </p:txBody>
      </p:sp>
      <p:graphicFrame>
        <p:nvGraphicFramePr>
          <p:cNvPr id="35862" name="Object 22"/>
          <p:cNvGraphicFramePr>
            <a:graphicFrameLocks noChangeAspect="1"/>
          </p:cNvGraphicFramePr>
          <p:nvPr/>
        </p:nvGraphicFramePr>
        <p:xfrm>
          <a:off x="1000100" y="4929198"/>
          <a:ext cx="5000660" cy="508015"/>
        </p:xfrm>
        <a:graphic>
          <a:graphicData uri="http://schemas.openxmlformats.org/presentationml/2006/ole">
            <p:oleObj spid="_x0000_s36027" name="公式" r:id="rId9" imgW="2260440" imgH="228600" progId="Equation.3">
              <p:embed/>
            </p:oleObj>
          </a:graphicData>
        </a:graphic>
      </p:graphicFrame>
      <p:sp>
        <p:nvSpPr>
          <p:cNvPr id="42" name="Rectangle 11"/>
          <p:cNvSpPr>
            <a:spLocks noChangeArrowheads="1"/>
          </p:cNvSpPr>
          <p:nvPr/>
        </p:nvSpPr>
        <p:spPr bwMode="auto">
          <a:xfrm>
            <a:off x="1000100" y="142852"/>
            <a:ext cx="6072229" cy="646331"/>
          </a:xfrm>
          <a:prstGeom prst="rect">
            <a:avLst/>
          </a:prstGeom>
          <a:noFill/>
          <a:ln w="9525">
            <a:noFill/>
            <a:miter lim="800000"/>
          </a:ln>
          <a:effectLst/>
        </p:spPr>
        <p:txBody>
          <a:bodyPr wrap="square">
            <a:spAutoFit/>
          </a:bodyPr>
          <a:lstStyle/>
          <a:p>
            <a:pPr>
              <a:spcBef>
                <a:spcPct val="50000"/>
              </a:spcBef>
            </a:pPr>
            <a:r>
              <a:rPr lang="zh-CN" altLang="en-US" sz="3600" dirty="0">
                <a:solidFill>
                  <a:schemeClr val="bg2"/>
                </a:solidFill>
                <a:latin typeface="黑体" panose="02010609060101010101" pitchFamily="2" charset="-122"/>
                <a:ea typeface="黑体" panose="02010609060101010101" pitchFamily="2" charset="-122"/>
              </a:rPr>
              <a:t>平面简谐波的波函数 </a:t>
            </a:r>
          </a:p>
        </p:txBody>
      </p:sp>
      <p:graphicFrame>
        <p:nvGraphicFramePr>
          <p:cNvPr id="35863" name="Object 23"/>
          <p:cNvGraphicFramePr>
            <a:graphicFrameLocks noChangeAspect="1"/>
          </p:cNvGraphicFramePr>
          <p:nvPr/>
        </p:nvGraphicFramePr>
        <p:xfrm>
          <a:off x="2857488" y="5357826"/>
          <a:ext cx="3929062" cy="1293813"/>
        </p:xfrm>
        <a:graphic>
          <a:graphicData uri="http://schemas.openxmlformats.org/presentationml/2006/ole">
            <p:oleObj spid="_x0000_s36028" name="公式" r:id="rId10" imgW="33223200" imgH="10972800" progId="Equation.3">
              <p:embed/>
            </p:oleObj>
          </a:graphicData>
        </a:graphic>
      </p:graphicFrame>
      <p:graphicFrame>
        <p:nvGraphicFramePr>
          <p:cNvPr id="43" name="Object 9"/>
          <p:cNvGraphicFramePr>
            <a:graphicFrameLocks noChangeAspect="1"/>
          </p:cNvGraphicFramePr>
          <p:nvPr/>
        </p:nvGraphicFramePr>
        <p:xfrm>
          <a:off x="2714612" y="3286124"/>
          <a:ext cx="382587" cy="425450"/>
        </p:xfrm>
        <a:graphic>
          <a:graphicData uri="http://schemas.openxmlformats.org/presentationml/2006/ole">
            <p:oleObj spid="_x0000_s36029" name="Equation" r:id="rId11" imgW="3657600" imgH="3657600" progId="Equation.3">
              <p:embed/>
            </p:oleObj>
          </a:graphicData>
        </a:graphic>
      </p:graphicFrame>
      <p:graphicFrame>
        <p:nvGraphicFramePr>
          <p:cNvPr id="35865" name="Object 25"/>
          <p:cNvGraphicFramePr>
            <a:graphicFrameLocks noChangeAspect="1"/>
          </p:cNvGraphicFramePr>
          <p:nvPr/>
        </p:nvGraphicFramePr>
        <p:xfrm>
          <a:off x="5357818" y="3357562"/>
          <a:ext cx="382588" cy="425450"/>
        </p:xfrm>
        <a:graphic>
          <a:graphicData uri="http://schemas.openxmlformats.org/presentationml/2006/ole">
            <p:oleObj spid="_x0000_s36030" name="Equation" r:id="rId12" imgW="3657600" imgH="3657600" progId="Equation.3">
              <p:embed/>
            </p:oleObj>
          </a:graphicData>
        </a:graphic>
      </p:graphicFrame>
      <p:graphicFrame>
        <p:nvGraphicFramePr>
          <p:cNvPr id="35866" name="Object 26"/>
          <p:cNvGraphicFramePr>
            <a:graphicFrameLocks noChangeAspect="1"/>
          </p:cNvGraphicFramePr>
          <p:nvPr/>
        </p:nvGraphicFramePr>
        <p:xfrm>
          <a:off x="6429375" y="3251200"/>
          <a:ext cx="382588" cy="496888"/>
        </p:xfrm>
        <a:graphic>
          <a:graphicData uri="http://schemas.openxmlformats.org/presentationml/2006/ole">
            <p:oleObj spid="_x0000_s36031" name="Equation" r:id="rId13" imgW="3657600" imgH="4267200" progId="Equation.3">
              <p:embed/>
            </p:oleObj>
          </a:graphicData>
        </a:graphic>
      </p:graphicFrame>
      <p:graphicFrame>
        <p:nvGraphicFramePr>
          <p:cNvPr id="35868" name="Object 28"/>
          <p:cNvGraphicFramePr>
            <a:graphicFrameLocks noChangeAspect="1"/>
          </p:cNvGraphicFramePr>
          <p:nvPr/>
        </p:nvGraphicFramePr>
        <p:xfrm>
          <a:off x="7215206" y="3786190"/>
          <a:ext cx="955675" cy="495300"/>
        </p:xfrm>
        <a:graphic>
          <a:graphicData uri="http://schemas.openxmlformats.org/presentationml/2006/ole">
            <p:oleObj spid="_x0000_s36032" name="Equation" r:id="rId14" imgW="9144000" imgH="4267200" progId="Equation.3">
              <p:embed/>
            </p:oleObj>
          </a:graphicData>
        </a:graphic>
      </p:graphicFrame>
      <p:graphicFrame>
        <p:nvGraphicFramePr>
          <p:cNvPr id="35869" name="Object 29"/>
          <p:cNvGraphicFramePr>
            <a:graphicFrameLocks noChangeAspect="1"/>
          </p:cNvGraphicFramePr>
          <p:nvPr/>
        </p:nvGraphicFramePr>
        <p:xfrm>
          <a:off x="857224" y="3786190"/>
          <a:ext cx="928694" cy="590486"/>
        </p:xfrm>
        <a:graphic>
          <a:graphicData uri="http://schemas.openxmlformats.org/presentationml/2006/ole">
            <p:oleObj spid="_x0000_s36033" name="Equation" r:id="rId15" imgW="12801600" imgH="7315200" progId="Equation.3">
              <p:embed/>
            </p:oleObj>
          </a:graphicData>
        </a:graphic>
      </p:graphicFrame>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862"/>
                                        </p:tgtEl>
                                        <p:attrNameLst>
                                          <p:attrName>style.visibility</p:attrName>
                                        </p:attrNameLst>
                                      </p:cBhvr>
                                      <p:to>
                                        <p:strVal val="visible"/>
                                      </p:to>
                                    </p:set>
                                    <p:animEffect transition="in" filter="blinds(horizontal)">
                                      <p:cBhvr>
                                        <p:cTn id="7" dur="500"/>
                                        <p:tgtEl>
                                          <p:spTgt spid="358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863"/>
                                        </p:tgtEl>
                                        <p:attrNameLst>
                                          <p:attrName>style.visibility</p:attrName>
                                        </p:attrNameLst>
                                      </p:cBhvr>
                                      <p:to>
                                        <p:strVal val="visible"/>
                                      </p:to>
                                    </p:set>
                                    <p:animEffect transition="in" filter="blinds(horizontal)">
                                      <p:cBhvr>
                                        <p:cTn id="12" dur="500"/>
                                        <p:tgtEl>
                                          <p:spTgt spid="358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57"/>
          <p:cNvGrpSpPr/>
          <p:nvPr/>
        </p:nvGrpSpPr>
        <p:grpSpPr bwMode="auto">
          <a:xfrm>
            <a:off x="500034" y="3071810"/>
            <a:ext cx="8051800" cy="2428875"/>
            <a:chOff x="686" y="2002"/>
            <a:chExt cx="5072" cy="1530"/>
          </a:xfrm>
        </p:grpSpPr>
        <p:grpSp>
          <p:nvGrpSpPr>
            <p:cNvPr id="3" name="Group 2054"/>
            <p:cNvGrpSpPr/>
            <p:nvPr/>
          </p:nvGrpSpPr>
          <p:grpSpPr bwMode="auto">
            <a:xfrm>
              <a:off x="686" y="2002"/>
              <a:ext cx="5072" cy="1530"/>
              <a:chOff x="686" y="2002"/>
              <a:chExt cx="5072" cy="1530"/>
            </a:xfrm>
          </p:grpSpPr>
          <p:sp>
            <p:nvSpPr>
              <p:cNvPr id="310276" name="Rectangle 2052"/>
              <p:cNvSpPr>
                <a:spLocks noChangeArrowheads="1"/>
              </p:cNvSpPr>
              <p:nvPr/>
            </p:nvSpPr>
            <p:spPr bwMode="auto">
              <a:xfrm>
                <a:off x="686" y="2002"/>
                <a:ext cx="5072" cy="1530"/>
              </a:xfrm>
              <a:prstGeom prst="rect">
                <a:avLst/>
              </a:prstGeom>
              <a:noFill/>
              <a:ln w="9525">
                <a:noFill/>
                <a:miter lim="800000"/>
              </a:ln>
              <a:effectLst/>
            </p:spPr>
            <p:txBody>
              <a:bodyPr>
                <a:spAutoFit/>
              </a:bodyPr>
              <a:lstStyle/>
              <a:p>
                <a:pPr algn="l">
                  <a:lnSpc>
                    <a:spcPct val="120000"/>
                  </a:lnSpc>
                  <a:spcBef>
                    <a:spcPct val="50000"/>
                  </a:spcBef>
                </a:pPr>
                <a:r>
                  <a:rPr kumimoji="1" lang="en-US" altLang="zh-CN" sz="3200" b="1" dirty="0"/>
                  <a:t>        </a:t>
                </a:r>
                <a:r>
                  <a:rPr kumimoji="1" lang="zh-CN" altLang="en-US" sz="3200" b="1" dirty="0">
                    <a:latin typeface="宋体" panose="02010600030101010101" pitchFamily="2" charset="-122"/>
                    <a:ea typeface="宋体" panose="02010600030101010101" pitchFamily="2" charset="-122"/>
                  </a:rPr>
                  <a:t>由于   为波传播方向上任一点，因此上述方程能描述波传播方向上任一点的振动，具有一般意义，即为沿  轴正方向传播的</a:t>
                </a:r>
                <a:r>
                  <a:rPr kumimoji="1" lang="zh-CN" altLang="en-US" sz="3200" b="1" dirty="0">
                    <a:solidFill>
                      <a:srgbClr val="FF0000"/>
                    </a:solidFill>
                    <a:latin typeface="宋体" panose="02010600030101010101" pitchFamily="2" charset="-122"/>
                    <a:ea typeface="宋体" panose="02010600030101010101" pitchFamily="2" charset="-122"/>
                  </a:rPr>
                  <a:t>平面简谐波的波函数</a:t>
                </a:r>
                <a:r>
                  <a:rPr kumimoji="1" lang="zh-CN" altLang="en-US" sz="3200" b="1" dirty="0">
                    <a:latin typeface="宋体" panose="02010600030101010101" pitchFamily="2" charset="-122"/>
                    <a:ea typeface="宋体" panose="02010600030101010101" pitchFamily="2" charset="-122"/>
                  </a:rPr>
                  <a:t>，又称</a:t>
                </a:r>
                <a:r>
                  <a:rPr kumimoji="1" lang="zh-CN" altLang="en-US" sz="3200" b="1" dirty="0">
                    <a:solidFill>
                      <a:srgbClr val="FF0000"/>
                    </a:solidFill>
                    <a:latin typeface="宋体" panose="02010600030101010101" pitchFamily="2" charset="-122"/>
                    <a:ea typeface="宋体" panose="02010600030101010101" pitchFamily="2" charset="-122"/>
                  </a:rPr>
                  <a:t>波动方程</a:t>
                </a:r>
                <a:r>
                  <a:rPr kumimoji="1" lang="en-US" altLang="zh-CN" sz="3200" b="1" dirty="0">
                    <a:solidFill>
                      <a:srgbClr val="FF0000"/>
                    </a:solidFill>
                    <a:latin typeface="宋体" panose="02010600030101010101" pitchFamily="2" charset="-122"/>
                    <a:ea typeface="宋体" panose="02010600030101010101" pitchFamily="2" charset="-122"/>
                  </a:rPr>
                  <a:t>.</a:t>
                </a:r>
              </a:p>
            </p:txBody>
          </p:sp>
          <p:graphicFrame>
            <p:nvGraphicFramePr>
              <p:cNvPr id="310277" name="Object 2053"/>
              <p:cNvGraphicFramePr>
                <a:graphicFrameLocks noChangeAspect="1"/>
              </p:cNvGraphicFramePr>
              <p:nvPr/>
            </p:nvGraphicFramePr>
            <p:xfrm>
              <a:off x="1856" y="2102"/>
              <a:ext cx="238" cy="238"/>
            </p:xfrm>
            <a:graphic>
              <a:graphicData uri="http://schemas.openxmlformats.org/presentationml/2006/ole">
                <p:oleObj spid="_x0000_s36900" name="Equation" r:id="rId3" imgW="2796120" imgH="2800800" progId="Equation.3">
                  <p:embed/>
                </p:oleObj>
              </a:graphicData>
            </a:graphic>
          </p:graphicFrame>
        </p:grpSp>
        <p:graphicFrame>
          <p:nvGraphicFramePr>
            <p:cNvPr id="310279" name="Object 2055"/>
            <p:cNvGraphicFramePr>
              <a:graphicFrameLocks noChangeAspect="1"/>
            </p:cNvGraphicFramePr>
            <p:nvPr/>
          </p:nvGraphicFramePr>
          <p:xfrm>
            <a:off x="3341" y="2812"/>
            <a:ext cx="233" cy="256"/>
          </p:xfrm>
          <a:graphic>
            <a:graphicData uri="http://schemas.openxmlformats.org/presentationml/2006/ole">
              <p:oleObj spid="_x0000_s36901" name="Equation" r:id="rId4" imgW="87480" imgH="102240" progId="Equation.3">
                <p:embed/>
              </p:oleObj>
            </a:graphicData>
          </a:graphic>
        </p:graphicFrame>
      </p:grpSp>
      <p:graphicFrame>
        <p:nvGraphicFramePr>
          <p:cNvPr id="36871" name="Object 7"/>
          <p:cNvGraphicFramePr>
            <a:graphicFrameLocks noChangeAspect="1"/>
          </p:cNvGraphicFramePr>
          <p:nvPr>
            <p:extLst>
              <p:ext uri="{D42A27DB-BD31-4B8C-83A1-F6EECF244321}">
                <p14:modId xmlns:p14="http://schemas.microsoft.com/office/powerpoint/2010/main" xmlns="" val="3792989952"/>
              </p:ext>
            </p:extLst>
          </p:nvPr>
        </p:nvGraphicFramePr>
        <p:xfrm>
          <a:off x="2143108" y="1357298"/>
          <a:ext cx="4214813" cy="1154113"/>
        </p:xfrm>
        <a:graphic>
          <a:graphicData uri="http://schemas.openxmlformats.org/presentationml/2006/ole">
            <p:oleObj spid="_x0000_s36902" name="公式" r:id="rId5" imgW="1435100" imgH="393700" progId="Equation.3">
              <p:embed/>
            </p:oleObj>
          </a:graphicData>
        </a:graphic>
      </p:graphicFrame>
      <p:sp>
        <p:nvSpPr>
          <p:cNvPr id="9" name="Rectangle 11"/>
          <p:cNvSpPr>
            <a:spLocks noChangeArrowheads="1"/>
          </p:cNvSpPr>
          <p:nvPr/>
        </p:nvSpPr>
        <p:spPr bwMode="auto">
          <a:xfrm>
            <a:off x="1000100" y="142852"/>
            <a:ext cx="6072229" cy="646331"/>
          </a:xfrm>
          <a:prstGeom prst="rect">
            <a:avLst/>
          </a:prstGeom>
          <a:noFill/>
          <a:ln w="9525">
            <a:noFill/>
            <a:miter lim="800000"/>
          </a:ln>
          <a:effectLst/>
        </p:spPr>
        <p:txBody>
          <a:bodyPr wrap="square">
            <a:spAutoFit/>
          </a:bodyPr>
          <a:lstStyle/>
          <a:p>
            <a:pPr>
              <a:spcBef>
                <a:spcPct val="50000"/>
              </a:spcBef>
            </a:pPr>
            <a:r>
              <a:rPr lang="zh-CN" altLang="en-US" sz="3600" dirty="0">
                <a:solidFill>
                  <a:schemeClr val="bg2"/>
                </a:solidFill>
                <a:latin typeface="黑体" panose="02010609060101010101" pitchFamily="2" charset="-122"/>
                <a:ea typeface="黑体" panose="02010609060101010101" pitchFamily="2" charset="-122"/>
              </a:rPr>
              <a:t>平面简谐波的波函数 </a:t>
            </a: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871"/>
                                        </p:tgtEl>
                                        <p:attrNameLst>
                                          <p:attrName>style.visibility</p:attrName>
                                        </p:attrNameLst>
                                      </p:cBhvr>
                                      <p:to>
                                        <p:strVal val="visible"/>
                                      </p:to>
                                    </p:set>
                                    <p:animEffect transition="in" filter="blinds(horizontal)">
                                      <p:cBhvr>
                                        <p:cTn id="7" dur="500"/>
                                        <p:tgtEl>
                                          <p:spTgt spid="3687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Text Box 1026"/>
          <p:cNvSpPr txBox="1">
            <a:spLocks noChangeArrowheads="1"/>
          </p:cNvSpPr>
          <p:nvPr/>
        </p:nvSpPr>
        <p:spPr bwMode="auto">
          <a:xfrm>
            <a:off x="840581" y="1871656"/>
            <a:ext cx="7391400" cy="579438"/>
          </a:xfrm>
          <a:prstGeom prst="rect">
            <a:avLst/>
          </a:prstGeom>
          <a:noFill/>
          <a:ln w="9525">
            <a:noFill/>
            <a:miter lim="800000"/>
          </a:ln>
          <a:effectLst/>
        </p:spPr>
        <p:txBody>
          <a:bodyPr>
            <a:spAutoFit/>
          </a:bodyPr>
          <a:lstStyle/>
          <a:p>
            <a:pPr algn="l">
              <a:spcBef>
                <a:spcPct val="50000"/>
              </a:spcBef>
            </a:pPr>
            <a:r>
              <a:rPr kumimoji="1" lang="zh-CN" altLang="en-US" sz="3200" b="1" dirty="0">
                <a:latin typeface="宋体" panose="02010600030101010101" pitchFamily="2" charset="-122"/>
                <a:ea typeface="宋体" panose="02010600030101010101" pitchFamily="2" charset="-122"/>
              </a:rPr>
              <a:t>可得波动方程的几种不同形式：</a:t>
            </a:r>
          </a:p>
        </p:txBody>
      </p:sp>
      <p:sp>
        <p:nvSpPr>
          <p:cNvPr id="311300" name="Rectangle 1028"/>
          <p:cNvSpPr>
            <a:spLocks noChangeArrowheads="1"/>
          </p:cNvSpPr>
          <p:nvPr/>
        </p:nvSpPr>
        <p:spPr bwMode="auto">
          <a:xfrm>
            <a:off x="785786" y="1071546"/>
            <a:ext cx="1311275" cy="579437"/>
          </a:xfrm>
          <a:prstGeom prst="rect">
            <a:avLst/>
          </a:prstGeom>
          <a:noFill/>
          <a:ln w="9525">
            <a:noFill/>
            <a:miter lim="800000"/>
          </a:ln>
          <a:effectLst/>
        </p:spPr>
        <p:txBody>
          <a:bodyPr>
            <a:spAutoFit/>
          </a:bodyPr>
          <a:lstStyle/>
          <a:p>
            <a:pPr algn="l">
              <a:spcBef>
                <a:spcPct val="50000"/>
              </a:spcBef>
            </a:pPr>
            <a:r>
              <a:rPr kumimoji="1" lang="zh-CN" altLang="en-US" sz="3200" b="1" dirty="0">
                <a:latin typeface="宋体" panose="02010600030101010101" pitchFamily="2" charset="-122"/>
                <a:ea typeface="宋体" panose="02010600030101010101" pitchFamily="2" charset="-122"/>
              </a:rPr>
              <a:t>利用</a:t>
            </a:r>
          </a:p>
        </p:txBody>
      </p:sp>
      <p:sp>
        <p:nvSpPr>
          <p:cNvPr id="311301" name="Rectangle 1029"/>
          <p:cNvSpPr>
            <a:spLocks noChangeArrowheads="1"/>
          </p:cNvSpPr>
          <p:nvPr/>
        </p:nvSpPr>
        <p:spPr bwMode="auto">
          <a:xfrm>
            <a:off x="628650" y="2441575"/>
            <a:ext cx="8001000" cy="4267200"/>
          </a:xfrm>
          <a:prstGeom prst="rect">
            <a:avLst/>
          </a:prstGeom>
          <a:noFill/>
          <a:ln w="9525">
            <a:noFill/>
            <a:miter lim="800000"/>
          </a:ln>
          <a:effectLst/>
        </p:spPr>
        <p:txBody>
          <a:bodyPr wrap="none" anchor="ctr"/>
          <a:lstStyle/>
          <a:p>
            <a:endParaRPr lang="zh-CN" altLang="en-US"/>
          </a:p>
        </p:txBody>
      </p:sp>
      <p:graphicFrame>
        <p:nvGraphicFramePr>
          <p:cNvPr id="328705" name="Object 2049"/>
          <p:cNvGraphicFramePr>
            <a:graphicFrameLocks noChangeAspect="1"/>
          </p:cNvGraphicFramePr>
          <p:nvPr/>
        </p:nvGraphicFramePr>
        <p:xfrm>
          <a:off x="1857356" y="928670"/>
          <a:ext cx="2276475" cy="1038225"/>
        </p:xfrm>
        <a:graphic>
          <a:graphicData uri="http://schemas.openxmlformats.org/presentationml/2006/ole">
            <p:oleObj spid="_x0000_s37950" name="Equation" r:id="rId3" imgW="15877800" imgH="7246800" progId="Equation.3">
              <p:embed/>
            </p:oleObj>
          </a:graphicData>
        </a:graphic>
      </p:graphicFrame>
      <p:graphicFrame>
        <p:nvGraphicFramePr>
          <p:cNvPr id="328706" name="Object 2050"/>
          <p:cNvGraphicFramePr>
            <a:graphicFrameLocks noChangeAspect="1"/>
          </p:cNvGraphicFramePr>
          <p:nvPr/>
        </p:nvGraphicFramePr>
        <p:xfrm>
          <a:off x="4857752" y="1142984"/>
          <a:ext cx="1270000" cy="481013"/>
        </p:xfrm>
        <a:graphic>
          <a:graphicData uri="http://schemas.openxmlformats.org/presentationml/2006/ole">
            <p:oleObj spid="_x0000_s37951" name="Equation" r:id="rId4" imgW="8636040" imgH="3268800" progId="Equation.3">
              <p:embed/>
            </p:oleObj>
          </a:graphicData>
        </a:graphic>
      </p:graphicFrame>
      <p:sp>
        <p:nvSpPr>
          <p:cNvPr id="311305" name="Text Box 1033"/>
          <p:cNvSpPr txBox="1">
            <a:spLocks noChangeArrowheads="1"/>
          </p:cNvSpPr>
          <p:nvPr/>
        </p:nvSpPr>
        <p:spPr bwMode="auto">
          <a:xfrm>
            <a:off x="4214810" y="1142984"/>
            <a:ext cx="592138" cy="579438"/>
          </a:xfrm>
          <a:prstGeom prst="rect">
            <a:avLst/>
          </a:prstGeom>
          <a:noFill/>
          <a:ln w="19050">
            <a:noFill/>
            <a:miter lim="800000"/>
          </a:ln>
          <a:effectLst/>
        </p:spPr>
        <p:txBody>
          <a:bodyPr wrap="none">
            <a:spAutoFit/>
          </a:bodyPr>
          <a:lstStyle/>
          <a:p>
            <a:r>
              <a:rPr lang="zh-CN" altLang="en-US" sz="3200" b="1" dirty="0">
                <a:latin typeface="宋体" panose="02010600030101010101" pitchFamily="2" charset="-122"/>
                <a:ea typeface="宋体" panose="02010600030101010101" pitchFamily="2" charset="-122"/>
              </a:rPr>
              <a:t>和</a:t>
            </a:r>
          </a:p>
        </p:txBody>
      </p:sp>
      <p:sp>
        <p:nvSpPr>
          <p:cNvPr id="311306" name="Rectangle 1034"/>
          <p:cNvSpPr>
            <a:spLocks noChangeArrowheads="1"/>
          </p:cNvSpPr>
          <p:nvPr/>
        </p:nvSpPr>
        <p:spPr bwMode="auto">
          <a:xfrm>
            <a:off x="1787525" y="0"/>
            <a:ext cx="5999163" cy="641350"/>
          </a:xfrm>
          <a:prstGeom prst="rect">
            <a:avLst/>
          </a:prstGeom>
          <a:noFill/>
          <a:ln w="9525">
            <a:noFill/>
            <a:miter lim="800000"/>
          </a:ln>
          <a:effectLst/>
        </p:spPr>
        <p:txBody>
          <a:bodyPr>
            <a:spAutoFit/>
          </a:bodyPr>
          <a:lstStyle/>
          <a:p>
            <a:pPr algn="l" eaLnBrk="0" hangingPunct="0">
              <a:spcBef>
                <a:spcPct val="50000"/>
              </a:spcBef>
            </a:pPr>
            <a:r>
              <a:rPr kumimoji="1" lang="en-US" altLang="zh-CN" sz="3600" b="1" dirty="0">
                <a:solidFill>
                  <a:srgbClr val="CC0000"/>
                </a:solidFill>
                <a:latin typeface="宋体" panose="02010600030101010101" pitchFamily="2" charset="-122"/>
              </a:rPr>
              <a:t>  </a:t>
            </a:r>
            <a:r>
              <a:rPr kumimoji="1" lang="zh-CN" altLang="en-US" sz="3600" b="1" dirty="0">
                <a:solidFill>
                  <a:schemeClr val="bg1"/>
                </a:solidFill>
                <a:latin typeface="宋体" panose="02010600030101010101" pitchFamily="2" charset="-122"/>
              </a:rPr>
              <a:t>平面简谐波的波函数</a:t>
            </a:r>
          </a:p>
        </p:txBody>
      </p:sp>
      <p:grpSp>
        <p:nvGrpSpPr>
          <p:cNvPr id="12" name="Group 5"/>
          <p:cNvGrpSpPr/>
          <p:nvPr/>
        </p:nvGrpSpPr>
        <p:grpSpPr bwMode="auto">
          <a:xfrm>
            <a:off x="6004568" y="5071758"/>
            <a:ext cx="2370138" cy="989012"/>
            <a:chOff x="3586" y="1979"/>
            <a:chExt cx="1493" cy="623"/>
          </a:xfrm>
        </p:grpSpPr>
        <p:sp>
          <p:nvSpPr>
            <p:cNvPr id="13" name="AutoShape 6"/>
            <p:cNvSpPr>
              <a:spLocks noChangeArrowheads="1"/>
            </p:cNvSpPr>
            <p:nvPr/>
          </p:nvSpPr>
          <p:spPr bwMode="auto">
            <a:xfrm>
              <a:off x="3586" y="1979"/>
              <a:ext cx="1493" cy="592"/>
            </a:xfrm>
            <a:prstGeom prst="wedgeRectCallout">
              <a:avLst>
                <a:gd name="adj1" fmla="val -17634"/>
                <a:gd name="adj2" fmla="val -51266"/>
              </a:avLst>
            </a:prstGeom>
            <a:gradFill rotWithShape="0">
              <a:gsLst>
                <a:gs pos="0">
                  <a:srgbClr val="FFFFFF"/>
                </a:gs>
                <a:gs pos="100000">
                  <a:srgbClr val="FFE1FF"/>
                </a:gs>
              </a:gsLst>
              <a:lin ang="5400000" scaled="1"/>
            </a:gradFill>
            <a:ln w="19050">
              <a:solidFill>
                <a:srgbClr val="CC00CC"/>
              </a:solidFill>
              <a:miter lim="800000"/>
            </a:ln>
            <a:effectLst/>
          </p:spPr>
          <p:txBody>
            <a:bodyPr anchor="ctr"/>
            <a:lstStyle/>
            <a:p>
              <a:pPr algn="ctr" eaLnBrk="1" hangingPunct="1"/>
              <a:endParaRPr lang="zh-CN" altLang="en-US" sz="2800">
                <a:solidFill>
                  <a:srgbClr val="1C1C1C"/>
                </a:solidFill>
              </a:endParaRPr>
            </a:p>
          </p:txBody>
        </p:sp>
        <p:graphicFrame>
          <p:nvGraphicFramePr>
            <p:cNvPr id="14" name="Object 7"/>
            <p:cNvGraphicFramePr>
              <a:graphicFrameLocks noChangeAspect="1"/>
            </p:cNvGraphicFramePr>
            <p:nvPr/>
          </p:nvGraphicFramePr>
          <p:xfrm>
            <a:off x="4386" y="1991"/>
            <a:ext cx="674" cy="611"/>
          </p:xfrm>
          <a:graphic>
            <a:graphicData uri="http://schemas.openxmlformats.org/presentationml/2006/ole">
              <p:oleObj spid="_x0000_s37952" name="Equation" r:id="rId5" imgW="11887200" imgH="9448800" progId="Equation.3">
                <p:embed/>
              </p:oleObj>
            </a:graphicData>
          </a:graphic>
        </p:graphicFrame>
        <p:sp>
          <p:nvSpPr>
            <p:cNvPr id="15" name="Text Box 8"/>
            <p:cNvSpPr txBox="1">
              <a:spLocks noChangeArrowheads="1"/>
            </p:cNvSpPr>
            <p:nvPr/>
          </p:nvSpPr>
          <p:spPr bwMode="auto">
            <a:xfrm>
              <a:off x="3593" y="2105"/>
              <a:ext cx="1447" cy="327"/>
            </a:xfrm>
            <a:prstGeom prst="rect">
              <a:avLst/>
            </a:prstGeom>
            <a:noFill/>
            <a:ln w="9525">
              <a:noFill/>
              <a:miter lim="800000"/>
            </a:ln>
            <a:effectLst/>
          </p:spPr>
          <p:txBody>
            <a:bodyPr>
              <a:spAutoFit/>
            </a:bodyPr>
            <a:lstStyle/>
            <a:p>
              <a:pPr eaLnBrk="1" hangingPunct="1">
                <a:spcBef>
                  <a:spcPct val="50000"/>
                </a:spcBef>
              </a:pPr>
              <a:r>
                <a:rPr kumimoji="1" lang="zh-CN" altLang="en-US" sz="2800" dirty="0"/>
                <a:t>角波数</a:t>
              </a:r>
            </a:p>
          </p:txBody>
        </p:sp>
      </p:grpSp>
      <p:sp>
        <p:nvSpPr>
          <p:cNvPr id="16" name="Rectangle 11"/>
          <p:cNvSpPr>
            <a:spLocks noChangeArrowheads="1"/>
          </p:cNvSpPr>
          <p:nvPr/>
        </p:nvSpPr>
        <p:spPr bwMode="auto">
          <a:xfrm>
            <a:off x="1000100" y="142852"/>
            <a:ext cx="7072362" cy="646331"/>
          </a:xfrm>
          <a:prstGeom prst="rect">
            <a:avLst/>
          </a:prstGeom>
          <a:noFill/>
          <a:ln w="9525">
            <a:noFill/>
            <a:miter lim="800000"/>
          </a:ln>
          <a:effectLst/>
        </p:spPr>
        <p:txBody>
          <a:bodyPr wrap="square">
            <a:spAutoFit/>
          </a:bodyPr>
          <a:lstStyle/>
          <a:p>
            <a:pPr>
              <a:spcBef>
                <a:spcPct val="50000"/>
              </a:spcBef>
            </a:pPr>
            <a:r>
              <a:rPr lang="zh-CN" altLang="en-US" sz="3600" dirty="0">
                <a:solidFill>
                  <a:schemeClr val="bg2"/>
                </a:solidFill>
                <a:latin typeface="黑体" panose="02010609060101010101" pitchFamily="2" charset="-122"/>
                <a:ea typeface="黑体" panose="02010609060101010101" pitchFamily="2" charset="-122"/>
              </a:rPr>
              <a:t>平面简谐波的波函数（波动方程） </a:t>
            </a:r>
          </a:p>
        </p:txBody>
      </p:sp>
      <p:graphicFrame>
        <p:nvGraphicFramePr>
          <p:cNvPr id="37895" name="Object 7"/>
          <p:cNvGraphicFramePr>
            <a:graphicFrameLocks noChangeAspect="1"/>
          </p:cNvGraphicFramePr>
          <p:nvPr>
            <p:extLst>
              <p:ext uri="{D42A27DB-BD31-4B8C-83A1-F6EECF244321}">
                <p14:modId xmlns:p14="http://schemas.microsoft.com/office/powerpoint/2010/main" xmlns="" val="4199589465"/>
              </p:ext>
            </p:extLst>
          </p:nvPr>
        </p:nvGraphicFramePr>
        <p:xfrm>
          <a:off x="1357290" y="2500306"/>
          <a:ext cx="4726878" cy="1208088"/>
        </p:xfrm>
        <a:graphic>
          <a:graphicData uri="http://schemas.openxmlformats.org/presentationml/2006/ole">
            <p:oleObj spid="_x0000_s37953" name="Equation" r:id="rId6" imgW="28025280" imgH="8416800" progId="Equation.3">
              <p:embed/>
            </p:oleObj>
          </a:graphicData>
        </a:graphic>
      </p:graphicFrame>
      <p:graphicFrame>
        <p:nvGraphicFramePr>
          <p:cNvPr id="37896" name="Object 8"/>
          <p:cNvGraphicFramePr>
            <a:graphicFrameLocks noChangeAspect="1"/>
          </p:cNvGraphicFramePr>
          <p:nvPr>
            <p:extLst>
              <p:ext uri="{D42A27DB-BD31-4B8C-83A1-F6EECF244321}">
                <p14:modId xmlns:p14="http://schemas.microsoft.com/office/powerpoint/2010/main" xmlns="" val="2896285823"/>
              </p:ext>
            </p:extLst>
          </p:nvPr>
        </p:nvGraphicFramePr>
        <p:xfrm>
          <a:off x="1356971" y="3820163"/>
          <a:ext cx="4427537" cy="1208087"/>
        </p:xfrm>
        <a:graphic>
          <a:graphicData uri="http://schemas.openxmlformats.org/presentationml/2006/ole">
            <p:oleObj spid="_x0000_s37954" name="Equation" r:id="rId7" imgW="31062240" imgH="8416800" progId="Equation.3">
              <p:embed/>
            </p:oleObj>
          </a:graphicData>
        </a:graphic>
      </p:graphicFrame>
      <p:graphicFrame>
        <p:nvGraphicFramePr>
          <p:cNvPr id="37897" name="Object 9"/>
          <p:cNvGraphicFramePr>
            <a:graphicFrameLocks noChangeAspect="1"/>
          </p:cNvGraphicFramePr>
          <p:nvPr>
            <p:extLst>
              <p:ext uri="{D42A27DB-BD31-4B8C-83A1-F6EECF244321}">
                <p14:modId xmlns:p14="http://schemas.microsoft.com/office/powerpoint/2010/main" xmlns="" val="2126184276"/>
              </p:ext>
            </p:extLst>
          </p:nvPr>
        </p:nvGraphicFramePr>
        <p:xfrm>
          <a:off x="1428728" y="5214634"/>
          <a:ext cx="3527425" cy="569912"/>
        </p:xfrm>
        <a:graphic>
          <a:graphicData uri="http://schemas.openxmlformats.org/presentationml/2006/ole">
            <p:oleObj spid="_x0000_s37955" name="Equation" r:id="rId8" imgW="24754680" imgH="3970800" progId="Equation.3">
              <p:embed/>
            </p:oleObj>
          </a:graphicData>
        </a:graphic>
      </p:graphicFrame>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1300"/>
                                        </p:tgtEl>
                                        <p:attrNameLst>
                                          <p:attrName>style.visibility</p:attrName>
                                        </p:attrNameLst>
                                      </p:cBhvr>
                                      <p:to>
                                        <p:strVal val="visible"/>
                                      </p:to>
                                    </p:set>
                                    <p:animEffect transition="in" filter="blinds(horizontal)">
                                      <p:cBhvr>
                                        <p:cTn id="7" dur="500"/>
                                        <p:tgtEl>
                                          <p:spTgt spid="311300"/>
                                        </p:tgtEl>
                                      </p:cBhvr>
                                    </p:animEffect>
                                  </p:childTnLst>
                                </p:cTn>
                              </p:par>
                              <p:par>
                                <p:cTn id="8" presetID="3" presetClass="entr" presetSubtype="10" fill="hold" nodeType="withEffect">
                                  <p:stCondLst>
                                    <p:cond delay="0"/>
                                  </p:stCondLst>
                                  <p:childTnLst>
                                    <p:set>
                                      <p:cBhvr>
                                        <p:cTn id="9" dur="1" fill="hold">
                                          <p:stCondLst>
                                            <p:cond delay="0"/>
                                          </p:stCondLst>
                                        </p:cTn>
                                        <p:tgtEl>
                                          <p:spTgt spid="328705"/>
                                        </p:tgtEl>
                                        <p:attrNameLst>
                                          <p:attrName>style.visibility</p:attrName>
                                        </p:attrNameLst>
                                      </p:cBhvr>
                                      <p:to>
                                        <p:strVal val="visible"/>
                                      </p:to>
                                    </p:set>
                                    <p:animEffect transition="in" filter="blinds(horizontal)">
                                      <p:cBhvr>
                                        <p:cTn id="10" dur="500"/>
                                        <p:tgtEl>
                                          <p:spTgt spid="32870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11305"/>
                                        </p:tgtEl>
                                        <p:attrNameLst>
                                          <p:attrName>style.visibility</p:attrName>
                                        </p:attrNameLst>
                                      </p:cBhvr>
                                      <p:to>
                                        <p:strVal val="visible"/>
                                      </p:to>
                                    </p:set>
                                    <p:animEffect transition="in" filter="blinds(horizontal)">
                                      <p:cBhvr>
                                        <p:cTn id="13" dur="500"/>
                                        <p:tgtEl>
                                          <p:spTgt spid="311305"/>
                                        </p:tgtEl>
                                      </p:cBhvr>
                                    </p:animEffect>
                                  </p:childTnLst>
                                </p:cTn>
                              </p:par>
                              <p:par>
                                <p:cTn id="14" presetID="3" presetClass="entr" presetSubtype="10" fill="hold" nodeType="withEffect">
                                  <p:stCondLst>
                                    <p:cond delay="0"/>
                                  </p:stCondLst>
                                  <p:childTnLst>
                                    <p:set>
                                      <p:cBhvr>
                                        <p:cTn id="15" dur="1" fill="hold">
                                          <p:stCondLst>
                                            <p:cond delay="0"/>
                                          </p:stCondLst>
                                        </p:cTn>
                                        <p:tgtEl>
                                          <p:spTgt spid="328706"/>
                                        </p:tgtEl>
                                        <p:attrNameLst>
                                          <p:attrName>style.visibility</p:attrName>
                                        </p:attrNameLst>
                                      </p:cBhvr>
                                      <p:to>
                                        <p:strVal val="visible"/>
                                      </p:to>
                                    </p:set>
                                    <p:animEffect transition="in" filter="blinds(horizontal)">
                                      <p:cBhvr>
                                        <p:cTn id="16" dur="500"/>
                                        <p:tgtEl>
                                          <p:spTgt spid="328706"/>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11298"/>
                                        </p:tgtEl>
                                        <p:attrNameLst>
                                          <p:attrName>style.visibility</p:attrName>
                                        </p:attrNameLst>
                                      </p:cBhvr>
                                      <p:to>
                                        <p:strVal val="visible"/>
                                      </p:to>
                                    </p:set>
                                    <p:animEffect transition="in" filter="blinds(horizontal)">
                                      <p:cBhvr>
                                        <p:cTn id="21" dur="500"/>
                                        <p:tgtEl>
                                          <p:spTgt spid="311298"/>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37" fill="hold" nodeType="clickEffect">
                                  <p:stCondLst>
                                    <p:cond delay="0"/>
                                  </p:stCondLst>
                                  <p:childTnLst>
                                    <p:set>
                                      <p:cBhvr>
                                        <p:cTn id="25" dur="1" fill="hold">
                                          <p:stCondLst>
                                            <p:cond delay="0"/>
                                          </p:stCondLst>
                                        </p:cTn>
                                        <p:tgtEl>
                                          <p:spTgt spid="37895"/>
                                        </p:tgtEl>
                                        <p:attrNameLst>
                                          <p:attrName>style.visibility</p:attrName>
                                        </p:attrNameLst>
                                      </p:cBhvr>
                                      <p:to>
                                        <p:strVal val="visible"/>
                                      </p:to>
                                    </p:set>
                                    <p:animEffect transition="in" filter="barn(outVertical)">
                                      <p:cBhvr>
                                        <p:cTn id="26" dur="500"/>
                                        <p:tgtEl>
                                          <p:spTgt spid="37895"/>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37" fill="hold" nodeType="clickEffect">
                                  <p:stCondLst>
                                    <p:cond delay="0"/>
                                  </p:stCondLst>
                                  <p:childTnLst>
                                    <p:set>
                                      <p:cBhvr>
                                        <p:cTn id="30" dur="1" fill="hold">
                                          <p:stCondLst>
                                            <p:cond delay="0"/>
                                          </p:stCondLst>
                                        </p:cTn>
                                        <p:tgtEl>
                                          <p:spTgt spid="37896"/>
                                        </p:tgtEl>
                                        <p:attrNameLst>
                                          <p:attrName>style.visibility</p:attrName>
                                        </p:attrNameLst>
                                      </p:cBhvr>
                                      <p:to>
                                        <p:strVal val="visible"/>
                                      </p:to>
                                    </p:set>
                                    <p:animEffect transition="in" filter="barn(outVertical)">
                                      <p:cBhvr>
                                        <p:cTn id="31" dur="500"/>
                                        <p:tgtEl>
                                          <p:spTgt spid="37896"/>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37" fill="hold" nodeType="clickEffect">
                                  <p:stCondLst>
                                    <p:cond delay="0"/>
                                  </p:stCondLst>
                                  <p:childTnLst>
                                    <p:set>
                                      <p:cBhvr>
                                        <p:cTn id="35" dur="1" fill="hold">
                                          <p:stCondLst>
                                            <p:cond delay="0"/>
                                          </p:stCondLst>
                                        </p:cTn>
                                        <p:tgtEl>
                                          <p:spTgt spid="37897"/>
                                        </p:tgtEl>
                                        <p:attrNameLst>
                                          <p:attrName>style.visibility</p:attrName>
                                        </p:attrNameLst>
                                      </p:cBhvr>
                                      <p:to>
                                        <p:strVal val="visible"/>
                                      </p:to>
                                    </p:set>
                                    <p:animEffect transition="in" filter="barn(outVertical)">
                                      <p:cBhvr>
                                        <p:cTn id="36" dur="500"/>
                                        <p:tgtEl>
                                          <p:spTgt spid="37897"/>
                                        </p:tgtEl>
                                      </p:cBhvr>
                                    </p:animEffect>
                                  </p:childTnLst>
                                </p:cTn>
                              </p:par>
                            </p:childTnLst>
                          </p:cTn>
                        </p:par>
                      </p:childTnLst>
                    </p:cTn>
                  </p:par>
                  <p:par>
                    <p:cTn id="37" fill="hold">
                      <p:stCondLst>
                        <p:cond delay="indefinite"/>
                      </p:stCondLst>
                      <p:childTnLst>
                        <p:par>
                          <p:cTn id="38" fill="hold">
                            <p:stCondLst>
                              <p:cond delay="0"/>
                            </p:stCondLst>
                            <p:childTnLst>
                              <p:par>
                                <p:cTn id="39" presetID="18" presetClass="entr" presetSubtype="9"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strips(upLeft)">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8" grpId="0"/>
      <p:bldP spid="311300" grpId="0"/>
      <p:bldP spid="31130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071538" y="142852"/>
            <a:ext cx="5008562" cy="668837"/>
          </a:xfrm>
          <a:prstGeom prst="rect">
            <a:avLst/>
          </a:prstGeom>
          <a:noFill/>
          <a:ln w="9525">
            <a:noFill/>
            <a:miter lim="800000"/>
          </a:ln>
          <a:effectLst/>
        </p:spPr>
        <p:txBody>
          <a:bodyPr>
            <a:spAutoFit/>
          </a:bodyPr>
          <a:lstStyle/>
          <a:p>
            <a:pPr eaLnBrk="1" hangingPunct="1">
              <a:lnSpc>
                <a:spcPct val="120000"/>
              </a:lnSpc>
              <a:spcBef>
                <a:spcPct val="50000"/>
              </a:spcBef>
            </a:pPr>
            <a:r>
              <a:rPr lang="zh-CN" altLang="en-US" sz="3600" dirty="0">
                <a:latin typeface="黑体" panose="02010609060101010101" pitchFamily="2" charset="-122"/>
                <a:ea typeface="黑体" panose="02010609060101010101" pitchFamily="2" charset="-122"/>
              </a:rPr>
              <a:t>波函数的物理含义</a:t>
            </a:r>
          </a:p>
        </p:txBody>
      </p:sp>
      <p:grpSp>
        <p:nvGrpSpPr>
          <p:cNvPr id="3" name="Group 6"/>
          <p:cNvGrpSpPr/>
          <p:nvPr/>
        </p:nvGrpSpPr>
        <p:grpSpPr bwMode="auto">
          <a:xfrm>
            <a:off x="982980" y="4957128"/>
            <a:ext cx="3825875" cy="614362"/>
            <a:chOff x="408" y="2382"/>
            <a:chExt cx="2410" cy="387"/>
          </a:xfrm>
        </p:grpSpPr>
        <p:graphicFrame>
          <p:nvGraphicFramePr>
            <p:cNvPr id="47111" name="Object 7"/>
            <p:cNvGraphicFramePr>
              <a:graphicFrameLocks noChangeAspect="1"/>
            </p:cNvGraphicFramePr>
            <p:nvPr/>
          </p:nvGraphicFramePr>
          <p:xfrm>
            <a:off x="888" y="2382"/>
            <a:ext cx="1930" cy="373"/>
          </p:xfrm>
          <a:graphic>
            <a:graphicData uri="http://schemas.openxmlformats.org/presentationml/2006/ole">
              <p:oleObj spid="_x0000_s56401" name="Equation" r:id="rId3" imgW="20549880" imgH="3970800" progId="Equation.3">
                <p:embed/>
              </p:oleObj>
            </a:graphicData>
          </a:graphic>
        </p:graphicFrame>
        <p:sp>
          <p:nvSpPr>
            <p:cNvPr id="47112" name="Rectangle 8"/>
            <p:cNvSpPr>
              <a:spLocks noChangeArrowheads="1"/>
            </p:cNvSpPr>
            <p:nvPr/>
          </p:nvSpPr>
          <p:spPr bwMode="auto">
            <a:xfrm>
              <a:off x="408" y="2450"/>
              <a:ext cx="437" cy="319"/>
            </a:xfrm>
            <a:prstGeom prst="rect">
              <a:avLst/>
            </a:prstGeom>
            <a:noFill/>
            <a:ln w="9525">
              <a:noFill/>
              <a:miter lim="800000"/>
            </a:ln>
            <a:effectLst/>
          </p:spPr>
          <p:txBody>
            <a:bodyPr wrap="none">
              <a:spAutoFit/>
            </a:bodyPr>
            <a:lstStyle/>
            <a:p>
              <a:pPr>
                <a:lnSpc>
                  <a:spcPct val="85000"/>
                </a:lnSpc>
              </a:pPr>
              <a:r>
                <a:rPr kumimoji="1" lang="zh-CN" altLang="en-US" dirty="0"/>
                <a:t> </a:t>
              </a:r>
              <a:r>
                <a:rPr kumimoji="1" lang="zh-CN" altLang="en-US" sz="3200" dirty="0"/>
                <a:t>则</a:t>
              </a:r>
            </a:p>
          </p:txBody>
        </p:sp>
      </p:grpSp>
      <p:grpSp>
        <p:nvGrpSpPr>
          <p:cNvPr id="4" name="Group 9"/>
          <p:cNvGrpSpPr/>
          <p:nvPr/>
        </p:nvGrpSpPr>
        <p:grpSpPr bwMode="auto">
          <a:xfrm>
            <a:off x="1142365" y="3890963"/>
            <a:ext cx="3025829" cy="879475"/>
            <a:chOff x="496" y="1578"/>
            <a:chExt cx="1611" cy="554"/>
          </a:xfrm>
        </p:grpSpPr>
        <p:graphicFrame>
          <p:nvGraphicFramePr>
            <p:cNvPr id="47114" name="Object 10"/>
            <p:cNvGraphicFramePr>
              <a:graphicFrameLocks noChangeAspect="1"/>
            </p:cNvGraphicFramePr>
            <p:nvPr/>
          </p:nvGraphicFramePr>
          <p:xfrm>
            <a:off x="772" y="1578"/>
            <a:ext cx="1335" cy="554"/>
          </p:xfrm>
          <a:graphic>
            <a:graphicData uri="http://schemas.openxmlformats.org/presentationml/2006/ole">
              <p:oleObj spid="_x0000_s56402" name="Equation" r:id="rId4" imgW="939600" imgH="393480" progId="Equation.3">
                <p:embed/>
              </p:oleObj>
            </a:graphicData>
          </a:graphic>
        </p:graphicFrame>
        <p:sp>
          <p:nvSpPr>
            <p:cNvPr id="47115" name="Rectangle 11"/>
            <p:cNvSpPr>
              <a:spLocks noChangeArrowheads="1"/>
            </p:cNvSpPr>
            <p:nvPr/>
          </p:nvSpPr>
          <p:spPr bwMode="auto">
            <a:xfrm>
              <a:off x="496" y="1746"/>
              <a:ext cx="373" cy="319"/>
            </a:xfrm>
            <a:prstGeom prst="rect">
              <a:avLst/>
            </a:prstGeom>
            <a:noFill/>
            <a:ln w="9525">
              <a:noFill/>
              <a:miter lim="800000"/>
            </a:ln>
            <a:effectLst/>
          </p:spPr>
          <p:txBody>
            <a:bodyPr wrap="none">
              <a:spAutoFit/>
            </a:bodyPr>
            <a:lstStyle/>
            <a:p>
              <a:pPr>
                <a:lnSpc>
                  <a:spcPct val="85000"/>
                </a:lnSpc>
              </a:pPr>
              <a:r>
                <a:rPr kumimoji="1" lang="zh-CN" altLang="en-US" sz="3200" b="1" dirty="0">
                  <a:latin typeface="宋体" panose="02010600030101010101" pitchFamily="2" charset="-122"/>
                  <a:ea typeface="宋体" panose="02010600030101010101" pitchFamily="2" charset="-122"/>
                </a:rPr>
                <a:t>令</a:t>
              </a:r>
            </a:p>
          </p:txBody>
        </p:sp>
      </p:grpSp>
      <p:graphicFrame>
        <p:nvGraphicFramePr>
          <p:cNvPr id="47116" name="Object 12"/>
          <p:cNvGraphicFramePr>
            <a:graphicFrameLocks noChangeAspect="1"/>
          </p:cNvGraphicFramePr>
          <p:nvPr/>
        </p:nvGraphicFramePr>
        <p:xfrm>
          <a:off x="1071245" y="2701290"/>
          <a:ext cx="3568065" cy="1022985"/>
        </p:xfrm>
        <a:graphic>
          <a:graphicData uri="http://schemas.openxmlformats.org/presentationml/2006/ole">
            <p:oleObj spid="_x0000_s56403" name="Equation" r:id="rId5" imgW="1562040" imgH="457200" progId="Equation.3">
              <p:embed/>
            </p:oleObj>
          </a:graphicData>
        </a:graphic>
      </p:graphicFrame>
      <p:grpSp>
        <p:nvGrpSpPr>
          <p:cNvPr id="5" name="Group 13"/>
          <p:cNvGrpSpPr/>
          <p:nvPr/>
        </p:nvGrpSpPr>
        <p:grpSpPr bwMode="auto">
          <a:xfrm>
            <a:off x="5168900" y="2970213"/>
            <a:ext cx="3605213" cy="1811337"/>
            <a:chOff x="3256" y="1645"/>
            <a:chExt cx="2271" cy="1141"/>
          </a:xfrm>
        </p:grpSpPr>
        <p:sp>
          <p:nvSpPr>
            <p:cNvPr id="47118" name="Line 14"/>
            <p:cNvSpPr>
              <a:spLocks noChangeShapeType="1"/>
            </p:cNvSpPr>
            <p:nvPr/>
          </p:nvSpPr>
          <p:spPr bwMode="auto">
            <a:xfrm>
              <a:off x="3375" y="2306"/>
              <a:ext cx="2092" cy="0"/>
            </a:xfrm>
            <a:prstGeom prst="line">
              <a:avLst/>
            </a:prstGeom>
            <a:noFill/>
            <a:ln w="28575">
              <a:solidFill>
                <a:srgbClr val="0000FF"/>
              </a:solidFill>
              <a:round/>
              <a:tailEnd type="triangle" w="med" len="med"/>
            </a:ln>
            <a:effectLst/>
          </p:spPr>
          <p:txBody>
            <a:bodyPr wrap="none" anchor="ctr"/>
            <a:lstStyle/>
            <a:p>
              <a:endParaRPr lang="zh-CN" altLang="en-US"/>
            </a:p>
          </p:txBody>
        </p:sp>
        <p:sp>
          <p:nvSpPr>
            <p:cNvPr id="47119" name="Line 15"/>
            <p:cNvSpPr>
              <a:spLocks noChangeShapeType="1"/>
            </p:cNvSpPr>
            <p:nvPr/>
          </p:nvSpPr>
          <p:spPr bwMode="auto">
            <a:xfrm flipV="1">
              <a:off x="3547" y="1682"/>
              <a:ext cx="0" cy="1104"/>
            </a:xfrm>
            <a:prstGeom prst="line">
              <a:avLst/>
            </a:prstGeom>
            <a:noFill/>
            <a:ln w="38100">
              <a:solidFill>
                <a:srgbClr val="0000FF"/>
              </a:solidFill>
              <a:round/>
              <a:tailEnd type="triangle" w="med" len="med"/>
            </a:ln>
            <a:effectLst/>
          </p:spPr>
          <p:txBody>
            <a:bodyPr wrap="none" anchor="ctr"/>
            <a:lstStyle/>
            <a:p>
              <a:endParaRPr lang="zh-CN" altLang="en-US"/>
            </a:p>
          </p:txBody>
        </p:sp>
        <p:sp>
          <p:nvSpPr>
            <p:cNvPr id="47120" name="Freeform 16"/>
            <p:cNvSpPr/>
            <p:nvPr/>
          </p:nvSpPr>
          <p:spPr bwMode="auto">
            <a:xfrm>
              <a:off x="3410" y="1874"/>
              <a:ext cx="1645" cy="768"/>
            </a:xfrm>
            <a:custGeom>
              <a:avLst/>
              <a:gdLst/>
              <a:ahLst/>
              <a:cxnLst>
                <a:cxn ang="0">
                  <a:pos x="0" y="432"/>
                </a:cxn>
                <a:cxn ang="0">
                  <a:pos x="384" y="0"/>
                </a:cxn>
                <a:cxn ang="0">
                  <a:pos x="864" y="432"/>
                </a:cxn>
                <a:cxn ang="0">
                  <a:pos x="1296" y="768"/>
                </a:cxn>
                <a:cxn ang="0">
                  <a:pos x="1776" y="432"/>
                </a:cxn>
                <a:cxn ang="0">
                  <a:pos x="2112" y="96"/>
                </a:cxn>
                <a:cxn ang="0">
                  <a:pos x="2304" y="0"/>
                </a:cxn>
              </a:cxnLst>
              <a:rect l="0" t="0" r="r" b="b"/>
              <a:pathLst>
                <a:path w="2304" h="768">
                  <a:moveTo>
                    <a:pt x="0" y="432"/>
                  </a:moveTo>
                  <a:cubicBezTo>
                    <a:pt x="120" y="216"/>
                    <a:pt x="240" y="0"/>
                    <a:pt x="384" y="0"/>
                  </a:cubicBezTo>
                  <a:cubicBezTo>
                    <a:pt x="528" y="0"/>
                    <a:pt x="712" y="304"/>
                    <a:pt x="864" y="432"/>
                  </a:cubicBezTo>
                  <a:cubicBezTo>
                    <a:pt x="1016" y="560"/>
                    <a:pt x="1144" y="768"/>
                    <a:pt x="1296" y="768"/>
                  </a:cubicBezTo>
                  <a:cubicBezTo>
                    <a:pt x="1448" y="768"/>
                    <a:pt x="1640" y="544"/>
                    <a:pt x="1776" y="432"/>
                  </a:cubicBezTo>
                  <a:cubicBezTo>
                    <a:pt x="1912" y="320"/>
                    <a:pt x="2024" y="168"/>
                    <a:pt x="2112" y="96"/>
                  </a:cubicBezTo>
                  <a:cubicBezTo>
                    <a:pt x="2200" y="24"/>
                    <a:pt x="2272" y="16"/>
                    <a:pt x="2304" y="0"/>
                  </a:cubicBezTo>
                </a:path>
              </a:pathLst>
            </a:custGeom>
            <a:noFill/>
            <a:ln w="28575" cmpd="sng">
              <a:solidFill>
                <a:srgbClr val="CC0000"/>
              </a:solidFill>
              <a:round/>
            </a:ln>
            <a:effectLst/>
          </p:spPr>
          <p:txBody>
            <a:bodyPr wrap="none" anchor="ctr"/>
            <a:lstStyle/>
            <a:p>
              <a:endParaRPr lang="zh-CN" altLang="en-US"/>
            </a:p>
          </p:txBody>
        </p:sp>
        <p:graphicFrame>
          <p:nvGraphicFramePr>
            <p:cNvPr id="47121" name="Object 17"/>
            <p:cNvGraphicFramePr>
              <a:graphicFrameLocks noChangeAspect="1"/>
            </p:cNvGraphicFramePr>
            <p:nvPr/>
          </p:nvGraphicFramePr>
          <p:xfrm>
            <a:off x="3256" y="2328"/>
            <a:ext cx="222" cy="260"/>
          </p:xfrm>
          <a:graphic>
            <a:graphicData uri="http://schemas.openxmlformats.org/presentationml/2006/ole">
              <p:oleObj spid="_x0000_s56404" name="Equation" r:id="rId6" imgW="109440" imgH="131760" progId="Equation.3">
                <p:embed/>
              </p:oleObj>
            </a:graphicData>
          </a:graphic>
        </p:graphicFrame>
        <p:graphicFrame>
          <p:nvGraphicFramePr>
            <p:cNvPr id="47122" name="Object 18"/>
            <p:cNvGraphicFramePr>
              <a:graphicFrameLocks noChangeAspect="1"/>
            </p:cNvGraphicFramePr>
            <p:nvPr/>
          </p:nvGraphicFramePr>
          <p:xfrm>
            <a:off x="3267" y="1645"/>
            <a:ext cx="233" cy="305"/>
          </p:xfrm>
          <a:graphic>
            <a:graphicData uri="http://schemas.openxmlformats.org/presentationml/2006/ole">
              <p:oleObj spid="_x0000_s56405" name="Equation" r:id="rId7" imgW="2562480" imgH="3034800" progId="Equation.3">
                <p:embed/>
              </p:oleObj>
            </a:graphicData>
          </a:graphic>
        </p:graphicFrame>
        <p:graphicFrame>
          <p:nvGraphicFramePr>
            <p:cNvPr id="47123" name="Object 19"/>
            <p:cNvGraphicFramePr>
              <a:graphicFrameLocks noChangeAspect="1"/>
            </p:cNvGraphicFramePr>
            <p:nvPr/>
          </p:nvGraphicFramePr>
          <p:xfrm>
            <a:off x="5356" y="2288"/>
            <a:ext cx="171" cy="294"/>
          </p:xfrm>
          <a:graphic>
            <a:graphicData uri="http://schemas.openxmlformats.org/presentationml/2006/ole">
              <p:oleObj spid="_x0000_s56406" name="Equation" r:id="rId8" imgW="1627920" imgH="2800800" progId="Equation.3">
                <p:embed/>
              </p:oleObj>
            </a:graphicData>
          </a:graphic>
        </p:graphicFrame>
      </p:grpSp>
      <p:grpSp>
        <p:nvGrpSpPr>
          <p:cNvPr id="6" name="Group 20"/>
          <p:cNvGrpSpPr/>
          <p:nvPr/>
        </p:nvGrpSpPr>
        <p:grpSpPr bwMode="auto">
          <a:xfrm>
            <a:off x="886460" y="970915"/>
            <a:ext cx="5193030" cy="688975"/>
            <a:chOff x="1014" y="1134"/>
            <a:chExt cx="1996" cy="434"/>
          </a:xfrm>
        </p:grpSpPr>
        <p:sp>
          <p:nvSpPr>
            <p:cNvPr id="47125" name="Rectangle 21"/>
            <p:cNvSpPr>
              <a:spLocks noChangeArrowheads="1"/>
            </p:cNvSpPr>
            <p:nvPr/>
          </p:nvSpPr>
          <p:spPr bwMode="auto">
            <a:xfrm>
              <a:off x="1014" y="1162"/>
              <a:ext cx="1996" cy="321"/>
            </a:xfrm>
            <a:prstGeom prst="rect">
              <a:avLst/>
            </a:prstGeom>
            <a:noFill/>
            <a:ln w="9525">
              <a:noFill/>
              <a:miter lim="800000"/>
            </a:ln>
            <a:effectLst/>
          </p:spPr>
          <p:txBody>
            <a:bodyPr wrap="square">
              <a:spAutoFit/>
            </a:bodyPr>
            <a:lstStyle/>
            <a:p>
              <a:pPr>
                <a:lnSpc>
                  <a:spcPct val="85000"/>
                </a:lnSpc>
              </a:pPr>
              <a:r>
                <a:rPr kumimoji="1" lang="zh-CN" altLang="en-US" sz="3200" dirty="0">
                  <a:solidFill>
                    <a:srgbClr val="CC0000"/>
                  </a:solidFill>
                </a:rPr>
                <a:t> </a:t>
              </a:r>
              <a:r>
                <a:rPr kumimoji="1" lang="en-US" altLang="zh-CN" sz="3200" b="1" dirty="0">
                  <a:latin typeface="宋体" panose="02010600030101010101" pitchFamily="2" charset="-122"/>
                  <a:ea typeface="宋体" panose="02010600030101010101" pitchFamily="2" charset="-122"/>
                </a:rPr>
                <a:t>1     (</a:t>
              </a:r>
              <a:r>
                <a:rPr kumimoji="1" lang="zh-CN" altLang="zh-CN" sz="3200" b="1" dirty="0">
                  <a:latin typeface="宋体" panose="02010600030101010101" pitchFamily="2" charset="-122"/>
                  <a:ea typeface="宋体" panose="02010600030101010101" pitchFamily="2" charset="-122"/>
                </a:rPr>
                <a:t>常数），</a:t>
              </a:r>
              <a:r>
                <a:rPr kumimoji="1" lang="zh-CN" altLang="en-US" sz="3200" b="1" dirty="0">
                  <a:latin typeface="宋体" panose="02010600030101010101" pitchFamily="2" charset="-122"/>
                  <a:ea typeface="宋体" panose="02010600030101010101" pitchFamily="2" charset="-122"/>
                </a:rPr>
                <a:t> </a:t>
              </a:r>
              <a:r>
                <a:rPr kumimoji="1" lang="zh-CN" altLang="zh-CN" sz="3200" b="1" dirty="0">
                  <a:latin typeface="宋体" panose="02010600030101010101" pitchFamily="2" charset="-122"/>
                  <a:ea typeface="宋体" panose="02010600030101010101" pitchFamily="2" charset="-122"/>
                </a:rPr>
                <a:t>变化</a:t>
              </a:r>
              <a:r>
                <a:rPr kumimoji="1" lang="zh-CN" altLang="en-US" sz="3200" b="1" dirty="0">
                  <a:latin typeface="宋体" panose="02010600030101010101" pitchFamily="2" charset="-122"/>
                  <a:ea typeface="宋体" panose="02010600030101010101" pitchFamily="2" charset="-122"/>
                </a:rPr>
                <a:t>   </a:t>
              </a:r>
            </a:p>
          </p:txBody>
        </p:sp>
        <p:graphicFrame>
          <p:nvGraphicFramePr>
            <p:cNvPr id="47126" name="Object 22"/>
            <p:cNvGraphicFramePr>
              <a:graphicFrameLocks noChangeAspect="1"/>
            </p:cNvGraphicFramePr>
            <p:nvPr/>
          </p:nvGraphicFramePr>
          <p:xfrm>
            <a:off x="1195" y="1134"/>
            <a:ext cx="365" cy="434"/>
          </p:xfrm>
          <a:graphic>
            <a:graphicData uri="http://schemas.openxmlformats.org/presentationml/2006/ole">
              <p:oleObj spid="_x0000_s56407" name="Equation" r:id="rId9" imgW="393480" imgH="228600" progId="Equation.3">
                <p:embed/>
              </p:oleObj>
            </a:graphicData>
          </a:graphic>
        </p:graphicFrame>
        <p:graphicFrame>
          <p:nvGraphicFramePr>
            <p:cNvPr id="47127" name="Object 23"/>
            <p:cNvGraphicFramePr>
              <a:graphicFrameLocks noChangeAspect="1"/>
            </p:cNvGraphicFramePr>
            <p:nvPr/>
          </p:nvGraphicFramePr>
          <p:xfrm>
            <a:off x="2193" y="1162"/>
            <a:ext cx="138" cy="237"/>
          </p:xfrm>
          <a:graphic>
            <a:graphicData uri="http://schemas.openxmlformats.org/presentationml/2006/ole">
              <p:oleObj spid="_x0000_s56408" name="Equation" r:id="rId10" imgW="58320" imgH="109800" progId="Equation.3">
                <p:embed/>
              </p:oleObj>
            </a:graphicData>
          </a:graphic>
        </p:graphicFrame>
      </p:grpSp>
      <p:grpSp>
        <p:nvGrpSpPr>
          <p:cNvPr id="7" name="Group 24"/>
          <p:cNvGrpSpPr/>
          <p:nvPr/>
        </p:nvGrpSpPr>
        <p:grpSpPr bwMode="auto">
          <a:xfrm>
            <a:off x="886460" y="1686243"/>
            <a:ext cx="7978775" cy="730250"/>
            <a:chOff x="529" y="2971"/>
            <a:chExt cx="5026" cy="460"/>
          </a:xfrm>
        </p:grpSpPr>
        <p:sp>
          <p:nvSpPr>
            <p:cNvPr id="47129" name="Rectangle 25"/>
            <p:cNvSpPr>
              <a:spLocks noChangeArrowheads="1"/>
            </p:cNvSpPr>
            <p:nvPr/>
          </p:nvSpPr>
          <p:spPr bwMode="auto">
            <a:xfrm>
              <a:off x="529" y="2971"/>
              <a:ext cx="5026" cy="460"/>
            </a:xfrm>
            <a:prstGeom prst="rect">
              <a:avLst/>
            </a:prstGeom>
            <a:noFill/>
            <a:ln w="9525">
              <a:noFill/>
              <a:miter lim="800000"/>
            </a:ln>
            <a:effectLst/>
          </p:spPr>
          <p:txBody>
            <a:bodyPr wrap="square">
              <a:spAutoFit/>
            </a:bodyPr>
            <a:lstStyle/>
            <a:p>
              <a:pPr>
                <a:lnSpc>
                  <a:spcPct val="130000"/>
                </a:lnSpc>
                <a:spcBef>
                  <a:spcPct val="50000"/>
                </a:spcBef>
              </a:pPr>
              <a:r>
                <a:rPr kumimoji="1" lang="zh-CN" altLang="en-US" sz="3200" b="1" dirty="0">
                  <a:solidFill>
                    <a:srgbClr val="FF0000"/>
                  </a:solidFill>
                  <a:latin typeface="宋体" panose="02010600030101010101" pitchFamily="2" charset="-122"/>
                  <a:ea typeface="宋体" panose="02010600030101010101" pitchFamily="2" charset="-122"/>
                </a:rPr>
                <a:t>表示  处质点的振动方程（    的关系）</a:t>
              </a:r>
            </a:p>
          </p:txBody>
        </p:sp>
        <p:graphicFrame>
          <p:nvGraphicFramePr>
            <p:cNvPr id="47130" name="Object 26"/>
            <p:cNvGraphicFramePr>
              <a:graphicFrameLocks noChangeAspect="1"/>
            </p:cNvGraphicFramePr>
            <p:nvPr/>
          </p:nvGraphicFramePr>
          <p:xfrm>
            <a:off x="3655" y="3055"/>
            <a:ext cx="379" cy="294"/>
          </p:xfrm>
          <a:graphic>
            <a:graphicData uri="http://schemas.openxmlformats.org/presentationml/2006/ole">
              <p:oleObj spid="_x0000_s56409" name="Equation" r:id="rId11" imgW="7924800" imgH="4267200" progId="Equation.3">
                <p:embed/>
              </p:oleObj>
            </a:graphicData>
          </a:graphic>
        </p:graphicFrame>
        <p:graphicFrame>
          <p:nvGraphicFramePr>
            <p:cNvPr id="47131" name="Object 27"/>
            <p:cNvGraphicFramePr>
              <a:graphicFrameLocks noChangeAspect="1"/>
            </p:cNvGraphicFramePr>
            <p:nvPr/>
          </p:nvGraphicFramePr>
          <p:xfrm>
            <a:off x="1147" y="3055"/>
            <a:ext cx="276" cy="376"/>
          </p:xfrm>
          <a:graphic>
            <a:graphicData uri="http://schemas.openxmlformats.org/presentationml/2006/ole">
              <p:oleObj spid="_x0000_s56410" name="Equation" r:id="rId12" imgW="164880" imgH="228600" progId="Equation.3">
                <p:embed/>
              </p:oleObj>
            </a:graphicData>
          </a:graphic>
        </p:graphicFrame>
      </p:gr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47116"/>
                                        </p:tgtEl>
                                        <p:attrNameLst>
                                          <p:attrName>style.visibility</p:attrName>
                                        </p:attrNameLst>
                                      </p:cBhvr>
                                      <p:to>
                                        <p:strVal val="visible"/>
                                      </p:to>
                                    </p:set>
                                    <p:animEffect transition="in" filter="barn(outVertical)">
                                      <p:cBhvr>
                                        <p:cTn id="7" dur="500"/>
                                        <p:tgtEl>
                                          <p:spTgt spid="471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out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out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1500166" y="1000108"/>
            <a:ext cx="6332538" cy="592138"/>
          </a:xfrm>
          <a:prstGeom prst="rect">
            <a:avLst/>
          </a:prstGeom>
          <a:gradFill rotWithShape="0">
            <a:gsLst>
              <a:gs pos="0">
                <a:schemeClr val="accent1"/>
              </a:gs>
              <a:gs pos="50000">
                <a:srgbClr val="FFFFFF"/>
              </a:gs>
              <a:gs pos="100000">
                <a:schemeClr val="accent1"/>
              </a:gs>
            </a:gsLst>
            <a:lin ang="5400000" scaled="1"/>
          </a:gradFill>
          <a:ln w="12700">
            <a:solidFill>
              <a:schemeClr val="tx2"/>
            </a:solidFill>
            <a:miter lim="800000"/>
          </a:ln>
          <a:effectLst/>
        </p:spPr>
        <p:txBody>
          <a:bodyPr>
            <a:spAutoFit/>
          </a:bodyPr>
          <a:lstStyle/>
          <a:p>
            <a:pPr algn="ctr" eaLnBrk="1" hangingPunct="1">
              <a:spcBef>
                <a:spcPct val="50000"/>
              </a:spcBef>
            </a:pPr>
            <a:r>
              <a:rPr lang="zh-CN" altLang="en-US" sz="3200" b="1" dirty="0">
                <a:solidFill>
                  <a:srgbClr val="CC0000"/>
                </a:solidFill>
                <a:latin typeface="宋体" panose="02010600030101010101" pitchFamily="2" charset="-122"/>
                <a:ea typeface="宋体" panose="02010600030101010101" pitchFamily="2" charset="-122"/>
              </a:rPr>
              <a:t>波线上各点的简谐运动图</a:t>
            </a:r>
            <a:endParaRPr lang="zh-CN" altLang="en-US" sz="3200" b="1" dirty="0">
              <a:latin typeface="宋体" panose="02010600030101010101" pitchFamily="2" charset="-122"/>
              <a:ea typeface="宋体" panose="02010600030101010101" pitchFamily="2" charset="-122"/>
            </a:endParaRPr>
          </a:p>
        </p:txBody>
      </p:sp>
      <p:sp>
        <p:nvSpPr>
          <p:cNvPr id="4" name="Text Box 2"/>
          <p:cNvSpPr txBox="1">
            <a:spLocks noChangeArrowheads="1"/>
          </p:cNvSpPr>
          <p:nvPr/>
        </p:nvSpPr>
        <p:spPr bwMode="auto">
          <a:xfrm>
            <a:off x="1071538" y="142852"/>
            <a:ext cx="5008562" cy="668837"/>
          </a:xfrm>
          <a:prstGeom prst="rect">
            <a:avLst/>
          </a:prstGeom>
          <a:noFill/>
          <a:ln w="9525">
            <a:noFill/>
            <a:miter lim="800000"/>
          </a:ln>
          <a:effectLst/>
        </p:spPr>
        <p:txBody>
          <a:bodyPr>
            <a:spAutoFit/>
          </a:bodyPr>
          <a:lstStyle/>
          <a:p>
            <a:pPr eaLnBrk="1" hangingPunct="1">
              <a:lnSpc>
                <a:spcPct val="120000"/>
              </a:lnSpc>
              <a:spcBef>
                <a:spcPct val="50000"/>
              </a:spcBef>
            </a:pPr>
            <a:r>
              <a:rPr lang="zh-CN" altLang="en-US" sz="3600" dirty="0">
                <a:latin typeface="黑体" panose="02010609060101010101" pitchFamily="2" charset="-122"/>
                <a:ea typeface="黑体" panose="02010609060101010101" pitchFamily="2" charset="-122"/>
              </a:rPr>
              <a:t>波函数的物理含义</a:t>
            </a:r>
          </a:p>
        </p:txBody>
      </p:sp>
    </p:spTree>
    <p:controls>
      <p:control spid="12304" name="ShockwaveFlash1" r:id="rId2" imgW="1828571" imgH="1828571"/>
    </p:controls>
  </p:cSld>
  <p:clrMapOvr>
    <a:masterClrMapping/>
  </p:clrMapOvr>
  <p:transition>
    <p:wipe dir="r"/>
  </p:transition>
</p:sld>
</file>

<file path=ppt/theme/theme1.xml><?xml version="1.0" encoding="utf-8"?>
<a:theme xmlns:a="http://schemas.openxmlformats.org/drawingml/2006/main" name="主题4">
  <a:themeElements>
    <a:clrScheme name="2005届大物下 13">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005届大物下">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anose="0201060903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anose="02010609030101010101" pitchFamily="49" charset="-122"/>
          </a:defRPr>
        </a:defPPr>
      </a:lstStyle>
    </a:lnDef>
  </a:objectDefaults>
  <a:extraClrSchemeLst>
    <a:extraClrScheme>
      <a:clrScheme name="2005届大物下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005届大物下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005届大物下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005届大物下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005届大物下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005届大物下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005届大物下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005届大物下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005届大物下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005届大物下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005届大物下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005届大物下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005届大物下 13">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主题3</Template>
  <TotalTime>93</TotalTime>
  <Words>977</Words>
  <Application>Microsoft Office PowerPoint</Application>
  <PresentationFormat>全屏显示(4:3)</PresentationFormat>
  <Paragraphs>194</Paragraphs>
  <Slides>34</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34</vt:i4>
      </vt:variant>
    </vt:vector>
  </HeadingPairs>
  <TitlesOfParts>
    <vt:vector size="38" baseType="lpstr">
      <vt:lpstr>主题4</vt:lpstr>
      <vt:lpstr>公式</vt:lpstr>
      <vt:lpstr>Microsoft 公式 3.0</vt:lpstr>
      <vt:lpstr>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例3  一平面简谐波的波动式为：</vt:lpstr>
      <vt:lpstr>幻灯片 28</vt:lpstr>
      <vt:lpstr>幻灯片 29</vt:lpstr>
      <vt:lpstr>（3）100m处质点振动式</vt:lpstr>
      <vt:lpstr>幻灯片 31</vt:lpstr>
      <vt:lpstr>幻灯片 32</vt:lpstr>
      <vt:lpstr>幻灯片 33</vt:lpstr>
      <vt:lpstr>幻灯片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vv</cp:lastModifiedBy>
  <cp:revision>118</cp:revision>
  <dcterms:created xsi:type="dcterms:W3CDTF">2014-09-17T08:16:00Z</dcterms:created>
  <dcterms:modified xsi:type="dcterms:W3CDTF">2020-09-24T06:23:37Z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