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wav" ContentType="audio/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5"/>
  </p:notesMasterIdLst>
  <p:sldIdLst>
    <p:sldId id="257" r:id="rId2"/>
    <p:sldId id="258" r:id="rId3"/>
    <p:sldId id="259" r:id="rId4"/>
    <p:sldId id="260" r:id="rId5"/>
    <p:sldId id="261" r:id="rId6"/>
    <p:sldId id="262" r:id="rId7"/>
    <p:sldId id="263" r:id="rId8"/>
    <p:sldId id="264" r:id="rId9"/>
    <p:sldId id="282" r:id="rId10"/>
    <p:sldId id="268" r:id="rId11"/>
    <p:sldId id="269" r:id="rId12"/>
    <p:sldId id="270" r:id="rId13"/>
    <p:sldId id="283" r:id="rId14"/>
    <p:sldId id="271" r:id="rId15"/>
    <p:sldId id="272" r:id="rId16"/>
    <p:sldId id="273" r:id="rId17"/>
    <p:sldId id="274" r:id="rId18"/>
    <p:sldId id="275" r:id="rId19"/>
    <p:sldId id="276" r:id="rId20"/>
    <p:sldId id="278" r:id="rId21"/>
    <p:sldId id="279" r:id="rId22"/>
    <p:sldId id="280" r:id="rId23"/>
    <p:sldId id="281" r:id="rId2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516"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image" Target="../media/image5.emf"/><Relationship Id="rId7" Type="http://schemas.openxmlformats.org/officeDocument/2006/relationships/image" Target="../media/image9.emf"/><Relationship Id="rId2" Type="http://schemas.openxmlformats.org/officeDocument/2006/relationships/image" Target="../media/image4.emf"/><Relationship Id="rId1" Type="http://schemas.openxmlformats.org/officeDocument/2006/relationships/image" Target="../media/image3.emf"/><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6.emf"/><Relationship Id="rId9" Type="http://schemas.openxmlformats.org/officeDocument/2006/relationships/image" Target="../media/image11.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image" Target="../media/image53.wmf"/><Relationship Id="rId4" Type="http://schemas.openxmlformats.org/officeDocument/2006/relationships/image" Target="../media/image56.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58.wmf"/><Relationship Id="rId1" Type="http://schemas.openxmlformats.org/officeDocument/2006/relationships/image" Target="../media/image57.wmf"/><Relationship Id="rId6" Type="http://schemas.openxmlformats.org/officeDocument/2006/relationships/image" Target="../media/image60.wmf"/><Relationship Id="rId5" Type="http://schemas.openxmlformats.org/officeDocument/2006/relationships/image" Target="../media/image59.wmf"/><Relationship Id="rId4" Type="http://schemas.openxmlformats.org/officeDocument/2006/relationships/image" Target="../media/image56.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wmf"/><Relationship Id="rId6" Type="http://schemas.openxmlformats.org/officeDocument/2006/relationships/image" Target="../media/image66.wmf"/><Relationship Id="rId5" Type="http://schemas.openxmlformats.org/officeDocument/2006/relationships/image" Target="../media/image65.wmf"/><Relationship Id="rId4" Type="http://schemas.openxmlformats.org/officeDocument/2006/relationships/image" Target="../media/image64.w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68.wmf"/><Relationship Id="rId13" Type="http://schemas.openxmlformats.org/officeDocument/2006/relationships/image" Target="../media/image73.emf"/><Relationship Id="rId18" Type="http://schemas.openxmlformats.org/officeDocument/2006/relationships/image" Target="../media/image78.emf"/><Relationship Id="rId3" Type="http://schemas.openxmlformats.org/officeDocument/2006/relationships/image" Target="../media/image62.wmf"/><Relationship Id="rId7" Type="http://schemas.openxmlformats.org/officeDocument/2006/relationships/image" Target="../media/image66.wmf"/><Relationship Id="rId12" Type="http://schemas.openxmlformats.org/officeDocument/2006/relationships/image" Target="../media/image72.emf"/><Relationship Id="rId17" Type="http://schemas.openxmlformats.org/officeDocument/2006/relationships/image" Target="../media/image77.emf"/><Relationship Id="rId2" Type="http://schemas.openxmlformats.org/officeDocument/2006/relationships/image" Target="../media/image59.wmf"/><Relationship Id="rId16" Type="http://schemas.openxmlformats.org/officeDocument/2006/relationships/image" Target="../media/image76.emf"/><Relationship Id="rId1" Type="http://schemas.openxmlformats.org/officeDocument/2006/relationships/image" Target="../media/image61.wmf"/><Relationship Id="rId6" Type="http://schemas.openxmlformats.org/officeDocument/2006/relationships/image" Target="../media/image65.wmf"/><Relationship Id="rId11" Type="http://schemas.openxmlformats.org/officeDocument/2006/relationships/image" Target="../media/image71.emf"/><Relationship Id="rId5" Type="http://schemas.openxmlformats.org/officeDocument/2006/relationships/image" Target="../media/image64.wmf"/><Relationship Id="rId15" Type="http://schemas.openxmlformats.org/officeDocument/2006/relationships/image" Target="../media/image75.emf"/><Relationship Id="rId10" Type="http://schemas.openxmlformats.org/officeDocument/2006/relationships/image" Target="../media/image70.emf"/><Relationship Id="rId4" Type="http://schemas.openxmlformats.org/officeDocument/2006/relationships/image" Target="../media/image67.wmf"/><Relationship Id="rId9" Type="http://schemas.openxmlformats.org/officeDocument/2006/relationships/image" Target="../media/image69.emf"/><Relationship Id="rId14" Type="http://schemas.openxmlformats.org/officeDocument/2006/relationships/image" Target="../media/image74.e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86.wmf"/><Relationship Id="rId13" Type="http://schemas.openxmlformats.org/officeDocument/2006/relationships/image" Target="../media/image91.wmf"/><Relationship Id="rId3" Type="http://schemas.openxmlformats.org/officeDocument/2006/relationships/image" Target="../media/image81.wmf"/><Relationship Id="rId7" Type="http://schemas.openxmlformats.org/officeDocument/2006/relationships/image" Target="../media/image85.wmf"/><Relationship Id="rId12" Type="http://schemas.openxmlformats.org/officeDocument/2006/relationships/image" Target="../media/image90.wmf"/><Relationship Id="rId2" Type="http://schemas.openxmlformats.org/officeDocument/2006/relationships/image" Target="../media/image80.wmf"/><Relationship Id="rId1" Type="http://schemas.openxmlformats.org/officeDocument/2006/relationships/image" Target="../media/image79.wmf"/><Relationship Id="rId6" Type="http://schemas.openxmlformats.org/officeDocument/2006/relationships/image" Target="../media/image84.wmf"/><Relationship Id="rId11" Type="http://schemas.openxmlformats.org/officeDocument/2006/relationships/image" Target="../media/image89.wmf"/><Relationship Id="rId5" Type="http://schemas.openxmlformats.org/officeDocument/2006/relationships/image" Target="../media/image83.wmf"/><Relationship Id="rId10" Type="http://schemas.openxmlformats.org/officeDocument/2006/relationships/image" Target="../media/image88.wmf"/><Relationship Id="rId4" Type="http://schemas.openxmlformats.org/officeDocument/2006/relationships/image" Target="../media/image82.wmf"/><Relationship Id="rId9" Type="http://schemas.openxmlformats.org/officeDocument/2006/relationships/image" Target="../media/image87.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 Id="rId6" Type="http://schemas.openxmlformats.org/officeDocument/2006/relationships/image" Target="../media/image19.wmf"/><Relationship Id="rId5" Type="http://schemas.openxmlformats.org/officeDocument/2006/relationships/image" Target="../media/image18.wmf"/><Relationship Id="rId4" Type="http://schemas.openxmlformats.org/officeDocument/2006/relationships/image" Target="../media/image1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 Id="rId4" Type="http://schemas.openxmlformats.org/officeDocument/2006/relationships/image" Target="../media/image2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image" Target="../media/image28.wmf"/><Relationship Id="rId7" Type="http://schemas.openxmlformats.org/officeDocument/2006/relationships/image" Target="../media/image32.wmf"/><Relationship Id="rId2" Type="http://schemas.openxmlformats.org/officeDocument/2006/relationships/image" Target="../media/image27.emf"/><Relationship Id="rId1" Type="http://schemas.openxmlformats.org/officeDocument/2006/relationships/image" Target="../media/image26.emf"/><Relationship Id="rId6" Type="http://schemas.openxmlformats.org/officeDocument/2006/relationships/image" Target="../media/image31.wmf"/><Relationship Id="rId11" Type="http://schemas.openxmlformats.org/officeDocument/2006/relationships/image" Target="../media/image36.wmf"/><Relationship Id="rId5" Type="http://schemas.openxmlformats.org/officeDocument/2006/relationships/image" Target="../media/image30.wmf"/><Relationship Id="rId10" Type="http://schemas.openxmlformats.org/officeDocument/2006/relationships/image" Target="../media/image35.wmf"/><Relationship Id="rId4" Type="http://schemas.openxmlformats.org/officeDocument/2006/relationships/image" Target="../media/image29.wmf"/><Relationship Id="rId9" Type="http://schemas.openxmlformats.org/officeDocument/2006/relationships/image" Target="../media/image34.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45.emf"/><Relationship Id="rId3" Type="http://schemas.openxmlformats.org/officeDocument/2006/relationships/image" Target="../media/image40.emf"/><Relationship Id="rId7" Type="http://schemas.openxmlformats.org/officeDocument/2006/relationships/image" Target="../media/image44.emf"/><Relationship Id="rId2" Type="http://schemas.openxmlformats.org/officeDocument/2006/relationships/image" Target="../media/image39.emf"/><Relationship Id="rId1" Type="http://schemas.openxmlformats.org/officeDocument/2006/relationships/image" Target="../media/image38.emf"/><Relationship Id="rId6" Type="http://schemas.openxmlformats.org/officeDocument/2006/relationships/image" Target="../media/image43.emf"/><Relationship Id="rId5" Type="http://schemas.openxmlformats.org/officeDocument/2006/relationships/image" Target="../media/image42.emf"/><Relationship Id="rId10" Type="http://schemas.openxmlformats.org/officeDocument/2006/relationships/image" Target="../media/image47.emf"/><Relationship Id="rId4" Type="http://schemas.openxmlformats.org/officeDocument/2006/relationships/image" Target="../media/image41.emf"/><Relationship Id="rId9" Type="http://schemas.openxmlformats.org/officeDocument/2006/relationships/image" Target="../media/image46.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 Id="rId4" Type="http://schemas.openxmlformats.org/officeDocument/2006/relationships/image" Target="../media/image5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A0C8E1-53FC-423C-ABE3-E17EC3C4C8BB}" type="datetimeFigureOut">
              <a:rPr lang="zh-CN" altLang="en-US" smtClean="0"/>
              <a:pPr/>
              <a:t>2018/12/18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FA294B-E0D8-4F07-9166-C0B3017C1811}" type="slidenum">
              <a:rPr lang="zh-CN" altLang="en-US" smtClean="0"/>
              <a:pPr/>
              <a:t>‹#›</a:t>
            </a:fld>
            <a:endParaRPr lang="zh-CN" altLang="en-US"/>
          </a:p>
        </p:txBody>
      </p:sp>
    </p:spTree>
    <p:extLst>
      <p:ext uri="{BB962C8B-B14F-4D97-AF65-F5344CB8AC3E}">
        <p14:creationId xmlns:p14="http://schemas.microsoft.com/office/powerpoint/2010/main" val="4804000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BB0549-07DF-4771-940A-D2548E038D47}" type="slidenum">
              <a:rPr lang="en-US" altLang="zh-CN"/>
              <a:pPr/>
              <a:t>1</a:t>
            </a:fld>
            <a:endParaRPr lang="en-US" altLang="zh-CN"/>
          </a:p>
        </p:txBody>
      </p:sp>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182808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AFA294B-E0D8-4F07-9166-C0B3017C1811}" type="slidenum">
              <a:rPr lang="zh-CN" altLang="en-US" smtClean="0"/>
              <a:pPr/>
              <a:t>18</a:t>
            </a:fld>
            <a:endParaRPr lang="zh-CN" altLang="en-US"/>
          </a:p>
        </p:txBody>
      </p:sp>
    </p:spTree>
    <p:extLst>
      <p:ext uri="{BB962C8B-B14F-4D97-AF65-F5344CB8AC3E}">
        <p14:creationId xmlns:p14="http://schemas.microsoft.com/office/powerpoint/2010/main" val="37949247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 name="Group 7"/>
          <p:cNvGrpSpPr>
            <a:grpSpLocks/>
          </p:cNvGrpSpPr>
          <p:nvPr/>
        </p:nvGrpSpPr>
        <p:grpSpPr bwMode="auto">
          <a:xfrm>
            <a:off x="228600" y="2889250"/>
            <a:ext cx="8610600" cy="201613"/>
            <a:chOff x="144" y="1680"/>
            <a:chExt cx="5424" cy="144"/>
          </a:xfrm>
        </p:grpSpPr>
        <p:sp>
          <p:nvSpPr>
            <p:cNvPr id="5" name="Rectangle 8"/>
            <p:cNvSpPr>
              <a:spLocks noChangeArrowheads="1"/>
            </p:cNvSpPr>
            <p:nvPr userDrawn="1"/>
          </p:nvSpPr>
          <p:spPr bwMode="auto">
            <a:xfrm>
              <a:off x="144" y="1680"/>
              <a:ext cx="1808" cy="144"/>
            </a:xfrm>
            <a:prstGeom prst="rect">
              <a:avLst/>
            </a:prstGeom>
            <a:solidFill>
              <a:schemeClr val="bg2"/>
            </a:solidFill>
            <a:ln w="9525">
              <a:noFill/>
              <a:miter lim="800000"/>
              <a:headEnd/>
              <a:tailEnd/>
            </a:ln>
            <a:effectLst/>
          </p:spPr>
          <p:txBody>
            <a:bodyPr wrap="none" anchor="ctr"/>
            <a:lstStyle/>
            <a:p>
              <a:pPr>
                <a:defRPr/>
              </a:pPr>
              <a:endParaRPr lang="zh-CN" altLang="en-US"/>
            </a:p>
          </p:txBody>
        </p:sp>
        <p:sp>
          <p:nvSpPr>
            <p:cNvPr id="6" name="Rectangle 9"/>
            <p:cNvSpPr>
              <a:spLocks noChangeArrowheads="1"/>
            </p:cNvSpPr>
            <p:nvPr userDrawn="1"/>
          </p:nvSpPr>
          <p:spPr bwMode="auto">
            <a:xfrm>
              <a:off x="1952" y="1680"/>
              <a:ext cx="1808" cy="144"/>
            </a:xfrm>
            <a:prstGeom prst="rect">
              <a:avLst/>
            </a:prstGeom>
            <a:solidFill>
              <a:schemeClr val="accent1"/>
            </a:solidFill>
            <a:ln w="9525">
              <a:noFill/>
              <a:miter lim="800000"/>
              <a:headEnd/>
              <a:tailEnd/>
            </a:ln>
            <a:effectLst/>
          </p:spPr>
          <p:txBody>
            <a:bodyPr wrap="none" anchor="ctr"/>
            <a:lstStyle/>
            <a:p>
              <a:pPr>
                <a:defRPr/>
              </a:pPr>
              <a:endParaRPr lang="zh-CN" altLang="en-US"/>
            </a:p>
          </p:txBody>
        </p:sp>
        <p:sp>
          <p:nvSpPr>
            <p:cNvPr id="7" name="Rectangle 10"/>
            <p:cNvSpPr>
              <a:spLocks noChangeArrowheads="1"/>
            </p:cNvSpPr>
            <p:nvPr userDrawn="1"/>
          </p:nvSpPr>
          <p:spPr bwMode="auto">
            <a:xfrm>
              <a:off x="3760" y="1680"/>
              <a:ext cx="1808" cy="144"/>
            </a:xfrm>
            <a:prstGeom prst="rect">
              <a:avLst/>
            </a:prstGeom>
            <a:solidFill>
              <a:schemeClr val="tx2"/>
            </a:solidFill>
            <a:ln w="9525">
              <a:noFill/>
              <a:miter lim="800000"/>
              <a:headEnd/>
              <a:tailEnd/>
            </a:ln>
            <a:effectLst/>
          </p:spPr>
          <p:txBody>
            <a:bodyPr wrap="none" anchor="ctr"/>
            <a:lstStyle/>
            <a:p>
              <a:pPr>
                <a:defRPr/>
              </a:pPr>
              <a:endParaRPr lang="zh-CN" altLang="en-US"/>
            </a:p>
          </p:txBody>
        </p:sp>
      </p:grpSp>
      <p:sp>
        <p:nvSpPr>
          <p:cNvPr id="428034" name="Rectangle 2"/>
          <p:cNvSpPr>
            <a:spLocks noGrp="1" noChangeArrowheads="1"/>
          </p:cNvSpPr>
          <p:nvPr>
            <p:ph type="ctrTitle"/>
          </p:nvPr>
        </p:nvSpPr>
        <p:spPr>
          <a:xfrm>
            <a:off x="685800" y="685800"/>
            <a:ext cx="7772400" cy="2127250"/>
          </a:xfrm>
        </p:spPr>
        <p:txBody>
          <a:bodyPr/>
          <a:lstStyle>
            <a:lvl1pPr algn="ctr">
              <a:defRPr sz="5800"/>
            </a:lvl1pPr>
          </a:lstStyle>
          <a:p>
            <a:r>
              <a:rPr lang="zh-CN" altLang="en-US" smtClean="0"/>
              <a:t>单击此处编辑母版标题样式</a:t>
            </a:r>
            <a:endParaRPr lang="zh-CN" altLang="en-US"/>
          </a:p>
        </p:txBody>
      </p:sp>
      <p:sp>
        <p:nvSpPr>
          <p:cNvPr id="428035" name="Rectangle 3"/>
          <p:cNvSpPr>
            <a:spLocks noGrp="1" noChangeArrowheads="1"/>
          </p:cNvSpPr>
          <p:nvPr>
            <p:ph type="subTitle" idx="1"/>
          </p:nvPr>
        </p:nvSpPr>
        <p:spPr>
          <a:xfrm>
            <a:off x="1371600" y="3270250"/>
            <a:ext cx="6400800" cy="2209800"/>
          </a:xfrm>
        </p:spPr>
        <p:txBody>
          <a:bodyPr/>
          <a:lstStyle>
            <a:lvl1pPr marL="0" indent="0" algn="ctr">
              <a:buFont typeface="Wingdings" pitchFamily="2" charset="2"/>
              <a:buNone/>
              <a:defRPr sz="3000"/>
            </a:lvl1pPr>
          </a:lstStyle>
          <a:p>
            <a:r>
              <a:rPr lang="zh-CN" altLang="en-US" smtClean="0"/>
              <a:t>单击此处编辑母版副标题样式</a:t>
            </a:r>
            <a:endParaRPr lang="zh-CN" altLang="en-US"/>
          </a:p>
        </p:txBody>
      </p:sp>
      <p:sp>
        <p:nvSpPr>
          <p:cNvPr id="8" name="Rectangle 4"/>
          <p:cNvSpPr>
            <a:spLocks noGrp="1" noChangeArrowheads="1"/>
          </p:cNvSpPr>
          <p:nvPr>
            <p:ph type="dt" sz="half" idx="10"/>
          </p:nvPr>
        </p:nvSpPr>
        <p:spPr bwMode="auto">
          <a:xfrm>
            <a:off x="457200" y="6248400"/>
            <a:ext cx="2133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000" smtClean="0"/>
            </a:lvl1pPr>
          </a:lstStyle>
          <a:p>
            <a:fld id="{3BFB6282-7559-4986-898D-8771D1335216}" type="datetimeFigureOut">
              <a:rPr lang="zh-CN" altLang="en-US" smtClean="0"/>
              <a:pPr/>
              <a:t>2018/12/18</a:t>
            </a:fld>
            <a:endParaRPr lang="zh-CN" altLang="en-US"/>
          </a:p>
        </p:txBody>
      </p:sp>
      <p:sp>
        <p:nvSpPr>
          <p:cNvPr id="9" name="Rectangle 5"/>
          <p:cNvSpPr>
            <a:spLocks noGrp="1" noChangeArrowheads="1"/>
          </p:cNvSpPr>
          <p:nvPr>
            <p:ph type="ftr" sz="quarter" idx="11"/>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000" smtClean="0"/>
            </a:lvl1pPr>
          </a:lstStyle>
          <a:p>
            <a:endParaRPr lang="zh-CN" altLang="en-US"/>
          </a:p>
        </p:txBody>
      </p:sp>
      <p:sp>
        <p:nvSpPr>
          <p:cNvPr id="10" name="Rectangle 6"/>
          <p:cNvSpPr>
            <a:spLocks noGrp="1" noChangeArrowheads="1"/>
          </p:cNvSpPr>
          <p:nvPr>
            <p:ph type="sldNum" sz="quarter" idx="12"/>
          </p:nvPr>
        </p:nvSpPr>
        <p:spPr bwMode="auto">
          <a:xfrm>
            <a:off x="6553200" y="6248400"/>
            <a:ext cx="2133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000" smtClean="0"/>
            </a:lvl1pPr>
          </a:lstStyle>
          <a:p>
            <a:fld id="{5073C022-12DD-4815-88E7-943FB42BD505}" type="slidenum">
              <a:rPr lang="zh-CN" altLang="en-US" smtClean="0"/>
              <a:pPr/>
              <a:t>‹#›</a:t>
            </a:fld>
            <a:endParaRPr lang="zh-CN" altLang="en-US"/>
          </a:p>
        </p:txBody>
      </p:sp>
    </p:spTree>
  </p:cSld>
  <p:clrMapOvr>
    <a:masterClrMapping/>
  </p:clrMapOvr>
  <p:transition>
    <p:blinds/>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blinds/>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0"/>
            <a:ext cx="2058988" cy="61309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0"/>
            <a:ext cx="6029325" cy="61309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blinds/>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468313" y="0"/>
            <a:ext cx="8229600" cy="7747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196975"/>
            <a:ext cx="4038600" cy="49339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剪贴画占位符 3"/>
          <p:cNvSpPr>
            <a:spLocks noGrp="1"/>
          </p:cNvSpPr>
          <p:nvPr>
            <p:ph type="clipArt" sz="half" idx="2"/>
          </p:nvPr>
        </p:nvSpPr>
        <p:spPr>
          <a:xfrm>
            <a:off x="4648200" y="1196975"/>
            <a:ext cx="4038600" cy="4933950"/>
          </a:xfrm>
        </p:spPr>
        <p:txBody>
          <a:bodyPr/>
          <a:lstStyle/>
          <a:p>
            <a:pPr lvl="0"/>
            <a:r>
              <a:rPr lang="zh-CN" altLang="en-US" noProof="0" smtClean="0"/>
              <a:t>单击图标添加剪 贴画</a:t>
            </a:r>
          </a:p>
        </p:txBody>
      </p:sp>
    </p:spTree>
  </p:cSld>
  <p:clrMapOvr>
    <a:masterClrMapping/>
  </p:clrMapOvr>
  <p:transition>
    <p:blinds/>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0"/>
            <a:ext cx="8240713" cy="61309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blinds/>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457200" y="1600200"/>
            <a:ext cx="40386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57200" y="3938588"/>
            <a:ext cx="40386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48200" y="3938588"/>
            <a:ext cx="40386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灯片编号占位符 6"/>
          <p:cNvSpPr>
            <a:spLocks noGrp="1"/>
          </p:cNvSpPr>
          <p:nvPr>
            <p:ph type="sldNum" sz="quarter" idx="10"/>
          </p:nvPr>
        </p:nvSpPr>
        <p:spPr>
          <a:xfrm>
            <a:off x="6683375" y="6440488"/>
            <a:ext cx="2133600" cy="412750"/>
          </a:xfrm>
          <a:prstGeom prst="rect">
            <a:avLst/>
          </a:prstGeom>
        </p:spPr>
        <p:txBody>
          <a:bodyPr/>
          <a:lstStyle>
            <a:lvl1pPr>
              <a:defRPr/>
            </a:lvl1pPr>
          </a:lstStyle>
          <a:p>
            <a:fld id="{5073C022-12DD-4815-88E7-943FB42BD505}"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blinds/>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transition>
    <p:blinds/>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196975"/>
            <a:ext cx="4038600" cy="4933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196975"/>
            <a:ext cx="4038600" cy="4933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blinds/>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blinds/>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ransition>
    <p:blinds/>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blinds/>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blinds/>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blinds/>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bwMode="auto">
          <a:xfrm>
            <a:off x="468313" y="0"/>
            <a:ext cx="8229600" cy="7747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4339" name="Rectangle 3"/>
          <p:cNvSpPr>
            <a:spLocks noGrp="1" noChangeArrowheads="1"/>
          </p:cNvSpPr>
          <p:nvPr>
            <p:ph type="body" idx="1"/>
          </p:nvPr>
        </p:nvSpPr>
        <p:spPr bwMode="auto">
          <a:xfrm>
            <a:off x="457200" y="1196975"/>
            <a:ext cx="8229600" cy="49339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27015" name="Rectangle 7"/>
          <p:cNvSpPr>
            <a:spLocks noChangeArrowheads="1"/>
          </p:cNvSpPr>
          <p:nvPr/>
        </p:nvSpPr>
        <p:spPr bwMode="auto">
          <a:xfrm>
            <a:off x="0" y="0"/>
            <a:ext cx="228600" cy="2286000"/>
          </a:xfrm>
          <a:prstGeom prst="rect">
            <a:avLst/>
          </a:prstGeom>
          <a:solidFill>
            <a:schemeClr val="bg2"/>
          </a:solidFill>
          <a:ln w="9525">
            <a:noFill/>
            <a:miter lim="800000"/>
            <a:headEnd/>
            <a:tailEnd/>
          </a:ln>
          <a:effectLst/>
        </p:spPr>
        <p:txBody>
          <a:bodyPr wrap="none" anchor="ctr"/>
          <a:lstStyle/>
          <a:p>
            <a:pPr algn="ctr">
              <a:defRPr/>
            </a:pPr>
            <a:endParaRPr lang="zh-CN" altLang="zh-CN" sz="2400">
              <a:latin typeface="Times New Roman" pitchFamily="18" charset="0"/>
            </a:endParaRPr>
          </a:p>
        </p:txBody>
      </p:sp>
      <p:sp>
        <p:nvSpPr>
          <p:cNvPr id="427016" name="Line 8"/>
          <p:cNvSpPr>
            <a:spLocks noChangeShapeType="1"/>
          </p:cNvSpPr>
          <p:nvPr/>
        </p:nvSpPr>
        <p:spPr bwMode="auto">
          <a:xfrm>
            <a:off x="468313" y="836613"/>
            <a:ext cx="8077200" cy="0"/>
          </a:xfrm>
          <a:prstGeom prst="line">
            <a:avLst/>
          </a:prstGeom>
          <a:noFill/>
          <a:ln w="19050">
            <a:solidFill>
              <a:schemeClr val="tx2"/>
            </a:solidFill>
            <a:round/>
            <a:headEnd/>
            <a:tailEnd/>
          </a:ln>
          <a:effectLst/>
        </p:spPr>
        <p:txBody>
          <a:bodyPr/>
          <a:lstStyle/>
          <a:p>
            <a:pPr>
              <a:defRPr/>
            </a:pPr>
            <a:endParaRPr lang="zh-CN" altLang="en-US"/>
          </a:p>
        </p:txBody>
      </p:sp>
      <p:sp>
        <p:nvSpPr>
          <p:cNvPr id="427017" name="Rectangle 9"/>
          <p:cNvSpPr>
            <a:spLocks noChangeArrowheads="1"/>
          </p:cNvSpPr>
          <p:nvPr/>
        </p:nvSpPr>
        <p:spPr bwMode="auto">
          <a:xfrm>
            <a:off x="0" y="2286000"/>
            <a:ext cx="228600" cy="2286000"/>
          </a:xfrm>
          <a:prstGeom prst="rect">
            <a:avLst/>
          </a:prstGeom>
          <a:solidFill>
            <a:schemeClr val="accent2"/>
          </a:solidFill>
          <a:ln w="9525">
            <a:noFill/>
            <a:miter lim="800000"/>
            <a:headEnd/>
            <a:tailEnd/>
          </a:ln>
          <a:effectLst/>
        </p:spPr>
        <p:txBody>
          <a:bodyPr wrap="none" anchor="ctr"/>
          <a:lstStyle/>
          <a:p>
            <a:pPr algn="ctr">
              <a:defRPr/>
            </a:pPr>
            <a:endParaRPr lang="zh-CN" altLang="zh-CN" sz="2400">
              <a:latin typeface="Times New Roman" pitchFamily="18" charset="0"/>
            </a:endParaRPr>
          </a:p>
        </p:txBody>
      </p:sp>
      <p:sp>
        <p:nvSpPr>
          <p:cNvPr id="427018" name="Rectangle 10"/>
          <p:cNvSpPr>
            <a:spLocks noChangeArrowheads="1"/>
          </p:cNvSpPr>
          <p:nvPr/>
        </p:nvSpPr>
        <p:spPr bwMode="auto">
          <a:xfrm>
            <a:off x="0" y="4572000"/>
            <a:ext cx="228600" cy="2286000"/>
          </a:xfrm>
          <a:prstGeom prst="rect">
            <a:avLst/>
          </a:prstGeom>
          <a:solidFill>
            <a:schemeClr val="tx2"/>
          </a:solidFill>
          <a:ln w="9525">
            <a:noFill/>
            <a:miter lim="800000"/>
            <a:headEnd/>
            <a:tailEnd/>
          </a:ln>
          <a:effectLst/>
        </p:spPr>
        <p:txBody>
          <a:bodyPr wrap="none" anchor="ctr"/>
          <a:lstStyle/>
          <a:p>
            <a:pPr algn="ctr">
              <a:defRPr/>
            </a:pPr>
            <a:endParaRPr lang="zh-CN" altLang="zh-CN" sz="2400">
              <a:latin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Lst>
  <p:transition>
    <p:blinds/>
  </p:transition>
  <p:timing>
    <p:tnLst>
      <p:par>
        <p:cTn id="1" dur="indefinite" restart="never" nodeType="tmRoot"/>
      </p:par>
    </p:tnLst>
  </p:timing>
  <p:txStyles>
    <p:titleStyle>
      <a:lvl1pPr algn="l" rtl="0" eaLnBrk="1" fontAlgn="base" hangingPunct="1">
        <a:spcBef>
          <a:spcPct val="0"/>
        </a:spcBef>
        <a:spcAft>
          <a:spcPct val="0"/>
        </a:spcAft>
        <a:defRPr sz="44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Garamond" pitchFamily="18" charset="0"/>
          <a:ea typeface="宋体" pitchFamily="2" charset="-122"/>
        </a:defRPr>
      </a:lvl2pPr>
      <a:lvl3pPr algn="l" rtl="0" eaLnBrk="1" fontAlgn="base" hangingPunct="1">
        <a:spcBef>
          <a:spcPct val="0"/>
        </a:spcBef>
        <a:spcAft>
          <a:spcPct val="0"/>
        </a:spcAft>
        <a:defRPr sz="4400">
          <a:solidFill>
            <a:schemeClr val="tx2"/>
          </a:solidFill>
          <a:latin typeface="Garamond" pitchFamily="18" charset="0"/>
          <a:ea typeface="宋体" pitchFamily="2" charset="-122"/>
        </a:defRPr>
      </a:lvl3pPr>
      <a:lvl4pPr algn="l" rtl="0" eaLnBrk="1" fontAlgn="base" hangingPunct="1">
        <a:spcBef>
          <a:spcPct val="0"/>
        </a:spcBef>
        <a:spcAft>
          <a:spcPct val="0"/>
        </a:spcAft>
        <a:defRPr sz="4400">
          <a:solidFill>
            <a:schemeClr val="tx2"/>
          </a:solidFill>
          <a:latin typeface="Garamond" pitchFamily="18" charset="0"/>
          <a:ea typeface="宋体" pitchFamily="2" charset="-122"/>
        </a:defRPr>
      </a:lvl4pPr>
      <a:lvl5pPr algn="l" rtl="0" eaLnBrk="1" fontAlgn="base" hangingPunct="1">
        <a:spcBef>
          <a:spcPct val="0"/>
        </a:spcBef>
        <a:spcAft>
          <a:spcPct val="0"/>
        </a:spcAft>
        <a:defRPr sz="4400">
          <a:solidFill>
            <a:schemeClr val="tx2"/>
          </a:solidFill>
          <a:latin typeface="Garamond" pitchFamily="18" charset="0"/>
          <a:ea typeface="宋体" pitchFamily="2" charset="-122"/>
        </a:defRPr>
      </a:lvl5pPr>
      <a:lvl6pPr marL="457200" algn="l" rtl="0" eaLnBrk="1" fontAlgn="base" hangingPunct="1">
        <a:spcBef>
          <a:spcPct val="0"/>
        </a:spcBef>
        <a:spcAft>
          <a:spcPct val="0"/>
        </a:spcAft>
        <a:defRPr sz="4400">
          <a:solidFill>
            <a:schemeClr val="tx2"/>
          </a:solidFill>
          <a:latin typeface="Garamond" pitchFamily="18" charset="0"/>
          <a:ea typeface="宋体" pitchFamily="2" charset="-122"/>
        </a:defRPr>
      </a:lvl6pPr>
      <a:lvl7pPr marL="914400" algn="l" rtl="0" eaLnBrk="1" fontAlgn="base" hangingPunct="1">
        <a:spcBef>
          <a:spcPct val="0"/>
        </a:spcBef>
        <a:spcAft>
          <a:spcPct val="0"/>
        </a:spcAft>
        <a:defRPr sz="4400">
          <a:solidFill>
            <a:schemeClr val="tx2"/>
          </a:solidFill>
          <a:latin typeface="Garamond" pitchFamily="18" charset="0"/>
          <a:ea typeface="宋体" pitchFamily="2" charset="-122"/>
        </a:defRPr>
      </a:lvl7pPr>
      <a:lvl8pPr marL="1371600" algn="l" rtl="0" eaLnBrk="1" fontAlgn="base" hangingPunct="1">
        <a:spcBef>
          <a:spcPct val="0"/>
        </a:spcBef>
        <a:spcAft>
          <a:spcPct val="0"/>
        </a:spcAft>
        <a:defRPr sz="4400">
          <a:solidFill>
            <a:schemeClr val="tx2"/>
          </a:solidFill>
          <a:latin typeface="Garamond" pitchFamily="18" charset="0"/>
          <a:ea typeface="宋体" pitchFamily="2" charset="-122"/>
        </a:defRPr>
      </a:lvl8pPr>
      <a:lvl9pPr marL="1828800" algn="l" rtl="0" eaLnBrk="1" fontAlgn="base" hangingPunct="1">
        <a:spcBef>
          <a:spcPct val="0"/>
        </a:spcBef>
        <a:spcAft>
          <a:spcPct val="0"/>
        </a:spcAft>
        <a:defRPr sz="4400">
          <a:solidFill>
            <a:schemeClr val="tx2"/>
          </a:solidFill>
          <a:latin typeface="Garamond" pitchFamily="18" charset="0"/>
          <a:ea typeface="宋体" pitchFamily="2" charset="-122"/>
        </a:defRPr>
      </a:lvl9pPr>
    </p:titleStyle>
    <p:bodyStyle>
      <a:lvl1pPr marL="342900" indent="-342900" algn="l" rtl="0" eaLnBrk="1" fontAlgn="base" hangingPunct="1">
        <a:spcBef>
          <a:spcPct val="20000"/>
        </a:spcBef>
        <a:spcAft>
          <a:spcPct val="0"/>
        </a:spcAft>
        <a:buClr>
          <a:schemeClr val="bg2"/>
        </a:buClr>
        <a:buSzPct val="75000"/>
        <a:buFont typeface="Wingdings" pitchFamily="2" charset="2"/>
        <a:buChar char="p"/>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SzPct val="75000"/>
        <a:buFont typeface="Wingdings" pitchFamily="2" charset="2"/>
        <a:buChar char="n"/>
        <a:defRPr sz="2400">
          <a:solidFill>
            <a:schemeClr val="tx1"/>
          </a:solidFill>
          <a:latin typeface="+mn-lt"/>
          <a:ea typeface="+mn-ea"/>
        </a:defRPr>
      </a:lvl2pPr>
      <a:lvl3pPr marL="1143000" indent="-228600" algn="l" rtl="0" eaLnBrk="1" fontAlgn="base" hangingPunct="1">
        <a:spcBef>
          <a:spcPct val="20000"/>
        </a:spcBef>
        <a:spcAft>
          <a:spcPct val="0"/>
        </a:spcAft>
        <a:buClr>
          <a:schemeClr val="accent1"/>
        </a:buClr>
        <a:buSzPct val="65000"/>
        <a:buFont typeface="Wingdings" pitchFamily="2" charset="2"/>
        <a:buChar char="p"/>
        <a:defRPr sz="2000">
          <a:solidFill>
            <a:schemeClr val="tx1"/>
          </a:solidFill>
          <a:latin typeface="+mn-lt"/>
          <a:ea typeface="+mn-ea"/>
        </a:defRPr>
      </a:lvl3pPr>
      <a:lvl4pPr marL="1600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4pPr>
      <a:lvl5pPr marL="2057400" indent="-228600" algn="l" rtl="0" eaLnBrk="1" fontAlgn="base" hangingPunct="1">
        <a:spcBef>
          <a:spcPct val="20000"/>
        </a:spcBef>
        <a:spcAft>
          <a:spcPct val="0"/>
        </a:spcAft>
        <a:buClr>
          <a:schemeClr val="tx2"/>
        </a:buClr>
        <a:buSzPct val="80000"/>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ea typeface="+mn-ea"/>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ea typeface="+mn-ea"/>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ea typeface="+mn-ea"/>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40.emf"/><Relationship Id="rId13" Type="http://schemas.openxmlformats.org/officeDocument/2006/relationships/oleObject" Target="../embeddings/oleObject39.bin"/><Relationship Id="rId18" Type="http://schemas.openxmlformats.org/officeDocument/2006/relationships/image" Target="../media/image45.emf"/><Relationship Id="rId3" Type="http://schemas.openxmlformats.org/officeDocument/2006/relationships/oleObject" Target="../embeddings/oleObject34.bin"/><Relationship Id="rId21" Type="http://schemas.openxmlformats.org/officeDocument/2006/relationships/oleObject" Target="../embeddings/oleObject43.bin"/><Relationship Id="rId7" Type="http://schemas.openxmlformats.org/officeDocument/2006/relationships/oleObject" Target="../embeddings/oleObject36.bin"/><Relationship Id="rId12" Type="http://schemas.openxmlformats.org/officeDocument/2006/relationships/image" Target="../media/image42.emf"/><Relationship Id="rId17" Type="http://schemas.openxmlformats.org/officeDocument/2006/relationships/oleObject" Target="../embeddings/oleObject41.bin"/><Relationship Id="rId2" Type="http://schemas.openxmlformats.org/officeDocument/2006/relationships/slideLayout" Target="../slideLayouts/slideLayout7.xml"/><Relationship Id="rId16" Type="http://schemas.openxmlformats.org/officeDocument/2006/relationships/image" Target="../media/image44.emf"/><Relationship Id="rId20" Type="http://schemas.openxmlformats.org/officeDocument/2006/relationships/image" Target="../media/image46.emf"/><Relationship Id="rId1" Type="http://schemas.openxmlformats.org/officeDocument/2006/relationships/vmlDrawing" Target="../drawings/vmlDrawing7.vml"/><Relationship Id="rId6" Type="http://schemas.openxmlformats.org/officeDocument/2006/relationships/image" Target="../media/image39.emf"/><Relationship Id="rId11" Type="http://schemas.openxmlformats.org/officeDocument/2006/relationships/oleObject" Target="../embeddings/oleObject38.bin"/><Relationship Id="rId5" Type="http://schemas.openxmlformats.org/officeDocument/2006/relationships/oleObject" Target="../embeddings/oleObject35.bin"/><Relationship Id="rId15" Type="http://schemas.openxmlformats.org/officeDocument/2006/relationships/oleObject" Target="../embeddings/oleObject40.bin"/><Relationship Id="rId10" Type="http://schemas.openxmlformats.org/officeDocument/2006/relationships/image" Target="../media/image41.emf"/><Relationship Id="rId19" Type="http://schemas.openxmlformats.org/officeDocument/2006/relationships/oleObject" Target="../embeddings/oleObject42.bin"/><Relationship Id="rId4" Type="http://schemas.openxmlformats.org/officeDocument/2006/relationships/image" Target="../media/image38.emf"/><Relationship Id="rId9" Type="http://schemas.openxmlformats.org/officeDocument/2006/relationships/oleObject" Target="../embeddings/oleObject37.bin"/><Relationship Id="rId14" Type="http://schemas.openxmlformats.org/officeDocument/2006/relationships/image" Target="../media/image43.emf"/><Relationship Id="rId22" Type="http://schemas.openxmlformats.org/officeDocument/2006/relationships/image" Target="../media/image47.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48.wmf"/></Relationships>
</file>

<file path=ppt/slides/_rels/slide15.xml.rels><?xml version="1.0" encoding="UTF-8" standalone="yes"?>
<Relationships xmlns="http://schemas.openxmlformats.org/package/2006/relationships"><Relationship Id="rId8" Type="http://schemas.openxmlformats.org/officeDocument/2006/relationships/image" Target="../media/image51.wmf"/><Relationship Id="rId3" Type="http://schemas.openxmlformats.org/officeDocument/2006/relationships/oleObject" Target="../embeddings/oleObject45.bin"/><Relationship Id="rId7" Type="http://schemas.openxmlformats.org/officeDocument/2006/relationships/oleObject" Target="../embeddings/oleObject47.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50.wmf"/><Relationship Id="rId5" Type="http://schemas.openxmlformats.org/officeDocument/2006/relationships/oleObject" Target="../embeddings/oleObject46.bin"/><Relationship Id="rId10" Type="http://schemas.openxmlformats.org/officeDocument/2006/relationships/image" Target="../media/image52.emf"/><Relationship Id="rId4" Type="http://schemas.openxmlformats.org/officeDocument/2006/relationships/image" Target="../media/image49.wmf"/><Relationship Id="rId9" Type="http://schemas.openxmlformats.org/officeDocument/2006/relationships/oleObject" Target="../embeddings/oleObject48.bin"/></Relationships>
</file>

<file path=ppt/slides/_rels/slide16.xml.rels><?xml version="1.0" encoding="UTF-8" standalone="yes"?>
<Relationships xmlns="http://schemas.openxmlformats.org/package/2006/relationships"><Relationship Id="rId8" Type="http://schemas.openxmlformats.org/officeDocument/2006/relationships/image" Target="../media/image55.wmf"/><Relationship Id="rId3" Type="http://schemas.openxmlformats.org/officeDocument/2006/relationships/oleObject" Target="../embeddings/oleObject49.bin"/><Relationship Id="rId7" Type="http://schemas.openxmlformats.org/officeDocument/2006/relationships/oleObject" Target="../embeddings/oleObject51.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54.wmf"/><Relationship Id="rId5" Type="http://schemas.openxmlformats.org/officeDocument/2006/relationships/oleObject" Target="../embeddings/oleObject50.bin"/><Relationship Id="rId10" Type="http://schemas.openxmlformats.org/officeDocument/2006/relationships/image" Target="../media/image56.wmf"/><Relationship Id="rId4" Type="http://schemas.openxmlformats.org/officeDocument/2006/relationships/image" Target="../media/image53.wmf"/><Relationship Id="rId9" Type="http://schemas.openxmlformats.org/officeDocument/2006/relationships/oleObject" Target="../embeddings/oleObject52.bin"/></Relationships>
</file>

<file path=ppt/slides/_rels/slide17.xml.rels><?xml version="1.0" encoding="UTF-8" standalone="yes"?>
<Relationships xmlns="http://schemas.openxmlformats.org/package/2006/relationships"><Relationship Id="rId8" Type="http://schemas.openxmlformats.org/officeDocument/2006/relationships/image" Target="../media/image55.wmf"/><Relationship Id="rId13" Type="http://schemas.openxmlformats.org/officeDocument/2006/relationships/oleObject" Target="../embeddings/oleObject58.bin"/><Relationship Id="rId3" Type="http://schemas.openxmlformats.org/officeDocument/2006/relationships/oleObject" Target="../embeddings/oleObject53.bin"/><Relationship Id="rId7" Type="http://schemas.openxmlformats.org/officeDocument/2006/relationships/oleObject" Target="../embeddings/oleObject55.bin"/><Relationship Id="rId12" Type="http://schemas.openxmlformats.org/officeDocument/2006/relationships/image" Target="../media/image59.wmf"/><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58.wmf"/><Relationship Id="rId11" Type="http://schemas.openxmlformats.org/officeDocument/2006/relationships/oleObject" Target="../embeddings/oleObject57.bin"/><Relationship Id="rId5" Type="http://schemas.openxmlformats.org/officeDocument/2006/relationships/oleObject" Target="../embeddings/oleObject54.bin"/><Relationship Id="rId10" Type="http://schemas.openxmlformats.org/officeDocument/2006/relationships/image" Target="../media/image56.wmf"/><Relationship Id="rId4" Type="http://schemas.openxmlformats.org/officeDocument/2006/relationships/image" Target="../media/image57.wmf"/><Relationship Id="rId9" Type="http://schemas.openxmlformats.org/officeDocument/2006/relationships/oleObject" Target="../embeddings/oleObject56.bin"/><Relationship Id="rId14" Type="http://schemas.openxmlformats.org/officeDocument/2006/relationships/image" Target="../media/image60.wmf"/></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61.bin"/><Relationship Id="rId13" Type="http://schemas.openxmlformats.org/officeDocument/2006/relationships/image" Target="../media/image65.wmf"/><Relationship Id="rId3" Type="http://schemas.openxmlformats.org/officeDocument/2006/relationships/notesSlide" Target="../notesSlides/notesSlide2.xml"/><Relationship Id="rId7" Type="http://schemas.openxmlformats.org/officeDocument/2006/relationships/image" Target="../media/image62.wmf"/><Relationship Id="rId12" Type="http://schemas.openxmlformats.org/officeDocument/2006/relationships/oleObject" Target="../embeddings/oleObject63.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oleObject" Target="../embeddings/oleObject60.bin"/><Relationship Id="rId11" Type="http://schemas.openxmlformats.org/officeDocument/2006/relationships/image" Target="../media/image64.wmf"/><Relationship Id="rId5" Type="http://schemas.openxmlformats.org/officeDocument/2006/relationships/image" Target="../media/image61.wmf"/><Relationship Id="rId15" Type="http://schemas.openxmlformats.org/officeDocument/2006/relationships/image" Target="../media/image66.wmf"/><Relationship Id="rId10" Type="http://schemas.openxmlformats.org/officeDocument/2006/relationships/oleObject" Target="../embeddings/oleObject62.bin"/><Relationship Id="rId4" Type="http://schemas.openxmlformats.org/officeDocument/2006/relationships/oleObject" Target="../embeddings/oleObject59.bin"/><Relationship Id="rId9" Type="http://schemas.openxmlformats.org/officeDocument/2006/relationships/image" Target="../media/image63.wmf"/><Relationship Id="rId14" Type="http://schemas.openxmlformats.org/officeDocument/2006/relationships/oleObject" Target="../embeddings/oleObject64.bin"/></Relationships>
</file>

<file path=ppt/slides/_rels/slide19.xml.rels><?xml version="1.0" encoding="UTF-8" standalone="yes"?>
<Relationships xmlns="http://schemas.openxmlformats.org/package/2006/relationships"><Relationship Id="rId8" Type="http://schemas.openxmlformats.org/officeDocument/2006/relationships/image" Target="../media/image62.wmf"/><Relationship Id="rId13" Type="http://schemas.openxmlformats.org/officeDocument/2006/relationships/oleObject" Target="../embeddings/oleObject70.bin"/><Relationship Id="rId18" Type="http://schemas.openxmlformats.org/officeDocument/2006/relationships/image" Target="../media/image68.wmf"/><Relationship Id="rId26" Type="http://schemas.openxmlformats.org/officeDocument/2006/relationships/image" Target="../media/image72.emf"/><Relationship Id="rId3" Type="http://schemas.openxmlformats.org/officeDocument/2006/relationships/oleObject" Target="../embeddings/oleObject65.bin"/><Relationship Id="rId21" Type="http://schemas.openxmlformats.org/officeDocument/2006/relationships/oleObject" Target="../embeddings/oleObject74.bin"/><Relationship Id="rId34" Type="http://schemas.openxmlformats.org/officeDocument/2006/relationships/image" Target="../media/image76.emf"/><Relationship Id="rId7" Type="http://schemas.openxmlformats.org/officeDocument/2006/relationships/oleObject" Target="../embeddings/oleObject67.bin"/><Relationship Id="rId12" Type="http://schemas.openxmlformats.org/officeDocument/2006/relationships/image" Target="../media/image64.wmf"/><Relationship Id="rId17" Type="http://schemas.openxmlformats.org/officeDocument/2006/relationships/oleObject" Target="../embeddings/oleObject72.bin"/><Relationship Id="rId25" Type="http://schemas.openxmlformats.org/officeDocument/2006/relationships/oleObject" Target="../embeddings/oleObject76.bin"/><Relationship Id="rId33" Type="http://schemas.openxmlformats.org/officeDocument/2006/relationships/oleObject" Target="../embeddings/oleObject80.bin"/><Relationship Id="rId38" Type="http://schemas.openxmlformats.org/officeDocument/2006/relationships/image" Target="../media/image78.emf"/><Relationship Id="rId2" Type="http://schemas.openxmlformats.org/officeDocument/2006/relationships/slideLayout" Target="../slideLayouts/slideLayout7.xml"/><Relationship Id="rId16" Type="http://schemas.openxmlformats.org/officeDocument/2006/relationships/image" Target="../media/image66.wmf"/><Relationship Id="rId20" Type="http://schemas.openxmlformats.org/officeDocument/2006/relationships/image" Target="../media/image69.emf"/><Relationship Id="rId29" Type="http://schemas.openxmlformats.org/officeDocument/2006/relationships/oleObject" Target="../embeddings/oleObject78.bin"/><Relationship Id="rId1" Type="http://schemas.openxmlformats.org/officeDocument/2006/relationships/vmlDrawing" Target="../drawings/vmlDrawing13.vml"/><Relationship Id="rId6" Type="http://schemas.openxmlformats.org/officeDocument/2006/relationships/image" Target="../media/image59.wmf"/><Relationship Id="rId11" Type="http://schemas.openxmlformats.org/officeDocument/2006/relationships/oleObject" Target="../embeddings/oleObject69.bin"/><Relationship Id="rId24" Type="http://schemas.openxmlformats.org/officeDocument/2006/relationships/image" Target="../media/image71.emf"/><Relationship Id="rId32" Type="http://schemas.openxmlformats.org/officeDocument/2006/relationships/image" Target="../media/image75.emf"/><Relationship Id="rId37" Type="http://schemas.openxmlformats.org/officeDocument/2006/relationships/oleObject" Target="../embeddings/oleObject82.bin"/><Relationship Id="rId5" Type="http://schemas.openxmlformats.org/officeDocument/2006/relationships/oleObject" Target="../embeddings/oleObject66.bin"/><Relationship Id="rId15" Type="http://schemas.openxmlformats.org/officeDocument/2006/relationships/oleObject" Target="../embeddings/oleObject71.bin"/><Relationship Id="rId23" Type="http://schemas.openxmlformats.org/officeDocument/2006/relationships/oleObject" Target="../embeddings/oleObject75.bin"/><Relationship Id="rId28" Type="http://schemas.openxmlformats.org/officeDocument/2006/relationships/image" Target="../media/image73.emf"/><Relationship Id="rId36" Type="http://schemas.openxmlformats.org/officeDocument/2006/relationships/image" Target="../media/image77.emf"/><Relationship Id="rId10" Type="http://schemas.openxmlformats.org/officeDocument/2006/relationships/image" Target="../media/image67.wmf"/><Relationship Id="rId19" Type="http://schemas.openxmlformats.org/officeDocument/2006/relationships/oleObject" Target="../embeddings/oleObject73.bin"/><Relationship Id="rId31" Type="http://schemas.openxmlformats.org/officeDocument/2006/relationships/oleObject" Target="../embeddings/oleObject79.bin"/><Relationship Id="rId4" Type="http://schemas.openxmlformats.org/officeDocument/2006/relationships/image" Target="../media/image61.wmf"/><Relationship Id="rId9" Type="http://schemas.openxmlformats.org/officeDocument/2006/relationships/oleObject" Target="../embeddings/oleObject68.bin"/><Relationship Id="rId14" Type="http://schemas.openxmlformats.org/officeDocument/2006/relationships/image" Target="../media/image65.wmf"/><Relationship Id="rId22" Type="http://schemas.openxmlformats.org/officeDocument/2006/relationships/image" Target="../media/image70.emf"/><Relationship Id="rId27" Type="http://schemas.openxmlformats.org/officeDocument/2006/relationships/oleObject" Target="../embeddings/oleObject77.bin"/><Relationship Id="rId30" Type="http://schemas.openxmlformats.org/officeDocument/2006/relationships/image" Target="../media/image74.emf"/><Relationship Id="rId35" Type="http://schemas.openxmlformats.org/officeDocument/2006/relationships/oleObject" Target="../embeddings/oleObject81.bin"/></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8" Type="http://schemas.openxmlformats.org/officeDocument/2006/relationships/image" Target="../media/image81.wmf"/><Relationship Id="rId13" Type="http://schemas.openxmlformats.org/officeDocument/2006/relationships/oleObject" Target="../embeddings/oleObject88.bin"/><Relationship Id="rId18" Type="http://schemas.openxmlformats.org/officeDocument/2006/relationships/image" Target="../media/image86.wmf"/><Relationship Id="rId26" Type="http://schemas.openxmlformats.org/officeDocument/2006/relationships/image" Target="../media/image90.wmf"/><Relationship Id="rId3" Type="http://schemas.openxmlformats.org/officeDocument/2006/relationships/oleObject" Target="../embeddings/oleObject83.bin"/><Relationship Id="rId21" Type="http://schemas.openxmlformats.org/officeDocument/2006/relationships/oleObject" Target="../embeddings/oleObject92.bin"/><Relationship Id="rId7" Type="http://schemas.openxmlformats.org/officeDocument/2006/relationships/oleObject" Target="../embeddings/oleObject85.bin"/><Relationship Id="rId12" Type="http://schemas.openxmlformats.org/officeDocument/2006/relationships/image" Target="../media/image83.wmf"/><Relationship Id="rId17" Type="http://schemas.openxmlformats.org/officeDocument/2006/relationships/oleObject" Target="../embeddings/oleObject90.bin"/><Relationship Id="rId25" Type="http://schemas.openxmlformats.org/officeDocument/2006/relationships/oleObject" Target="../embeddings/oleObject94.bin"/><Relationship Id="rId2" Type="http://schemas.openxmlformats.org/officeDocument/2006/relationships/slideLayout" Target="../slideLayouts/slideLayout7.xml"/><Relationship Id="rId16" Type="http://schemas.openxmlformats.org/officeDocument/2006/relationships/image" Target="../media/image85.wmf"/><Relationship Id="rId20" Type="http://schemas.openxmlformats.org/officeDocument/2006/relationships/image" Target="../media/image87.emf"/><Relationship Id="rId1" Type="http://schemas.openxmlformats.org/officeDocument/2006/relationships/vmlDrawing" Target="../drawings/vmlDrawing14.vml"/><Relationship Id="rId6" Type="http://schemas.openxmlformats.org/officeDocument/2006/relationships/image" Target="../media/image80.wmf"/><Relationship Id="rId11" Type="http://schemas.openxmlformats.org/officeDocument/2006/relationships/oleObject" Target="../embeddings/oleObject87.bin"/><Relationship Id="rId24" Type="http://schemas.openxmlformats.org/officeDocument/2006/relationships/image" Target="../media/image89.wmf"/><Relationship Id="rId5" Type="http://schemas.openxmlformats.org/officeDocument/2006/relationships/oleObject" Target="../embeddings/oleObject84.bin"/><Relationship Id="rId15" Type="http://schemas.openxmlformats.org/officeDocument/2006/relationships/oleObject" Target="../embeddings/oleObject89.bin"/><Relationship Id="rId23" Type="http://schemas.openxmlformats.org/officeDocument/2006/relationships/oleObject" Target="../embeddings/oleObject93.bin"/><Relationship Id="rId28" Type="http://schemas.openxmlformats.org/officeDocument/2006/relationships/image" Target="../media/image91.wmf"/><Relationship Id="rId10" Type="http://schemas.openxmlformats.org/officeDocument/2006/relationships/image" Target="../media/image82.wmf"/><Relationship Id="rId19" Type="http://schemas.openxmlformats.org/officeDocument/2006/relationships/oleObject" Target="../embeddings/oleObject91.bin"/><Relationship Id="rId4" Type="http://schemas.openxmlformats.org/officeDocument/2006/relationships/image" Target="../media/image79.wmf"/><Relationship Id="rId9" Type="http://schemas.openxmlformats.org/officeDocument/2006/relationships/oleObject" Target="../embeddings/oleObject86.bin"/><Relationship Id="rId14" Type="http://schemas.openxmlformats.org/officeDocument/2006/relationships/image" Target="../media/image84.wmf"/><Relationship Id="rId22" Type="http://schemas.openxmlformats.org/officeDocument/2006/relationships/image" Target="../media/image88.wmf"/><Relationship Id="rId27" Type="http://schemas.openxmlformats.org/officeDocument/2006/relationships/oleObject" Target="../embeddings/oleObject95.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5.emf"/><Relationship Id="rId13" Type="http://schemas.openxmlformats.org/officeDocument/2006/relationships/oleObject" Target="../embeddings/oleObject6.bin"/><Relationship Id="rId18" Type="http://schemas.openxmlformats.org/officeDocument/2006/relationships/oleObject" Target="../embeddings/oleObject8.bin"/><Relationship Id="rId3" Type="http://schemas.openxmlformats.org/officeDocument/2006/relationships/oleObject" Target="../embeddings/oleObject1.bin"/><Relationship Id="rId21" Type="http://schemas.openxmlformats.org/officeDocument/2006/relationships/image" Target="../media/image11.emf"/><Relationship Id="rId7" Type="http://schemas.openxmlformats.org/officeDocument/2006/relationships/oleObject" Target="../embeddings/oleObject3.bin"/><Relationship Id="rId12" Type="http://schemas.openxmlformats.org/officeDocument/2006/relationships/image" Target="../media/image7.emf"/><Relationship Id="rId17" Type="http://schemas.openxmlformats.org/officeDocument/2006/relationships/image" Target="../media/image12.png"/><Relationship Id="rId2" Type="http://schemas.openxmlformats.org/officeDocument/2006/relationships/slideLayout" Target="../slideLayouts/slideLayout7.xml"/><Relationship Id="rId16" Type="http://schemas.openxmlformats.org/officeDocument/2006/relationships/image" Target="../media/image9.emf"/><Relationship Id="rId20" Type="http://schemas.openxmlformats.org/officeDocument/2006/relationships/oleObject" Target="../embeddings/oleObject9.bin"/><Relationship Id="rId1" Type="http://schemas.openxmlformats.org/officeDocument/2006/relationships/vmlDrawing" Target="../drawings/vmlDrawing1.vml"/><Relationship Id="rId6" Type="http://schemas.openxmlformats.org/officeDocument/2006/relationships/image" Target="../media/image4.e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10" Type="http://schemas.openxmlformats.org/officeDocument/2006/relationships/image" Target="../media/image6.emf"/><Relationship Id="rId19" Type="http://schemas.openxmlformats.org/officeDocument/2006/relationships/image" Target="../media/image10.wmf"/><Relationship Id="rId4" Type="http://schemas.openxmlformats.org/officeDocument/2006/relationships/image" Target="../media/image3.emf"/><Relationship Id="rId9" Type="http://schemas.openxmlformats.org/officeDocument/2006/relationships/oleObject" Target="../embeddings/oleObject4.bin"/><Relationship Id="rId14" Type="http://schemas.openxmlformats.org/officeDocument/2006/relationships/image" Target="../media/image8.emf"/></Relationships>
</file>

<file path=ppt/slides/_rels/slide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16.wmf"/><Relationship Id="rId13" Type="http://schemas.openxmlformats.org/officeDocument/2006/relationships/oleObject" Target="../embeddings/oleObject15.bin"/><Relationship Id="rId3" Type="http://schemas.openxmlformats.org/officeDocument/2006/relationships/oleObject" Target="../embeddings/oleObject10.bin"/><Relationship Id="rId7" Type="http://schemas.openxmlformats.org/officeDocument/2006/relationships/oleObject" Target="../embeddings/oleObject12.bin"/><Relationship Id="rId12" Type="http://schemas.openxmlformats.org/officeDocument/2006/relationships/image" Target="../media/image18.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5.wmf"/><Relationship Id="rId11" Type="http://schemas.openxmlformats.org/officeDocument/2006/relationships/oleObject" Target="../embeddings/oleObject14.bin"/><Relationship Id="rId5" Type="http://schemas.openxmlformats.org/officeDocument/2006/relationships/oleObject" Target="../embeddings/oleObject11.bin"/><Relationship Id="rId10" Type="http://schemas.openxmlformats.org/officeDocument/2006/relationships/image" Target="../media/image17.wmf"/><Relationship Id="rId4" Type="http://schemas.openxmlformats.org/officeDocument/2006/relationships/image" Target="../media/image14.wmf"/><Relationship Id="rId9" Type="http://schemas.openxmlformats.org/officeDocument/2006/relationships/oleObject" Target="../embeddings/oleObject13.bin"/><Relationship Id="rId14" Type="http://schemas.openxmlformats.org/officeDocument/2006/relationships/image" Target="../media/image19.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13.xml"/><Relationship Id="rId1" Type="http://schemas.openxmlformats.org/officeDocument/2006/relationships/vmlDrawing" Target="../drawings/vmlDrawing3.vml"/><Relationship Id="rId5" Type="http://schemas.openxmlformats.org/officeDocument/2006/relationships/image" Target="../media/image13.jpeg"/><Relationship Id="rId4" Type="http://schemas.openxmlformats.org/officeDocument/2006/relationships/image" Target="../media/image20.wmf"/></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image" Target="../media/image12.png"/><Relationship Id="rId7" Type="http://schemas.openxmlformats.org/officeDocument/2006/relationships/image" Target="../media/image22.w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18.bin"/><Relationship Id="rId11" Type="http://schemas.openxmlformats.org/officeDocument/2006/relationships/image" Target="../media/image24.wmf"/><Relationship Id="rId5" Type="http://schemas.openxmlformats.org/officeDocument/2006/relationships/image" Target="../media/image21.wmf"/><Relationship Id="rId10" Type="http://schemas.openxmlformats.org/officeDocument/2006/relationships/oleObject" Target="../embeddings/oleObject20.bin"/><Relationship Id="rId4" Type="http://schemas.openxmlformats.org/officeDocument/2006/relationships/oleObject" Target="../embeddings/oleObject17.bin"/><Relationship Id="rId9" Type="http://schemas.openxmlformats.org/officeDocument/2006/relationships/image" Target="../media/image23.wmf"/></Relationships>
</file>

<file path=ppt/slides/_rels/slide8.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25.wmf"/><Relationship Id="rId5" Type="http://schemas.openxmlformats.org/officeDocument/2006/relationships/oleObject" Target="../embeddings/oleObject21.bin"/><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8" Type="http://schemas.openxmlformats.org/officeDocument/2006/relationships/image" Target="../media/image27.emf"/><Relationship Id="rId13" Type="http://schemas.openxmlformats.org/officeDocument/2006/relationships/oleObject" Target="../embeddings/oleObject26.bin"/><Relationship Id="rId18" Type="http://schemas.openxmlformats.org/officeDocument/2006/relationships/oleObject" Target="../embeddings/oleObject29.bin"/><Relationship Id="rId26" Type="http://schemas.openxmlformats.org/officeDocument/2006/relationships/oleObject" Target="../embeddings/oleObject33.bin"/><Relationship Id="rId3" Type="http://schemas.openxmlformats.org/officeDocument/2006/relationships/audio" Target="../media/audio3.wav"/><Relationship Id="rId21" Type="http://schemas.openxmlformats.org/officeDocument/2006/relationships/image" Target="../media/image33.wmf"/><Relationship Id="rId7" Type="http://schemas.openxmlformats.org/officeDocument/2006/relationships/oleObject" Target="../embeddings/oleObject23.bin"/><Relationship Id="rId12" Type="http://schemas.openxmlformats.org/officeDocument/2006/relationships/image" Target="../media/image29.wmf"/><Relationship Id="rId17" Type="http://schemas.openxmlformats.org/officeDocument/2006/relationships/oleObject" Target="../embeddings/oleObject28.bin"/><Relationship Id="rId25" Type="http://schemas.openxmlformats.org/officeDocument/2006/relationships/image" Target="../media/image35.wmf"/><Relationship Id="rId2" Type="http://schemas.openxmlformats.org/officeDocument/2006/relationships/slideLayout" Target="../slideLayouts/slideLayout7.xml"/><Relationship Id="rId16" Type="http://schemas.openxmlformats.org/officeDocument/2006/relationships/image" Target="../media/image31.wmf"/><Relationship Id="rId20" Type="http://schemas.openxmlformats.org/officeDocument/2006/relationships/oleObject" Target="../embeddings/oleObject30.bin"/><Relationship Id="rId1" Type="http://schemas.openxmlformats.org/officeDocument/2006/relationships/vmlDrawing" Target="../drawings/vmlDrawing6.vml"/><Relationship Id="rId6" Type="http://schemas.openxmlformats.org/officeDocument/2006/relationships/image" Target="../media/image26.emf"/><Relationship Id="rId11" Type="http://schemas.openxmlformats.org/officeDocument/2006/relationships/oleObject" Target="../embeddings/oleObject25.bin"/><Relationship Id="rId24" Type="http://schemas.openxmlformats.org/officeDocument/2006/relationships/oleObject" Target="../embeddings/oleObject32.bin"/><Relationship Id="rId5" Type="http://schemas.openxmlformats.org/officeDocument/2006/relationships/oleObject" Target="../embeddings/oleObject22.bin"/><Relationship Id="rId15" Type="http://schemas.openxmlformats.org/officeDocument/2006/relationships/oleObject" Target="../embeddings/oleObject27.bin"/><Relationship Id="rId23" Type="http://schemas.openxmlformats.org/officeDocument/2006/relationships/image" Target="../media/image34.wmf"/><Relationship Id="rId10" Type="http://schemas.openxmlformats.org/officeDocument/2006/relationships/image" Target="../media/image28.wmf"/><Relationship Id="rId19" Type="http://schemas.openxmlformats.org/officeDocument/2006/relationships/image" Target="../media/image32.wmf"/><Relationship Id="rId4" Type="http://schemas.openxmlformats.org/officeDocument/2006/relationships/audio" Target="../media/audio4.wav"/><Relationship Id="rId9" Type="http://schemas.openxmlformats.org/officeDocument/2006/relationships/oleObject" Target="../embeddings/oleObject24.bin"/><Relationship Id="rId14" Type="http://schemas.openxmlformats.org/officeDocument/2006/relationships/image" Target="../media/image30.wmf"/><Relationship Id="rId22" Type="http://schemas.openxmlformats.org/officeDocument/2006/relationships/oleObject" Target="../embeddings/oleObject31.bin"/><Relationship Id="rId27" Type="http://schemas.openxmlformats.org/officeDocument/2006/relationships/image" Target="../media/image36.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sz="5400" dirty="0" smtClean="0">
                <a:solidFill>
                  <a:schemeClr val="bg2"/>
                </a:solidFill>
              </a:rPr>
              <a:t>15-4 </a:t>
            </a:r>
            <a:r>
              <a:rPr lang="zh-CN" altLang="en-US" sz="5400" dirty="0" smtClean="0">
                <a:solidFill>
                  <a:schemeClr val="bg2"/>
                </a:solidFill>
              </a:rPr>
              <a:t>氢原子的玻尔理论</a:t>
            </a:r>
            <a:endParaRPr lang="zh-CN" altLang="en-US" sz="5400" dirty="0">
              <a:solidFill>
                <a:schemeClr val="bg2"/>
              </a:solidFill>
            </a:endParaRPr>
          </a:p>
        </p:txBody>
      </p:sp>
      <p:sp>
        <p:nvSpPr>
          <p:cNvPr id="3" name="灯片编号占位符 1"/>
          <p:cNvSpPr>
            <a:spLocks noGrp="1"/>
          </p:cNvSpPr>
          <p:nvPr>
            <p:ph type="sldNum" sz="quarter" idx="12"/>
          </p:nvPr>
        </p:nvSpPr>
        <p:spPr>
          <a:prstGeom prst="rect">
            <a:avLst/>
          </a:prstGeom>
        </p:spPr>
        <p:txBody>
          <a:bodyPr/>
          <a:lstStyle/>
          <a:p>
            <a:fld id="{3EC5FE2C-E38A-4C51-BD27-10D33756901B}" type="slidenum">
              <a:rPr lang="en-US" altLang="zh-CN"/>
              <a:pPr/>
              <a:t>1</a:t>
            </a:fld>
            <a:endParaRPr lang="en-US" altLang="zh-CN"/>
          </a:p>
        </p:txBody>
      </p:sp>
    </p:spTree>
  </p:cSld>
  <p:clrMapOvr>
    <a:masterClrMapping/>
  </p:clrMapOvr>
  <p:transition>
    <p:blinds/>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1"/>
          <p:cNvSpPr>
            <a:spLocks noGrp="1"/>
          </p:cNvSpPr>
          <p:nvPr>
            <p:ph type="sldNum" sz="quarter" idx="4294967295"/>
          </p:nvPr>
        </p:nvSpPr>
        <p:spPr>
          <a:xfrm>
            <a:off x="0" y="6356350"/>
            <a:ext cx="2133600" cy="365125"/>
          </a:xfrm>
          <a:prstGeom prst="rect">
            <a:avLst/>
          </a:prstGeom>
        </p:spPr>
        <p:txBody>
          <a:bodyPr/>
          <a:lstStyle/>
          <a:p>
            <a:fld id="{A30C8D95-8CB0-416A-818D-9CFD05D5CC01}" type="slidenum">
              <a:rPr lang="en-US" altLang="zh-CN"/>
              <a:pPr/>
              <a:t>10</a:t>
            </a:fld>
            <a:endParaRPr lang="en-US" altLang="zh-CN"/>
          </a:p>
        </p:txBody>
      </p:sp>
      <p:pic>
        <p:nvPicPr>
          <p:cNvPr id="30724" name="Picture 4" descr="bohr"/>
          <p:cNvPicPr>
            <a:picLocks noChangeAspect="1" noChangeArrowheads="1"/>
          </p:cNvPicPr>
          <p:nvPr/>
        </p:nvPicPr>
        <p:blipFill>
          <a:blip r:embed="rId2"/>
          <a:srcRect/>
          <a:stretch>
            <a:fillRect/>
          </a:stretch>
        </p:blipFill>
        <p:spPr bwMode="auto">
          <a:xfrm>
            <a:off x="755650" y="1916113"/>
            <a:ext cx="3135313" cy="3889375"/>
          </a:xfrm>
          <a:prstGeom prst="rect">
            <a:avLst/>
          </a:prstGeom>
          <a:noFill/>
          <a:ln w="9525">
            <a:solidFill>
              <a:schemeClr val="tx2"/>
            </a:solidFill>
            <a:miter lim="800000"/>
            <a:headEnd/>
            <a:tailEnd/>
          </a:ln>
        </p:spPr>
      </p:pic>
      <p:sp>
        <p:nvSpPr>
          <p:cNvPr id="30725" name="Rectangle 5"/>
          <p:cNvSpPr>
            <a:spLocks noChangeArrowheads="1"/>
          </p:cNvSpPr>
          <p:nvPr/>
        </p:nvSpPr>
        <p:spPr bwMode="auto">
          <a:xfrm>
            <a:off x="1058863" y="1106488"/>
            <a:ext cx="6681787" cy="738187"/>
          </a:xfrm>
          <a:prstGeom prst="rect">
            <a:avLst/>
          </a:prstGeom>
          <a:noFill/>
          <a:ln w="9525">
            <a:noFill/>
            <a:miter lim="800000"/>
            <a:headEnd/>
            <a:tailEnd/>
          </a:ln>
          <a:effectLst/>
        </p:spPr>
        <p:txBody>
          <a:bodyPr/>
          <a:lstStyle/>
          <a:p>
            <a:pPr algn="ctr" eaLnBrk="0" hangingPunct="0"/>
            <a:r>
              <a:rPr lang="zh-CN" altLang="en-US" sz="2800" b="1" dirty="0" smtClean="0">
                <a:latin typeface="宋体" pitchFamily="2" charset="-122"/>
                <a:ea typeface="宋体" pitchFamily="2" charset="-122"/>
              </a:rPr>
              <a:t>玻尔   </a:t>
            </a:r>
            <a:r>
              <a:rPr lang="en-US" altLang="zh-CN" sz="2800" b="1" dirty="0">
                <a:latin typeface="宋体" pitchFamily="2" charset="-122"/>
                <a:ea typeface="宋体" pitchFamily="2" charset="-122"/>
              </a:rPr>
              <a:t>(Bohr .  </a:t>
            </a:r>
            <a:r>
              <a:rPr lang="en-US" altLang="zh-CN" sz="2800" b="1" dirty="0" err="1">
                <a:latin typeface="宋体" pitchFamily="2" charset="-122"/>
                <a:ea typeface="宋体" pitchFamily="2" charset="-122"/>
              </a:rPr>
              <a:t>Niels</a:t>
            </a:r>
            <a:r>
              <a:rPr lang="en-US" altLang="zh-CN" sz="2800" b="1" dirty="0">
                <a:latin typeface="宋体" pitchFamily="2" charset="-122"/>
                <a:ea typeface="宋体" pitchFamily="2" charset="-122"/>
              </a:rPr>
              <a:t> 1885—1962)</a:t>
            </a:r>
          </a:p>
        </p:txBody>
      </p:sp>
      <p:grpSp>
        <p:nvGrpSpPr>
          <p:cNvPr id="2" name="Group 9"/>
          <p:cNvGrpSpPr>
            <a:grpSpLocks/>
          </p:cNvGrpSpPr>
          <p:nvPr/>
        </p:nvGrpSpPr>
        <p:grpSpPr bwMode="auto">
          <a:xfrm>
            <a:off x="3887788" y="1879600"/>
            <a:ext cx="5078412" cy="4025900"/>
            <a:chOff x="2449" y="1184"/>
            <a:chExt cx="3199" cy="2536"/>
          </a:xfrm>
        </p:grpSpPr>
        <p:sp>
          <p:nvSpPr>
            <p:cNvPr id="30726" name="Rectangle 6"/>
            <p:cNvSpPr>
              <a:spLocks noChangeArrowheads="1"/>
            </p:cNvSpPr>
            <p:nvPr/>
          </p:nvSpPr>
          <p:spPr bwMode="auto">
            <a:xfrm>
              <a:off x="2472" y="1184"/>
              <a:ext cx="3176" cy="704"/>
            </a:xfrm>
            <a:prstGeom prst="rect">
              <a:avLst/>
            </a:prstGeom>
            <a:noFill/>
            <a:ln w="9525">
              <a:noFill/>
              <a:miter lim="800000"/>
              <a:headEnd/>
              <a:tailEnd/>
            </a:ln>
            <a:effectLst/>
          </p:spPr>
          <p:txBody>
            <a:bodyPr>
              <a:spAutoFit/>
            </a:bodyPr>
            <a:lstStyle/>
            <a:p>
              <a:pPr eaLnBrk="0" hangingPunct="0">
                <a:lnSpc>
                  <a:spcPct val="120000"/>
                </a:lnSpc>
                <a:spcBef>
                  <a:spcPct val="40000"/>
                </a:spcBef>
                <a:spcAft>
                  <a:spcPct val="30000"/>
                </a:spcAft>
                <a:buClr>
                  <a:schemeClr val="bg2"/>
                </a:buClr>
                <a:buSzPts val="2400"/>
                <a:buFont typeface="Times New Roman" pitchFamily="18" charset="0"/>
                <a:buNone/>
              </a:pPr>
              <a:r>
                <a:rPr lang="en-US" altLang="zh-CN" sz="2800" b="1"/>
                <a:t>       </a:t>
              </a:r>
              <a:r>
                <a:rPr lang="zh-CN" altLang="en-US" sz="2800" b="1"/>
                <a:t>丹麦理论物理学家，现代物理学的创始人之一</a:t>
              </a:r>
              <a:r>
                <a:rPr lang="en-US" altLang="zh-CN" sz="2800" b="1"/>
                <a:t>.</a:t>
              </a:r>
            </a:p>
          </p:txBody>
        </p:sp>
        <p:sp>
          <p:nvSpPr>
            <p:cNvPr id="30727" name="Rectangle 7"/>
            <p:cNvSpPr>
              <a:spLocks noChangeArrowheads="1"/>
            </p:cNvSpPr>
            <p:nvPr/>
          </p:nvSpPr>
          <p:spPr bwMode="auto">
            <a:xfrm>
              <a:off x="2449" y="1899"/>
              <a:ext cx="3107" cy="1350"/>
            </a:xfrm>
            <a:prstGeom prst="rect">
              <a:avLst/>
            </a:prstGeom>
            <a:noFill/>
            <a:ln w="9525">
              <a:noFill/>
              <a:miter lim="800000"/>
              <a:headEnd/>
              <a:tailEnd/>
            </a:ln>
            <a:effectLst/>
          </p:spPr>
          <p:txBody>
            <a:bodyPr>
              <a:spAutoFit/>
            </a:bodyPr>
            <a:lstStyle/>
            <a:p>
              <a:pPr eaLnBrk="0" hangingPunct="0">
                <a:lnSpc>
                  <a:spcPct val="120000"/>
                </a:lnSpc>
                <a:spcBef>
                  <a:spcPct val="40000"/>
                </a:spcBef>
                <a:spcAft>
                  <a:spcPct val="30000"/>
                </a:spcAft>
                <a:buClr>
                  <a:schemeClr val="bg2"/>
                </a:buClr>
                <a:buSzPts val="2400"/>
                <a:buFont typeface="Times New Roman" pitchFamily="18" charset="0"/>
                <a:buNone/>
              </a:pPr>
              <a:r>
                <a:rPr lang="zh-CN" altLang="en-US" sz="2800" b="1"/>
                <a:t>在卢瑟福原子有核模型基础上提出了关于原子稳定性和量子跃迁理论的三条假设，从而完满地解释了</a:t>
              </a:r>
              <a:r>
                <a:rPr lang="zh-CN" altLang="en-US" sz="2800" b="1">
                  <a:solidFill>
                    <a:srgbClr val="CC0000"/>
                  </a:solidFill>
                </a:rPr>
                <a:t>氢原子光谱</a:t>
              </a:r>
              <a:r>
                <a:rPr lang="zh-CN" altLang="en-US" sz="2800" b="1"/>
                <a:t>的规律</a:t>
              </a:r>
              <a:r>
                <a:rPr lang="en-US" altLang="zh-CN" sz="2800" b="1"/>
                <a:t>.</a:t>
              </a:r>
            </a:p>
          </p:txBody>
        </p:sp>
        <p:sp>
          <p:nvSpPr>
            <p:cNvPr id="30728" name="Rectangle 8"/>
            <p:cNvSpPr>
              <a:spLocks noChangeArrowheads="1"/>
            </p:cNvSpPr>
            <p:nvPr/>
          </p:nvSpPr>
          <p:spPr bwMode="auto">
            <a:xfrm>
              <a:off x="2455" y="3339"/>
              <a:ext cx="3101" cy="381"/>
            </a:xfrm>
            <a:prstGeom prst="rect">
              <a:avLst/>
            </a:prstGeom>
            <a:noFill/>
            <a:ln w="9525">
              <a:noFill/>
              <a:miter lim="800000"/>
              <a:headEnd/>
              <a:tailEnd/>
            </a:ln>
            <a:effectLst/>
          </p:spPr>
          <p:txBody>
            <a:bodyPr wrap="none">
              <a:spAutoFit/>
            </a:bodyPr>
            <a:lstStyle/>
            <a:p>
              <a:pPr eaLnBrk="0" hangingPunct="0">
                <a:lnSpc>
                  <a:spcPct val="120000"/>
                </a:lnSpc>
                <a:spcBef>
                  <a:spcPct val="40000"/>
                </a:spcBef>
                <a:spcAft>
                  <a:spcPct val="30000"/>
                </a:spcAft>
                <a:buClr>
                  <a:schemeClr val="bg2"/>
                </a:buClr>
                <a:buSzPts val="2400"/>
                <a:buFont typeface="Times New Roman" pitchFamily="18" charset="0"/>
                <a:buNone/>
              </a:pPr>
              <a:r>
                <a:rPr lang="en-US" altLang="zh-CN" sz="2800">
                  <a:latin typeface="Times New Roman" pitchFamily="18" charset="0"/>
                </a:rPr>
                <a:t>1922</a:t>
              </a:r>
              <a:r>
                <a:rPr lang="zh-CN" altLang="en-US" sz="2800" b="1"/>
                <a:t>年玻尔获诺贝尔物理学奖</a:t>
              </a:r>
              <a:r>
                <a:rPr lang="en-US" altLang="zh-CN" sz="2800" b="1"/>
                <a:t>.</a:t>
              </a:r>
            </a:p>
          </p:txBody>
        </p:sp>
      </p:gr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30725"/>
                                        </p:tgtEl>
                                        <p:attrNameLst>
                                          <p:attrName>style.visibility</p:attrName>
                                        </p:attrNameLst>
                                      </p:cBhvr>
                                      <p:to>
                                        <p:strVal val="visible"/>
                                      </p:to>
                                    </p:set>
                                    <p:animEffect transition="in" filter="slide(fromLeft)">
                                      <p:cBhvr>
                                        <p:cTn id="7" dur="500"/>
                                        <p:tgtEl>
                                          <p:spTgt spid="30725"/>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 fill="hold" nodeType="clickEffect">
                                  <p:stCondLst>
                                    <p:cond delay="0"/>
                                  </p:stCondLst>
                                  <p:childTnLst>
                                    <p:set>
                                      <p:cBhvr>
                                        <p:cTn id="11" dur="1" fill="hold">
                                          <p:stCondLst>
                                            <p:cond delay="0"/>
                                          </p:stCondLst>
                                        </p:cTn>
                                        <p:tgtEl>
                                          <p:spTgt spid="30724"/>
                                        </p:tgtEl>
                                        <p:attrNameLst>
                                          <p:attrName>style.visibility</p:attrName>
                                        </p:attrNameLst>
                                      </p:cBhvr>
                                      <p:to>
                                        <p:strVal val="visible"/>
                                      </p:to>
                                    </p:set>
                                    <p:anim calcmode="lin" valueType="num">
                                      <p:cBhvr>
                                        <p:cTn id="12" dur="500" fill="hold"/>
                                        <p:tgtEl>
                                          <p:spTgt spid="30724"/>
                                        </p:tgtEl>
                                        <p:attrNameLst>
                                          <p:attrName>ppt_x</p:attrName>
                                        </p:attrNameLst>
                                      </p:cBhvr>
                                      <p:tavLst>
                                        <p:tav tm="0">
                                          <p:val>
                                            <p:strVal val="#ppt_x"/>
                                          </p:val>
                                        </p:tav>
                                        <p:tav tm="100000">
                                          <p:val>
                                            <p:strVal val="#ppt_x"/>
                                          </p:val>
                                        </p:tav>
                                      </p:tavLst>
                                    </p:anim>
                                    <p:anim calcmode="lin" valueType="num">
                                      <p:cBhvr>
                                        <p:cTn id="13" dur="500" fill="hold"/>
                                        <p:tgtEl>
                                          <p:spTgt spid="30724"/>
                                        </p:tgtEl>
                                        <p:attrNameLst>
                                          <p:attrName>ppt_y</p:attrName>
                                        </p:attrNameLst>
                                      </p:cBhvr>
                                      <p:tavLst>
                                        <p:tav tm="0">
                                          <p:val>
                                            <p:strVal val="#ppt_y-#ppt_h/2"/>
                                          </p:val>
                                        </p:tav>
                                        <p:tav tm="100000">
                                          <p:val>
                                            <p:strVal val="#ppt_y"/>
                                          </p:val>
                                        </p:tav>
                                      </p:tavLst>
                                    </p:anim>
                                    <p:anim calcmode="lin" valueType="num">
                                      <p:cBhvr>
                                        <p:cTn id="14" dur="500" fill="hold"/>
                                        <p:tgtEl>
                                          <p:spTgt spid="30724"/>
                                        </p:tgtEl>
                                        <p:attrNameLst>
                                          <p:attrName>ppt_w</p:attrName>
                                        </p:attrNameLst>
                                      </p:cBhvr>
                                      <p:tavLst>
                                        <p:tav tm="0">
                                          <p:val>
                                            <p:strVal val="#ppt_w"/>
                                          </p:val>
                                        </p:tav>
                                        <p:tav tm="100000">
                                          <p:val>
                                            <p:strVal val="#ppt_w"/>
                                          </p:val>
                                        </p:tav>
                                      </p:tavLst>
                                    </p:anim>
                                    <p:anim calcmode="lin" valueType="num">
                                      <p:cBhvr>
                                        <p:cTn id="15" dur="500" fill="hold"/>
                                        <p:tgtEl>
                                          <p:spTgt spid="30724"/>
                                        </p:tgtEl>
                                        <p:attrNameLst>
                                          <p:attrName>ppt_h</p:attrName>
                                        </p:attrNameLst>
                                      </p:cBhvr>
                                      <p:tavLst>
                                        <p:tav tm="0">
                                          <p:val>
                                            <p:fltVal val="0"/>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blinds(horizontal)">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1"/>
          <p:cNvSpPr>
            <a:spLocks noGrp="1"/>
          </p:cNvSpPr>
          <p:nvPr>
            <p:ph type="sldNum" sz="quarter" idx="4294967295"/>
          </p:nvPr>
        </p:nvSpPr>
        <p:spPr>
          <a:xfrm>
            <a:off x="0" y="6356350"/>
            <a:ext cx="2133600" cy="365125"/>
          </a:xfrm>
          <a:prstGeom prst="rect">
            <a:avLst/>
          </a:prstGeom>
        </p:spPr>
        <p:txBody>
          <a:bodyPr/>
          <a:lstStyle/>
          <a:p>
            <a:fld id="{4DB636A2-A42B-48E5-9458-7420126BF257}" type="slidenum">
              <a:rPr lang="en-US" altLang="zh-CN"/>
              <a:pPr/>
              <a:t>11</a:t>
            </a:fld>
            <a:endParaRPr lang="en-US" altLang="zh-CN"/>
          </a:p>
        </p:txBody>
      </p:sp>
      <p:sp>
        <p:nvSpPr>
          <p:cNvPr id="10242" name="Rectangle 2"/>
          <p:cNvSpPr>
            <a:spLocks noChangeArrowheads="1"/>
          </p:cNvSpPr>
          <p:nvPr/>
        </p:nvSpPr>
        <p:spPr bwMode="auto">
          <a:xfrm>
            <a:off x="642910" y="1071546"/>
            <a:ext cx="8175654" cy="1126462"/>
          </a:xfrm>
          <a:prstGeom prst="rect">
            <a:avLst/>
          </a:prstGeom>
          <a:noFill/>
          <a:ln w="9525">
            <a:noFill/>
            <a:miter lim="800000"/>
            <a:headEnd/>
            <a:tailEnd/>
          </a:ln>
        </p:spPr>
        <p:txBody>
          <a:bodyPr wrap="square">
            <a:spAutoFit/>
          </a:bodyPr>
          <a:lstStyle/>
          <a:p>
            <a:pPr eaLnBrk="0" hangingPunct="0">
              <a:lnSpc>
                <a:spcPct val="120000"/>
              </a:lnSpc>
            </a:pPr>
            <a:r>
              <a:rPr kumimoji="1" lang="en-US" altLang="zh-CN" sz="2800" b="1" dirty="0">
                <a:latin typeface="+mn-ea"/>
              </a:rPr>
              <a:t>    </a:t>
            </a:r>
            <a:r>
              <a:rPr kumimoji="1" lang="en-US" altLang="zh-CN" sz="2800" b="1" dirty="0" smtClean="0">
                <a:latin typeface="+mn-ea"/>
              </a:rPr>
              <a:t>1913</a:t>
            </a:r>
            <a:r>
              <a:rPr kumimoji="1" lang="zh-CN" altLang="en-US" sz="2800" b="1" dirty="0">
                <a:latin typeface="+mn-ea"/>
              </a:rPr>
              <a:t>年玻尔在卢瑟福的原子结构模型的基础上，将量子化概念应用于原子系统，提出三条假设：</a:t>
            </a:r>
          </a:p>
        </p:txBody>
      </p:sp>
      <p:sp>
        <p:nvSpPr>
          <p:cNvPr id="10243" name="Rectangle 3"/>
          <p:cNvSpPr>
            <a:spLocks noChangeArrowheads="1"/>
          </p:cNvSpPr>
          <p:nvPr/>
        </p:nvSpPr>
        <p:spPr bwMode="auto">
          <a:xfrm>
            <a:off x="642910" y="214290"/>
            <a:ext cx="3480440" cy="584775"/>
          </a:xfrm>
          <a:prstGeom prst="rect">
            <a:avLst/>
          </a:prstGeom>
          <a:noFill/>
          <a:ln w="9525">
            <a:noFill/>
            <a:miter lim="800000"/>
            <a:headEnd/>
            <a:tailEnd/>
          </a:ln>
        </p:spPr>
        <p:txBody>
          <a:bodyPr wrap="none">
            <a:spAutoFit/>
          </a:bodyPr>
          <a:lstStyle/>
          <a:p>
            <a:r>
              <a:rPr kumimoji="1" lang="zh-CN" altLang="en-US" sz="3200" b="1" dirty="0" smtClean="0">
                <a:latin typeface="Times New Roman" pitchFamily="18" charset="0"/>
              </a:rPr>
              <a:t>玻</a:t>
            </a:r>
            <a:r>
              <a:rPr kumimoji="1" lang="zh-CN" altLang="en-US" sz="3200" b="1" dirty="0">
                <a:latin typeface="Times New Roman" pitchFamily="18" charset="0"/>
              </a:rPr>
              <a:t>尔的氢原子理论</a:t>
            </a:r>
          </a:p>
        </p:txBody>
      </p:sp>
      <p:sp>
        <p:nvSpPr>
          <p:cNvPr id="10249" name="Rectangle 9"/>
          <p:cNvSpPr>
            <a:spLocks noChangeArrowheads="1"/>
          </p:cNvSpPr>
          <p:nvPr/>
        </p:nvSpPr>
        <p:spPr bwMode="auto">
          <a:xfrm>
            <a:off x="857224" y="2967030"/>
            <a:ext cx="2169184" cy="592213"/>
          </a:xfrm>
          <a:prstGeom prst="rect">
            <a:avLst/>
          </a:prstGeom>
          <a:noFill/>
          <a:ln w="9525">
            <a:noFill/>
            <a:miter lim="800000"/>
            <a:headEnd/>
            <a:tailEnd/>
          </a:ln>
        </p:spPr>
        <p:txBody>
          <a:bodyPr wrap="none">
            <a:spAutoFit/>
          </a:bodyPr>
          <a:lstStyle/>
          <a:p>
            <a:pPr>
              <a:lnSpc>
                <a:spcPct val="130000"/>
              </a:lnSpc>
              <a:spcBef>
                <a:spcPct val="50000"/>
              </a:spcBef>
            </a:pPr>
            <a:r>
              <a:rPr kumimoji="1" lang="en-US" altLang="zh-CN" sz="2800" b="1" dirty="0">
                <a:solidFill>
                  <a:srgbClr val="CC0000"/>
                </a:solidFill>
                <a:latin typeface="宋体" pitchFamily="2" charset="-122"/>
              </a:rPr>
              <a:t>(</a:t>
            </a:r>
            <a:r>
              <a:rPr kumimoji="1" lang="en-US" altLang="zh-CN" sz="2800" b="1" dirty="0">
                <a:solidFill>
                  <a:srgbClr val="CC0000"/>
                </a:solidFill>
                <a:latin typeface="Times New Roman" pitchFamily="18" charset="0"/>
              </a:rPr>
              <a:t>2</a:t>
            </a:r>
            <a:r>
              <a:rPr kumimoji="1" lang="en-US" altLang="zh-CN" sz="2800" b="1" dirty="0">
                <a:solidFill>
                  <a:srgbClr val="CC0000"/>
                </a:solidFill>
                <a:latin typeface="宋体" pitchFamily="2" charset="-122"/>
              </a:rPr>
              <a:t>)</a:t>
            </a:r>
            <a:r>
              <a:rPr kumimoji="1" lang="zh-CN" altLang="en-US" sz="2800" b="1" dirty="0">
                <a:solidFill>
                  <a:srgbClr val="CC0000"/>
                </a:solidFill>
                <a:latin typeface="Times New Roman" pitchFamily="18" charset="0"/>
              </a:rPr>
              <a:t>频率条件</a:t>
            </a:r>
          </a:p>
        </p:txBody>
      </p:sp>
      <p:sp>
        <p:nvSpPr>
          <p:cNvPr id="10250" name="Rectangle 10"/>
          <p:cNvSpPr>
            <a:spLocks noChangeArrowheads="1"/>
          </p:cNvSpPr>
          <p:nvPr/>
        </p:nvSpPr>
        <p:spPr bwMode="auto">
          <a:xfrm>
            <a:off x="857224" y="2357430"/>
            <a:ext cx="2169184" cy="523220"/>
          </a:xfrm>
          <a:prstGeom prst="rect">
            <a:avLst/>
          </a:prstGeom>
          <a:noFill/>
          <a:ln w="9525">
            <a:noFill/>
            <a:miter lim="800000"/>
            <a:headEnd/>
            <a:tailEnd/>
          </a:ln>
        </p:spPr>
        <p:txBody>
          <a:bodyPr wrap="none">
            <a:spAutoFit/>
          </a:bodyPr>
          <a:lstStyle/>
          <a:p>
            <a:r>
              <a:rPr kumimoji="1" lang="en-US" altLang="zh-CN" sz="2800" b="1" dirty="0">
                <a:solidFill>
                  <a:srgbClr val="CC0000"/>
                </a:solidFill>
                <a:latin typeface="宋体" pitchFamily="2" charset="-122"/>
              </a:rPr>
              <a:t>(</a:t>
            </a:r>
            <a:r>
              <a:rPr kumimoji="1" lang="en-US" altLang="zh-CN" sz="2800" b="1" dirty="0">
                <a:solidFill>
                  <a:srgbClr val="CC0000"/>
                </a:solidFill>
                <a:latin typeface="Times New Roman" pitchFamily="18" charset="0"/>
              </a:rPr>
              <a:t>1</a:t>
            </a:r>
            <a:r>
              <a:rPr kumimoji="1" lang="en-US" altLang="zh-CN" sz="2800" b="1" dirty="0">
                <a:solidFill>
                  <a:srgbClr val="CC0000"/>
                </a:solidFill>
                <a:latin typeface="宋体" pitchFamily="2" charset="-122"/>
              </a:rPr>
              <a:t>)</a:t>
            </a:r>
            <a:r>
              <a:rPr kumimoji="1" lang="zh-CN" altLang="en-US" sz="2800" b="1" dirty="0">
                <a:solidFill>
                  <a:srgbClr val="CC0000"/>
                </a:solidFill>
                <a:latin typeface="Times New Roman" pitchFamily="18" charset="0"/>
              </a:rPr>
              <a:t>定态假设</a:t>
            </a:r>
          </a:p>
        </p:txBody>
      </p:sp>
      <p:sp>
        <p:nvSpPr>
          <p:cNvPr id="10251" name="Rectangle 11"/>
          <p:cNvSpPr>
            <a:spLocks noChangeArrowheads="1"/>
          </p:cNvSpPr>
          <p:nvPr/>
        </p:nvSpPr>
        <p:spPr bwMode="auto">
          <a:xfrm>
            <a:off x="876274" y="3589330"/>
            <a:ext cx="2529860" cy="608372"/>
          </a:xfrm>
          <a:prstGeom prst="rect">
            <a:avLst/>
          </a:prstGeom>
          <a:noFill/>
          <a:ln w="9525">
            <a:noFill/>
            <a:miter lim="800000"/>
            <a:headEnd/>
            <a:tailEnd/>
          </a:ln>
        </p:spPr>
        <p:txBody>
          <a:bodyPr wrap="none">
            <a:spAutoFit/>
          </a:bodyPr>
          <a:lstStyle/>
          <a:p>
            <a:pPr>
              <a:lnSpc>
                <a:spcPct val="135000"/>
              </a:lnSpc>
              <a:spcBef>
                <a:spcPct val="50000"/>
              </a:spcBef>
            </a:pPr>
            <a:r>
              <a:rPr kumimoji="1" lang="en-US" altLang="zh-CN" sz="2800" b="1" dirty="0">
                <a:solidFill>
                  <a:srgbClr val="CC0000"/>
                </a:solidFill>
                <a:latin typeface="宋体" pitchFamily="2" charset="-122"/>
              </a:rPr>
              <a:t>(</a:t>
            </a:r>
            <a:r>
              <a:rPr kumimoji="1" lang="en-US" altLang="zh-CN" sz="2800" b="1" dirty="0">
                <a:solidFill>
                  <a:srgbClr val="CC0000"/>
                </a:solidFill>
                <a:latin typeface="Times New Roman" pitchFamily="18" charset="0"/>
              </a:rPr>
              <a:t>3</a:t>
            </a:r>
            <a:r>
              <a:rPr kumimoji="1" lang="en-US" altLang="zh-CN" sz="2800" b="1" dirty="0">
                <a:solidFill>
                  <a:srgbClr val="CC0000"/>
                </a:solidFill>
                <a:latin typeface="宋体" pitchFamily="2" charset="-122"/>
              </a:rPr>
              <a:t>)</a:t>
            </a:r>
            <a:r>
              <a:rPr kumimoji="1" lang="zh-CN" altLang="en-US" sz="2800" b="1" dirty="0">
                <a:solidFill>
                  <a:srgbClr val="CC0000"/>
                </a:solidFill>
                <a:latin typeface="Times New Roman" pitchFamily="18" charset="0"/>
              </a:rPr>
              <a:t>量子化条件</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blinds(horizontal)">
                                      <p:cBhvr>
                                        <p:cTn id="7" dur="500"/>
                                        <p:tgtEl>
                                          <p:spTgt spid="1024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250"/>
                                        </p:tgtEl>
                                        <p:attrNameLst>
                                          <p:attrName>style.visibility</p:attrName>
                                        </p:attrNameLst>
                                      </p:cBhvr>
                                      <p:to>
                                        <p:strVal val="visible"/>
                                      </p:to>
                                    </p:set>
                                    <p:animEffect transition="in" filter="blinds(horizontal)">
                                      <p:cBhvr>
                                        <p:cTn id="12" dur="500"/>
                                        <p:tgtEl>
                                          <p:spTgt spid="1025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249"/>
                                        </p:tgtEl>
                                        <p:attrNameLst>
                                          <p:attrName>style.visibility</p:attrName>
                                        </p:attrNameLst>
                                      </p:cBhvr>
                                      <p:to>
                                        <p:strVal val="visible"/>
                                      </p:to>
                                    </p:set>
                                    <p:animEffect transition="in" filter="blinds(horizontal)">
                                      <p:cBhvr>
                                        <p:cTn id="17" dur="500"/>
                                        <p:tgtEl>
                                          <p:spTgt spid="1024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251"/>
                                        </p:tgtEl>
                                        <p:attrNameLst>
                                          <p:attrName>style.visibility</p:attrName>
                                        </p:attrNameLst>
                                      </p:cBhvr>
                                      <p:to>
                                        <p:strVal val="visible"/>
                                      </p:to>
                                    </p:set>
                                    <p:animEffect transition="in" filter="blinds(horizontal)">
                                      <p:cBhvr>
                                        <p:cTn id="22" dur="500"/>
                                        <p:tgtEl>
                                          <p:spTgt spid="102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autoUpdateAnimBg="0"/>
      <p:bldP spid="10249" grpId="0" autoUpdateAnimBg="0"/>
      <p:bldP spid="10250" grpId="0" autoUpdateAnimBg="0"/>
      <p:bldP spid="10251"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灯片编号占位符 1"/>
          <p:cNvSpPr>
            <a:spLocks noGrp="1"/>
          </p:cNvSpPr>
          <p:nvPr>
            <p:ph type="sldNum" sz="quarter" idx="4294967295"/>
          </p:nvPr>
        </p:nvSpPr>
        <p:spPr>
          <a:xfrm>
            <a:off x="0" y="6356350"/>
            <a:ext cx="2133600" cy="365125"/>
          </a:xfrm>
          <a:prstGeom prst="rect">
            <a:avLst/>
          </a:prstGeom>
        </p:spPr>
        <p:txBody>
          <a:bodyPr/>
          <a:lstStyle/>
          <a:p>
            <a:fld id="{36632666-EEA0-4BC7-9A7A-8B0D06DF346F}" type="slidenum">
              <a:rPr lang="en-US" altLang="zh-CN"/>
              <a:pPr/>
              <a:t>12</a:t>
            </a:fld>
            <a:endParaRPr lang="en-US" altLang="zh-CN"/>
          </a:p>
        </p:txBody>
      </p:sp>
      <p:sp>
        <p:nvSpPr>
          <p:cNvPr id="11266" name="Text Box 2"/>
          <p:cNvSpPr txBox="1">
            <a:spLocks noChangeArrowheads="1"/>
          </p:cNvSpPr>
          <p:nvPr/>
        </p:nvSpPr>
        <p:spPr bwMode="auto">
          <a:xfrm>
            <a:off x="500034" y="1571612"/>
            <a:ext cx="8153400" cy="1594026"/>
          </a:xfrm>
          <a:prstGeom prst="rect">
            <a:avLst/>
          </a:prstGeom>
          <a:noFill/>
          <a:ln w="9525">
            <a:noFill/>
            <a:miter lim="800000"/>
            <a:headEnd/>
            <a:tailEnd/>
          </a:ln>
        </p:spPr>
        <p:txBody>
          <a:bodyPr>
            <a:spAutoFit/>
          </a:bodyPr>
          <a:lstStyle/>
          <a:p>
            <a:pPr>
              <a:lnSpc>
                <a:spcPct val="120000"/>
              </a:lnSpc>
              <a:spcBef>
                <a:spcPct val="50000"/>
              </a:spcBef>
            </a:pPr>
            <a:r>
              <a:rPr kumimoji="1" lang="en-US" altLang="zh-CN" b="1" dirty="0">
                <a:solidFill>
                  <a:schemeClr val="tx2"/>
                </a:solidFill>
                <a:latin typeface="Times New Roman" pitchFamily="18" charset="0"/>
              </a:rPr>
              <a:t>        </a:t>
            </a:r>
            <a:r>
              <a:rPr kumimoji="1" lang="zh-CN" altLang="en-US" sz="2800" b="1" dirty="0">
                <a:latin typeface="Times New Roman" pitchFamily="18" charset="0"/>
              </a:rPr>
              <a:t>电子在原子中可以在一些特定的圆轨道上运动而不辐射电磁波，这时，原子处于稳定状态，简称定态</a:t>
            </a:r>
            <a:r>
              <a:rPr kumimoji="1" lang="en-US" altLang="zh-CN" sz="2800" b="1" dirty="0">
                <a:latin typeface="Times New Roman" pitchFamily="18" charset="0"/>
              </a:rPr>
              <a:t>.</a:t>
            </a:r>
          </a:p>
        </p:txBody>
      </p:sp>
      <p:sp>
        <p:nvSpPr>
          <p:cNvPr id="11267" name="Rectangle 3"/>
          <p:cNvSpPr>
            <a:spLocks noChangeArrowheads="1"/>
          </p:cNvSpPr>
          <p:nvPr/>
        </p:nvSpPr>
        <p:spPr bwMode="auto">
          <a:xfrm>
            <a:off x="1042988" y="836613"/>
            <a:ext cx="2428875" cy="579437"/>
          </a:xfrm>
          <a:prstGeom prst="rect">
            <a:avLst/>
          </a:prstGeom>
          <a:noFill/>
          <a:ln w="9525">
            <a:noFill/>
            <a:miter lim="800000"/>
            <a:headEnd/>
            <a:tailEnd/>
          </a:ln>
        </p:spPr>
        <p:txBody>
          <a:bodyPr wrap="none">
            <a:spAutoFit/>
          </a:bodyPr>
          <a:lstStyle/>
          <a:p>
            <a:r>
              <a:rPr kumimoji="1" lang="en-US" altLang="zh-CN" sz="3200" b="1" dirty="0">
                <a:solidFill>
                  <a:srgbClr val="CC0000"/>
                </a:solidFill>
                <a:latin typeface="宋体" pitchFamily="2" charset="-122"/>
              </a:rPr>
              <a:t>(</a:t>
            </a:r>
            <a:r>
              <a:rPr kumimoji="1" lang="en-US" altLang="zh-CN" sz="3200" b="1" dirty="0">
                <a:solidFill>
                  <a:srgbClr val="CC0000"/>
                </a:solidFill>
                <a:latin typeface="Times New Roman" pitchFamily="18" charset="0"/>
              </a:rPr>
              <a:t>1</a:t>
            </a:r>
            <a:r>
              <a:rPr kumimoji="1" lang="en-US" altLang="zh-CN" sz="3200" b="1" dirty="0">
                <a:solidFill>
                  <a:srgbClr val="CC0000"/>
                </a:solidFill>
                <a:latin typeface="宋体" pitchFamily="2" charset="-122"/>
              </a:rPr>
              <a:t>)</a:t>
            </a:r>
            <a:r>
              <a:rPr kumimoji="1" lang="zh-CN" altLang="en-US" sz="3200" b="1" dirty="0">
                <a:latin typeface="Times New Roman" pitchFamily="18" charset="0"/>
              </a:rPr>
              <a:t>定态假设</a:t>
            </a:r>
          </a:p>
        </p:txBody>
      </p:sp>
      <p:sp>
        <p:nvSpPr>
          <p:cNvPr id="11286" name="Rectangle 22"/>
          <p:cNvSpPr>
            <a:spLocks noChangeArrowheads="1"/>
          </p:cNvSpPr>
          <p:nvPr/>
        </p:nvSpPr>
        <p:spPr bwMode="auto">
          <a:xfrm>
            <a:off x="714348" y="3071810"/>
            <a:ext cx="4038600" cy="1598386"/>
          </a:xfrm>
          <a:prstGeom prst="rect">
            <a:avLst/>
          </a:prstGeom>
          <a:noFill/>
          <a:ln w="9525">
            <a:noFill/>
            <a:miter lim="800000"/>
            <a:headEnd/>
            <a:tailEnd/>
          </a:ln>
          <a:effectLst/>
        </p:spPr>
        <p:txBody>
          <a:bodyPr>
            <a:spAutoFit/>
          </a:bodyPr>
          <a:lstStyle/>
          <a:p>
            <a:pPr>
              <a:lnSpc>
                <a:spcPct val="120000"/>
              </a:lnSpc>
              <a:spcBef>
                <a:spcPct val="50000"/>
              </a:spcBef>
            </a:pPr>
            <a:r>
              <a:rPr kumimoji="1" lang="en-US" altLang="zh-CN" b="1" dirty="0">
                <a:solidFill>
                  <a:schemeClr val="tx2"/>
                </a:solidFill>
                <a:latin typeface="Times New Roman" pitchFamily="18" charset="0"/>
              </a:rPr>
              <a:t>        </a:t>
            </a:r>
            <a:r>
              <a:rPr kumimoji="1" lang="zh-CN" altLang="en-US" sz="2800" b="1" dirty="0">
                <a:latin typeface="Times New Roman" pitchFamily="18" charset="0"/>
              </a:rPr>
              <a:t>与定态相应的能量分别为 </a:t>
            </a:r>
            <a:r>
              <a:rPr kumimoji="1" lang="en-US" altLang="zh-CN" sz="2800" i="1" dirty="0">
                <a:latin typeface="Times New Roman" pitchFamily="18" charset="0"/>
              </a:rPr>
              <a:t>E</a:t>
            </a:r>
            <a:r>
              <a:rPr kumimoji="1" lang="en-US" altLang="zh-CN" sz="2800" baseline="-25000" dirty="0">
                <a:latin typeface="Times New Roman" pitchFamily="18" charset="0"/>
              </a:rPr>
              <a:t>1</a:t>
            </a:r>
            <a:r>
              <a:rPr kumimoji="1" lang="zh-CN" altLang="en-US" sz="2800" b="1" dirty="0">
                <a:latin typeface="Times New Roman" pitchFamily="18" charset="0"/>
              </a:rPr>
              <a:t>，</a:t>
            </a:r>
            <a:r>
              <a:rPr kumimoji="1" lang="en-US" altLang="zh-CN" sz="2800" i="1" dirty="0">
                <a:latin typeface="Times New Roman" pitchFamily="18" charset="0"/>
              </a:rPr>
              <a:t>E</a:t>
            </a:r>
            <a:r>
              <a:rPr kumimoji="1" lang="en-US" altLang="zh-CN" sz="2800" baseline="-25000" dirty="0">
                <a:latin typeface="Times New Roman" pitchFamily="18" charset="0"/>
              </a:rPr>
              <a:t>2</a:t>
            </a:r>
            <a:r>
              <a:rPr kumimoji="1" lang="en-US" altLang="zh-CN" sz="2800" b="1" baseline="30000" dirty="0">
                <a:latin typeface="Times New Roman" pitchFamily="18" charset="0"/>
                <a:cs typeface="Times New Roman" pitchFamily="18" charset="0"/>
              </a:rPr>
              <a:t>… </a:t>
            </a:r>
            <a:r>
              <a:rPr kumimoji="1" lang="zh-CN" altLang="en-US" sz="2800" b="1" dirty="0">
                <a:latin typeface="Times New Roman" pitchFamily="18" charset="0"/>
              </a:rPr>
              <a:t>， </a:t>
            </a:r>
            <a:r>
              <a:rPr kumimoji="1" lang="en-US" altLang="zh-CN" sz="2800" i="1" dirty="0">
                <a:latin typeface="Times New Roman" pitchFamily="18" charset="0"/>
              </a:rPr>
              <a:t>E</a:t>
            </a:r>
            <a:r>
              <a:rPr kumimoji="1" lang="en-US" altLang="zh-CN" sz="2800" baseline="-25000" dirty="0">
                <a:latin typeface="Times New Roman" pitchFamily="18" charset="0"/>
              </a:rPr>
              <a:t>1</a:t>
            </a:r>
            <a:r>
              <a:rPr kumimoji="1" lang="en-US" altLang="zh-CN" sz="2800" dirty="0">
                <a:latin typeface="Times New Roman" pitchFamily="18" charset="0"/>
              </a:rPr>
              <a:t> &lt; </a:t>
            </a:r>
            <a:r>
              <a:rPr kumimoji="1" lang="en-US" altLang="zh-CN" sz="2800" i="1" dirty="0">
                <a:latin typeface="Times New Roman" pitchFamily="18" charset="0"/>
              </a:rPr>
              <a:t>E</a:t>
            </a:r>
            <a:r>
              <a:rPr kumimoji="1" lang="en-US" altLang="zh-CN" sz="2800" baseline="-25000" dirty="0">
                <a:latin typeface="Times New Roman" pitchFamily="18" charset="0"/>
              </a:rPr>
              <a:t>2</a:t>
            </a:r>
            <a:r>
              <a:rPr kumimoji="1" lang="en-US" altLang="zh-CN" sz="2800" dirty="0">
                <a:latin typeface="Times New Roman" pitchFamily="18" charset="0"/>
              </a:rPr>
              <a:t>&lt; </a:t>
            </a:r>
            <a:r>
              <a:rPr kumimoji="1" lang="en-US" altLang="zh-CN" sz="2800" i="1" dirty="0">
                <a:latin typeface="Times New Roman" pitchFamily="18" charset="0"/>
              </a:rPr>
              <a:t>E</a:t>
            </a:r>
            <a:r>
              <a:rPr kumimoji="1" lang="en-US" altLang="zh-CN" sz="2800" baseline="-25000" dirty="0">
                <a:latin typeface="Times New Roman" pitchFamily="18" charset="0"/>
              </a:rPr>
              <a:t>3</a:t>
            </a:r>
            <a:r>
              <a:rPr kumimoji="1" lang="en-US" altLang="zh-CN" sz="2800" b="1" dirty="0">
                <a:latin typeface="Times New Roman" pitchFamily="18" charset="0"/>
              </a:rPr>
              <a:t>     </a:t>
            </a:r>
          </a:p>
        </p:txBody>
      </p:sp>
      <p:grpSp>
        <p:nvGrpSpPr>
          <p:cNvPr id="2" name="Group 27"/>
          <p:cNvGrpSpPr>
            <a:grpSpLocks/>
          </p:cNvGrpSpPr>
          <p:nvPr/>
        </p:nvGrpSpPr>
        <p:grpSpPr bwMode="auto">
          <a:xfrm>
            <a:off x="5562600" y="3429000"/>
            <a:ext cx="2514600" cy="2514600"/>
            <a:chOff x="3504" y="2160"/>
            <a:chExt cx="1584" cy="1584"/>
          </a:xfrm>
        </p:grpSpPr>
        <p:grpSp>
          <p:nvGrpSpPr>
            <p:cNvPr id="3" name="Group 26"/>
            <p:cNvGrpSpPr>
              <a:grpSpLocks/>
            </p:cNvGrpSpPr>
            <p:nvPr/>
          </p:nvGrpSpPr>
          <p:grpSpPr bwMode="auto">
            <a:xfrm>
              <a:off x="3504" y="2160"/>
              <a:ext cx="1584" cy="1584"/>
              <a:chOff x="3504" y="2160"/>
              <a:chExt cx="1584" cy="1584"/>
            </a:xfrm>
          </p:grpSpPr>
          <p:sp>
            <p:nvSpPr>
              <p:cNvPr id="11284" name="Rectangle 20"/>
              <p:cNvSpPr>
                <a:spLocks noChangeArrowheads="1"/>
              </p:cNvSpPr>
              <p:nvPr/>
            </p:nvSpPr>
            <p:spPr bwMode="auto">
              <a:xfrm>
                <a:off x="3504" y="2160"/>
                <a:ext cx="1584" cy="1584"/>
              </a:xfrm>
              <a:prstGeom prst="rect">
                <a:avLst/>
              </a:prstGeom>
              <a:solidFill>
                <a:schemeClr val="bg1"/>
              </a:solidFill>
              <a:ln w="9525">
                <a:solidFill>
                  <a:schemeClr val="tx1"/>
                </a:solidFill>
                <a:miter lim="800000"/>
                <a:headEnd/>
                <a:tailEnd/>
              </a:ln>
              <a:effectLst/>
            </p:spPr>
            <p:txBody>
              <a:bodyPr wrap="none" anchor="ctr"/>
              <a:lstStyle/>
              <a:p>
                <a:endParaRPr lang="zh-CN" altLang="en-US"/>
              </a:p>
            </p:txBody>
          </p:sp>
          <p:sp>
            <p:nvSpPr>
              <p:cNvPr id="11269" name="Oval 5"/>
              <p:cNvSpPr>
                <a:spLocks noChangeArrowheads="1"/>
              </p:cNvSpPr>
              <p:nvPr/>
            </p:nvSpPr>
            <p:spPr bwMode="auto">
              <a:xfrm>
                <a:off x="4007" y="2647"/>
                <a:ext cx="617" cy="650"/>
              </a:xfrm>
              <a:prstGeom prst="ellipse">
                <a:avLst/>
              </a:prstGeom>
              <a:noFill/>
              <a:ln w="9525">
                <a:solidFill>
                  <a:schemeClr val="tx1"/>
                </a:solidFill>
                <a:round/>
                <a:headEnd/>
                <a:tailEnd/>
              </a:ln>
            </p:spPr>
            <p:txBody>
              <a:bodyPr wrap="none" anchor="ctr"/>
              <a:lstStyle/>
              <a:p>
                <a:endParaRPr lang="zh-CN" altLang="en-US"/>
              </a:p>
            </p:txBody>
          </p:sp>
          <p:sp>
            <p:nvSpPr>
              <p:cNvPr id="11270" name="Oval 6"/>
              <p:cNvSpPr>
                <a:spLocks noChangeArrowheads="1"/>
              </p:cNvSpPr>
              <p:nvPr/>
            </p:nvSpPr>
            <p:spPr bwMode="auto">
              <a:xfrm>
                <a:off x="4238" y="2880"/>
                <a:ext cx="155" cy="162"/>
              </a:xfrm>
              <a:prstGeom prst="ellipse">
                <a:avLst/>
              </a:prstGeom>
              <a:gradFill rotWithShape="0">
                <a:gsLst>
                  <a:gs pos="0">
                    <a:srgbClr val="FFFFFF"/>
                  </a:gs>
                  <a:gs pos="100000">
                    <a:srgbClr val="CC6600"/>
                  </a:gs>
                </a:gsLst>
                <a:path path="shape">
                  <a:fillToRect l="50000" t="50000" r="50000" b="50000"/>
                </a:path>
              </a:gradFill>
              <a:ln w="9525">
                <a:noFill/>
                <a:round/>
                <a:headEnd/>
                <a:tailEnd/>
              </a:ln>
              <a:effectLst/>
            </p:spPr>
            <p:txBody>
              <a:bodyPr wrap="none" anchor="ctr" anchorCtr="1"/>
              <a:lstStyle/>
              <a:p>
                <a:pPr algn="ctr"/>
                <a:r>
                  <a:rPr kumimoji="1" lang="en-US" altLang="zh-CN" sz="1800" b="1">
                    <a:solidFill>
                      <a:schemeClr val="bg1"/>
                    </a:solidFill>
                    <a:latin typeface="Times New Roman" pitchFamily="18" charset="0"/>
                  </a:rPr>
                  <a:t>+</a:t>
                </a:r>
              </a:p>
            </p:txBody>
          </p:sp>
          <p:sp>
            <p:nvSpPr>
              <p:cNvPr id="11271" name="Oval 7"/>
              <p:cNvSpPr>
                <a:spLocks noChangeArrowheads="1"/>
              </p:cNvSpPr>
              <p:nvPr/>
            </p:nvSpPr>
            <p:spPr bwMode="auto">
              <a:xfrm>
                <a:off x="3852" y="2485"/>
                <a:ext cx="927" cy="975"/>
              </a:xfrm>
              <a:prstGeom prst="ellipse">
                <a:avLst/>
              </a:prstGeom>
              <a:noFill/>
              <a:ln w="9525">
                <a:solidFill>
                  <a:schemeClr val="tx1"/>
                </a:solidFill>
                <a:round/>
                <a:headEnd/>
                <a:tailEnd/>
              </a:ln>
            </p:spPr>
            <p:txBody>
              <a:bodyPr wrap="none" anchor="ctr"/>
              <a:lstStyle/>
              <a:p>
                <a:endParaRPr lang="zh-CN" altLang="en-US"/>
              </a:p>
            </p:txBody>
          </p:sp>
          <p:sp>
            <p:nvSpPr>
              <p:cNvPr id="11272" name="Oval 8"/>
              <p:cNvSpPr>
                <a:spLocks noChangeArrowheads="1"/>
              </p:cNvSpPr>
              <p:nvPr/>
            </p:nvSpPr>
            <p:spPr bwMode="auto">
              <a:xfrm>
                <a:off x="3659" y="2322"/>
                <a:ext cx="1313" cy="1300"/>
              </a:xfrm>
              <a:prstGeom prst="ellipse">
                <a:avLst/>
              </a:prstGeom>
              <a:noFill/>
              <a:ln w="9525">
                <a:solidFill>
                  <a:schemeClr val="tx1"/>
                </a:solidFill>
                <a:round/>
                <a:headEnd/>
                <a:tailEnd/>
              </a:ln>
            </p:spPr>
            <p:txBody>
              <a:bodyPr wrap="none" anchor="ctr"/>
              <a:lstStyle/>
              <a:p>
                <a:endParaRPr lang="zh-CN" altLang="en-US"/>
              </a:p>
            </p:txBody>
          </p:sp>
          <p:sp>
            <p:nvSpPr>
              <p:cNvPr id="11276" name="Rectangle 12"/>
              <p:cNvSpPr>
                <a:spLocks noChangeArrowheads="1"/>
              </p:cNvSpPr>
              <p:nvPr/>
            </p:nvSpPr>
            <p:spPr bwMode="auto">
              <a:xfrm>
                <a:off x="4012" y="2880"/>
                <a:ext cx="308" cy="288"/>
              </a:xfrm>
              <a:prstGeom prst="rect">
                <a:avLst/>
              </a:prstGeom>
              <a:noFill/>
              <a:ln w="9525">
                <a:noFill/>
                <a:miter lim="800000"/>
                <a:headEnd/>
                <a:tailEnd/>
              </a:ln>
            </p:spPr>
            <p:txBody>
              <a:bodyPr wrap="none">
                <a:spAutoFit/>
              </a:bodyPr>
              <a:lstStyle/>
              <a:p>
                <a:r>
                  <a:rPr kumimoji="1" lang="en-US" altLang="zh-CN" sz="2400" b="1" i="1">
                    <a:solidFill>
                      <a:schemeClr val="accent2"/>
                    </a:solidFill>
                    <a:latin typeface="Times New Roman" pitchFamily="18" charset="0"/>
                  </a:rPr>
                  <a:t>E</a:t>
                </a:r>
                <a:r>
                  <a:rPr kumimoji="1" lang="en-US" altLang="zh-CN" sz="2400" b="1" baseline="-25000">
                    <a:solidFill>
                      <a:schemeClr val="accent2"/>
                    </a:solidFill>
                    <a:latin typeface="Times New Roman" pitchFamily="18" charset="0"/>
                  </a:rPr>
                  <a:t>1</a:t>
                </a:r>
              </a:p>
            </p:txBody>
          </p:sp>
          <p:sp>
            <p:nvSpPr>
              <p:cNvPr id="11278" name="Rectangle 14"/>
              <p:cNvSpPr>
                <a:spLocks noChangeArrowheads="1"/>
              </p:cNvSpPr>
              <p:nvPr/>
            </p:nvSpPr>
            <p:spPr bwMode="auto">
              <a:xfrm>
                <a:off x="3552" y="3329"/>
                <a:ext cx="308" cy="288"/>
              </a:xfrm>
              <a:prstGeom prst="rect">
                <a:avLst/>
              </a:prstGeom>
              <a:noFill/>
              <a:ln w="9525">
                <a:noFill/>
                <a:miter lim="800000"/>
                <a:headEnd/>
                <a:tailEnd/>
              </a:ln>
            </p:spPr>
            <p:txBody>
              <a:bodyPr wrap="none">
                <a:spAutoFit/>
              </a:bodyPr>
              <a:lstStyle/>
              <a:p>
                <a:r>
                  <a:rPr kumimoji="1" lang="en-US" altLang="zh-CN" sz="2400" b="1" i="1">
                    <a:solidFill>
                      <a:schemeClr val="accent2"/>
                    </a:solidFill>
                    <a:latin typeface="Times New Roman" pitchFamily="18" charset="0"/>
                  </a:rPr>
                  <a:t>E</a:t>
                </a:r>
                <a:r>
                  <a:rPr kumimoji="1" lang="en-US" altLang="zh-CN" sz="2400" b="1" baseline="-25000">
                    <a:solidFill>
                      <a:schemeClr val="accent2"/>
                    </a:solidFill>
                    <a:latin typeface="Times New Roman" pitchFamily="18" charset="0"/>
                  </a:rPr>
                  <a:t>3</a:t>
                </a:r>
              </a:p>
            </p:txBody>
          </p:sp>
        </p:grpSp>
        <p:sp>
          <p:nvSpPr>
            <p:cNvPr id="11287" name="Oval 23"/>
            <p:cNvSpPr>
              <a:spLocks noChangeArrowheads="1"/>
            </p:cNvSpPr>
            <p:nvPr/>
          </p:nvSpPr>
          <p:spPr bwMode="auto">
            <a:xfrm>
              <a:off x="4224" y="3408"/>
              <a:ext cx="96" cy="96"/>
            </a:xfrm>
            <a:prstGeom prst="ellipse">
              <a:avLst/>
            </a:prstGeom>
            <a:gradFill rotWithShape="0">
              <a:gsLst>
                <a:gs pos="0">
                  <a:schemeClr val="bg1"/>
                </a:gs>
                <a:gs pos="100000">
                  <a:schemeClr val="hlink"/>
                </a:gs>
              </a:gsLst>
              <a:path path="shape">
                <a:fillToRect l="50000" t="50000" r="50000" b="50000"/>
              </a:path>
            </a:gradFill>
            <a:ln w="9525">
              <a:solidFill>
                <a:schemeClr val="hlink"/>
              </a:solidFill>
              <a:miter lim="800000"/>
              <a:headEnd/>
              <a:tailEnd/>
            </a:ln>
            <a:effectLst/>
          </p:spPr>
          <p:txBody>
            <a:bodyPr wrap="none" anchor="ctr"/>
            <a:lstStyle/>
            <a:p>
              <a:pPr algn="ctr"/>
              <a:r>
                <a:rPr lang="en-US" altLang="zh-CN" sz="1800">
                  <a:solidFill>
                    <a:schemeClr val="bg1"/>
                  </a:solidFill>
                </a:rPr>
                <a:t> </a:t>
              </a:r>
            </a:p>
          </p:txBody>
        </p:sp>
        <p:sp>
          <p:nvSpPr>
            <p:cNvPr id="11288" name="Oval 24"/>
            <p:cNvSpPr>
              <a:spLocks noChangeArrowheads="1"/>
            </p:cNvSpPr>
            <p:nvPr/>
          </p:nvSpPr>
          <p:spPr bwMode="auto">
            <a:xfrm>
              <a:off x="4752" y="2496"/>
              <a:ext cx="96" cy="96"/>
            </a:xfrm>
            <a:prstGeom prst="ellipse">
              <a:avLst/>
            </a:prstGeom>
            <a:gradFill rotWithShape="0">
              <a:gsLst>
                <a:gs pos="0">
                  <a:schemeClr val="bg1"/>
                </a:gs>
                <a:gs pos="100000">
                  <a:schemeClr val="hlink"/>
                </a:gs>
              </a:gsLst>
              <a:path path="shape">
                <a:fillToRect l="50000" t="50000" r="50000" b="50000"/>
              </a:path>
            </a:gradFill>
            <a:ln w="9525">
              <a:solidFill>
                <a:schemeClr val="hlink"/>
              </a:solidFill>
              <a:miter lim="800000"/>
              <a:headEnd/>
              <a:tailEnd/>
            </a:ln>
            <a:effectLst/>
          </p:spPr>
          <p:txBody>
            <a:bodyPr wrap="none" anchor="ctr"/>
            <a:lstStyle/>
            <a:p>
              <a:pPr algn="ctr"/>
              <a:r>
                <a:rPr lang="en-US" altLang="zh-CN" sz="1800">
                  <a:solidFill>
                    <a:schemeClr val="bg1"/>
                  </a:solidFill>
                </a:rPr>
                <a:t> </a:t>
              </a:r>
            </a:p>
          </p:txBody>
        </p:sp>
        <p:sp>
          <p:nvSpPr>
            <p:cNvPr id="11289" name="Oval 25"/>
            <p:cNvSpPr>
              <a:spLocks noChangeArrowheads="1"/>
            </p:cNvSpPr>
            <p:nvPr/>
          </p:nvSpPr>
          <p:spPr bwMode="auto">
            <a:xfrm>
              <a:off x="4572" y="2880"/>
              <a:ext cx="96" cy="96"/>
            </a:xfrm>
            <a:prstGeom prst="ellipse">
              <a:avLst/>
            </a:prstGeom>
            <a:gradFill rotWithShape="0">
              <a:gsLst>
                <a:gs pos="0">
                  <a:schemeClr val="bg1"/>
                </a:gs>
                <a:gs pos="100000">
                  <a:schemeClr val="hlink"/>
                </a:gs>
              </a:gsLst>
              <a:path path="shape">
                <a:fillToRect l="50000" t="50000" r="50000" b="50000"/>
              </a:path>
            </a:gradFill>
            <a:ln w="9525">
              <a:solidFill>
                <a:schemeClr val="hlink"/>
              </a:solidFill>
              <a:miter lim="800000"/>
              <a:headEnd/>
              <a:tailEnd/>
            </a:ln>
            <a:effectLst/>
          </p:spPr>
          <p:txBody>
            <a:bodyPr wrap="none" anchor="ctr"/>
            <a:lstStyle/>
            <a:p>
              <a:pPr algn="ctr"/>
              <a:r>
                <a:rPr lang="en-US" altLang="zh-CN" sz="1800">
                  <a:solidFill>
                    <a:schemeClr val="bg1"/>
                  </a:solidFill>
                </a:rPr>
                <a:t> </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barn(inHorizontal)">
                                      <p:cBhvr>
                                        <p:cTn id="7" dur="500"/>
                                        <p:tgtEl>
                                          <p:spTgt spid="1126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286"/>
                                        </p:tgtEl>
                                        <p:attrNameLst>
                                          <p:attrName>style.visibility</p:attrName>
                                        </p:attrNameLst>
                                      </p:cBhvr>
                                      <p:to>
                                        <p:strVal val="visible"/>
                                      </p:to>
                                    </p:set>
                                    <p:animEffect transition="in" filter="blinds(horizontal)">
                                      <p:cBhvr>
                                        <p:cTn id="17" dur="500"/>
                                        <p:tgtEl>
                                          <p:spTgt spid="112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autoUpdateAnimBg="0"/>
      <p:bldP spid="11286"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838450" y="3028950"/>
            <a:ext cx="5268913" cy="2606675"/>
            <a:chOff x="1788" y="1908"/>
            <a:chExt cx="3319" cy="1642"/>
          </a:xfrm>
        </p:grpSpPr>
        <p:sp>
          <p:nvSpPr>
            <p:cNvPr id="46083" name="Line 3"/>
            <p:cNvSpPr>
              <a:spLocks noChangeShapeType="1"/>
            </p:cNvSpPr>
            <p:nvPr/>
          </p:nvSpPr>
          <p:spPr bwMode="auto">
            <a:xfrm>
              <a:off x="3324" y="3360"/>
              <a:ext cx="1416" cy="0"/>
            </a:xfrm>
            <a:prstGeom prst="line">
              <a:avLst/>
            </a:prstGeom>
            <a:noFill/>
            <a:ln w="38100">
              <a:solidFill>
                <a:srgbClr val="C00000"/>
              </a:solidFill>
              <a:round/>
              <a:headEnd type="none" w="sm" len="sm"/>
              <a:tailEnd type="none" w="sm" len="sm"/>
            </a:ln>
            <a:effectLst/>
          </p:spPr>
          <p:txBody>
            <a:bodyPr wrap="none" anchor="ctr"/>
            <a:lstStyle/>
            <a:p>
              <a:endParaRPr lang="zh-CN" altLang="en-US"/>
            </a:p>
          </p:txBody>
        </p:sp>
        <p:sp>
          <p:nvSpPr>
            <p:cNvPr id="46084" name="Line 4"/>
            <p:cNvSpPr>
              <a:spLocks noChangeShapeType="1"/>
            </p:cNvSpPr>
            <p:nvPr/>
          </p:nvSpPr>
          <p:spPr bwMode="auto">
            <a:xfrm>
              <a:off x="1788" y="1908"/>
              <a:ext cx="1512" cy="1404"/>
            </a:xfrm>
            <a:prstGeom prst="line">
              <a:avLst/>
            </a:prstGeom>
            <a:noFill/>
            <a:ln w="28575">
              <a:solidFill>
                <a:srgbClr val="00B0F0"/>
              </a:solidFill>
              <a:prstDash val="dash"/>
              <a:round/>
              <a:headEnd type="none" w="sm" len="sm"/>
              <a:tailEnd type="none" w="sm" len="sm"/>
            </a:ln>
            <a:effectLst/>
          </p:spPr>
          <p:txBody>
            <a:bodyPr wrap="none" anchor="ctr"/>
            <a:lstStyle/>
            <a:p>
              <a:endParaRPr lang="zh-CN" altLang="en-US"/>
            </a:p>
          </p:txBody>
        </p:sp>
        <p:graphicFrame>
          <p:nvGraphicFramePr>
            <p:cNvPr id="46085" name="Object 5"/>
            <p:cNvGraphicFramePr>
              <a:graphicFrameLocks noChangeAspect="1"/>
            </p:cNvGraphicFramePr>
            <p:nvPr/>
          </p:nvGraphicFramePr>
          <p:xfrm>
            <a:off x="4708" y="3064"/>
            <a:ext cx="399" cy="486"/>
          </p:xfrm>
          <a:graphic>
            <a:graphicData uri="http://schemas.openxmlformats.org/presentationml/2006/ole">
              <mc:AlternateContent xmlns:mc="http://schemas.openxmlformats.org/markup-compatibility/2006">
                <mc:Choice xmlns:v="urn:schemas-microsoft-com:vml" Requires="v">
                  <p:oleObj spid="_x0000_s38934" name="公式" r:id="rId3" imgW="177480" imgH="215640" progId="Equation.3">
                    <p:embed/>
                  </p:oleObj>
                </mc:Choice>
                <mc:Fallback>
                  <p:oleObj name="公式" r:id="rId3" imgW="177480" imgH="215640" progId="Equation.3">
                    <p:embed/>
                    <p:pic>
                      <p:nvPicPr>
                        <p:cNvPr id="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08" y="3064"/>
                          <a:ext cx="399" cy="4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46086" name="Object 6"/>
          <p:cNvGraphicFramePr>
            <a:graphicFrameLocks noChangeAspect="1"/>
          </p:cNvGraphicFramePr>
          <p:nvPr/>
        </p:nvGraphicFramePr>
        <p:xfrm>
          <a:off x="6229350" y="0"/>
          <a:ext cx="398463" cy="1017588"/>
        </p:xfrm>
        <a:graphic>
          <a:graphicData uri="http://schemas.openxmlformats.org/presentationml/2006/ole">
            <mc:AlternateContent xmlns:mc="http://schemas.openxmlformats.org/markup-compatibility/2006">
              <mc:Choice xmlns:v="urn:schemas-microsoft-com:vml" Requires="v">
                <p:oleObj spid="_x0000_s38935" name="公式" r:id="rId5" imgW="75960" imgH="190440" progId="Equation.3">
                  <p:embed/>
                </p:oleObj>
              </mc:Choice>
              <mc:Fallback>
                <p:oleObj name="公式" r:id="rId5" imgW="75960" imgH="190440" progId="Equation.3">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29350" y="0"/>
                        <a:ext cx="398463" cy="1017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7"/>
          <p:cNvGrpSpPr>
            <a:grpSpLocks/>
          </p:cNvGrpSpPr>
          <p:nvPr/>
        </p:nvGrpSpPr>
        <p:grpSpPr bwMode="auto">
          <a:xfrm>
            <a:off x="247650" y="533400"/>
            <a:ext cx="4843463" cy="5059363"/>
            <a:chOff x="144" y="792"/>
            <a:chExt cx="3051" cy="3187"/>
          </a:xfrm>
        </p:grpSpPr>
        <p:sp>
          <p:nvSpPr>
            <p:cNvPr id="46088" name="Oval 8"/>
            <p:cNvSpPr>
              <a:spLocks noChangeArrowheads="1"/>
            </p:cNvSpPr>
            <p:nvPr/>
          </p:nvSpPr>
          <p:spPr bwMode="auto">
            <a:xfrm>
              <a:off x="852" y="1464"/>
              <a:ext cx="1632" cy="1632"/>
            </a:xfrm>
            <a:prstGeom prst="ellipse">
              <a:avLst/>
            </a:prstGeom>
            <a:noFill/>
            <a:ln w="38100">
              <a:solidFill>
                <a:srgbClr val="C00000"/>
              </a:solidFill>
              <a:round/>
              <a:headEnd type="none" w="sm" len="sm"/>
              <a:tailEnd type="none" w="sm" len="sm"/>
            </a:ln>
            <a:effectLst/>
          </p:spPr>
          <p:txBody>
            <a:bodyPr wrap="none" anchor="ctr"/>
            <a:lstStyle/>
            <a:p>
              <a:endParaRPr lang="zh-CN" altLang="en-US"/>
            </a:p>
          </p:txBody>
        </p:sp>
        <p:sp>
          <p:nvSpPr>
            <p:cNvPr id="46089" name="Oval 9"/>
            <p:cNvSpPr>
              <a:spLocks noChangeArrowheads="1"/>
            </p:cNvSpPr>
            <p:nvPr/>
          </p:nvSpPr>
          <p:spPr bwMode="auto">
            <a:xfrm>
              <a:off x="144" y="792"/>
              <a:ext cx="3051" cy="2940"/>
            </a:xfrm>
            <a:prstGeom prst="ellipse">
              <a:avLst/>
            </a:prstGeom>
            <a:noFill/>
            <a:ln w="38100">
              <a:solidFill>
                <a:srgbClr val="C00000"/>
              </a:solidFill>
              <a:round/>
              <a:headEnd type="none" w="sm" len="sm"/>
              <a:tailEnd type="none" w="sm" len="sm"/>
            </a:ln>
            <a:effectLst/>
          </p:spPr>
          <p:txBody>
            <a:bodyPr wrap="none" anchor="ctr"/>
            <a:lstStyle/>
            <a:p>
              <a:endParaRPr lang="zh-CN" altLang="en-US"/>
            </a:p>
          </p:txBody>
        </p:sp>
        <p:grpSp>
          <p:nvGrpSpPr>
            <p:cNvPr id="4" name="Group 10"/>
            <p:cNvGrpSpPr>
              <a:grpSpLocks/>
            </p:cNvGrpSpPr>
            <p:nvPr/>
          </p:nvGrpSpPr>
          <p:grpSpPr bwMode="auto">
            <a:xfrm>
              <a:off x="1372" y="2160"/>
              <a:ext cx="590" cy="487"/>
              <a:chOff x="1372" y="2160"/>
              <a:chExt cx="590" cy="487"/>
            </a:xfrm>
          </p:grpSpPr>
          <p:sp>
            <p:nvSpPr>
              <p:cNvPr id="46091" name="Oval 11"/>
              <p:cNvSpPr>
                <a:spLocks noChangeArrowheads="1"/>
              </p:cNvSpPr>
              <p:nvPr/>
            </p:nvSpPr>
            <p:spPr bwMode="auto">
              <a:xfrm>
                <a:off x="1500" y="2160"/>
                <a:ext cx="281" cy="276"/>
              </a:xfrm>
              <a:prstGeom prst="ellipse">
                <a:avLst/>
              </a:prstGeom>
              <a:noFill/>
              <a:ln w="38100">
                <a:solidFill>
                  <a:srgbClr val="C00000"/>
                </a:solidFill>
                <a:round/>
                <a:headEnd type="none" w="sm" len="sm"/>
                <a:tailEnd type="none" w="sm" len="sm"/>
              </a:ln>
              <a:effectLst/>
            </p:spPr>
            <p:txBody>
              <a:bodyPr wrap="none" anchor="ctr"/>
              <a:lstStyle/>
              <a:p>
                <a:endParaRPr lang="zh-CN" altLang="en-US"/>
              </a:p>
            </p:txBody>
          </p:sp>
          <p:graphicFrame>
            <p:nvGraphicFramePr>
              <p:cNvPr id="46092" name="Object 12"/>
              <p:cNvGraphicFramePr>
                <a:graphicFrameLocks noChangeAspect="1"/>
              </p:cNvGraphicFramePr>
              <p:nvPr/>
            </p:nvGraphicFramePr>
            <p:xfrm>
              <a:off x="1372" y="2332"/>
              <a:ext cx="590" cy="315"/>
            </p:xfrm>
            <a:graphic>
              <a:graphicData uri="http://schemas.openxmlformats.org/presentationml/2006/ole">
                <mc:AlternateContent xmlns:mc="http://schemas.openxmlformats.org/markup-compatibility/2006">
                  <mc:Choice xmlns:v="urn:schemas-microsoft-com:vml" Requires="v">
                    <p:oleObj spid="_x0000_s38936" name="公式" r:id="rId7" imgW="330120" imgH="177480" progId="Equation.3">
                      <p:embed/>
                    </p:oleObj>
                  </mc:Choice>
                  <mc:Fallback>
                    <p:oleObj name="公式" r:id="rId7" imgW="330120" imgH="177480" progId="Equation.3">
                      <p:embed/>
                      <p:pic>
                        <p:nvPicPr>
                          <p:cNvPr id="0"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72" y="2332"/>
                            <a:ext cx="590" cy="3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5" name="Group 13"/>
            <p:cNvGrpSpPr>
              <a:grpSpLocks/>
            </p:cNvGrpSpPr>
            <p:nvPr/>
          </p:nvGrpSpPr>
          <p:grpSpPr bwMode="auto">
            <a:xfrm>
              <a:off x="1272" y="1944"/>
              <a:ext cx="744" cy="943"/>
              <a:chOff x="1272" y="1944"/>
              <a:chExt cx="744" cy="943"/>
            </a:xfrm>
          </p:grpSpPr>
          <p:sp>
            <p:nvSpPr>
              <p:cNvPr id="46094" name="Oval 14"/>
              <p:cNvSpPr>
                <a:spLocks noChangeArrowheads="1"/>
              </p:cNvSpPr>
              <p:nvPr/>
            </p:nvSpPr>
            <p:spPr bwMode="auto">
              <a:xfrm>
                <a:off x="1272" y="1944"/>
                <a:ext cx="744" cy="708"/>
              </a:xfrm>
              <a:prstGeom prst="ellipse">
                <a:avLst/>
              </a:prstGeom>
              <a:noFill/>
              <a:ln w="38100">
                <a:solidFill>
                  <a:srgbClr val="C00000"/>
                </a:solidFill>
                <a:round/>
                <a:headEnd type="none" w="sm" len="sm"/>
                <a:tailEnd type="none" w="sm" len="sm"/>
              </a:ln>
              <a:effectLst/>
            </p:spPr>
            <p:txBody>
              <a:bodyPr wrap="none" anchor="ctr"/>
              <a:lstStyle/>
              <a:p>
                <a:endParaRPr lang="zh-CN" altLang="en-US"/>
              </a:p>
            </p:txBody>
          </p:sp>
          <p:graphicFrame>
            <p:nvGraphicFramePr>
              <p:cNvPr id="46095" name="Object 15"/>
              <p:cNvGraphicFramePr>
                <a:graphicFrameLocks noChangeAspect="1"/>
              </p:cNvGraphicFramePr>
              <p:nvPr/>
            </p:nvGraphicFramePr>
            <p:xfrm>
              <a:off x="1375" y="2572"/>
              <a:ext cx="632" cy="315"/>
            </p:xfrm>
            <a:graphic>
              <a:graphicData uri="http://schemas.openxmlformats.org/presentationml/2006/ole">
                <mc:AlternateContent xmlns:mc="http://schemas.openxmlformats.org/markup-compatibility/2006">
                  <mc:Choice xmlns:v="urn:schemas-microsoft-com:vml" Requires="v">
                    <p:oleObj spid="_x0000_s38937" name="公式" r:id="rId9" imgW="355320" imgH="177480" progId="Equation.3">
                      <p:embed/>
                    </p:oleObj>
                  </mc:Choice>
                  <mc:Fallback>
                    <p:oleObj name="公式" r:id="rId9" imgW="355320" imgH="177480" progId="Equation.3">
                      <p:embed/>
                      <p:pic>
                        <p:nvPicPr>
                          <p:cNvPr id="0" name="Picture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75" y="2572"/>
                            <a:ext cx="632" cy="3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46096" name="Object 16"/>
            <p:cNvGraphicFramePr>
              <a:graphicFrameLocks noChangeAspect="1"/>
            </p:cNvGraphicFramePr>
            <p:nvPr/>
          </p:nvGraphicFramePr>
          <p:xfrm>
            <a:off x="1375" y="3028"/>
            <a:ext cx="609" cy="315"/>
          </p:xfrm>
          <a:graphic>
            <a:graphicData uri="http://schemas.openxmlformats.org/presentationml/2006/ole">
              <mc:AlternateContent xmlns:mc="http://schemas.openxmlformats.org/markup-compatibility/2006">
                <mc:Choice xmlns:v="urn:schemas-microsoft-com:vml" Requires="v">
                  <p:oleObj spid="_x0000_s38938" name="公式" r:id="rId11" imgW="342720" imgH="177480" progId="Equation.3">
                    <p:embed/>
                  </p:oleObj>
                </mc:Choice>
                <mc:Fallback>
                  <p:oleObj name="公式" r:id="rId11" imgW="342720" imgH="177480" progId="Equation.3">
                    <p:embed/>
                    <p:pic>
                      <p:nvPicPr>
                        <p:cNvPr id="0" name="Picture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75" y="3028"/>
                          <a:ext cx="609" cy="3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097" name="Object 17"/>
            <p:cNvGraphicFramePr>
              <a:graphicFrameLocks noChangeAspect="1"/>
            </p:cNvGraphicFramePr>
            <p:nvPr/>
          </p:nvGraphicFramePr>
          <p:xfrm>
            <a:off x="1363" y="3664"/>
            <a:ext cx="633" cy="315"/>
          </p:xfrm>
          <a:graphic>
            <a:graphicData uri="http://schemas.openxmlformats.org/presentationml/2006/ole">
              <mc:AlternateContent xmlns:mc="http://schemas.openxmlformats.org/markup-compatibility/2006">
                <mc:Choice xmlns:v="urn:schemas-microsoft-com:vml" Requires="v">
                  <p:oleObj spid="_x0000_s38939" name="公式" r:id="rId13" imgW="355320" imgH="177480" progId="Equation.3">
                    <p:embed/>
                  </p:oleObj>
                </mc:Choice>
                <mc:Fallback>
                  <p:oleObj name="公式" r:id="rId13" imgW="355320" imgH="177480" progId="Equation.3">
                    <p:embed/>
                    <p:pic>
                      <p:nvPicPr>
                        <p:cNvPr id="0" name="Picture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63" y="3664"/>
                          <a:ext cx="633" cy="3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46098" name="Text Box 18"/>
          <p:cNvSpPr txBox="1">
            <a:spLocks noChangeArrowheads="1"/>
          </p:cNvSpPr>
          <p:nvPr/>
        </p:nvSpPr>
        <p:spPr bwMode="auto">
          <a:xfrm>
            <a:off x="1485900" y="5581650"/>
            <a:ext cx="2324100" cy="701675"/>
          </a:xfrm>
          <a:prstGeom prst="rect">
            <a:avLst/>
          </a:prstGeom>
          <a:noFill/>
          <a:ln w="12700">
            <a:noFill/>
            <a:miter lim="800000"/>
            <a:headEnd type="none" w="sm" len="sm"/>
            <a:tailEnd type="none" w="sm" len="sm"/>
          </a:ln>
          <a:effectLst/>
        </p:spPr>
        <p:txBody>
          <a:bodyPr>
            <a:spAutoFit/>
          </a:bodyPr>
          <a:lstStyle/>
          <a:p>
            <a:pPr>
              <a:spcBef>
                <a:spcPct val="50000"/>
              </a:spcBef>
            </a:pPr>
            <a:r>
              <a:rPr kumimoji="1" lang="zh-CN" altLang="en-US" sz="4000" b="1" dirty="0">
                <a:solidFill>
                  <a:srgbClr val="CC00CC"/>
                </a:solidFill>
                <a:effectLst>
                  <a:outerShdw blurRad="38100" dist="38100" dir="2700000" algn="tl">
                    <a:srgbClr val="C0C0C0"/>
                  </a:outerShdw>
                </a:effectLst>
                <a:latin typeface="Times New Roman" pitchFamily="18" charset="0"/>
              </a:rPr>
              <a:t>电子轨道</a:t>
            </a:r>
            <a:endParaRPr kumimoji="1" lang="zh-CN" altLang="en-US" sz="2400" dirty="0">
              <a:solidFill>
                <a:srgbClr val="CC00CC"/>
              </a:solidFill>
              <a:latin typeface="Times New Roman" pitchFamily="18" charset="0"/>
            </a:endParaRPr>
          </a:p>
        </p:txBody>
      </p:sp>
      <p:sp>
        <p:nvSpPr>
          <p:cNvPr id="46099" name="Text Box 19"/>
          <p:cNvSpPr txBox="1">
            <a:spLocks noChangeArrowheads="1"/>
          </p:cNvSpPr>
          <p:nvPr/>
        </p:nvSpPr>
        <p:spPr bwMode="auto">
          <a:xfrm>
            <a:off x="5943600" y="5505450"/>
            <a:ext cx="1276350" cy="701675"/>
          </a:xfrm>
          <a:prstGeom prst="rect">
            <a:avLst/>
          </a:prstGeom>
          <a:noFill/>
          <a:ln w="12700">
            <a:noFill/>
            <a:miter lim="800000"/>
            <a:headEnd type="none" w="sm" len="sm"/>
            <a:tailEnd type="none" w="sm" len="sm"/>
          </a:ln>
          <a:effectLst/>
        </p:spPr>
        <p:txBody>
          <a:bodyPr>
            <a:spAutoFit/>
          </a:bodyPr>
          <a:lstStyle/>
          <a:p>
            <a:pPr>
              <a:spcBef>
                <a:spcPct val="50000"/>
              </a:spcBef>
            </a:pPr>
            <a:r>
              <a:rPr kumimoji="1" lang="zh-CN" altLang="en-US" sz="4000" b="1" dirty="0">
                <a:solidFill>
                  <a:srgbClr val="C00000"/>
                </a:solidFill>
                <a:effectLst>
                  <a:outerShdw blurRad="38100" dist="38100" dir="2700000" algn="tl">
                    <a:srgbClr val="C0C0C0"/>
                  </a:outerShdw>
                </a:effectLst>
                <a:latin typeface="Times New Roman" pitchFamily="18" charset="0"/>
              </a:rPr>
              <a:t>能级</a:t>
            </a:r>
            <a:endParaRPr kumimoji="1" lang="zh-CN" altLang="en-US" sz="2400" dirty="0">
              <a:solidFill>
                <a:srgbClr val="C00000"/>
              </a:solidFill>
              <a:latin typeface="Times New Roman" pitchFamily="18" charset="0"/>
            </a:endParaRPr>
          </a:p>
        </p:txBody>
      </p:sp>
      <p:sp>
        <p:nvSpPr>
          <p:cNvPr id="46100" name="Text Box 20"/>
          <p:cNvSpPr txBox="1">
            <a:spLocks noChangeArrowheads="1"/>
          </p:cNvSpPr>
          <p:nvPr/>
        </p:nvSpPr>
        <p:spPr bwMode="auto">
          <a:xfrm>
            <a:off x="8096250" y="4914900"/>
            <a:ext cx="1047750" cy="369332"/>
          </a:xfrm>
          <a:prstGeom prst="rect">
            <a:avLst/>
          </a:prstGeom>
          <a:noFill/>
          <a:ln w="12700">
            <a:solidFill>
              <a:schemeClr val="hlink"/>
            </a:solidFill>
            <a:miter lim="800000"/>
            <a:headEnd type="none" w="sm" len="sm"/>
            <a:tailEnd type="none" w="sm" len="sm"/>
          </a:ln>
          <a:effectLst/>
        </p:spPr>
        <p:txBody>
          <a:bodyPr>
            <a:spAutoFit/>
          </a:bodyPr>
          <a:lstStyle/>
          <a:p>
            <a:pPr>
              <a:spcBef>
                <a:spcPct val="50000"/>
              </a:spcBef>
            </a:pPr>
            <a:r>
              <a:rPr kumimoji="1" lang="zh-CN" altLang="en-US" b="1" dirty="0">
                <a:solidFill>
                  <a:srgbClr val="C00000"/>
                </a:solidFill>
                <a:effectLst>
                  <a:outerShdw blurRad="38100" dist="38100" dir="2700000" algn="tl">
                    <a:srgbClr val="C0C0C0"/>
                  </a:outerShdw>
                </a:effectLst>
                <a:latin typeface="Times New Roman" pitchFamily="18" charset="0"/>
              </a:rPr>
              <a:t>基态</a:t>
            </a:r>
            <a:endParaRPr kumimoji="1" lang="zh-CN" altLang="en-US" sz="2400" dirty="0">
              <a:solidFill>
                <a:srgbClr val="C00000"/>
              </a:solidFill>
              <a:latin typeface="Times New Roman" pitchFamily="18" charset="0"/>
            </a:endParaRPr>
          </a:p>
        </p:txBody>
      </p:sp>
      <p:grpSp>
        <p:nvGrpSpPr>
          <p:cNvPr id="6" name="Group 21"/>
          <p:cNvGrpSpPr>
            <a:grpSpLocks/>
          </p:cNvGrpSpPr>
          <p:nvPr/>
        </p:nvGrpSpPr>
        <p:grpSpPr bwMode="auto">
          <a:xfrm>
            <a:off x="3200400" y="2273300"/>
            <a:ext cx="4970463" cy="771525"/>
            <a:chOff x="2016" y="1432"/>
            <a:chExt cx="3131" cy="486"/>
          </a:xfrm>
        </p:grpSpPr>
        <p:sp>
          <p:nvSpPr>
            <p:cNvPr id="46102" name="Freeform 22"/>
            <p:cNvSpPr>
              <a:spLocks/>
            </p:cNvSpPr>
            <p:nvPr/>
          </p:nvSpPr>
          <p:spPr bwMode="auto">
            <a:xfrm>
              <a:off x="2016" y="1704"/>
              <a:ext cx="1260" cy="144"/>
            </a:xfrm>
            <a:custGeom>
              <a:avLst/>
              <a:gdLst/>
              <a:ahLst/>
              <a:cxnLst>
                <a:cxn ang="0">
                  <a:pos x="0" y="72"/>
                </a:cxn>
                <a:cxn ang="0">
                  <a:pos x="1464" y="0"/>
                </a:cxn>
              </a:cxnLst>
              <a:rect l="0" t="0" r="r" b="b"/>
              <a:pathLst>
                <a:path w="1464" h="72">
                  <a:moveTo>
                    <a:pt x="0" y="72"/>
                  </a:moveTo>
                  <a:cubicBezTo>
                    <a:pt x="610" y="42"/>
                    <a:pt x="1220" y="12"/>
                    <a:pt x="1464" y="0"/>
                  </a:cubicBezTo>
                </a:path>
              </a:pathLst>
            </a:custGeom>
            <a:noFill/>
            <a:ln w="28575" cap="flat" cmpd="sng">
              <a:solidFill>
                <a:srgbClr val="00B0F0"/>
              </a:solidFill>
              <a:prstDash val="dash"/>
              <a:round/>
              <a:headEnd type="none" w="sm" len="sm"/>
              <a:tailEnd type="none" w="sm" len="sm"/>
            </a:ln>
            <a:effectLst/>
          </p:spPr>
          <p:txBody>
            <a:bodyPr wrap="none" anchor="ctr"/>
            <a:lstStyle/>
            <a:p>
              <a:endParaRPr lang="zh-CN" altLang="en-US"/>
            </a:p>
          </p:txBody>
        </p:sp>
        <p:graphicFrame>
          <p:nvGraphicFramePr>
            <p:cNvPr id="46103" name="Object 23"/>
            <p:cNvGraphicFramePr>
              <a:graphicFrameLocks noChangeAspect="1"/>
            </p:cNvGraphicFramePr>
            <p:nvPr/>
          </p:nvGraphicFramePr>
          <p:xfrm>
            <a:off x="4716" y="1432"/>
            <a:ext cx="431" cy="486"/>
          </p:xfrm>
          <a:graphic>
            <a:graphicData uri="http://schemas.openxmlformats.org/presentationml/2006/ole">
              <mc:AlternateContent xmlns:mc="http://schemas.openxmlformats.org/markup-compatibility/2006">
                <mc:Choice xmlns:v="urn:schemas-microsoft-com:vml" Requires="v">
                  <p:oleObj spid="_x0000_s38940" name="公式" r:id="rId15" imgW="190440" imgH="215640" progId="Equation.3">
                    <p:embed/>
                  </p:oleObj>
                </mc:Choice>
                <mc:Fallback>
                  <p:oleObj name="公式" r:id="rId15" imgW="190440" imgH="215640" progId="Equation.3">
                    <p:embed/>
                    <p:pic>
                      <p:nvPicPr>
                        <p:cNvPr id="0" name="Picture 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716" y="1432"/>
                          <a:ext cx="431" cy="4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104" name="Line 24"/>
            <p:cNvSpPr>
              <a:spLocks noChangeShapeType="1"/>
            </p:cNvSpPr>
            <p:nvPr/>
          </p:nvSpPr>
          <p:spPr bwMode="auto">
            <a:xfrm>
              <a:off x="3288" y="1704"/>
              <a:ext cx="1416" cy="0"/>
            </a:xfrm>
            <a:prstGeom prst="line">
              <a:avLst/>
            </a:prstGeom>
            <a:noFill/>
            <a:ln w="38100">
              <a:solidFill>
                <a:srgbClr val="C00000"/>
              </a:solidFill>
              <a:round/>
              <a:headEnd type="none" w="sm" len="sm"/>
              <a:tailEnd type="none" w="sm" len="sm"/>
            </a:ln>
            <a:effectLst/>
          </p:spPr>
          <p:txBody>
            <a:bodyPr wrap="none" anchor="ctr"/>
            <a:lstStyle/>
            <a:p>
              <a:endParaRPr lang="zh-CN" altLang="en-US"/>
            </a:p>
          </p:txBody>
        </p:sp>
      </p:grpSp>
      <p:grpSp>
        <p:nvGrpSpPr>
          <p:cNvPr id="7" name="Group 25"/>
          <p:cNvGrpSpPr>
            <a:grpSpLocks/>
          </p:cNvGrpSpPr>
          <p:nvPr/>
        </p:nvGrpSpPr>
        <p:grpSpPr bwMode="auto">
          <a:xfrm>
            <a:off x="3752850" y="1162050"/>
            <a:ext cx="4360863" cy="1009650"/>
            <a:chOff x="2364" y="732"/>
            <a:chExt cx="2747" cy="636"/>
          </a:xfrm>
        </p:grpSpPr>
        <p:sp>
          <p:nvSpPr>
            <p:cNvPr id="46106" name="Freeform 26"/>
            <p:cNvSpPr>
              <a:spLocks/>
            </p:cNvSpPr>
            <p:nvPr/>
          </p:nvSpPr>
          <p:spPr bwMode="auto">
            <a:xfrm>
              <a:off x="2364" y="984"/>
              <a:ext cx="852" cy="384"/>
            </a:xfrm>
            <a:custGeom>
              <a:avLst/>
              <a:gdLst/>
              <a:ahLst/>
              <a:cxnLst>
                <a:cxn ang="0">
                  <a:pos x="0" y="408"/>
                </a:cxn>
                <a:cxn ang="0">
                  <a:pos x="1068" y="0"/>
                </a:cxn>
              </a:cxnLst>
              <a:rect l="0" t="0" r="r" b="b"/>
              <a:pathLst>
                <a:path w="1068" h="408">
                  <a:moveTo>
                    <a:pt x="0" y="408"/>
                  </a:moveTo>
                  <a:cubicBezTo>
                    <a:pt x="445" y="238"/>
                    <a:pt x="890" y="68"/>
                    <a:pt x="1068" y="0"/>
                  </a:cubicBezTo>
                </a:path>
              </a:pathLst>
            </a:custGeom>
            <a:noFill/>
            <a:ln w="28575" cap="flat" cmpd="sng">
              <a:solidFill>
                <a:srgbClr val="00B0F0"/>
              </a:solidFill>
              <a:prstDash val="dash"/>
              <a:round/>
              <a:headEnd type="none" w="sm" len="sm"/>
              <a:tailEnd type="none" w="sm" len="sm"/>
            </a:ln>
            <a:effectLst/>
          </p:spPr>
          <p:txBody>
            <a:bodyPr wrap="none" anchor="ctr"/>
            <a:lstStyle/>
            <a:p>
              <a:endParaRPr lang="zh-CN" altLang="en-US"/>
            </a:p>
          </p:txBody>
        </p:sp>
        <p:graphicFrame>
          <p:nvGraphicFramePr>
            <p:cNvPr id="46107" name="Object 27"/>
            <p:cNvGraphicFramePr>
              <a:graphicFrameLocks noChangeAspect="1"/>
            </p:cNvGraphicFramePr>
            <p:nvPr/>
          </p:nvGraphicFramePr>
          <p:xfrm>
            <a:off x="4680" y="732"/>
            <a:ext cx="431" cy="518"/>
          </p:xfrm>
          <a:graphic>
            <a:graphicData uri="http://schemas.openxmlformats.org/presentationml/2006/ole">
              <mc:AlternateContent xmlns:mc="http://schemas.openxmlformats.org/markup-compatibility/2006">
                <mc:Choice xmlns:v="urn:schemas-microsoft-com:vml" Requires="v">
                  <p:oleObj spid="_x0000_s38941" name="公式" r:id="rId17" imgW="190440" imgH="228600" progId="Equation.3">
                    <p:embed/>
                  </p:oleObj>
                </mc:Choice>
                <mc:Fallback>
                  <p:oleObj name="公式" r:id="rId17" imgW="190440" imgH="228600" progId="Equation.3">
                    <p:embed/>
                    <p:pic>
                      <p:nvPicPr>
                        <p:cNvPr id="0" name="Picture 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680" y="732"/>
                          <a:ext cx="431" cy="5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108" name="Line 28"/>
            <p:cNvSpPr>
              <a:spLocks noChangeShapeType="1"/>
            </p:cNvSpPr>
            <p:nvPr/>
          </p:nvSpPr>
          <p:spPr bwMode="auto">
            <a:xfrm>
              <a:off x="3252" y="984"/>
              <a:ext cx="1416" cy="0"/>
            </a:xfrm>
            <a:prstGeom prst="line">
              <a:avLst/>
            </a:prstGeom>
            <a:noFill/>
            <a:ln w="38100">
              <a:solidFill>
                <a:srgbClr val="C00000"/>
              </a:solidFill>
              <a:round/>
              <a:headEnd type="none" w="sm" len="sm"/>
              <a:tailEnd type="none" w="sm" len="sm"/>
            </a:ln>
            <a:effectLst/>
          </p:spPr>
          <p:txBody>
            <a:bodyPr wrap="none" anchor="ctr"/>
            <a:lstStyle/>
            <a:p>
              <a:endParaRPr lang="zh-CN" altLang="en-US"/>
            </a:p>
          </p:txBody>
        </p:sp>
      </p:grpSp>
      <p:grpSp>
        <p:nvGrpSpPr>
          <p:cNvPr id="8" name="Group 29"/>
          <p:cNvGrpSpPr>
            <a:grpSpLocks/>
          </p:cNvGrpSpPr>
          <p:nvPr/>
        </p:nvGrpSpPr>
        <p:grpSpPr bwMode="auto">
          <a:xfrm>
            <a:off x="4495800" y="596900"/>
            <a:ext cx="3541713" cy="774700"/>
            <a:chOff x="2832" y="376"/>
            <a:chExt cx="2231" cy="488"/>
          </a:xfrm>
        </p:grpSpPr>
        <p:sp>
          <p:nvSpPr>
            <p:cNvPr id="46110" name="Line 30"/>
            <p:cNvSpPr>
              <a:spLocks noChangeShapeType="1"/>
            </p:cNvSpPr>
            <p:nvPr/>
          </p:nvSpPr>
          <p:spPr bwMode="auto">
            <a:xfrm flipV="1">
              <a:off x="2832" y="672"/>
              <a:ext cx="384" cy="192"/>
            </a:xfrm>
            <a:prstGeom prst="line">
              <a:avLst/>
            </a:prstGeom>
            <a:noFill/>
            <a:ln w="12700">
              <a:solidFill>
                <a:srgbClr val="00B0F0"/>
              </a:solidFill>
              <a:prstDash val="dash"/>
              <a:round/>
              <a:headEnd type="none" w="sm" len="sm"/>
              <a:tailEnd type="none" w="sm" len="sm"/>
            </a:ln>
            <a:effectLst/>
          </p:spPr>
          <p:txBody>
            <a:bodyPr wrap="none" anchor="ctr"/>
            <a:lstStyle/>
            <a:p>
              <a:endParaRPr lang="zh-CN" altLang="en-US"/>
            </a:p>
          </p:txBody>
        </p:sp>
        <p:graphicFrame>
          <p:nvGraphicFramePr>
            <p:cNvPr id="46111" name="Object 31"/>
            <p:cNvGraphicFramePr>
              <a:graphicFrameLocks noChangeAspect="1"/>
            </p:cNvGraphicFramePr>
            <p:nvPr/>
          </p:nvGraphicFramePr>
          <p:xfrm>
            <a:off x="4632" y="376"/>
            <a:ext cx="431" cy="486"/>
          </p:xfrm>
          <a:graphic>
            <a:graphicData uri="http://schemas.openxmlformats.org/presentationml/2006/ole">
              <mc:AlternateContent xmlns:mc="http://schemas.openxmlformats.org/markup-compatibility/2006">
                <mc:Choice xmlns:v="urn:schemas-microsoft-com:vml" Requires="v">
                  <p:oleObj spid="_x0000_s38942" name="公式" r:id="rId19" imgW="190440" imgH="215640" progId="Equation.3">
                    <p:embed/>
                  </p:oleObj>
                </mc:Choice>
                <mc:Fallback>
                  <p:oleObj name="公式" r:id="rId19" imgW="190440" imgH="215640" progId="Equation.3">
                    <p:embed/>
                    <p:pic>
                      <p:nvPicPr>
                        <p:cNvPr id="0" name="Picture 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632" y="376"/>
                          <a:ext cx="431" cy="4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112" name="Line 32"/>
            <p:cNvSpPr>
              <a:spLocks noChangeShapeType="1"/>
            </p:cNvSpPr>
            <p:nvPr/>
          </p:nvSpPr>
          <p:spPr bwMode="auto">
            <a:xfrm>
              <a:off x="3252" y="636"/>
              <a:ext cx="1416" cy="0"/>
            </a:xfrm>
            <a:prstGeom prst="line">
              <a:avLst/>
            </a:prstGeom>
            <a:noFill/>
            <a:ln w="38100">
              <a:solidFill>
                <a:srgbClr val="C00000"/>
              </a:solidFill>
              <a:round/>
              <a:headEnd type="none" w="sm" len="sm"/>
              <a:tailEnd type="none" w="sm" len="sm"/>
            </a:ln>
            <a:effectLst/>
          </p:spPr>
          <p:txBody>
            <a:bodyPr wrap="none" anchor="ctr"/>
            <a:lstStyle/>
            <a:p>
              <a:endParaRPr lang="zh-CN" altLang="en-US"/>
            </a:p>
          </p:txBody>
        </p:sp>
      </p:grpSp>
      <p:grpSp>
        <p:nvGrpSpPr>
          <p:cNvPr id="9" name="Group 33"/>
          <p:cNvGrpSpPr>
            <a:grpSpLocks/>
          </p:cNvGrpSpPr>
          <p:nvPr/>
        </p:nvGrpSpPr>
        <p:grpSpPr bwMode="auto">
          <a:xfrm>
            <a:off x="7562850" y="354013"/>
            <a:ext cx="1352550" cy="2419350"/>
            <a:chOff x="4764" y="223"/>
            <a:chExt cx="852" cy="1524"/>
          </a:xfrm>
        </p:grpSpPr>
        <p:sp>
          <p:nvSpPr>
            <p:cNvPr id="46114" name="Text Box 34"/>
            <p:cNvSpPr txBox="1">
              <a:spLocks noChangeArrowheads="1"/>
            </p:cNvSpPr>
            <p:nvPr/>
          </p:nvSpPr>
          <p:spPr bwMode="auto">
            <a:xfrm>
              <a:off x="5208" y="528"/>
              <a:ext cx="408" cy="407"/>
            </a:xfrm>
            <a:prstGeom prst="rect">
              <a:avLst/>
            </a:prstGeom>
            <a:noFill/>
            <a:ln w="12700">
              <a:solidFill>
                <a:schemeClr val="hlink"/>
              </a:solidFill>
              <a:miter lim="800000"/>
              <a:headEnd type="none" w="sm" len="sm"/>
              <a:tailEnd type="none" w="sm" len="sm"/>
            </a:ln>
            <a:effectLst/>
          </p:spPr>
          <p:txBody>
            <a:bodyPr>
              <a:spAutoFit/>
            </a:bodyPr>
            <a:lstStyle/>
            <a:p>
              <a:pPr>
                <a:spcBef>
                  <a:spcPct val="50000"/>
                </a:spcBef>
              </a:pPr>
              <a:r>
                <a:rPr kumimoji="1" lang="zh-CN" altLang="en-US" b="1" dirty="0">
                  <a:solidFill>
                    <a:srgbClr val="C00000"/>
                  </a:solidFill>
                  <a:effectLst>
                    <a:outerShdw blurRad="38100" dist="38100" dir="2700000" algn="tl">
                      <a:srgbClr val="C0C0C0"/>
                    </a:outerShdw>
                  </a:effectLst>
                  <a:latin typeface="Times New Roman" pitchFamily="18" charset="0"/>
                </a:rPr>
                <a:t>激发态</a:t>
              </a:r>
              <a:endParaRPr kumimoji="1" lang="zh-CN" altLang="en-US" sz="2400" dirty="0">
                <a:solidFill>
                  <a:srgbClr val="C00000"/>
                </a:solidFill>
                <a:latin typeface="Times New Roman" pitchFamily="18" charset="0"/>
              </a:endParaRPr>
            </a:p>
          </p:txBody>
        </p:sp>
        <p:graphicFrame>
          <p:nvGraphicFramePr>
            <p:cNvPr id="46115" name="Object 35"/>
            <p:cNvGraphicFramePr>
              <a:graphicFrameLocks noChangeAspect="1"/>
            </p:cNvGraphicFramePr>
            <p:nvPr/>
          </p:nvGraphicFramePr>
          <p:xfrm>
            <a:off x="4764" y="223"/>
            <a:ext cx="488" cy="1524"/>
          </p:xfrm>
          <a:graphic>
            <a:graphicData uri="http://schemas.openxmlformats.org/presentationml/2006/ole">
              <mc:AlternateContent xmlns:mc="http://schemas.openxmlformats.org/markup-compatibility/2006">
                <mc:Choice xmlns:v="urn:schemas-microsoft-com:vml" Requires="v">
                  <p:oleObj spid="_x0000_s38943" name="公式" r:id="rId21" imgW="190440" imgH="457200" progId="Equation.3">
                    <p:embed/>
                  </p:oleObj>
                </mc:Choice>
                <mc:Fallback>
                  <p:oleObj name="公式" r:id="rId21" imgW="190440" imgH="457200" progId="Equation.3">
                    <p:embed/>
                    <p:pic>
                      <p:nvPicPr>
                        <p:cNvPr id="0" name="Picture 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764" y="223"/>
                          <a:ext cx="488" cy="15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6098"/>
                                        </p:tgtEl>
                                        <p:attrNameLst>
                                          <p:attrName>style.visibility</p:attrName>
                                        </p:attrNameLst>
                                      </p:cBhvr>
                                      <p:to>
                                        <p:strVal val="visible"/>
                                      </p:to>
                                    </p:set>
                                    <p:animEffect transition="in" filter="dissolve">
                                      <p:cBhvr>
                                        <p:cTn id="12" dur="500"/>
                                        <p:tgtEl>
                                          <p:spTgt spid="4609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dissolv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dissolv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dissolve">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46086"/>
                                        </p:tgtEl>
                                        <p:attrNameLst>
                                          <p:attrName>style.visibility</p:attrName>
                                        </p:attrNameLst>
                                      </p:cBhvr>
                                      <p:to>
                                        <p:strVal val="visible"/>
                                      </p:to>
                                    </p:set>
                                    <p:animEffect transition="in" filter="dissolve">
                                      <p:cBhvr>
                                        <p:cTn id="37" dur="500"/>
                                        <p:tgtEl>
                                          <p:spTgt spid="46086"/>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46099"/>
                                        </p:tgtEl>
                                        <p:attrNameLst>
                                          <p:attrName>style.visibility</p:attrName>
                                        </p:attrNameLst>
                                      </p:cBhvr>
                                      <p:to>
                                        <p:strVal val="visible"/>
                                      </p:to>
                                    </p:set>
                                    <p:animEffect transition="in" filter="dissolve">
                                      <p:cBhvr>
                                        <p:cTn id="42" dur="500"/>
                                        <p:tgtEl>
                                          <p:spTgt spid="46099"/>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46100"/>
                                        </p:tgtEl>
                                        <p:attrNameLst>
                                          <p:attrName>style.visibility</p:attrName>
                                        </p:attrNameLst>
                                      </p:cBhvr>
                                      <p:to>
                                        <p:strVal val="visible"/>
                                      </p:to>
                                    </p:set>
                                    <p:animEffect transition="in" filter="dissolve">
                                      <p:cBhvr>
                                        <p:cTn id="47" dur="500"/>
                                        <p:tgtEl>
                                          <p:spTgt spid="46100"/>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dissolve">
                                      <p:cBhvr>
                                        <p:cTn id="5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98" grpId="0"/>
      <p:bldP spid="46099" grpId="0"/>
      <p:bldP spid="46100"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灯片编号占位符 1"/>
          <p:cNvSpPr>
            <a:spLocks noGrp="1"/>
          </p:cNvSpPr>
          <p:nvPr>
            <p:ph type="sldNum" sz="quarter" idx="4294967295"/>
          </p:nvPr>
        </p:nvSpPr>
        <p:spPr>
          <a:xfrm>
            <a:off x="0" y="6356350"/>
            <a:ext cx="2133600" cy="365125"/>
          </a:xfrm>
          <a:prstGeom prst="rect">
            <a:avLst/>
          </a:prstGeom>
        </p:spPr>
        <p:txBody>
          <a:bodyPr/>
          <a:lstStyle/>
          <a:p>
            <a:fld id="{7CB50E2E-27E1-4924-A9E0-F96BF4A4B7BB}" type="slidenum">
              <a:rPr lang="en-US" altLang="zh-CN"/>
              <a:pPr/>
              <a:t>14</a:t>
            </a:fld>
            <a:endParaRPr lang="en-US" altLang="zh-CN"/>
          </a:p>
        </p:txBody>
      </p:sp>
      <p:sp>
        <p:nvSpPr>
          <p:cNvPr id="12296" name="Rectangle 8"/>
          <p:cNvSpPr>
            <a:spLocks noChangeArrowheads="1"/>
          </p:cNvSpPr>
          <p:nvPr/>
        </p:nvSpPr>
        <p:spPr bwMode="auto">
          <a:xfrm>
            <a:off x="714348" y="928670"/>
            <a:ext cx="3276600" cy="592213"/>
          </a:xfrm>
          <a:prstGeom prst="rect">
            <a:avLst/>
          </a:prstGeom>
          <a:noFill/>
          <a:ln w="9525">
            <a:noFill/>
            <a:miter lim="800000"/>
            <a:headEnd/>
            <a:tailEnd/>
          </a:ln>
        </p:spPr>
        <p:txBody>
          <a:bodyPr>
            <a:spAutoFit/>
          </a:bodyPr>
          <a:lstStyle/>
          <a:p>
            <a:pPr>
              <a:lnSpc>
                <a:spcPct val="130000"/>
              </a:lnSpc>
              <a:spcBef>
                <a:spcPct val="50000"/>
              </a:spcBef>
            </a:pPr>
            <a:r>
              <a:rPr kumimoji="1" lang="en-US" altLang="zh-CN" sz="2800" b="1" dirty="0">
                <a:solidFill>
                  <a:srgbClr val="CC0000"/>
                </a:solidFill>
                <a:latin typeface="宋体" pitchFamily="2" charset="-122"/>
              </a:rPr>
              <a:t>(</a:t>
            </a:r>
            <a:r>
              <a:rPr kumimoji="1" lang="en-US" altLang="zh-CN" sz="2800" b="1" dirty="0">
                <a:solidFill>
                  <a:srgbClr val="CC0000"/>
                </a:solidFill>
                <a:latin typeface="Times New Roman" pitchFamily="18" charset="0"/>
              </a:rPr>
              <a:t>2</a:t>
            </a:r>
            <a:r>
              <a:rPr kumimoji="1" lang="en-US" altLang="zh-CN" sz="2800" b="1" dirty="0">
                <a:solidFill>
                  <a:srgbClr val="CC0000"/>
                </a:solidFill>
                <a:latin typeface="宋体" pitchFamily="2" charset="-122"/>
              </a:rPr>
              <a:t>)</a:t>
            </a:r>
            <a:r>
              <a:rPr kumimoji="1" lang="en-US" altLang="zh-CN" sz="2800" b="1" dirty="0">
                <a:solidFill>
                  <a:srgbClr val="CC0000"/>
                </a:solidFill>
                <a:latin typeface="Times New Roman" pitchFamily="18" charset="0"/>
              </a:rPr>
              <a:t> </a:t>
            </a:r>
            <a:r>
              <a:rPr kumimoji="1" lang="zh-CN" altLang="en-US" sz="2800" b="1" dirty="0">
                <a:latin typeface="Times New Roman" pitchFamily="18" charset="0"/>
              </a:rPr>
              <a:t>频率条件</a:t>
            </a:r>
          </a:p>
        </p:txBody>
      </p:sp>
      <p:graphicFrame>
        <p:nvGraphicFramePr>
          <p:cNvPr id="49152" name="Object 2048"/>
          <p:cNvGraphicFramePr>
            <a:graphicFrameLocks noChangeAspect="1"/>
          </p:cNvGraphicFramePr>
          <p:nvPr/>
        </p:nvGraphicFramePr>
        <p:xfrm>
          <a:off x="1428728" y="4071942"/>
          <a:ext cx="3048000" cy="658812"/>
        </p:xfrm>
        <a:graphic>
          <a:graphicData uri="http://schemas.openxmlformats.org/presentationml/2006/ole">
            <mc:AlternateContent xmlns:mc="http://schemas.openxmlformats.org/markup-compatibility/2006">
              <mc:Choice xmlns:v="urn:schemas-microsoft-com:vml" Requires="v">
                <p:oleObj spid="_x0000_s8196" name="公式" r:id="rId3" imgW="1307880" imgH="355320" progId="Equation.3">
                  <p:embed/>
                </p:oleObj>
              </mc:Choice>
              <mc:Fallback>
                <p:oleObj name="公式" r:id="rId3" imgW="1307880" imgH="35532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8728" y="4071942"/>
                        <a:ext cx="3048000" cy="658812"/>
                      </a:xfrm>
                      <a:prstGeom prst="rect">
                        <a:avLst/>
                      </a:prstGeom>
                      <a:noFill/>
                      <a:ln>
                        <a:noFill/>
                      </a:ln>
                      <a:extLst>
                        <a:ext uri="{909E8E84-426E-40DD-AFC4-6F175D3DCCD1}">
                          <a14:hiddenFill xmlns:a14="http://schemas.microsoft.com/office/drawing/2010/main">
                            <a:gradFill rotWithShape="0">
                              <a:gsLst>
                                <a:gs pos="0">
                                  <a:srgbClr val="CCFFFF">
                                    <a:gamma/>
                                    <a:shade val="66275"/>
                                    <a:invGamma/>
                                  </a:srgbClr>
                                </a:gs>
                                <a:gs pos="50000">
                                  <a:srgbClr val="CCFFFF"/>
                                </a:gs>
                                <a:gs pos="100000">
                                  <a:srgbClr val="CCFFFF">
                                    <a:gamma/>
                                    <a:shade val="66275"/>
                                    <a:invGamma/>
                                  </a:srgbClr>
                                </a:gs>
                              </a:gsLst>
                              <a:lin ang="5400000" scaled="1"/>
                            </a:gradFill>
                          </a14:hiddenFill>
                        </a:ext>
                        <a:ext uri="{91240B29-F687-4F45-9708-019B960494DF}">
                          <a14:hiddenLine xmlns:a14="http://schemas.microsoft.com/office/drawing/2010/main" w="19050">
                            <a:solidFill>
                              <a:srgbClr val="006600"/>
                            </a:solidFill>
                            <a:miter lim="800000"/>
                            <a:headEnd/>
                            <a:tailEnd/>
                          </a14:hiddenLine>
                        </a:ext>
                      </a:extLst>
                    </p:spPr>
                  </p:pic>
                </p:oleObj>
              </mc:Fallback>
            </mc:AlternateContent>
          </a:graphicData>
        </a:graphic>
      </p:graphicFrame>
      <p:grpSp>
        <p:nvGrpSpPr>
          <p:cNvPr id="2" name="Group 44"/>
          <p:cNvGrpSpPr>
            <a:grpSpLocks/>
          </p:cNvGrpSpPr>
          <p:nvPr/>
        </p:nvGrpSpPr>
        <p:grpSpPr bwMode="auto">
          <a:xfrm>
            <a:off x="4724400" y="1295400"/>
            <a:ext cx="3276600" cy="2133600"/>
            <a:chOff x="2976" y="672"/>
            <a:chExt cx="2064" cy="1344"/>
          </a:xfrm>
        </p:grpSpPr>
        <p:sp>
          <p:nvSpPr>
            <p:cNvPr id="12318" name="Rectangle 30"/>
            <p:cNvSpPr>
              <a:spLocks noChangeArrowheads="1"/>
            </p:cNvSpPr>
            <p:nvPr/>
          </p:nvSpPr>
          <p:spPr bwMode="auto">
            <a:xfrm>
              <a:off x="2976" y="672"/>
              <a:ext cx="2064" cy="1344"/>
            </a:xfrm>
            <a:prstGeom prst="rect">
              <a:avLst/>
            </a:prstGeom>
            <a:solidFill>
              <a:schemeClr val="bg1"/>
            </a:solidFill>
            <a:ln w="9525">
              <a:solidFill>
                <a:schemeClr val="tx1"/>
              </a:solidFill>
              <a:miter lim="800000"/>
              <a:headEnd/>
              <a:tailEnd/>
            </a:ln>
            <a:effectLst/>
          </p:spPr>
          <p:txBody>
            <a:bodyPr wrap="none" anchor="ctr"/>
            <a:lstStyle/>
            <a:p>
              <a:endParaRPr lang="zh-CN" altLang="en-US"/>
            </a:p>
          </p:txBody>
        </p:sp>
        <p:sp>
          <p:nvSpPr>
            <p:cNvPr id="12300" name="Line 12"/>
            <p:cNvSpPr>
              <a:spLocks noChangeShapeType="1"/>
            </p:cNvSpPr>
            <p:nvPr/>
          </p:nvSpPr>
          <p:spPr bwMode="auto">
            <a:xfrm>
              <a:off x="3306" y="912"/>
              <a:ext cx="1172" cy="0"/>
            </a:xfrm>
            <a:prstGeom prst="line">
              <a:avLst/>
            </a:prstGeom>
            <a:noFill/>
            <a:ln w="9525">
              <a:solidFill>
                <a:schemeClr val="tx1"/>
              </a:solidFill>
              <a:round/>
              <a:headEnd/>
              <a:tailEnd/>
            </a:ln>
          </p:spPr>
          <p:txBody>
            <a:bodyPr wrap="none" anchor="ctr"/>
            <a:lstStyle/>
            <a:p>
              <a:endParaRPr lang="zh-CN" altLang="en-US"/>
            </a:p>
          </p:txBody>
        </p:sp>
        <p:sp>
          <p:nvSpPr>
            <p:cNvPr id="12301" name="Line 13"/>
            <p:cNvSpPr>
              <a:spLocks noChangeShapeType="1"/>
            </p:cNvSpPr>
            <p:nvPr/>
          </p:nvSpPr>
          <p:spPr bwMode="auto">
            <a:xfrm>
              <a:off x="3306" y="1759"/>
              <a:ext cx="1172" cy="0"/>
            </a:xfrm>
            <a:prstGeom prst="line">
              <a:avLst/>
            </a:prstGeom>
            <a:noFill/>
            <a:ln w="9525">
              <a:solidFill>
                <a:schemeClr val="tx1"/>
              </a:solidFill>
              <a:round/>
              <a:headEnd/>
              <a:tailEnd/>
            </a:ln>
          </p:spPr>
          <p:txBody>
            <a:bodyPr wrap="none" anchor="ctr"/>
            <a:lstStyle/>
            <a:p>
              <a:endParaRPr lang="zh-CN" altLang="en-US"/>
            </a:p>
          </p:txBody>
        </p:sp>
        <p:sp>
          <p:nvSpPr>
            <p:cNvPr id="12303" name="Rectangle 15"/>
            <p:cNvSpPr>
              <a:spLocks noChangeArrowheads="1"/>
            </p:cNvSpPr>
            <p:nvPr/>
          </p:nvSpPr>
          <p:spPr bwMode="auto">
            <a:xfrm>
              <a:off x="4560" y="1632"/>
              <a:ext cx="373" cy="288"/>
            </a:xfrm>
            <a:prstGeom prst="rect">
              <a:avLst/>
            </a:prstGeom>
            <a:noFill/>
            <a:ln w="9525">
              <a:noFill/>
              <a:miter lim="800000"/>
              <a:headEnd/>
              <a:tailEnd/>
            </a:ln>
          </p:spPr>
          <p:txBody>
            <a:bodyPr>
              <a:spAutoFit/>
            </a:bodyPr>
            <a:lstStyle/>
            <a:p>
              <a:r>
                <a:rPr kumimoji="1" lang="en-US" altLang="zh-CN" sz="2400" b="1" i="1">
                  <a:solidFill>
                    <a:schemeClr val="tx2"/>
                  </a:solidFill>
                  <a:latin typeface="Times New Roman" pitchFamily="18" charset="0"/>
                </a:rPr>
                <a:t>E</a:t>
              </a:r>
              <a:r>
                <a:rPr kumimoji="1" lang="en-US" altLang="zh-CN" sz="2400" b="1" i="1" baseline="-25000">
                  <a:solidFill>
                    <a:schemeClr val="tx2"/>
                  </a:solidFill>
                  <a:latin typeface="Times New Roman" pitchFamily="18" charset="0"/>
                </a:rPr>
                <a:t>f</a:t>
              </a:r>
            </a:p>
          </p:txBody>
        </p:sp>
        <p:sp>
          <p:nvSpPr>
            <p:cNvPr id="12304" name="Rectangle 16"/>
            <p:cNvSpPr>
              <a:spLocks noChangeArrowheads="1"/>
            </p:cNvSpPr>
            <p:nvPr/>
          </p:nvSpPr>
          <p:spPr bwMode="auto">
            <a:xfrm>
              <a:off x="4568" y="768"/>
              <a:ext cx="280" cy="288"/>
            </a:xfrm>
            <a:prstGeom prst="rect">
              <a:avLst/>
            </a:prstGeom>
            <a:noFill/>
            <a:ln w="9525">
              <a:noFill/>
              <a:miter lim="800000"/>
              <a:headEnd/>
              <a:tailEnd/>
            </a:ln>
          </p:spPr>
          <p:txBody>
            <a:bodyPr wrap="none">
              <a:spAutoFit/>
            </a:bodyPr>
            <a:lstStyle/>
            <a:p>
              <a:r>
                <a:rPr kumimoji="1" lang="en-US" altLang="zh-CN" sz="2400" b="1" i="1">
                  <a:solidFill>
                    <a:schemeClr val="tx2"/>
                  </a:solidFill>
                  <a:latin typeface="Times New Roman" pitchFamily="18" charset="0"/>
                </a:rPr>
                <a:t>E</a:t>
              </a:r>
              <a:r>
                <a:rPr kumimoji="1" lang="en-US" altLang="zh-CN" sz="2400" b="1" i="1" baseline="-25000">
                  <a:solidFill>
                    <a:schemeClr val="tx2"/>
                  </a:solidFill>
                  <a:latin typeface="Times New Roman" pitchFamily="18" charset="0"/>
                </a:rPr>
                <a:t>i</a:t>
              </a:r>
            </a:p>
          </p:txBody>
        </p:sp>
        <p:sp>
          <p:nvSpPr>
            <p:cNvPr id="12308" name="AutoShape 20"/>
            <p:cNvSpPr>
              <a:spLocks noChangeArrowheads="1"/>
            </p:cNvSpPr>
            <p:nvPr/>
          </p:nvSpPr>
          <p:spPr bwMode="auto">
            <a:xfrm>
              <a:off x="3635" y="1104"/>
              <a:ext cx="109" cy="477"/>
            </a:xfrm>
            <a:prstGeom prst="downArrow">
              <a:avLst>
                <a:gd name="adj1" fmla="val 50000"/>
                <a:gd name="adj2" fmla="val 109404"/>
              </a:avLst>
            </a:prstGeom>
            <a:solidFill>
              <a:srgbClr val="FF3300"/>
            </a:solidFill>
            <a:ln w="9525">
              <a:noFill/>
              <a:miter lim="800000"/>
              <a:headEnd/>
              <a:tailEnd/>
            </a:ln>
          </p:spPr>
          <p:txBody>
            <a:bodyPr vert="eaVert" wrap="none" anchor="ctr"/>
            <a:lstStyle/>
            <a:p>
              <a:endParaRPr lang="zh-CN" altLang="en-US"/>
            </a:p>
          </p:txBody>
        </p:sp>
        <p:sp>
          <p:nvSpPr>
            <p:cNvPr id="12309" name="AutoShape 21"/>
            <p:cNvSpPr>
              <a:spLocks noChangeArrowheads="1"/>
            </p:cNvSpPr>
            <p:nvPr/>
          </p:nvSpPr>
          <p:spPr bwMode="auto">
            <a:xfrm>
              <a:off x="4151" y="1094"/>
              <a:ext cx="121" cy="490"/>
            </a:xfrm>
            <a:prstGeom prst="upArrow">
              <a:avLst>
                <a:gd name="adj1" fmla="val 50000"/>
                <a:gd name="adj2" fmla="val 101240"/>
              </a:avLst>
            </a:prstGeom>
            <a:solidFill>
              <a:srgbClr val="AFE4EF"/>
            </a:solidFill>
            <a:ln w="9525">
              <a:noFill/>
              <a:miter lim="800000"/>
              <a:headEnd/>
              <a:tailEnd/>
            </a:ln>
          </p:spPr>
          <p:txBody>
            <a:bodyPr vert="eaVert" wrap="none" anchor="ctr"/>
            <a:lstStyle/>
            <a:p>
              <a:endParaRPr lang="zh-CN" altLang="en-US"/>
            </a:p>
          </p:txBody>
        </p:sp>
        <p:sp>
          <p:nvSpPr>
            <p:cNvPr id="12310" name="Rectangle 22"/>
            <p:cNvSpPr>
              <a:spLocks noChangeArrowheads="1"/>
            </p:cNvSpPr>
            <p:nvPr/>
          </p:nvSpPr>
          <p:spPr bwMode="auto">
            <a:xfrm>
              <a:off x="3259" y="1091"/>
              <a:ext cx="469" cy="523"/>
            </a:xfrm>
            <a:prstGeom prst="rect">
              <a:avLst/>
            </a:prstGeom>
            <a:noFill/>
            <a:ln w="9525">
              <a:noFill/>
              <a:miter lim="800000"/>
              <a:headEnd/>
              <a:tailEnd/>
            </a:ln>
          </p:spPr>
          <p:txBody>
            <a:bodyPr>
              <a:spAutoFit/>
            </a:bodyPr>
            <a:lstStyle/>
            <a:p>
              <a:r>
                <a:rPr kumimoji="1" lang="zh-CN" altLang="en-US" sz="2400" b="1" dirty="0">
                  <a:solidFill>
                    <a:srgbClr val="C00000"/>
                  </a:solidFill>
                  <a:latin typeface="Times New Roman" pitchFamily="18" charset="0"/>
                </a:rPr>
                <a:t>发射</a:t>
              </a:r>
            </a:p>
          </p:txBody>
        </p:sp>
        <p:sp>
          <p:nvSpPr>
            <p:cNvPr id="12311" name="Rectangle 23"/>
            <p:cNvSpPr>
              <a:spLocks noChangeArrowheads="1"/>
            </p:cNvSpPr>
            <p:nvPr/>
          </p:nvSpPr>
          <p:spPr bwMode="auto">
            <a:xfrm>
              <a:off x="4290" y="911"/>
              <a:ext cx="469" cy="523"/>
            </a:xfrm>
            <a:prstGeom prst="rect">
              <a:avLst/>
            </a:prstGeom>
            <a:noFill/>
            <a:ln w="9525">
              <a:noFill/>
              <a:miter lim="800000"/>
              <a:headEnd/>
              <a:tailEnd/>
            </a:ln>
          </p:spPr>
          <p:txBody>
            <a:bodyPr>
              <a:spAutoFit/>
            </a:bodyPr>
            <a:lstStyle/>
            <a:p>
              <a:r>
                <a:rPr kumimoji="1" lang="zh-CN" altLang="en-US" sz="2400" b="1" dirty="0">
                  <a:solidFill>
                    <a:srgbClr val="C00000"/>
                  </a:solidFill>
                  <a:latin typeface="Times New Roman" pitchFamily="18" charset="0"/>
                </a:rPr>
                <a:t>吸收</a:t>
              </a:r>
            </a:p>
          </p:txBody>
        </p:sp>
        <p:sp>
          <p:nvSpPr>
            <p:cNvPr id="12312" name="Freeform 24"/>
            <p:cNvSpPr>
              <a:spLocks/>
            </p:cNvSpPr>
            <p:nvPr/>
          </p:nvSpPr>
          <p:spPr bwMode="auto">
            <a:xfrm>
              <a:off x="3306" y="957"/>
              <a:ext cx="281" cy="148"/>
            </a:xfrm>
            <a:custGeom>
              <a:avLst/>
              <a:gdLst/>
              <a:ahLst/>
              <a:cxnLst>
                <a:cxn ang="0">
                  <a:pos x="288" y="16"/>
                </a:cxn>
                <a:cxn ang="0">
                  <a:pos x="192" y="16"/>
                </a:cxn>
                <a:cxn ang="0">
                  <a:pos x="96" y="16"/>
                </a:cxn>
                <a:cxn ang="0">
                  <a:pos x="192" y="112"/>
                </a:cxn>
                <a:cxn ang="0">
                  <a:pos x="96" y="112"/>
                </a:cxn>
                <a:cxn ang="0">
                  <a:pos x="0" y="160"/>
                </a:cxn>
              </a:cxnLst>
              <a:rect l="0" t="0" r="r" b="b"/>
              <a:pathLst>
                <a:path w="288" h="160">
                  <a:moveTo>
                    <a:pt x="288" y="16"/>
                  </a:moveTo>
                  <a:cubicBezTo>
                    <a:pt x="256" y="16"/>
                    <a:pt x="224" y="16"/>
                    <a:pt x="192" y="16"/>
                  </a:cubicBezTo>
                  <a:cubicBezTo>
                    <a:pt x="160" y="16"/>
                    <a:pt x="96" y="0"/>
                    <a:pt x="96" y="16"/>
                  </a:cubicBezTo>
                  <a:cubicBezTo>
                    <a:pt x="96" y="32"/>
                    <a:pt x="192" y="96"/>
                    <a:pt x="192" y="112"/>
                  </a:cubicBezTo>
                  <a:cubicBezTo>
                    <a:pt x="192" y="128"/>
                    <a:pt x="128" y="104"/>
                    <a:pt x="96" y="112"/>
                  </a:cubicBezTo>
                  <a:cubicBezTo>
                    <a:pt x="64" y="120"/>
                    <a:pt x="32" y="140"/>
                    <a:pt x="0" y="160"/>
                  </a:cubicBezTo>
                </a:path>
              </a:pathLst>
            </a:custGeom>
            <a:noFill/>
            <a:ln w="9525">
              <a:solidFill>
                <a:srgbClr val="FF3300"/>
              </a:solidFill>
              <a:round/>
              <a:headEnd type="none" w="med" len="med"/>
              <a:tailEnd type="triangle" w="med" len="med"/>
            </a:ln>
          </p:spPr>
          <p:txBody>
            <a:bodyPr wrap="none" anchor="ctr"/>
            <a:lstStyle/>
            <a:p>
              <a:endParaRPr lang="zh-CN" altLang="en-US"/>
            </a:p>
          </p:txBody>
        </p:sp>
        <p:sp>
          <p:nvSpPr>
            <p:cNvPr id="12313" name="Freeform 25"/>
            <p:cNvSpPr>
              <a:spLocks/>
            </p:cNvSpPr>
            <p:nvPr/>
          </p:nvSpPr>
          <p:spPr bwMode="auto">
            <a:xfrm>
              <a:off x="4290" y="1492"/>
              <a:ext cx="281" cy="148"/>
            </a:xfrm>
            <a:custGeom>
              <a:avLst/>
              <a:gdLst/>
              <a:ahLst/>
              <a:cxnLst>
                <a:cxn ang="0">
                  <a:pos x="288" y="16"/>
                </a:cxn>
                <a:cxn ang="0">
                  <a:pos x="192" y="16"/>
                </a:cxn>
                <a:cxn ang="0">
                  <a:pos x="96" y="16"/>
                </a:cxn>
                <a:cxn ang="0">
                  <a:pos x="192" y="112"/>
                </a:cxn>
                <a:cxn ang="0">
                  <a:pos x="96" y="112"/>
                </a:cxn>
                <a:cxn ang="0">
                  <a:pos x="0" y="160"/>
                </a:cxn>
              </a:cxnLst>
              <a:rect l="0" t="0" r="r" b="b"/>
              <a:pathLst>
                <a:path w="288" h="160">
                  <a:moveTo>
                    <a:pt x="288" y="16"/>
                  </a:moveTo>
                  <a:cubicBezTo>
                    <a:pt x="256" y="16"/>
                    <a:pt x="224" y="16"/>
                    <a:pt x="192" y="16"/>
                  </a:cubicBezTo>
                  <a:cubicBezTo>
                    <a:pt x="160" y="16"/>
                    <a:pt x="96" y="0"/>
                    <a:pt x="96" y="16"/>
                  </a:cubicBezTo>
                  <a:cubicBezTo>
                    <a:pt x="96" y="32"/>
                    <a:pt x="192" y="96"/>
                    <a:pt x="192" y="112"/>
                  </a:cubicBezTo>
                  <a:cubicBezTo>
                    <a:pt x="192" y="128"/>
                    <a:pt x="128" y="104"/>
                    <a:pt x="96" y="112"/>
                  </a:cubicBezTo>
                  <a:cubicBezTo>
                    <a:pt x="64" y="120"/>
                    <a:pt x="32" y="140"/>
                    <a:pt x="0" y="160"/>
                  </a:cubicBezTo>
                </a:path>
              </a:pathLst>
            </a:custGeom>
            <a:noFill/>
            <a:ln w="9525">
              <a:solidFill>
                <a:srgbClr val="FF3300"/>
              </a:solidFill>
              <a:round/>
              <a:headEnd type="none" w="med" len="med"/>
              <a:tailEnd type="triangle" w="med" len="med"/>
            </a:ln>
          </p:spPr>
          <p:txBody>
            <a:bodyPr wrap="none" anchor="ctr"/>
            <a:lstStyle/>
            <a:p>
              <a:endParaRPr lang="zh-CN" altLang="en-US"/>
            </a:p>
          </p:txBody>
        </p:sp>
        <p:sp>
          <p:nvSpPr>
            <p:cNvPr id="12328" name="Oval 40"/>
            <p:cNvSpPr>
              <a:spLocks noChangeArrowheads="1"/>
            </p:cNvSpPr>
            <p:nvPr/>
          </p:nvSpPr>
          <p:spPr bwMode="auto">
            <a:xfrm>
              <a:off x="4128" y="1680"/>
              <a:ext cx="165" cy="141"/>
            </a:xfrm>
            <a:prstGeom prst="ellipse">
              <a:avLst/>
            </a:prstGeom>
            <a:gradFill rotWithShape="0">
              <a:gsLst>
                <a:gs pos="0">
                  <a:schemeClr val="bg1"/>
                </a:gs>
                <a:gs pos="100000">
                  <a:schemeClr val="hlink"/>
                </a:gs>
              </a:gsLst>
              <a:path path="shape">
                <a:fillToRect l="50000" t="50000" r="50000" b="50000"/>
              </a:path>
            </a:gradFill>
            <a:ln w="9525">
              <a:noFill/>
              <a:miter lim="800000"/>
              <a:headEnd/>
              <a:tailEnd/>
            </a:ln>
            <a:effectLst/>
          </p:spPr>
          <p:txBody>
            <a:bodyPr wrap="none" anchor="ctr"/>
            <a:lstStyle/>
            <a:p>
              <a:pPr algn="ctr"/>
              <a:endParaRPr lang="zh-CN" altLang="zh-CN" sz="1800">
                <a:solidFill>
                  <a:srgbClr val="CC00CC"/>
                </a:solidFill>
              </a:endParaRPr>
            </a:p>
          </p:txBody>
        </p:sp>
        <p:sp>
          <p:nvSpPr>
            <p:cNvPr id="12329" name="Oval 41"/>
            <p:cNvSpPr>
              <a:spLocks noChangeArrowheads="1"/>
            </p:cNvSpPr>
            <p:nvPr/>
          </p:nvSpPr>
          <p:spPr bwMode="auto">
            <a:xfrm>
              <a:off x="3600" y="1683"/>
              <a:ext cx="165" cy="141"/>
            </a:xfrm>
            <a:prstGeom prst="ellipse">
              <a:avLst/>
            </a:prstGeom>
            <a:gradFill rotWithShape="0">
              <a:gsLst>
                <a:gs pos="0">
                  <a:schemeClr val="bg1"/>
                </a:gs>
                <a:gs pos="100000">
                  <a:schemeClr val="hlink"/>
                </a:gs>
              </a:gsLst>
              <a:path path="shape">
                <a:fillToRect l="50000" t="50000" r="50000" b="50000"/>
              </a:path>
            </a:gradFill>
            <a:ln w="9525">
              <a:noFill/>
              <a:miter lim="800000"/>
              <a:headEnd/>
              <a:tailEnd/>
            </a:ln>
            <a:effectLst/>
          </p:spPr>
          <p:txBody>
            <a:bodyPr wrap="none" anchor="ctr"/>
            <a:lstStyle/>
            <a:p>
              <a:pPr algn="ctr"/>
              <a:endParaRPr lang="zh-CN" altLang="zh-CN" sz="1800">
                <a:solidFill>
                  <a:srgbClr val="CC00CC"/>
                </a:solidFill>
              </a:endParaRPr>
            </a:p>
          </p:txBody>
        </p:sp>
        <p:sp>
          <p:nvSpPr>
            <p:cNvPr id="12330" name="Oval 42"/>
            <p:cNvSpPr>
              <a:spLocks noChangeArrowheads="1"/>
            </p:cNvSpPr>
            <p:nvPr/>
          </p:nvSpPr>
          <p:spPr bwMode="auto">
            <a:xfrm>
              <a:off x="4116" y="864"/>
              <a:ext cx="165" cy="141"/>
            </a:xfrm>
            <a:prstGeom prst="ellipse">
              <a:avLst/>
            </a:prstGeom>
            <a:gradFill rotWithShape="0">
              <a:gsLst>
                <a:gs pos="0">
                  <a:schemeClr val="bg1"/>
                </a:gs>
                <a:gs pos="100000">
                  <a:schemeClr val="hlink"/>
                </a:gs>
              </a:gsLst>
              <a:path path="shape">
                <a:fillToRect l="50000" t="50000" r="50000" b="50000"/>
              </a:path>
            </a:gradFill>
            <a:ln w="9525">
              <a:noFill/>
              <a:miter lim="800000"/>
              <a:headEnd/>
              <a:tailEnd/>
            </a:ln>
            <a:effectLst/>
          </p:spPr>
          <p:txBody>
            <a:bodyPr wrap="none" anchor="ctr"/>
            <a:lstStyle/>
            <a:p>
              <a:pPr algn="ctr"/>
              <a:endParaRPr lang="zh-CN" altLang="zh-CN" sz="1800">
                <a:solidFill>
                  <a:srgbClr val="CC00CC"/>
                </a:solidFill>
              </a:endParaRPr>
            </a:p>
          </p:txBody>
        </p:sp>
        <p:sp>
          <p:nvSpPr>
            <p:cNvPr id="12331" name="Oval 43"/>
            <p:cNvSpPr>
              <a:spLocks noChangeArrowheads="1"/>
            </p:cNvSpPr>
            <p:nvPr/>
          </p:nvSpPr>
          <p:spPr bwMode="auto">
            <a:xfrm>
              <a:off x="3603" y="852"/>
              <a:ext cx="165" cy="141"/>
            </a:xfrm>
            <a:prstGeom prst="ellipse">
              <a:avLst/>
            </a:prstGeom>
            <a:gradFill rotWithShape="0">
              <a:gsLst>
                <a:gs pos="0">
                  <a:schemeClr val="bg1"/>
                </a:gs>
                <a:gs pos="100000">
                  <a:schemeClr val="hlink"/>
                </a:gs>
              </a:gsLst>
              <a:path path="shape">
                <a:fillToRect l="50000" t="50000" r="50000" b="50000"/>
              </a:path>
            </a:gradFill>
            <a:ln w="9525">
              <a:noFill/>
              <a:miter lim="800000"/>
              <a:headEnd/>
              <a:tailEnd/>
            </a:ln>
            <a:effectLst/>
          </p:spPr>
          <p:txBody>
            <a:bodyPr wrap="none" anchor="ctr"/>
            <a:lstStyle/>
            <a:p>
              <a:pPr algn="ctr"/>
              <a:endParaRPr lang="zh-CN" altLang="zh-CN" sz="1800">
                <a:solidFill>
                  <a:srgbClr val="CC00CC"/>
                </a:solidFill>
              </a:endParaRPr>
            </a:p>
          </p:txBody>
        </p:sp>
      </p:grpSp>
      <p:sp>
        <p:nvSpPr>
          <p:cNvPr id="12340" name="Rectangle 52"/>
          <p:cNvSpPr>
            <a:spLocks noChangeArrowheads="1"/>
          </p:cNvSpPr>
          <p:nvPr/>
        </p:nvSpPr>
        <p:spPr bwMode="auto">
          <a:xfrm>
            <a:off x="714348" y="1785926"/>
            <a:ext cx="3887787" cy="2227263"/>
          </a:xfrm>
          <a:prstGeom prst="rect">
            <a:avLst/>
          </a:prstGeom>
          <a:noFill/>
          <a:ln w="9525">
            <a:noFill/>
            <a:miter lim="800000"/>
            <a:headEnd/>
            <a:tailEnd/>
          </a:ln>
          <a:effectLst/>
        </p:spPr>
        <p:txBody>
          <a:bodyPr>
            <a:spAutoFit/>
          </a:bodyPr>
          <a:lstStyle/>
          <a:p>
            <a:pPr>
              <a:spcBef>
                <a:spcPct val="50000"/>
              </a:spcBef>
              <a:buClr>
                <a:schemeClr val="tx2"/>
              </a:buClr>
              <a:buSzPct val="75000"/>
              <a:buFont typeface="Monotype Sorts" pitchFamily="2" charset="2"/>
              <a:buNone/>
            </a:pPr>
            <a:r>
              <a:rPr lang="zh-CN" altLang="en-US" sz="2800" dirty="0">
                <a:effectLst>
                  <a:outerShdw blurRad="38100" dist="38100" dir="2700000" algn="tl">
                    <a:srgbClr val="C0C0C0"/>
                  </a:outerShdw>
                </a:effectLst>
                <a:latin typeface="宋体" pitchFamily="2" charset="-122"/>
              </a:rPr>
              <a:t>当原子从一个能量为</a:t>
            </a:r>
            <a:r>
              <a:rPr lang="en-US" altLang="zh-CN" sz="2800" i="1" dirty="0" err="1">
                <a:solidFill>
                  <a:srgbClr val="C00000"/>
                </a:solidFill>
                <a:effectLst>
                  <a:outerShdw blurRad="38100" dist="38100" dir="2700000" algn="tl">
                    <a:srgbClr val="C0C0C0"/>
                  </a:outerShdw>
                </a:effectLst>
                <a:latin typeface="Times New Roman" pitchFamily="18" charset="0"/>
              </a:rPr>
              <a:t>E</a:t>
            </a:r>
            <a:r>
              <a:rPr lang="en-US" altLang="zh-CN" sz="2800" i="1" baseline="-25000" dirty="0" err="1">
                <a:solidFill>
                  <a:srgbClr val="C00000"/>
                </a:solidFill>
                <a:effectLst>
                  <a:outerShdw blurRad="38100" dist="38100" dir="2700000" algn="tl">
                    <a:srgbClr val="C0C0C0"/>
                  </a:outerShdw>
                </a:effectLst>
                <a:latin typeface="Times New Roman" pitchFamily="18" charset="0"/>
              </a:rPr>
              <a:t>i</a:t>
            </a:r>
            <a:r>
              <a:rPr lang="zh-CN" altLang="en-US" sz="2800" dirty="0">
                <a:effectLst>
                  <a:outerShdw blurRad="38100" dist="38100" dir="2700000" algn="tl">
                    <a:srgbClr val="C0C0C0"/>
                  </a:outerShdw>
                </a:effectLst>
                <a:latin typeface="宋体" pitchFamily="2" charset="-122"/>
              </a:rPr>
              <a:t>的定态跃迁到另一个能量为</a:t>
            </a:r>
            <a:r>
              <a:rPr lang="en-US" altLang="zh-CN" sz="2800" i="1" dirty="0" err="1">
                <a:solidFill>
                  <a:srgbClr val="C00000"/>
                </a:solidFill>
                <a:effectLst>
                  <a:outerShdw blurRad="38100" dist="38100" dir="2700000" algn="tl">
                    <a:srgbClr val="C0C0C0"/>
                  </a:outerShdw>
                </a:effectLst>
                <a:latin typeface="Times New Roman" pitchFamily="18" charset="0"/>
              </a:rPr>
              <a:t>E</a:t>
            </a:r>
            <a:r>
              <a:rPr lang="en-US" altLang="zh-CN" sz="2800" i="1" baseline="-25000" dirty="0" err="1">
                <a:solidFill>
                  <a:srgbClr val="C00000"/>
                </a:solidFill>
                <a:effectLst>
                  <a:outerShdw blurRad="38100" dist="38100" dir="2700000" algn="tl">
                    <a:srgbClr val="C0C0C0"/>
                  </a:outerShdw>
                </a:effectLst>
                <a:latin typeface="Times New Roman" pitchFamily="18" charset="0"/>
              </a:rPr>
              <a:t>f</a:t>
            </a:r>
            <a:r>
              <a:rPr lang="zh-CN" altLang="en-US" sz="2800" dirty="0">
                <a:effectLst>
                  <a:outerShdw blurRad="38100" dist="38100" dir="2700000" algn="tl">
                    <a:srgbClr val="C0C0C0"/>
                  </a:outerShdw>
                </a:effectLst>
                <a:latin typeface="宋体" pitchFamily="2" charset="-122"/>
              </a:rPr>
              <a:t>的定态时，就要发射或吸收一个频率为 </a:t>
            </a:r>
            <a:r>
              <a:rPr lang="zh-CN" altLang="en-US" sz="2800" dirty="0">
                <a:solidFill>
                  <a:schemeClr val="tx2"/>
                </a:solidFill>
                <a:effectLst>
                  <a:outerShdw blurRad="38100" dist="38100" dir="2700000" algn="tl">
                    <a:srgbClr val="C0C0C0"/>
                  </a:outerShdw>
                </a:effectLst>
                <a:latin typeface="宋体" pitchFamily="2" charset="-122"/>
                <a:sym typeface="Symbol" pitchFamily="18" charset="2"/>
              </a:rPr>
              <a:t></a:t>
            </a:r>
            <a:r>
              <a:rPr lang="zh-CN" altLang="en-US" sz="2800" dirty="0">
                <a:effectLst>
                  <a:outerShdw blurRad="38100" dist="38100" dir="2700000" algn="tl">
                    <a:srgbClr val="C0C0C0"/>
                  </a:outerShdw>
                </a:effectLst>
                <a:latin typeface="宋体" pitchFamily="2" charset="-122"/>
              </a:rPr>
              <a:t>的光子，且</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340"/>
                                        </p:tgtEl>
                                        <p:attrNameLst>
                                          <p:attrName>style.visibility</p:attrName>
                                        </p:attrNameLst>
                                      </p:cBhvr>
                                      <p:to>
                                        <p:strVal val="visible"/>
                                      </p:to>
                                    </p:set>
                                    <p:animEffect transition="in" filter="blinds(horizontal)">
                                      <p:cBhvr>
                                        <p:cTn id="7" dur="500"/>
                                        <p:tgtEl>
                                          <p:spTgt spid="1234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9152"/>
                                        </p:tgtEl>
                                        <p:attrNameLst>
                                          <p:attrName>style.visibility</p:attrName>
                                        </p:attrNameLst>
                                      </p:cBhvr>
                                      <p:to>
                                        <p:strVal val="visible"/>
                                      </p:to>
                                    </p:set>
                                    <p:animEffect transition="in" filter="blinds(horizontal)">
                                      <p:cBhvr>
                                        <p:cTn id="12" dur="500"/>
                                        <p:tgtEl>
                                          <p:spTgt spid="49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4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1"/>
          <p:cNvSpPr>
            <a:spLocks noGrp="1"/>
          </p:cNvSpPr>
          <p:nvPr>
            <p:ph type="sldNum" sz="quarter" idx="4294967295"/>
          </p:nvPr>
        </p:nvSpPr>
        <p:spPr>
          <a:xfrm>
            <a:off x="0" y="6356350"/>
            <a:ext cx="2133600" cy="365125"/>
          </a:xfrm>
          <a:prstGeom prst="rect">
            <a:avLst/>
          </a:prstGeom>
        </p:spPr>
        <p:txBody>
          <a:bodyPr/>
          <a:lstStyle/>
          <a:p>
            <a:fld id="{392BD07E-FD74-4EF1-9CB7-C34E8D995B6E}" type="slidenum">
              <a:rPr lang="en-US" altLang="zh-CN"/>
              <a:pPr/>
              <a:t>15</a:t>
            </a:fld>
            <a:endParaRPr lang="en-US" altLang="zh-CN"/>
          </a:p>
        </p:txBody>
      </p:sp>
      <p:sp>
        <p:nvSpPr>
          <p:cNvPr id="41988" name="Rectangle 4"/>
          <p:cNvSpPr>
            <a:spLocks noChangeArrowheads="1"/>
          </p:cNvSpPr>
          <p:nvPr/>
        </p:nvSpPr>
        <p:spPr bwMode="auto">
          <a:xfrm>
            <a:off x="900113" y="692150"/>
            <a:ext cx="3581400" cy="608372"/>
          </a:xfrm>
          <a:prstGeom prst="rect">
            <a:avLst/>
          </a:prstGeom>
          <a:noFill/>
          <a:ln w="9525">
            <a:noFill/>
            <a:miter lim="800000"/>
            <a:headEnd/>
            <a:tailEnd/>
          </a:ln>
        </p:spPr>
        <p:txBody>
          <a:bodyPr>
            <a:spAutoFit/>
          </a:bodyPr>
          <a:lstStyle/>
          <a:p>
            <a:pPr>
              <a:lnSpc>
                <a:spcPct val="135000"/>
              </a:lnSpc>
              <a:spcBef>
                <a:spcPct val="50000"/>
              </a:spcBef>
            </a:pPr>
            <a:r>
              <a:rPr kumimoji="1" lang="en-US" altLang="zh-CN" sz="2800" b="1" dirty="0">
                <a:solidFill>
                  <a:srgbClr val="CC0000"/>
                </a:solidFill>
                <a:latin typeface="宋体" pitchFamily="2" charset="-122"/>
              </a:rPr>
              <a:t>(</a:t>
            </a:r>
            <a:r>
              <a:rPr kumimoji="1" lang="en-US" altLang="zh-CN" sz="2800" b="1" dirty="0">
                <a:solidFill>
                  <a:srgbClr val="CC0000"/>
                </a:solidFill>
                <a:latin typeface="Times New Roman" pitchFamily="18" charset="0"/>
              </a:rPr>
              <a:t>3</a:t>
            </a:r>
            <a:r>
              <a:rPr kumimoji="1" lang="en-US" altLang="zh-CN" sz="2800" b="1" dirty="0">
                <a:solidFill>
                  <a:srgbClr val="CC0000"/>
                </a:solidFill>
                <a:latin typeface="宋体" pitchFamily="2" charset="-122"/>
              </a:rPr>
              <a:t>)</a:t>
            </a:r>
            <a:r>
              <a:rPr kumimoji="1" lang="zh-CN" altLang="en-US" sz="2800" b="1" dirty="0">
                <a:latin typeface="Times New Roman" pitchFamily="18" charset="0"/>
              </a:rPr>
              <a:t>量子化条件</a:t>
            </a:r>
          </a:p>
        </p:txBody>
      </p:sp>
      <p:graphicFrame>
        <p:nvGraphicFramePr>
          <p:cNvPr id="42005" name="Object 21"/>
          <p:cNvGraphicFramePr>
            <a:graphicFrameLocks noChangeAspect="1"/>
          </p:cNvGraphicFramePr>
          <p:nvPr/>
        </p:nvGraphicFramePr>
        <p:xfrm>
          <a:off x="1835150" y="3357563"/>
          <a:ext cx="4548188" cy="1092200"/>
        </p:xfrm>
        <a:graphic>
          <a:graphicData uri="http://schemas.openxmlformats.org/presentationml/2006/ole">
            <mc:AlternateContent xmlns:mc="http://schemas.openxmlformats.org/markup-compatibility/2006">
              <mc:Choice xmlns:v="urn:schemas-microsoft-com:vml" Requires="v">
                <p:oleObj spid="_x0000_s9226" name="公式" r:id="rId3" imgW="1295280" imgH="393480" progId="Equation.3">
                  <p:embed/>
                </p:oleObj>
              </mc:Choice>
              <mc:Fallback>
                <p:oleObj name="公式" r:id="rId3" imgW="1295280" imgH="39348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3357563"/>
                        <a:ext cx="4548188" cy="1092200"/>
                      </a:xfrm>
                      <a:prstGeom prst="rect">
                        <a:avLst/>
                      </a:prstGeom>
                      <a:gradFill rotWithShape="0">
                        <a:gsLst>
                          <a:gs pos="0">
                            <a:schemeClr val="accent1"/>
                          </a:gs>
                          <a:gs pos="50000">
                            <a:schemeClr val="bg1"/>
                          </a:gs>
                          <a:gs pos="100000">
                            <a:schemeClr val="accent1"/>
                          </a:gs>
                        </a:gsLst>
                        <a:lin ang="5400000" scaled="1"/>
                      </a:gradFill>
                      <a:ln w="9525">
                        <a:solidFill>
                          <a:schemeClr val="tx1"/>
                        </a:solidFill>
                        <a:miter lim="800000"/>
                        <a:headEnd/>
                        <a:tailEnd/>
                      </a:ln>
                    </p:spPr>
                  </p:pic>
                </p:oleObj>
              </mc:Fallback>
            </mc:AlternateContent>
          </a:graphicData>
        </a:graphic>
      </p:graphicFrame>
      <p:grpSp>
        <p:nvGrpSpPr>
          <p:cNvPr id="2" name="Group 22"/>
          <p:cNvGrpSpPr>
            <a:grpSpLocks/>
          </p:cNvGrpSpPr>
          <p:nvPr/>
        </p:nvGrpSpPr>
        <p:grpSpPr bwMode="auto">
          <a:xfrm>
            <a:off x="1692275" y="4652963"/>
            <a:ext cx="5505450" cy="579437"/>
            <a:chOff x="960" y="1920"/>
            <a:chExt cx="3468" cy="365"/>
          </a:xfrm>
        </p:grpSpPr>
        <p:sp>
          <p:nvSpPr>
            <p:cNvPr id="42007" name="Text Box 23"/>
            <p:cNvSpPr txBox="1">
              <a:spLocks noChangeArrowheads="1"/>
            </p:cNvSpPr>
            <p:nvPr/>
          </p:nvSpPr>
          <p:spPr bwMode="auto">
            <a:xfrm>
              <a:off x="2928" y="1920"/>
              <a:ext cx="1500" cy="365"/>
            </a:xfrm>
            <a:prstGeom prst="rect">
              <a:avLst/>
            </a:prstGeom>
            <a:noFill/>
            <a:ln w="9525">
              <a:noFill/>
              <a:miter lim="800000"/>
              <a:headEnd/>
              <a:tailEnd/>
            </a:ln>
            <a:effectLst/>
          </p:spPr>
          <p:txBody>
            <a:bodyPr>
              <a:spAutoFit/>
            </a:bodyPr>
            <a:lstStyle/>
            <a:p>
              <a:pPr>
                <a:spcBef>
                  <a:spcPct val="50000"/>
                </a:spcBef>
              </a:pPr>
              <a:r>
                <a:rPr lang="zh-CN" altLang="en-US" b="1">
                  <a:solidFill>
                    <a:srgbClr val="CC0000"/>
                  </a:solidFill>
                  <a:latin typeface="Times New Roman" pitchFamily="18" charset="0"/>
                </a:rPr>
                <a:t>主</a:t>
              </a:r>
              <a:r>
                <a:rPr lang="zh-CN" altLang="en-US" b="1">
                  <a:latin typeface="Times New Roman" pitchFamily="18" charset="0"/>
                </a:rPr>
                <a:t>量子数</a:t>
              </a:r>
            </a:p>
          </p:txBody>
        </p:sp>
        <p:graphicFrame>
          <p:nvGraphicFramePr>
            <p:cNvPr id="42008" name="Object 24"/>
            <p:cNvGraphicFramePr>
              <a:graphicFrameLocks noChangeAspect="1"/>
            </p:cNvGraphicFramePr>
            <p:nvPr/>
          </p:nvGraphicFramePr>
          <p:xfrm>
            <a:off x="960" y="1968"/>
            <a:ext cx="1499" cy="313"/>
          </p:xfrm>
          <a:graphic>
            <a:graphicData uri="http://schemas.openxmlformats.org/presentationml/2006/ole">
              <mc:AlternateContent xmlns:mc="http://schemas.openxmlformats.org/markup-compatibility/2006">
                <mc:Choice xmlns:v="urn:schemas-microsoft-com:vml" Requires="v">
                  <p:oleObj spid="_x0000_s9227" name="Equation" r:id="rId5" imgW="1396800" imgH="330120" progId="Equation.3">
                    <p:embed/>
                  </p:oleObj>
                </mc:Choice>
                <mc:Fallback>
                  <p:oleObj name="Equation" r:id="rId5" imgW="1396800" imgH="330120" progId="Equation.3">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0" y="1968"/>
                          <a:ext cx="1499" cy="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 name="Group 31"/>
          <p:cNvGrpSpPr>
            <a:grpSpLocks/>
          </p:cNvGrpSpPr>
          <p:nvPr/>
        </p:nvGrpSpPr>
        <p:grpSpPr bwMode="auto">
          <a:xfrm>
            <a:off x="827088" y="1484313"/>
            <a:ext cx="7129462" cy="1758950"/>
            <a:chOff x="521" y="935"/>
            <a:chExt cx="4491" cy="1108"/>
          </a:xfrm>
        </p:grpSpPr>
        <p:sp>
          <p:nvSpPr>
            <p:cNvPr id="42010" name="Text Box 26"/>
            <p:cNvSpPr txBox="1">
              <a:spLocks noChangeArrowheads="1"/>
            </p:cNvSpPr>
            <p:nvPr/>
          </p:nvSpPr>
          <p:spPr bwMode="auto">
            <a:xfrm>
              <a:off x="521" y="935"/>
              <a:ext cx="4491" cy="1108"/>
            </a:xfrm>
            <a:prstGeom prst="rect">
              <a:avLst/>
            </a:prstGeom>
            <a:noFill/>
            <a:ln w="9525">
              <a:noFill/>
              <a:miter lim="800000"/>
              <a:headEnd/>
              <a:tailEnd/>
            </a:ln>
            <a:effectLst/>
          </p:spPr>
          <p:txBody>
            <a:bodyPr>
              <a:spAutoFit/>
            </a:bodyPr>
            <a:lstStyle/>
            <a:p>
              <a:pPr>
                <a:lnSpc>
                  <a:spcPct val="130000"/>
                </a:lnSpc>
                <a:spcBef>
                  <a:spcPct val="50000"/>
                </a:spcBef>
              </a:pPr>
              <a:r>
                <a:rPr lang="zh-CN" altLang="en-US" sz="2800" b="1" dirty="0">
                  <a:latin typeface="宋体" pitchFamily="2" charset="-122"/>
                </a:rPr>
                <a:t>电子以速度</a:t>
              </a:r>
              <a:r>
                <a:rPr lang="zh-CN" altLang="en-US" sz="2800" b="1" dirty="0">
                  <a:latin typeface="宋体" pitchFamily="2" charset="-122"/>
                  <a:sym typeface="Symbol" pitchFamily="18" charset="2"/>
                </a:rPr>
                <a:t></a:t>
              </a:r>
              <a:r>
                <a:rPr lang="zh-CN" altLang="en-US" sz="2800" b="1" dirty="0">
                  <a:latin typeface="宋体" pitchFamily="2" charset="-122"/>
                </a:rPr>
                <a:t>在半径为</a:t>
              </a:r>
              <a:r>
                <a:rPr lang="en-US" altLang="zh-CN" sz="2800" b="1" i="1" dirty="0">
                  <a:latin typeface="Times New Roman" pitchFamily="18" charset="0"/>
                </a:rPr>
                <a:t>r</a:t>
              </a:r>
              <a:r>
                <a:rPr lang="zh-CN" altLang="en-US" sz="2800" b="1" dirty="0">
                  <a:latin typeface="宋体" pitchFamily="2" charset="-122"/>
                </a:rPr>
                <a:t>的圆周上绕核运动时，只有电子的</a:t>
              </a:r>
              <a:r>
                <a:rPr lang="zh-CN" altLang="en-US" sz="2800" b="1" dirty="0">
                  <a:solidFill>
                    <a:srgbClr val="CC0000"/>
                  </a:solidFill>
                  <a:latin typeface="宋体" pitchFamily="2" charset="-122"/>
                </a:rPr>
                <a:t>角动量</a:t>
              </a:r>
              <a:r>
                <a:rPr lang="en-US" altLang="zh-CN" sz="2800" b="1" i="1" dirty="0">
                  <a:solidFill>
                    <a:srgbClr val="CC0000"/>
                  </a:solidFill>
                  <a:latin typeface="Times New Roman" pitchFamily="18" charset="0"/>
                </a:rPr>
                <a:t>L</a:t>
              </a:r>
              <a:r>
                <a:rPr lang="en-US" altLang="zh-CN" sz="2800" b="1" i="1" dirty="0">
                  <a:latin typeface="Times New Roman" pitchFamily="18" charset="0"/>
                </a:rPr>
                <a:t> </a:t>
              </a:r>
              <a:r>
                <a:rPr lang="zh-CN" altLang="en-US" sz="2800" b="1" dirty="0">
                  <a:latin typeface="宋体" pitchFamily="2" charset="-122"/>
                </a:rPr>
                <a:t>等于      的</a:t>
              </a:r>
              <a:r>
                <a:rPr lang="zh-CN" altLang="en-US" sz="2800" b="1" dirty="0">
                  <a:solidFill>
                    <a:srgbClr val="CC0000"/>
                  </a:solidFill>
                  <a:latin typeface="宋体" pitchFamily="2" charset="-122"/>
                </a:rPr>
                <a:t>整数倍</a:t>
              </a:r>
              <a:r>
                <a:rPr lang="zh-CN" altLang="en-US" sz="2800" b="1" dirty="0">
                  <a:latin typeface="宋体" pitchFamily="2" charset="-122"/>
                </a:rPr>
                <a:t>的那些轨道是</a:t>
              </a:r>
              <a:r>
                <a:rPr lang="zh-CN" altLang="en-US" sz="2800" b="1" dirty="0">
                  <a:solidFill>
                    <a:srgbClr val="CC0000"/>
                  </a:solidFill>
                  <a:latin typeface="宋体" pitchFamily="2" charset="-122"/>
                </a:rPr>
                <a:t>稳定</a:t>
              </a:r>
              <a:r>
                <a:rPr lang="zh-CN" altLang="en-US" sz="2800" b="1" dirty="0">
                  <a:latin typeface="宋体" pitchFamily="2" charset="-122"/>
                </a:rPr>
                <a:t>的 </a:t>
              </a:r>
              <a:r>
                <a:rPr lang="en-US" altLang="zh-CN" sz="2800" b="1" dirty="0">
                  <a:latin typeface="宋体" pitchFamily="2" charset="-122"/>
                </a:rPr>
                <a:t>.</a:t>
              </a:r>
            </a:p>
          </p:txBody>
        </p:sp>
        <p:graphicFrame>
          <p:nvGraphicFramePr>
            <p:cNvPr id="42011" name="Object 27"/>
            <p:cNvGraphicFramePr>
              <a:graphicFrameLocks noChangeAspect="1"/>
            </p:cNvGraphicFramePr>
            <p:nvPr/>
          </p:nvGraphicFramePr>
          <p:xfrm>
            <a:off x="3060" y="1260"/>
            <a:ext cx="672" cy="392"/>
          </p:xfrm>
          <a:graphic>
            <a:graphicData uri="http://schemas.openxmlformats.org/presentationml/2006/ole">
              <mc:AlternateContent xmlns:mc="http://schemas.openxmlformats.org/markup-compatibility/2006">
                <mc:Choice xmlns:v="urn:schemas-microsoft-com:vml" Requires="v">
                  <p:oleObj spid="_x0000_s9228" name="Equation" r:id="rId7" imgW="368280" imgH="215640" progId="Equation.3">
                    <p:embed/>
                  </p:oleObj>
                </mc:Choice>
                <mc:Fallback>
                  <p:oleObj name="Equation" r:id="rId7" imgW="368280" imgH="21564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60" y="1260"/>
                          <a:ext cx="672" cy="3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42016" name="Object 32"/>
          <p:cNvGraphicFramePr>
            <a:graphicFrameLocks noChangeAspect="1"/>
          </p:cNvGraphicFramePr>
          <p:nvPr/>
        </p:nvGraphicFramePr>
        <p:xfrm>
          <a:off x="1619250" y="5229225"/>
          <a:ext cx="1108075" cy="1020763"/>
        </p:xfrm>
        <a:graphic>
          <a:graphicData uri="http://schemas.openxmlformats.org/presentationml/2006/ole">
            <mc:AlternateContent xmlns:mc="http://schemas.openxmlformats.org/markup-compatibility/2006">
              <mc:Choice xmlns:v="urn:schemas-microsoft-com:vml" Requires="v">
                <p:oleObj spid="_x0000_s9229" name="公式" r:id="rId9" imgW="520560" imgH="393480" progId="Equation.3">
                  <p:embed/>
                </p:oleObj>
              </mc:Choice>
              <mc:Fallback>
                <p:oleObj name="公式" r:id="rId9" imgW="520560" imgH="393480" progId="Equation.3">
                  <p:embed/>
                  <p:pic>
                    <p:nvPicPr>
                      <p:cNvPr id="0"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19250" y="5229225"/>
                        <a:ext cx="1108075" cy="1020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017" name="Text Box 33"/>
          <p:cNvSpPr txBox="1">
            <a:spLocks noChangeArrowheads="1"/>
          </p:cNvSpPr>
          <p:nvPr/>
        </p:nvSpPr>
        <p:spPr bwMode="auto">
          <a:xfrm>
            <a:off x="2825750" y="5489575"/>
            <a:ext cx="4914900" cy="519113"/>
          </a:xfrm>
          <a:prstGeom prst="rect">
            <a:avLst/>
          </a:prstGeom>
          <a:noFill/>
          <a:ln w="12700">
            <a:noFill/>
            <a:miter lim="800000"/>
            <a:headEnd type="none" w="sm" len="sm"/>
            <a:tailEnd type="none" w="sm" len="sm"/>
          </a:ln>
          <a:effectLst/>
        </p:spPr>
        <p:txBody>
          <a:bodyPr>
            <a:spAutoFit/>
          </a:bodyPr>
          <a:lstStyle/>
          <a:p>
            <a:pPr>
              <a:spcBef>
                <a:spcPct val="50000"/>
              </a:spcBef>
            </a:pPr>
            <a:r>
              <a:rPr kumimoji="1" lang="en-US" altLang="zh-CN" sz="2800" b="1">
                <a:solidFill>
                  <a:srgbClr val="CC00CC"/>
                </a:solidFill>
                <a:effectLst>
                  <a:outerShdw blurRad="38100" dist="38100" dir="2700000" algn="tl">
                    <a:srgbClr val="C0C0C0"/>
                  </a:outerShdw>
                </a:effectLst>
                <a:latin typeface="宋体" pitchFamily="2" charset="-122"/>
              </a:rPr>
              <a:t>----</a:t>
            </a:r>
            <a:r>
              <a:rPr kumimoji="1" lang="zh-CN" altLang="en-US" sz="2800" b="1">
                <a:solidFill>
                  <a:srgbClr val="CC00CC"/>
                </a:solidFill>
                <a:effectLst>
                  <a:outerShdw blurRad="38100" dist="38100" dir="2700000" algn="tl">
                    <a:srgbClr val="C0C0C0"/>
                  </a:outerShdw>
                </a:effectLst>
                <a:latin typeface="宋体" pitchFamily="2" charset="-122"/>
              </a:rPr>
              <a:t>约化普朗克常数</a:t>
            </a:r>
            <a:endParaRPr kumimoji="1" lang="zh-CN" altLang="en-US" sz="2800">
              <a:solidFill>
                <a:srgbClr val="CC00CC"/>
              </a:solidFill>
              <a:latin typeface="宋体"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988"/>
                                        </p:tgtEl>
                                        <p:attrNameLst>
                                          <p:attrName>style.visibility</p:attrName>
                                        </p:attrNameLst>
                                      </p:cBhvr>
                                      <p:to>
                                        <p:strVal val="visible"/>
                                      </p:to>
                                    </p:set>
                                    <p:animEffect transition="in" filter="blinds(horizontal)">
                                      <p:cBhvr>
                                        <p:cTn id="7" dur="500"/>
                                        <p:tgtEl>
                                          <p:spTgt spid="4198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2005"/>
                                        </p:tgtEl>
                                        <p:attrNameLst>
                                          <p:attrName>style.visibility</p:attrName>
                                        </p:attrNameLst>
                                      </p:cBhvr>
                                      <p:to>
                                        <p:strVal val="visible"/>
                                      </p:to>
                                    </p:set>
                                    <p:animEffect transition="in" filter="blinds(horizontal)">
                                      <p:cBhvr>
                                        <p:cTn id="17" dur="500"/>
                                        <p:tgtEl>
                                          <p:spTgt spid="4200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2016"/>
                                        </p:tgtEl>
                                        <p:attrNameLst>
                                          <p:attrName>style.visibility</p:attrName>
                                        </p:attrNameLst>
                                      </p:cBhvr>
                                      <p:to>
                                        <p:strVal val="visible"/>
                                      </p:to>
                                    </p:set>
                                    <p:animEffect transition="in" filter="wipe(left)">
                                      <p:cBhvr>
                                        <p:cTn id="27" dur="500"/>
                                        <p:tgtEl>
                                          <p:spTgt spid="42016"/>
                                        </p:tgtEl>
                                      </p:cBhvr>
                                    </p:animEffect>
                                  </p:childTnLst>
                                  <p:subTnLst>
                                    <p:animClr clrSpc="rgb" dir="cw">
                                      <p:cBhvr override="childStyle">
                                        <p:cTn dur="1" fill="hold" display="0" masterRel="nextClick" afterEffect="1"/>
                                        <p:tgtEl>
                                          <p:spTgt spid="42016"/>
                                        </p:tgtEl>
                                        <p:attrNameLst>
                                          <p:attrName>ppt_c</p:attrName>
                                        </p:attrNameLst>
                                      </p:cBhvr>
                                      <p:to>
                                        <a:srgbClr val="00FFFF"/>
                                      </p:to>
                                    </p:animClr>
                                  </p:sub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2017"/>
                                        </p:tgtEl>
                                        <p:attrNameLst>
                                          <p:attrName>style.visibility</p:attrName>
                                        </p:attrNameLst>
                                      </p:cBhvr>
                                      <p:to>
                                        <p:strVal val="visible"/>
                                      </p:to>
                                    </p:set>
                                    <p:animEffect transition="in" filter="wipe(left)">
                                      <p:cBhvr>
                                        <p:cTn id="32" dur="500"/>
                                        <p:tgtEl>
                                          <p:spTgt spid="42017"/>
                                        </p:tgtEl>
                                      </p:cBhvr>
                                    </p:animEffect>
                                  </p:childTnLst>
                                  <p:subTnLst>
                                    <p:animClr clrSpc="rgb" dir="cw">
                                      <p:cBhvr override="childStyle">
                                        <p:cTn dur="1" fill="hold" display="0" masterRel="nextClick" afterEffect="1"/>
                                        <p:tgtEl>
                                          <p:spTgt spid="42017"/>
                                        </p:tgtEl>
                                        <p:attrNameLst>
                                          <p:attrName>ppt_c</p:attrName>
                                        </p:attrNameLst>
                                      </p:cBhvr>
                                      <p:to>
                                        <a:srgbClr val="00FF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8" grpId="0" autoUpdateAnimBg="0"/>
      <p:bldP spid="42017"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灯片编号占位符 1"/>
          <p:cNvSpPr>
            <a:spLocks noGrp="1"/>
          </p:cNvSpPr>
          <p:nvPr>
            <p:ph type="sldNum" sz="quarter" idx="4294967295"/>
          </p:nvPr>
        </p:nvSpPr>
        <p:spPr>
          <a:xfrm>
            <a:off x="0" y="6356350"/>
            <a:ext cx="2133600" cy="365125"/>
          </a:xfrm>
          <a:prstGeom prst="rect">
            <a:avLst/>
          </a:prstGeom>
        </p:spPr>
        <p:txBody>
          <a:bodyPr/>
          <a:lstStyle/>
          <a:p>
            <a:fld id="{0505D4BD-9FEC-467D-88F9-AD04D3157B3E}" type="slidenum">
              <a:rPr lang="en-US" altLang="zh-CN"/>
              <a:pPr/>
              <a:t>16</a:t>
            </a:fld>
            <a:endParaRPr lang="en-US" altLang="zh-CN"/>
          </a:p>
        </p:txBody>
      </p:sp>
      <p:sp>
        <p:nvSpPr>
          <p:cNvPr id="14343" name="Text Box 7"/>
          <p:cNvSpPr txBox="1">
            <a:spLocks noChangeArrowheads="1"/>
          </p:cNvSpPr>
          <p:nvPr/>
        </p:nvSpPr>
        <p:spPr bwMode="auto">
          <a:xfrm>
            <a:off x="755650" y="765175"/>
            <a:ext cx="6629400" cy="523220"/>
          </a:xfrm>
          <a:prstGeom prst="rect">
            <a:avLst/>
          </a:prstGeom>
          <a:noFill/>
          <a:ln w="9525">
            <a:noFill/>
            <a:miter lim="800000"/>
            <a:headEnd/>
            <a:tailEnd/>
          </a:ln>
        </p:spPr>
        <p:txBody>
          <a:bodyPr>
            <a:spAutoFit/>
          </a:bodyPr>
          <a:lstStyle/>
          <a:p>
            <a:pPr>
              <a:spcBef>
                <a:spcPct val="50000"/>
              </a:spcBef>
            </a:pPr>
            <a:r>
              <a:rPr kumimoji="1" lang="en-US" altLang="zh-CN" b="1" dirty="0">
                <a:solidFill>
                  <a:srgbClr val="FF3300"/>
                </a:solidFill>
                <a:latin typeface="Times New Roman" pitchFamily="18" charset="0"/>
              </a:rPr>
              <a:t> </a:t>
            </a:r>
            <a:r>
              <a:rPr kumimoji="1" lang="en-US" altLang="zh-CN" sz="2800" dirty="0">
                <a:solidFill>
                  <a:srgbClr val="CC0000"/>
                </a:solidFill>
                <a:latin typeface="Times New Roman" pitchFamily="18" charset="0"/>
              </a:rPr>
              <a:t>3</a:t>
            </a:r>
            <a:r>
              <a:rPr kumimoji="1" lang="en-US" altLang="zh-CN" sz="2800" dirty="0">
                <a:solidFill>
                  <a:schemeClr val="bg2"/>
                </a:solidFill>
                <a:latin typeface="Times New Roman" pitchFamily="18" charset="0"/>
              </a:rPr>
              <a:t>    </a:t>
            </a:r>
            <a:r>
              <a:rPr kumimoji="1" lang="zh-CN" altLang="en-US" sz="2800" dirty="0">
                <a:latin typeface="Times New Roman" pitchFamily="18" charset="0"/>
              </a:rPr>
              <a:t>氢原子轨道半径和能量的计算  </a:t>
            </a:r>
          </a:p>
        </p:txBody>
      </p:sp>
      <p:sp>
        <p:nvSpPr>
          <p:cNvPr id="14347" name="Rectangle 11"/>
          <p:cNvSpPr>
            <a:spLocks noChangeArrowheads="1"/>
          </p:cNvSpPr>
          <p:nvPr/>
        </p:nvSpPr>
        <p:spPr bwMode="auto">
          <a:xfrm>
            <a:off x="900113" y="1484313"/>
            <a:ext cx="2169184" cy="523220"/>
          </a:xfrm>
          <a:prstGeom prst="rect">
            <a:avLst/>
          </a:prstGeom>
          <a:noFill/>
          <a:ln w="9525">
            <a:noFill/>
            <a:miter lim="800000"/>
            <a:headEnd/>
            <a:tailEnd/>
          </a:ln>
        </p:spPr>
        <p:txBody>
          <a:bodyPr wrap="none">
            <a:spAutoFit/>
          </a:bodyPr>
          <a:lstStyle/>
          <a:p>
            <a:r>
              <a:rPr kumimoji="1" lang="en-US" altLang="zh-CN" sz="2800" b="1" dirty="0">
                <a:solidFill>
                  <a:srgbClr val="CC0000"/>
                </a:solidFill>
                <a:latin typeface="宋体" pitchFamily="2" charset="-122"/>
              </a:rPr>
              <a:t>(</a:t>
            </a:r>
            <a:r>
              <a:rPr kumimoji="1" lang="en-US" altLang="zh-CN" sz="2800" b="1" dirty="0">
                <a:solidFill>
                  <a:srgbClr val="CC0000"/>
                </a:solidFill>
                <a:latin typeface="Times New Roman" pitchFamily="18" charset="0"/>
              </a:rPr>
              <a:t>1</a:t>
            </a:r>
            <a:r>
              <a:rPr kumimoji="1" lang="en-US" altLang="zh-CN" sz="2800" b="1" dirty="0">
                <a:solidFill>
                  <a:srgbClr val="CC0000"/>
                </a:solidFill>
                <a:latin typeface="宋体" pitchFamily="2" charset="-122"/>
              </a:rPr>
              <a:t>)</a:t>
            </a:r>
            <a:r>
              <a:rPr kumimoji="1" lang="zh-CN" altLang="en-US" sz="2800" b="1" dirty="0">
                <a:solidFill>
                  <a:schemeClr val="tx2"/>
                </a:solidFill>
                <a:latin typeface="Times New Roman" pitchFamily="18" charset="0"/>
              </a:rPr>
              <a:t>轨道半径</a:t>
            </a:r>
          </a:p>
        </p:txBody>
      </p:sp>
      <p:grpSp>
        <p:nvGrpSpPr>
          <p:cNvPr id="2" name="Group 41"/>
          <p:cNvGrpSpPr>
            <a:grpSpLocks/>
          </p:cNvGrpSpPr>
          <p:nvPr/>
        </p:nvGrpSpPr>
        <p:grpSpPr bwMode="auto">
          <a:xfrm>
            <a:off x="684213" y="3573463"/>
            <a:ext cx="5334000" cy="1068387"/>
            <a:chOff x="336" y="1823"/>
            <a:chExt cx="3600" cy="673"/>
          </a:xfrm>
        </p:grpSpPr>
        <p:graphicFrame>
          <p:nvGraphicFramePr>
            <p:cNvPr id="50179" name="Object 1027"/>
            <p:cNvGraphicFramePr>
              <a:graphicFrameLocks noChangeAspect="1"/>
            </p:cNvGraphicFramePr>
            <p:nvPr/>
          </p:nvGraphicFramePr>
          <p:xfrm>
            <a:off x="2160" y="1823"/>
            <a:ext cx="1776" cy="673"/>
          </p:xfrm>
          <a:graphic>
            <a:graphicData uri="http://schemas.openxmlformats.org/presentationml/2006/ole">
              <mc:AlternateContent xmlns:mc="http://schemas.openxmlformats.org/markup-compatibility/2006">
                <mc:Choice xmlns:v="urn:schemas-microsoft-com:vml" Requires="v">
                  <p:oleObj spid="_x0000_s10250" name="Equation" r:id="rId3" imgW="850680" imgH="393480" progId="Equation.3">
                    <p:embed/>
                  </p:oleObj>
                </mc:Choice>
                <mc:Fallback>
                  <p:oleObj name="Equation" r:id="rId3" imgW="850680" imgH="393480" progId="Equation.3">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0" y="1823"/>
                          <a:ext cx="1776" cy="67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62" name="Text Box 26"/>
            <p:cNvSpPr txBox="1">
              <a:spLocks noChangeArrowheads="1"/>
            </p:cNvSpPr>
            <p:nvPr/>
          </p:nvSpPr>
          <p:spPr bwMode="auto">
            <a:xfrm>
              <a:off x="336" y="1968"/>
              <a:ext cx="2640" cy="330"/>
            </a:xfrm>
            <a:prstGeom prst="rect">
              <a:avLst/>
            </a:prstGeom>
            <a:noFill/>
            <a:ln w="9525">
              <a:noFill/>
              <a:miter lim="800000"/>
              <a:headEnd/>
              <a:tailEnd/>
            </a:ln>
            <a:effectLst/>
          </p:spPr>
          <p:txBody>
            <a:bodyPr>
              <a:spAutoFit/>
            </a:bodyPr>
            <a:lstStyle/>
            <a:p>
              <a:pPr>
                <a:spcBef>
                  <a:spcPct val="50000"/>
                </a:spcBef>
              </a:pPr>
              <a:r>
                <a:rPr lang="en-US" altLang="zh-CN" b="1" dirty="0"/>
                <a:t>  </a:t>
              </a:r>
              <a:r>
                <a:rPr lang="zh-CN" altLang="en-US" sz="2800" b="1" dirty="0"/>
                <a:t>量子化条件：</a:t>
              </a:r>
            </a:p>
          </p:txBody>
        </p:sp>
      </p:grpSp>
      <p:grpSp>
        <p:nvGrpSpPr>
          <p:cNvPr id="3" name="Group 70"/>
          <p:cNvGrpSpPr>
            <a:grpSpLocks/>
          </p:cNvGrpSpPr>
          <p:nvPr/>
        </p:nvGrpSpPr>
        <p:grpSpPr bwMode="auto">
          <a:xfrm>
            <a:off x="684213" y="2276475"/>
            <a:ext cx="5334000" cy="1752600"/>
            <a:chOff x="432" y="1628"/>
            <a:chExt cx="3360" cy="1104"/>
          </a:xfrm>
        </p:grpSpPr>
        <p:grpSp>
          <p:nvGrpSpPr>
            <p:cNvPr id="4" name="Group 40"/>
            <p:cNvGrpSpPr>
              <a:grpSpLocks/>
            </p:cNvGrpSpPr>
            <p:nvPr/>
          </p:nvGrpSpPr>
          <p:grpSpPr bwMode="auto">
            <a:xfrm>
              <a:off x="432" y="1628"/>
              <a:ext cx="3360" cy="772"/>
              <a:chOff x="336" y="1100"/>
              <a:chExt cx="3600" cy="772"/>
            </a:xfrm>
          </p:grpSpPr>
          <p:graphicFrame>
            <p:nvGraphicFramePr>
              <p:cNvPr id="50178" name="Object 1026"/>
              <p:cNvGraphicFramePr>
                <a:graphicFrameLocks noChangeAspect="1"/>
              </p:cNvGraphicFramePr>
              <p:nvPr/>
            </p:nvGraphicFramePr>
            <p:xfrm>
              <a:off x="1920" y="1100"/>
              <a:ext cx="2016" cy="772"/>
            </p:xfrm>
            <a:graphic>
              <a:graphicData uri="http://schemas.openxmlformats.org/presentationml/2006/ole">
                <mc:AlternateContent xmlns:mc="http://schemas.openxmlformats.org/markup-compatibility/2006">
                  <mc:Choice xmlns:v="urn:schemas-microsoft-com:vml" Requires="v">
                    <p:oleObj spid="_x0000_s10251" name="Equation" r:id="rId5" imgW="990360" imgH="457200" progId="Equation.3">
                      <p:embed/>
                    </p:oleObj>
                  </mc:Choice>
                  <mc:Fallback>
                    <p:oleObj name="Equation" r:id="rId5" imgW="990360" imgH="457200" progId="Equation.3">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20" y="1100"/>
                            <a:ext cx="2016" cy="7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65" name="Text Box 29"/>
              <p:cNvSpPr txBox="1">
                <a:spLocks noChangeArrowheads="1"/>
              </p:cNvSpPr>
              <p:nvPr/>
            </p:nvSpPr>
            <p:spPr bwMode="auto">
              <a:xfrm>
                <a:off x="336" y="1315"/>
                <a:ext cx="1776" cy="330"/>
              </a:xfrm>
              <a:prstGeom prst="rect">
                <a:avLst/>
              </a:prstGeom>
              <a:noFill/>
              <a:ln w="9525">
                <a:noFill/>
                <a:miter lim="800000"/>
                <a:headEnd/>
                <a:tailEnd type="none" w="sm" len="lg"/>
              </a:ln>
              <a:effectLst/>
            </p:spPr>
            <p:txBody>
              <a:bodyPr>
                <a:spAutoFit/>
              </a:bodyPr>
              <a:lstStyle/>
              <a:p>
                <a:pPr>
                  <a:spcBef>
                    <a:spcPct val="50000"/>
                  </a:spcBef>
                </a:pPr>
                <a:r>
                  <a:rPr lang="en-US" altLang="zh-CN" b="1" dirty="0"/>
                  <a:t>  </a:t>
                </a:r>
                <a:r>
                  <a:rPr lang="zh-CN" altLang="en-US" sz="2800" b="1" dirty="0"/>
                  <a:t>经典力学：</a:t>
                </a:r>
              </a:p>
            </p:txBody>
          </p:sp>
        </p:grpSp>
        <p:sp>
          <p:nvSpPr>
            <p:cNvPr id="14366" name="AutoShape 30"/>
            <p:cNvSpPr>
              <a:spLocks/>
            </p:cNvSpPr>
            <p:nvPr/>
          </p:nvSpPr>
          <p:spPr bwMode="auto">
            <a:xfrm>
              <a:off x="480" y="2060"/>
              <a:ext cx="96" cy="672"/>
            </a:xfrm>
            <a:prstGeom prst="leftBrace">
              <a:avLst>
                <a:gd name="adj1" fmla="val 58333"/>
                <a:gd name="adj2" fmla="val 50000"/>
              </a:avLst>
            </a:prstGeom>
            <a:noFill/>
            <a:ln w="28575">
              <a:solidFill>
                <a:srgbClr val="000000"/>
              </a:solidFill>
              <a:round/>
              <a:headEnd/>
              <a:tailEnd type="none" w="sm" len="lg"/>
            </a:ln>
            <a:effectLst/>
          </p:spPr>
          <p:txBody>
            <a:bodyPr wrap="none" anchor="ctr"/>
            <a:lstStyle/>
            <a:p>
              <a:endParaRPr lang="zh-CN" altLang="en-US"/>
            </a:p>
          </p:txBody>
        </p:sp>
      </p:grpSp>
      <p:grpSp>
        <p:nvGrpSpPr>
          <p:cNvPr id="5" name="Group 45"/>
          <p:cNvGrpSpPr>
            <a:grpSpLocks/>
          </p:cNvGrpSpPr>
          <p:nvPr/>
        </p:nvGrpSpPr>
        <p:grpSpPr bwMode="auto">
          <a:xfrm>
            <a:off x="812800" y="4953000"/>
            <a:ext cx="7035800" cy="1143000"/>
            <a:chOff x="528" y="1909"/>
            <a:chExt cx="4704" cy="779"/>
          </a:xfrm>
        </p:grpSpPr>
        <p:sp>
          <p:nvSpPr>
            <p:cNvPr id="14382" name="Rectangle 46"/>
            <p:cNvSpPr>
              <a:spLocks noChangeArrowheads="1"/>
            </p:cNvSpPr>
            <p:nvPr/>
          </p:nvSpPr>
          <p:spPr bwMode="auto">
            <a:xfrm>
              <a:off x="528" y="1920"/>
              <a:ext cx="4704" cy="720"/>
            </a:xfrm>
            <a:prstGeom prst="rect">
              <a:avLst/>
            </a:prstGeom>
            <a:gradFill rotWithShape="0">
              <a:gsLst>
                <a:gs pos="0">
                  <a:schemeClr val="accent1"/>
                </a:gs>
                <a:gs pos="50000">
                  <a:schemeClr val="bg1"/>
                </a:gs>
                <a:gs pos="100000">
                  <a:schemeClr val="accent1"/>
                </a:gs>
              </a:gsLst>
              <a:lin ang="5400000" scaled="1"/>
            </a:gradFill>
            <a:ln w="12700">
              <a:solidFill>
                <a:srgbClr val="006666"/>
              </a:solidFill>
              <a:miter lim="800000"/>
              <a:headEnd/>
              <a:tailEnd type="none" w="sm" len="lg"/>
            </a:ln>
            <a:effectLst/>
          </p:spPr>
          <p:txBody>
            <a:bodyPr wrap="none" anchor="ctr"/>
            <a:lstStyle/>
            <a:p>
              <a:endParaRPr lang="zh-CN" altLang="en-US"/>
            </a:p>
          </p:txBody>
        </p:sp>
        <p:graphicFrame>
          <p:nvGraphicFramePr>
            <p:cNvPr id="50176" name="Object 1024"/>
            <p:cNvGraphicFramePr>
              <a:graphicFrameLocks noChangeAspect="1"/>
            </p:cNvGraphicFramePr>
            <p:nvPr/>
          </p:nvGraphicFramePr>
          <p:xfrm>
            <a:off x="768" y="1909"/>
            <a:ext cx="2496" cy="779"/>
          </p:xfrm>
          <a:graphic>
            <a:graphicData uri="http://schemas.openxmlformats.org/presentationml/2006/ole">
              <mc:AlternateContent xmlns:mc="http://schemas.openxmlformats.org/markup-compatibility/2006">
                <mc:Choice xmlns:v="urn:schemas-microsoft-com:vml" Requires="v">
                  <p:oleObj spid="_x0000_s10252" name="Equation" r:id="rId7" imgW="1218960" imgH="419040" progId="Equation.3">
                    <p:embed/>
                  </p:oleObj>
                </mc:Choice>
                <mc:Fallback>
                  <p:oleObj name="Equation" r:id="rId7" imgW="1218960" imgH="419040" progId="Equation.3">
                    <p:embed/>
                    <p:pic>
                      <p:nvPicPr>
                        <p:cNvPr id="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8" y="1909"/>
                          <a:ext cx="2496" cy="7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177" name="Object 1025"/>
            <p:cNvGraphicFramePr>
              <a:graphicFrameLocks noChangeAspect="1"/>
            </p:cNvGraphicFramePr>
            <p:nvPr/>
          </p:nvGraphicFramePr>
          <p:xfrm>
            <a:off x="3360" y="2112"/>
            <a:ext cx="1776" cy="325"/>
          </p:xfrm>
          <a:graphic>
            <a:graphicData uri="http://schemas.openxmlformats.org/presentationml/2006/ole">
              <mc:AlternateContent xmlns:mc="http://schemas.openxmlformats.org/markup-compatibility/2006">
                <mc:Choice xmlns:v="urn:schemas-microsoft-com:vml" Requires="v">
                  <p:oleObj spid="_x0000_s10253" name="Equation" r:id="rId9" imgW="1612800" imgH="342720" progId="Equation.3">
                    <p:embed/>
                  </p:oleObj>
                </mc:Choice>
                <mc:Fallback>
                  <p:oleObj name="Equation" r:id="rId9" imgW="1612800" imgH="342720" progId="Equation.3">
                    <p:embed/>
                    <p:pic>
                      <p:nvPicPr>
                        <p:cNvPr id="0"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60" y="2112"/>
                          <a:ext cx="1776" cy="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6" name="Group 69"/>
          <p:cNvGrpSpPr>
            <a:grpSpLocks/>
          </p:cNvGrpSpPr>
          <p:nvPr/>
        </p:nvGrpSpPr>
        <p:grpSpPr bwMode="auto">
          <a:xfrm>
            <a:off x="6172200" y="2286000"/>
            <a:ext cx="2362200" cy="2362200"/>
            <a:chOff x="3888" y="1440"/>
            <a:chExt cx="1488" cy="1488"/>
          </a:xfrm>
        </p:grpSpPr>
        <p:sp>
          <p:nvSpPr>
            <p:cNvPr id="14388" name="Rectangle 52"/>
            <p:cNvSpPr>
              <a:spLocks noChangeArrowheads="1"/>
            </p:cNvSpPr>
            <p:nvPr/>
          </p:nvSpPr>
          <p:spPr bwMode="auto">
            <a:xfrm>
              <a:off x="3888" y="1440"/>
              <a:ext cx="1488" cy="1488"/>
            </a:xfrm>
            <a:prstGeom prst="rect">
              <a:avLst/>
            </a:prstGeom>
            <a:solidFill>
              <a:schemeClr val="bg1"/>
            </a:solidFill>
            <a:ln w="9525">
              <a:solidFill>
                <a:schemeClr val="tx1"/>
              </a:solidFill>
              <a:miter lim="800000"/>
              <a:headEnd/>
              <a:tailEnd/>
            </a:ln>
            <a:effectLst/>
          </p:spPr>
          <p:txBody>
            <a:bodyPr wrap="none" anchor="ctr"/>
            <a:lstStyle/>
            <a:p>
              <a:endParaRPr lang="zh-CN" altLang="en-US"/>
            </a:p>
          </p:txBody>
        </p:sp>
        <p:sp>
          <p:nvSpPr>
            <p:cNvPr id="14389" name="Oval 53"/>
            <p:cNvSpPr>
              <a:spLocks noChangeArrowheads="1"/>
            </p:cNvSpPr>
            <p:nvPr/>
          </p:nvSpPr>
          <p:spPr bwMode="auto">
            <a:xfrm>
              <a:off x="4361" y="1897"/>
              <a:ext cx="579" cy="611"/>
            </a:xfrm>
            <a:prstGeom prst="ellipse">
              <a:avLst/>
            </a:prstGeom>
            <a:noFill/>
            <a:ln w="9525">
              <a:solidFill>
                <a:schemeClr val="tx1"/>
              </a:solidFill>
              <a:round/>
              <a:headEnd/>
              <a:tailEnd/>
            </a:ln>
          </p:spPr>
          <p:txBody>
            <a:bodyPr wrap="none" anchor="ctr"/>
            <a:lstStyle/>
            <a:p>
              <a:endParaRPr lang="zh-CN" altLang="en-US"/>
            </a:p>
          </p:txBody>
        </p:sp>
        <p:sp>
          <p:nvSpPr>
            <p:cNvPr id="14390" name="Oval 54"/>
            <p:cNvSpPr>
              <a:spLocks noChangeArrowheads="1"/>
            </p:cNvSpPr>
            <p:nvPr/>
          </p:nvSpPr>
          <p:spPr bwMode="auto">
            <a:xfrm>
              <a:off x="4578" y="2116"/>
              <a:ext cx="145" cy="153"/>
            </a:xfrm>
            <a:prstGeom prst="ellipse">
              <a:avLst/>
            </a:prstGeom>
            <a:gradFill rotWithShape="0">
              <a:gsLst>
                <a:gs pos="0">
                  <a:srgbClr val="FFFFFF"/>
                </a:gs>
                <a:gs pos="100000">
                  <a:srgbClr val="CC6600"/>
                </a:gs>
              </a:gsLst>
              <a:path path="shape">
                <a:fillToRect l="50000" t="50000" r="50000" b="50000"/>
              </a:path>
            </a:gradFill>
            <a:ln w="9525">
              <a:noFill/>
              <a:round/>
              <a:headEnd/>
              <a:tailEnd/>
            </a:ln>
            <a:effectLst/>
          </p:spPr>
          <p:txBody>
            <a:bodyPr wrap="none" anchor="ctr" anchorCtr="1"/>
            <a:lstStyle/>
            <a:p>
              <a:pPr algn="ctr"/>
              <a:r>
                <a:rPr kumimoji="1" lang="en-US" altLang="zh-CN" sz="1800" b="1">
                  <a:solidFill>
                    <a:schemeClr val="bg1"/>
                  </a:solidFill>
                  <a:latin typeface="Times New Roman" pitchFamily="18" charset="0"/>
                </a:rPr>
                <a:t>+</a:t>
              </a:r>
            </a:p>
          </p:txBody>
        </p:sp>
        <p:sp>
          <p:nvSpPr>
            <p:cNvPr id="14391" name="Oval 55"/>
            <p:cNvSpPr>
              <a:spLocks noChangeArrowheads="1"/>
            </p:cNvSpPr>
            <p:nvPr/>
          </p:nvSpPr>
          <p:spPr bwMode="auto">
            <a:xfrm>
              <a:off x="4215" y="1745"/>
              <a:ext cx="871" cy="916"/>
            </a:xfrm>
            <a:prstGeom prst="ellipse">
              <a:avLst/>
            </a:prstGeom>
            <a:noFill/>
            <a:ln w="9525">
              <a:solidFill>
                <a:schemeClr val="tx1"/>
              </a:solidFill>
              <a:round/>
              <a:headEnd/>
              <a:tailEnd/>
            </a:ln>
          </p:spPr>
          <p:txBody>
            <a:bodyPr wrap="none" anchor="ctr"/>
            <a:lstStyle/>
            <a:p>
              <a:endParaRPr lang="zh-CN" altLang="en-US"/>
            </a:p>
          </p:txBody>
        </p:sp>
        <p:sp>
          <p:nvSpPr>
            <p:cNvPr id="14392" name="Oval 56"/>
            <p:cNvSpPr>
              <a:spLocks noChangeArrowheads="1"/>
            </p:cNvSpPr>
            <p:nvPr/>
          </p:nvSpPr>
          <p:spPr bwMode="auto">
            <a:xfrm>
              <a:off x="4034" y="1592"/>
              <a:ext cx="1233" cy="1221"/>
            </a:xfrm>
            <a:prstGeom prst="ellipse">
              <a:avLst/>
            </a:prstGeom>
            <a:noFill/>
            <a:ln w="9525">
              <a:solidFill>
                <a:schemeClr val="tx1"/>
              </a:solidFill>
              <a:round/>
              <a:headEnd/>
              <a:tailEnd/>
            </a:ln>
          </p:spPr>
          <p:txBody>
            <a:bodyPr wrap="none" anchor="ctr"/>
            <a:lstStyle/>
            <a:p>
              <a:endParaRPr lang="zh-CN" altLang="en-US"/>
            </a:p>
          </p:txBody>
        </p:sp>
        <p:sp>
          <p:nvSpPr>
            <p:cNvPr id="14395" name="Oval 59"/>
            <p:cNvSpPr>
              <a:spLocks noChangeArrowheads="1"/>
            </p:cNvSpPr>
            <p:nvPr/>
          </p:nvSpPr>
          <p:spPr bwMode="auto">
            <a:xfrm>
              <a:off x="4564" y="2612"/>
              <a:ext cx="91" cy="91"/>
            </a:xfrm>
            <a:prstGeom prst="ellipse">
              <a:avLst/>
            </a:prstGeom>
            <a:gradFill rotWithShape="0">
              <a:gsLst>
                <a:gs pos="0">
                  <a:schemeClr val="bg1"/>
                </a:gs>
                <a:gs pos="100000">
                  <a:schemeClr val="hlink"/>
                </a:gs>
              </a:gsLst>
              <a:path path="shape">
                <a:fillToRect l="50000" t="50000" r="50000" b="50000"/>
              </a:path>
            </a:gradFill>
            <a:ln w="9525">
              <a:solidFill>
                <a:schemeClr val="hlink"/>
              </a:solidFill>
              <a:miter lim="800000"/>
              <a:headEnd/>
              <a:tailEnd/>
            </a:ln>
            <a:effectLst/>
          </p:spPr>
          <p:txBody>
            <a:bodyPr wrap="none" anchor="ctr"/>
            <a:lstStyle/>
            <a:p>
              <a:pPr algn="ctr"/>
              <a:r>
                <a:rPr lang="en-US" altLang="zh-CN" sz="1800">
                  <a:solidFill>
                    <a:schemeClr val="bg1"/>
                  </a:solidFill>
                </a:rPr>
                <a:t> </a:t>
              </a:r>
            </a:p>
          </p:txBody>
        </p:sp>
        <p:sp>
          <p:nvSpPr>
            <p:cNvPr id="14400" name="Line 64"/>
            <p:cNvSpPr>
              <a:spLocks noChangeShapeType="1"/>
            </p:cNvSpPr>
            <p:nvPr/>
          </p:nvSpPr>
          <p:spPr bwMode="auto">
            <a:xfrm>
              <a:off x="4716" y="2208"/>
              <a:ext cx="336" cy="144"/>
            </a:xfrm>
            <a:prstGeom prst="line">
              <a:avLst/>
            </a:prstGeom>
            <a:noFill/>
            <a:ln w="9525">
              <a:solidFill>
                <a:srgbClr val="CC6600"/>
              </a:solidFill>
              <a:miter lim="800000"/>
              <a:headEnd/>
              <a:tailEnd type="triangle" w="med" len="med"/>
            </a:ln>
            <a:effectLst/>
          </p:spPr>
          <p:txBody>
            <a:bodyPr wrap="none"/>
            <a:lstStyle/>
            <a:p>
              <a:endParaRPr lang="zh-CN" altLang="en-US"/>
            </a:p>
          </p:txBody>
        </p:sp>
        <p:sp>
          <p:nvSpPr>
            <p:cNvPr id="14401" name="Text Box 65"/>
            <p:cNvSpPr txBox="1">
              <a:spLocks noChangeArrowheads="1"/>
            </p:cNvSpPr>
            <p:nvPr/>
          </p:nvSpPr>
          <p:spPr bwMode="auto">
            <a:xfrm>
              <a:off x="4704" y="1929"/>
              <a:ext cx="288" cy="327"/>
            </a:xfrm>
            <a:prstGeom prst="rect">
              <a:avLst/>
            </a:prstGeom>
            <a:noFill/>
            <a:ln w="9525">
              <a:noFill/>
              <a:miter lim="800000"/>
              <a:headEnd/>
              <a:tailEnd/>
            </a:ln>
            <a:effectLst/>
          </p:spPr>
          <p:txBody>
            <a:bodyPr>
              <a:spAutoFit/>
            </a:bodyPr>
            <a:lstStyle/>
            <a:p>
              <a:pPr>
                <a:spcBef>
                  <a:spcPct val="50000"/>
                </a:spcBef>
              </a:pPr>
              <a:r>
                <a:rPr lang="en-US" altLang="zh-CN" sz="2800" i="1">
                  <a:solidFill>
                    <a:schemeClr val="accent2"/>
                  </a:solidFill>
                  <a:latin typeface="Times New Roman" pitchFamily="18" charset="0"/>
                </a:rPr>
                <a:t>r</a:t>
              </a:r>
              <a:r>
                <a:rPr lang="en-US" altLang="zh-CN" sz="2800" i="1" baseline="-25000">
                  <a:solidFill>
                    <a:schemeClr val="accent2"/>
                  </a:solidFill>
                  <a:latin typeface="Times New Roman" pitchFamily="18" charset="0"/>
                </a:rPr>
                <a:t>n</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1"/>
          <p:cNvSpPr>
            <a:spLocks noGrp="1"/>
          </p:cNvSpPr>
          <p:nvPr>
            <p:ph type="sldNum" sz="quarter" idx="4294967295"/>
          </p:nvPr>
        </p:nvSpPr>
        <p:spPr>
          <a:xfrm>
            <a:off x="0" y="6356350"/>
            <a:ext cx="2133600" cy="365125"/>
          </a:xfrm>
          <a:prstGeom prst="rect">
            <a:avLst/>
          </a:prstGeom>
        </p:spPr>
        <p:txBody>
          <a:bodyPr/>
          <a:lstStyle/>
          <a:p>
            <a:fld id="{BC329D2A-CE0B-4616-BF72-DB24500597C6}" type="slidenum">
              <a:rPr lang="en-US" altLang="zh-CN"/>
              <a:pPr/>
              <a:t>17</a:t>
            </a:fld>
            <a:endParaRPr lang="en-US" altLang="zh-CN"/>
          </a:p>
        </p:txBody>
      </p:sp>
      <p:sp>
        <p:nvSpPr>
          <p:cNvPr id="26631" name="Rectangle 7"/>
          <p:cNvSpPr>
            <a:spLocks noChangeArrowheads="1"/>
          </p:cNvSpPr>
          <p:nvPr/>
        </p:nvSpPr>
        <p:spPr bwMode="auto">
          <a:xfrm>
            <a:off x="685800" y="2362200"/>
            <a:ext cx="7772400" cy="1143000"/>
          </a:xfrm>
          <a:prstGeom prst="rect">
            <a:avLst/>
          </a:prstGeom>
          <a:noFill/>
          <a:ln w="12700">
            <a:noFill/>
            <a:miter lim="800000"/>
            <a:headEnd/>
            <a:tailEnd type="none" w="sm" len="lg"/>
          </a:ln>
          <a:effectLst/>
        </p:spPr>
        <p:txBody>
          <a:bodyPr wrap="none" anchor="ctr"/>
          <a:lstStyle/>
          <a:p>
            <a:endParaRPr lang="zh-CN" altLang="en-US"/>
          </a:p>
        </p:txBody>
      </p:sp>
      <p:grpSp>
        <p:nvGrpSpPr>
          <p:cNvPr id="2" name="Group 20"/>
          <p:cNvGrpSpPr>
            <a:grpSpLocks/>
          </p:cNvGrpSpPr>
          <p:nvPr/>
        </p:nvGrpSpPr>
        <p:grpSpPr bwMode="auto">
          <a:xfrm>
            <a:off x="765175" y="2395538"/>
            <a:ext cx="7839075" cy="1108075"/>
            <a:chOff x="482" y="1509"/>
            <a:chExt cx="4938" cy="698"/>
          </a:xfrm>
        </p:grpSpPr>
        <p:sp>
          <p:nvSpPr>
            <p:cNvPr id="26632" name="Text Box 8"/>
            <p:cNvSpPr txBox="1">
              <a:spLocks noChangeArrowheads="1"/>
            </p:cNvSpPr>
            <p:nvPr/>
          </p:nvSpPr>
          <p:spPr bwMode="auto">
            <a:xfrm>
              <a:off x="1152" y="1689"/>
              <a:ext cx="1428" cy="330"/>
            </a:xfrm>
            <a:prstGeom prst="rect">
              <a:avLst/>
            </a:prstGeom>
            <a:noFill/>
            <a:ln w="19050">
              <a:noFill/>
              <a:miter lim="800000"/>
              <a:headEnd/>
              <a:tailEnd/>
            </a:ln>
            <a:effectLst/>
          </p:spPr>
          <p:txBody>
            <a:bodyPr>
              <a:spAutoFit/>
            </a:bodyPr>
            <a:lstStyle/>
            <a:p>
              <a:pPr>
                <a:spcBef>
                  <a:spcPct val="50000"/>
                </a:spcBef>
              </a:pPr>
              <a:r>
                <a:rPr lang="en-US" altLang="zh-CN" sz="2800" b="1" dirty="0">
                  <a:latin typeface="Times New Roman" pitchFamily="18" charset="0"/>
                </a:rPr>
                <a:t>,</a:t>
              </a:r>
              <a:r>
                <a:rPr lang="en-US" altLang="zh-CN" sz="2800" b="1" dirty="0">
                  <a:solidFill>
                    <a:srgbClr val="CC0000"/>
                  </a:solidFill>
                  <a:latin typeface="Times New Roman" pitchFamily="18" charset="0"/>
                </a:rPr>
                <a:t> </a:t>
              </a:r>
              <a:r>
                <a:rPr lang="zh-CN" altLang="en-US" sz="2800" b="1" dirty="0">
                  <a:solidFill>
                    <a:srgbClr val="CC0000"/>
                  </a:solidFill>
                  <a:latin typeface="Times New Roman" pitchFamily="18" charset="0"/>
                </a:rPr>
                <a:t>玻尔半径</a:t>
              </a:r>
            </a:p>
          </p:txBody>
        </p:sp>
        <p:graphicFrame>
          <p:nvGraphicFramePr>
            <p:cNvPr id="51204" name="Object 4"/>
            <p:cNvGraphicFramePr>
              <a:graphicFrameLocks noChangeAspect="1"/>
            </p:cNvGraphicFramePr>
            <p:nvPr/>
          </p:nvGraphicFramePr>
          <p:xfrm>
            <a:off x="2412" y="1509"/>
            <a:ext cx="3008" cy="698"/>
          </p:xfrm>
          <a:graphic>
            <a:graphicData uri="http://schemas.openxmlformats.org/presentationml/2006/ole">
              <mc:AlternateContent xmlns:mc="http://schemas.openxmlformats.org/markup-compatibility/2006">
                <mc:Choice xmlns:v="urn:schemas-microsoft-com:vml" Requires="v">
                  <p:oleObj spid="_x0000_s11278" name="公式" r:id="rId3" imgW="1638000" imgH="419040" progId="Equation.3">
                    <p:embed/>
                  </p:oleObj>
                </mc:Choice>
                <mc:Fallback>
                  <p:oleObj name="公式" r:id="rId3" imgW="1638000" imgH="419040" progId="Equation.3">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2" y="1509"/>
                          <a:ext cx="3008" cy="6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05" name="Object 5"/>
            <p:cNvGraphicFramePr>
              <a:graphicFrameLocks noChangeAspect="1"/>
            </p:cNvGraphicFramePr>
            <p:nvPr/>
          </p:nvGraphicFramePr>
          <p:xfrm>
            <a:off x="482" y="1680"/>
            <a:ext cx="695" cy="358"/>
          </p:xfrm>
          <a:graphic>
            <a:graphicData uri="http://schemas.openxmlformats.org/presentationml/2006/ole">
              <mc:AlternateContent xmlns:mc="http://schemas.openxmlformats.org/markup-compatibility/2006">
                <mc:Choice xmlns:v="urn:schemas-microsoft-com:vml" Requires="v">
                  <p:oleObj spid="_x0000_s11279" name="Equation" r:id="rId5" imgW="330120" imgH="177480" progId="Equation.3">
                    <p:embed/>
                  </p:oleObj>
                </mc:Choice>
                <mc:Fallback>
                  <p:oleObj name="Equation" r:id="rId5" imgW="330120" imgH="177480" progId="Equation.3">
                    <p:embed/>
                    <p:pic>
                      <p:nvPicPr>
                        <p:cNvPr id="0"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2" y="1680"/>
                          <a:ext cx="695" cy="358"/>
                        </a:xfrm>
                        <a:prstGeom prst="rect">
                          <a:avLst/>
                        </a:prstGeom>
                        <a:noFill/>
                        <a:ln>
                          <a:noFill/>
                        </a:ln>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6600"/>
                              </a:solidFill>
                              <a:miter lim="800000"/>
                              <a:headEnd/>
                              <a:tailEnd/>
                            </a14:hiddenLine>
                          </a:ext>
                        </a:extLst>
                      </p:spPr>
                    </p:pic>
                  </p:oleObj>
                </mc:Fallback>
              </mc:AlternateContent>
            </a:graphicData>
          </a:graphic>
        </p:graphicFrame>
      </p:grpSp>
      <p:grpSp>
        <p:nvGrpSpPr>
          <p:cNvPr id="3" name="Group 11"/>
          <p:cNvGrpSpPr>
            <a:grpSpLocks/>
          </p:cNvGrpSpPr>
          <p:nvPr/>
        </p:nvGrpSpPr>
        <p:grpSpPr bwMode="auto">
          <a:xfrm>
            <a:off x="762000" y="1143000"/>
            <a:ext cx="6934200" cy="1219200"/>
            <a:chOff x="528" y="1909"/>
            <a:chExt cx="4704" cy="779"/>
          </a:xfrm>
        </p:grpSpPr>
        <p:sp>
          <p:nvSpPr>
            <p:cNvPr id="26636" name="Rectangle 12"/>
            <p:cNvSpPr>
              <a:spLocks noChangeArrowheads="1"/>
            </p:cNvSpPr>
            <p:nvPr/>
          </p:nvSpPr>
          <p:spPr bwMode="auto">
            <a:xfrm>
              <a:off x="528" y="1920"/>
              <a:ext cx="4704" cy="720"/>
            </a:xfrm>
            <a:prstGeom prst="rect">
              <a:avLst/>
            </a:prstGeom>
            <a:gradFill rotWithShape="0">
              <a:gsLst>
                <a:gs pos="0">
                  <a:schemeClr val="accent1"/>
                </a:gs>
                <a:gs pos="50000">
                  <a:schemeClr val="bg1"/>
                </a:gs>
                <a:gs pos="100000">
                  <a:schemeClr val="accent1"/>
                </a:gs>
              </a:gsLst>
              <a:lin ang="5400000" scaled="1"/>
            </a:gradFill>
            <a:ln w="12700">
              <a:solidFill>
                <a:srgbClr val="006666"/>
              </a:solidFill>
              <a:miter lim="800000"/>
              <a:headEnd/>
              <a:tailEnd type="none" w="sm" len="lg"/>
            </a:ln>
            <a:effectLst/>
          </p:spPr>
          <p:txBody>
            <a:bodyPr wrap="none" anchor="ctr"/>
            <a:lstStyle/>
            <a:p>
              <a:endParaRPr lang="zh-CN" altLang="en-US"/>
            </a:p>
          </p:txBody>
        </p:sp>
        <p:graphicFrame>
          <p:nvGraphicFramePr>
            <p:cNvPr id="51202" name="Object 2"/>
            <p:cNvGraphicFramePr>
              <a:graphicFrameLocks noChangeAspect="1"/>
            </p:cNvGraphicFramePr>
            <p:nvPr/>
          </p:nvGraphicFramePr>
          <p:xfrm>
            <a:off x="768" y="1909"/>
            <a:ext cx="2496" cy="779"/>
          </p:xfrm>
          <a:graphic>
            <a:graphicData uri="http://schemas.openxmlformats.org/presentationml/2006/ole">
              <mc:AlternateContent xmlns:mc="http://schemas.openxmlformats.org/markup-compatibility/2006">
                <mc:Choice xmlns:v="urn:schemas-microsoft-com:vml" Requires="v">
                  <p:oleObj spid="_x0000_s11280" name="Equation" r:id="rId7" imgW="1218960" imgH="419040" progId="Equation.3">
                    <p:embed/>
                  </p:oleObj>
                </mc:Choice>
                <mc:Fallback>
                  <p:oleObj name="Equation" r:id="rId7" imgW="1218960" imgH="41904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8" y="1909"/>
                          <a:ext cx="2496" cy="7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03" name="Object 3"/>
            <p:cNvGraphicFramePr>
              <a:graphicFrameLocks noChangeAspect="1"/>
            </p:cNvGraphicFramePr>
            <p:nvPr/>
          </p:nvGraphicFramePr>
          <p:xfrm>
            <a:off x="3360" y="2112"/>
            <a:ext cx="1776" cy="325"/>
          </p:xfrm>
          <a:graphic>
            <a:graphicData uri="http://schemas.openxmlformats.org/presentationml/2006/ole">
              <mc:AlternateContent xmlns:mc="http://schemas.openxmlformats.org/markup-compatibility/2006">
                <mc:Choice xmlns:v="urn:schemas-microsoft-com:vml" Requires="v">
                  <p:oleObj spid="_x0000_s11281" name="Equation" r:id="rId9" imgW="1612800" imgH="342720" progId="Equation.3">
                    <p:embed/>
                  </p:oleObj>
                </mc:Choice>
                <mc:Fallback>
                  <p:oleObj name="Equation" r:id="rId9" imgW="1612800" imgH="34272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60" y="2112"/>
                          <a:ext cx="1776" cy="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6639" name="Rectangle 15"/>
          <p:cNvSpPr>
            <a:spLocks noChangeArrowheads="1"/>
          </p:cNvSpPr>
          <p:nvPr/>
        </p:nvSpPr>
        <p:spPr bwMode="auto">
          <a:xfrm>
            <a:off x="1409700" y="3611563"/>
            <a:ext cx="1537600" cy="523220"/>
          </a:xfrm>
          <a:prstGeom prst="rect">
            <a:avLst/>
          </a:prstGeom>
          <a:noFill/>
          <a:ln w="9525">
            <a:noFill/>
            <a:miter lim="800000"/>
            <a:headEnd/>
            <a:tailEnd/>
          </a:ln>
        </p:spPr>
        <p:txBody>
          <a:bodyPr wrap="none">
            <a:spAutoFit/>
          </a:bodyPr>
          <a:lstStyle/>
          <a:p>
            <a:r>
              <a:rPr kumimoji="1" lang="en-US" altLang="zh-CN" sz="2800" b="1" dirty="0">
                <a:solidFill>
                  <a:srgbClr val="CC0000"/>
                </a:solidFill>
                <a:latin typeface="宋体" pitchFamily="2" charset="-122"/>
              </a:rPr>
              <a:t>(</a:t>
            </a:r>
            <a:r>
              <a:rPr kumimoji="1" lang="en-US" altLang="zh-CN" sz="2800" b="1" dirty="0">
                <a:solidFill>
                  <a:srgbClr val="CC0000"/>
                </a:solidFill>
                <a:latin typeface="Times New Roman" pitchFamily="18" charset="0"/>
              </a:rPr>
              <a:t>2</a:t>
            </a:r>
            <a:r>
              <a:rPr kumimoji="1" lang="en-US" altLang="zh-CN" sz="2800" b="1" dirty="0">
                <a:solidFill>
                  <a:srgbClr val="CC0000"/>
                </a:solidFill>
                <a:latin typeface="宋体" pitchFamily="2" charset="-122"/>
              </a:rPr>
              <a:t>)</a:t>
            </a:r>
            <a:r>
              <a:rPr kumimoji="1" lang="en-US" altLang="zh-CN" sz="2800" b="1" dirty="0">
                <a:solidFill>
                  <a:schemeClr val="tx2"/>
                </a:solidFill>
                <a:latin typeface="Times New Roman" pitchFamily="18" charset="0"/>
              </a:rPr>
              <a:t> </a:t>
            </a:r>
            <a:r>
              <a:rPr kumimoji="1" lang="zh-CN" altLang="en-US" sz="2800" b="1" dirty="0">
                <a:solidFill>
                  <a:schemeClr val="tx2"/>
                </a:solidFill>
                <a:latin typeface="Times New Roman" pitchFamily="18" charset="0"/>
              </a:rPr>
              <a:t>能量</a:t>
            </a:r>
          </a:p>
        </p:txBody>
      </p:sp>
      <p:graphicFrame>
        <p:nvGraphicFramePr>
          <p:cNvPr id="51200" name="Object 0"/>
          <p:cNvGraphicFramePr>
            <a:graphicFrameLocks noChangeAspect="1"/>
          </p:cNvGraphicFramePr>
          <p:nvPr/>
        </p:nvGraphicFramePr>
        <p:xfrm>
          <a:off x="2051050" y="5013325"/>
          <a:ext cx="4038600" cy="1208088"/>
        </p:xfrm>
        <a:graphic>
          <a:graphicData uri="http://schemas.openxmlformats.org/presentationml/2006/ole">
            <mc:AlternateContent xmlns:mc="http://schemas.openxmlformats.org/markup-compatibility/2006">
              <mc:Choice xmlns:v="urn:schemas-microsoft-com:vml" Requires="v">
                <p:oleObj spid="_x0000_s11282" name="Equation" r:id="rId11" imgW="1333440" imgH="457200" progId="Equation.3">
                  <p:embed/>
                </p:oleObj>
              </mc:Choice>
              <mc:Fallback>
                <p:oleObj name="Equation" r:id="rId11" imgW="1333440" imgH="457200" progId="Equation.3">
                  <p:embed/>
                  <p:pic>
                    <p:nvPicPr>
                      <p:cNvPr id="0"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51050" y="5013325"/>
                        <a:ext cx="4038600" cy="1208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 name="Group 17"/>
          <p:cNvGrpSpPr>
            <a:grpSpLocks/>
          </p:cNvGrpSpPr>
          <p:nvPr/>
        </p:nvGrpSpPr>
        <p:grpSpPr bwMode="auto">
          <a:xfrm>
            <a:off x="762000" y="4419597"/>
            <a:ext cx="4495800" cy="523875"/>
            <a:chOff x="0" y="1536"/>
            <a:chExt cx="2832" cy="330"/>
          </a:xfrm>
        </p:grpSpPr>
        <p:graphicFrame>
          <p:nvGraphicFramePr>
            <p:cNvPr id="51201" name="Object 1"/>
            <p:cNvGraphicFramePr>
              <a:graphicFrameLocks noChangeAspect="1"/>
            </p:cNvGraphicFramePr>
            <p:nvPr/>
          </p:nvGraphicFramePr>
          <p:xfrm>
            <a:off x="285" y="1587"/>
            <a:ext cx="235" cy="252"/>
          </p:xfrm>
          <a:graphic>
            <a:graphicData uri="http://schemas.openxmlformats.org/presentationml/2006/ole">
              <mc:AlternateContent xmlns:mc="http://schemas.openxmlformats.org/markup-compatibility/2006">
                <mc:Choice xmlns:v="urn:schemas-microsoft-com:vml" Requires="v">
                  <p:oleObj spid="_x0000_s11283" name="Equation" r:id="rId13" imgW="177480" imgH="190440" progId="Equation.3">
                    <p:embed/>
                  </p:oleObj>
                </mc:Choice>
                <mc:Fallback>
                  <p:oleObj name="Equation" r:id="rId13" imgW="177480" imgH="190440" progId="Equation.3">
                    <p:embed/>
                    <p:pic>
                      <p:nvPicPr>
                        <p:cNvPr id="0" name="Picture 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5" y="1587"/>
                          <a:ext cx="235" cy="2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643" name="Text Box 19"/>
            <p:cNvSpPr txBox="1">
              <a:spLocks noChangeArrowheads="1"/>
            </p:cNvSpPr>
            <p:nvPr/>
          </p:nvSpPr>
          <p:spPr bwMode="auto">
            <a:xfrm>
              <a:off x="0" y="1536"/>
              <a:ext cx="2832" cy="330"/>
            </a:xfrm>
            <a:prstGeom prst="rect">
              <a:avLst/>
            </a:prstGeom>
            <a:noFill/>
            <a:ln w="9525">
              <a:noFill/>
              <a:miter lim="800000"/>
              <a:headEnd/>
              <a:tailEnd type="none" w="sm" len="lg"/>
            </a:ln>
            <a:effectLst/>
          </p:spPr>
          <p:txBody>
            <a:bodyPr>
              <a:spAutoFit/>
            </a:bodyPr>
            <a:lstStyle/>
            <a:p>
              <a:pPr>
                <a:spcBef>
                  <a:spcPct val="50000"/>
                </a:spcBef>
              </a:pPr>
              <a:r>
                <a:rPr lang="zh-CN" altLang="en-US" sz="2800" b="1" dirty="0"/>
                <a:t>第</a:t>
              </a:r>
              <a:r>
                <a:rPr lang="zh-CN" altLang="en-US" sz="2800" b="1" i="1" dirty="0"/>
                <a:t>    </a:t>
              </a:r>
              <a:r>
                <a:rPr lang="zh-CN" altLang="en-US" sz="2800" b="1" dirty="0"/>
                <a:t>轨道电子总能量：</a:t>
              </a:r>
            </a:p>
          </p:txBody>
        </p:sp>
      </p:gr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6639"/>
                                        </p:tgtEl>
                                        <p:attrNameLst>
                                          <p:attrName>style.visibility</p:attrName>
                                        </p:attrNameLst>
                                      </p:cBhvr>
                                      <p:to>
                                        <p:strVal val="visible"/>
                                      </p:to>
                                    </p:set>
                                    <p:animEffect transition="in" filter="blinds(horizontal)">
                                      <p:cBhvr>
                                        <p:cTn id="12" dur="500"/>
                                        <p:tgtEl>
                                          <p:spTgt spid="2663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1200"/>
                                        </p:tgtEl>
                                        <p:attrNameLst>
                                          <p:attrName>style.visibility</p:attrName>
                                        </p:attrNameLst>
                                      </p:cBhvr>
                                      <p:to>
                                        <p:strVal val="visible"/>
                                      </p:to>
                                    </p:set>
                                    <p:animEffect transition="in" filter="blinds(horizontal)">
                                      <p:cBhvr>
                                        <p:cTn id="22" dur="500"/>
                                        <p:tgtEl>
                                          <p:spTgt spid="512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9"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灯片编号占位符 1"/>
          <p:cNvSpPr>
            <a:spLocks noGrp="1"/>
          </p:cNvSpPr>
          <p:nvPr>
            <p:ph type="sldNum" sz="quarter" idx="4294967295"/>
          </p:nvPr>
        </p:nvSpPr>
        <p:spPr>
          <a:xfrm>
            <a:off x="0" y="6356350"/>
            <a:ext cx="2133600" cy="365125"/>
          </a:xfrm>
          <a:prstGeom prst="rect">
            <a:avLst/>
          </a:prstGeom>
        </p:spPr>
        <p:txBody>
          <a:bodyPr/>
          <a:lstStyle/>
          <a:p>
            <a:fld id="{A923E42E-8F77-4B8A-8511-5894088E6DF0}" type="slidenum">
              <a:rPr lang="en-US" altLang="zh-CN"/>
              <a:pPr/>
              <a:t>18</a:t>
            </a:fld>
            <a:endParaRPr lang="en-US" altLang="zh-CN" dirty="0"/>
          </a:p>
        </p:txBody>
      </p:sp>
      <p:graphicFrame>
        <p:nvGraphicFramePr>
          <p:cNvPr id="15379" name="Object 19"/>
          <p:cNvGraphicFramePr>
            <a:graphicFrameLocks noChangeAspect="1"/>
          </p:cNvGraphicFramePr>
          <p:nvPr/>
        </p:nvGraphicFramePr>
        <p:xfrm>
          <a:off x="1524000" y="1066800"/>
          <a:ext cx="4343400" cy="1216025"/>
        </p:xfrm>
        <a:graphic>
          <a:graphicData uri="http://schemas.openxmlformats.org/presentationml/2006/ole">
            <mc:AlternateContent xmlns:mc="http://schemas.openxmlformats.org/markup-compatibility/2006">
              <mc:Choice xmlns:v="urn:schemas-microsoft-com:vml" Requires="v">
                <p:oleObj spid="_x0000_s12302" name="Equation" r:id="rId4" imgW="1409400" imgH="457200" progId="Equation.3">
                  <p:embed/>
                </p:oleObj>
              </mc:Choice>
              <mc:Fallback>
                <p:oleObj name="Equation" r:id="rId4" imgW="1409400" imgH="45720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1066800"/>
                        <a:ext cx="4343400" cy="1216025"/>
                      </a:xfrm>
                      <a:prstGeom prst="rect">
                        <a:avLst/>
                      </a:prstGeom>
                      <a:noFill/>
                      <a:ln>
                        <a:noFill/>
                      </a:ln>
                      <a:extLst>
                        <a:ext uri="{909E8E84-426E-40DD-AFC4-6F175D3DCCD1}">
                          <a14:hiddenFill xmlns:a14="http://schemas.microsoft.com/office/drawing/2010/main">
                            <a:gradFill rotWithShape="0">
                              <a:gsLst>
                                <a:gs pos="0">
                                  <a:schemeClr val="accent1"/>
                                </a:gs>
                                <a:gs pos="50000">
                                  <a:srgbClr val="FFFFFF"/>
                                </a:gs>
                                <a:gs pos="100000">
                                  <a:schemeClr val="accent1"/>
                                </a:gs>
                              </a:gsLst>
                              <a:lin ang="5400000" scaled="1"/>
                            </a:gradFill>
                          </a14:hiddenFill>
                        </a:ext>
                        <a:ext uri="{91240B29-F687-4F45-9708-019B960494DF}">
                          <a14:hiddenLine xmlns:a14="http://schemas.microsoft.com/office/drawing/2010/main" w="12700">
                            <a:solidFill>
                              <a:srgbClr val="006666"/>
                            </a:solidFill>
                            <a:miter lim="800000"/>
                            <a:headEnd/>
                            <a:tailEnd/>
                          </a14:hiddenLine>
                        </a:ext>
                      </a:extLst>
                    </p:spPr>
                  </p:pic>
                </p:oleObj>
              </mc:Fallback>
            </mc:AlternateContent>
          </a:graphicData>
        </a:graphic>
      </p:graphicFrame>
      <p:grpSp>
        <p:nvGrpSpPr>
          <p:cNvPr id="2" name="Group 35"/>
          <p:cNvGrpSpPr>
            <a:grpSpLocks/>
          </p:cNvGrpSpPr>
          <p:nvPr/>
        </p:nvGrpSpPr>
        <p:grpSpPr bwMode="auto">
          <a:xfrm>
            <a:off x="1600200" y="3446463"/>
            <a:ext cx="7543800" cy="1125537"/>
            <a:chOff x="1008" y="2064"/>
            <a:chExt cx="4752" cy="709"/>
          </a:xfrm>
        </p:grpSpPr>
        <p:sp>
          <p:nvSpPr>
            <p:cNvPr id="15382" name="Text Box 22"/>
            <p:cNvSpPr txBox="1">
              <a:spLocks noChangeArrowheads="1"/>
            </p:cNvSpPr>
            <p:nvPr/>
          </p:nvSpPr>
          <p:spPr bwMode="auto">
            <a:xfrm>
              <a:off x="3984" y="2227"/>
              <a:ext cx="1776" cy="330"/>
            </a:xfrm>
            <a:prstGeom prst="rect">
              <a:avLst/>
            </a:prstGeom>
            <a:noFill/>
            <a:ln w="9525">
              <a:noFill/>
              <a:miter lim="800000"/>
              <a:headEnd/>
              <a:tailEnd/>
            </a:ln>
            <a:effectLst/>
          </p:spPr>
          <p:txBody>
            <a:bodyPr>
              <a:spAutoFit/>
            </a:bodyPr>
            <a:lstStyle/>
            <a:p>
              <a:pPr>
                <a:spcBef>
                  <a:spcPct val="50000"/>
                </a:spcBef>
              </a:pPr>
              <a:r>
                <a:rPr kumimoji="1" lang="en-US" altLang="zh-CN" sz="2800" b="1" dirty="0">
                  <a:solidFill>
                    <a:srgbClr val="CC0000"/>
                  </a:solidFill>
                  <a:latin typeface="宋体" pitchFamily="2" charset="-122"/>
                </a:rPr>
                <a:t>(</a:t>
              </a:r>
              <a:r>
                <a:rPr lang="zh-CN" altLang="en-US" sz="2800" b="1" dirty="0">
                  <a:solidFill>
                    <a:srgbClr val="CC0000"/>
                  </a:solidFill>
                  <a:latin typeface="Times New Roman" pitchFamily="18" charset="0"/>
                </a:rPr>
                <a:t>电离能</a:t>
              </a:r>
              <a:r>
                <a:rPr kumimoji="1" lang="en-US" altLang="zh-CN" sz="2800" b="1" dirty="0">
                  <a:solidFill>
                    <a:srgbClr val="CC0000"/>
                  </a:solidFill>
                  <a:latin typeface="宋体" pitchFamily="2" charset="-122"/>
                </a:rPr>
                <a:t>)</a:t>
              </a:r>
            </a:p>
          </p:txBody>
        </p:sp>
        <p:grpSp>
          <p:nvGrpSpPr>
            <p:cNvPr id="3" name="Group 33"/>
            <p:cNvGrpSpPr>
              <a:grpSpLocks/>
            </p:cNvGrpSpPr>
            <p:nvPr/>
          </p:nvGrpSpPr>
          <p:grpSpPr bwMode="auto">
            <a:xfrm>
              <a:off x="1008" y="2064"/>
              <a:ext cx="3126" cy="709"/>
              <a:chOff x="2400" y="2256"/>
              <a:chExt cx="3126" cy="709"/>
            </a:xfrm>
          </p:grpSpPr>
          <p:graphicFrame>
            <p:nvGraphicFramePr>
              <p:cNvPr id="15384" name="Object 24"/>
              <p:cNvGraphicFramePr>
                <a:graphicFrameLocks noChangeAspect="1"/>
              </p:cNvGraphicFramePr>
              <p:nvPr/>
            </p:nvGraphicFramePr>
            <p:xfrm>
              <a:off x="2400" y="2256"/>
              <a:ext cx="1728" cy="709"/>
            </p:xfrm>
            <a:graphic>
              <a:graphicData uri="http://schemas.openxmlformats.org/presentationml/2006/ole">
                <mc:AlternateContent xmlns:mc="http://schemas.openxmlformats.org/markup-compatibility/2006">
                  <mc:Choice xmlns:v="urn:schemas-microsoft-com:vml" Requires="v">
                    <p:oleObj spid="_x0000_s12303" name="Equation" r:id="rId6" imgW="1320480" imgH="711000" progId="Equation.3">
                      <p:embed/>
                    </p:oleObj>
                  </mc:Choice>
                  <mc:Fallback>
                    <p:oleObj name="Equation" r:id="rId6" imgW="1320480" imgH="711000" progId="Equation.3">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00" y="2256"/>
                            <a:ext cx="1728" cy="7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85" name="Object 25"/>
              <p:cNvGraphicFramePr>
                <a:graphicFrameLocks noChangeAspect="1"/>
              </p:cNvGraphicFramePr>
              <p:nvPr/>
            </p:nvGraphicFramePr>
            <p:xfrm>
              <a:off x="4182" y="2470"/>
              <a:ext cx="1344" cy="309"/>
            </p:xfrm>
            <a:graphic>
              <a:graphicData uri="http://schemas.openxmlformats.org/presentationml/2006/ole">
                <mc:AlternateContent xmlns:mc="http://schemas.openxmlformats.org/markup-compatibility/2006">
                  <mc:Choice xmlns:v="urn:schemas-microsoft-com:vml" Requires="v">
                    <p:oleObj spid="_x0000_s12304" name="公式" r:id="rId8" imgW="723600" imgH="177480" progId="Equation.3">
                      <p:embed/>
                    </p:oleObj>
                  </mc:Choice>
                  <mc:Fallback>
                    <p:oleObj name="公式" r:id="rId8" imgW="723600" imgH="177480" progId="Equation.3">
                      <p:embed/>
                      <p:pic>
                        <p:nvPicPr>
                          <p:cNvPr id="0"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82" y="2470"/>
                            <a:ext cx="1344" cy="309"/>
                          </a:xfrm>
                          <a:prstGeom prst="rect">
                            <a:avLst/>
                          </a:prstGeom>
                          <a:noFill/>
                          <a:ln>
                            <a:noFill/>
                          </a:ln>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CC6600"/>
                                </a:solidFill>
                                <a:miter lim="800000"/>
                                <a:headEnd/>
                                <a:tailEnd/>
                              </a14:hiddenLine>
                            </a:ext>
                          </a:extLst>
                        </p:spPr>
                      </p:pic>
                    </p:oleObj>
                  </mc:Fallback>
                </mc:AlternateContent>
              </a:graphicData>
            </a:graphic>
          </p:graphicFrame>
        </p:grpSp>
      </p:grpSp>
      <p:grpSp>
        <p:nvGrpSpPr>
          <p:cNvPr id="4" name="Group 32"/>
          <p:cNvGrpSpPr>
            <a:grpSpLocks/>
          </p:cNvGrpSpPr>
          <p:nvPr/>
        </p:nvGrpSpPr>
        <p:grpSpPr bwMode="auto">
          <a:xfrm>
            <a:off x="685800" y="2503488"/>
            <a:ext cx="2971800" cy="620712"/>
            <a:chOff x="384" y="2352"/>
            <a:chExt cx="1872" cy="391"/>
          </a:xfrm>
        </p:grpSpPr>
        <p:sp>
          <p:nvSpPr>
            <p:cNvPr id="15383" name="Text Box 23"/>
            <p:cNvSpPr txBox="1">
              <a:spLocks noChangeArrowheads="1"/>
            </p:cNvSpPr>
            <p:nvPr/>
          </p:nvSpPr>
          <p:spPr bwMode="auto">
            <a:xfrm>
              <a:off x="384" y="2352"/>
              <a:ext cx="1632" cy="330"/>
            </a:xfrm>
            <a:prstGeom prst="rect">
              <a:avLst/>
            </a:prstGeom>
            <a:noFill/>
            <a:ln w="9525">
              <a:noFill/>
              <a:miter lim="800000"/>
              <a:headEnd/>
              <a:tailEnd/>
            </a:ln>
            <a:effectLst/>
          </p:spPr>
          <p:txBody>
            <a:bodyPr>
              <a:spAutoFit/>
            </a:bodyPr>
            <a:lstStyle/>
            <a:p>
              <a:pPr>
                <a:spcBef>
                  <a:spcPct val="50000"/>
                </a:spcBef>
              </a:pPr>
              <a:r>
                <a:rPr lang="zh-CN" altLang="en-US" sz="2800" b="1" dirty="0">
                  <a:solidFill>
                    <a:srgbClr val="CC0000"/>
                  </a:solidFill>
                  <a:latin typeface="Times New Roman" pitchFamily="18" charset="0"/>
                </a:rPr>
                <a:t>基态</a:t>
              </a:r>
              <a:r>
                <a:rPr lang="zh-CN" altLang="en-US" sz="2800" b="1" dirty="0">
                  <a:latin typeface="Times New Roman" pitchFamily="18" charset="0"/>
                </a:rPr>
                <a:t>能量</a:t>
              </a:r>
            </a:p>
          </p:txBody>
        </p:sp>
        <p:graphicFrame>
          <p:nvGraphicFramePr>
            <p:cNvPr id="15386" name="Object 26"/>
            <p:cNvGraphicFramePr>
              <a:graphicFrameLocks noChangeAspect="1"/>
            </p:cNvGraphicFramePr>
            <p:nvPr/>
          </p:nvGraphicFramePr>
          <p:xfrm>
            <a:off x="1527" y="2400"/>
            <a:ext cx="729" cy="343"/>
          </p:xfrm>
          <a:graphic>
            <a:graphicData uri="http://schemas.openxmlformats.org/presentationml/2006/ole">
              <mc:AlternateContent xmlns:mc="http://schemas.openxmlformats.org/markup-compatibility/2006">
                <mc:Choice xmlns:v="urn:schemas-microsoft-com:vml" Requires="v">
                  <p:oleObj spid="_x0000_s12305" name="Equation" r:id="rId10" imgW="431640" imgH="203040" progId="Equation.3">
                    <p:embed/>
                  </p:oleObj>
                </mc:Choice>
                <mc:Fallback>
                  <p:oleObj name="Equation" r:id="rId10" imgW="431640" imgH="203040" progId="Equation.3">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27" y="2400"/>
                          <a:ext cx="729" cy="3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5389" name="Object 29"/>
          <p:cNvGraphicFramePr>
            <a:graphicFrameLocks noChangeAspect="1"/>
          </p:cNvGraphicFramePr>
          <p:nvPr/>
        </p:nvGraphicFramePr>
        <p:xfrm>
          <a:off x="4211638" y="4868863"/>
          <a:ext cx="2895600" cy="685800"/>
        </p:xfrm>
        <a:graphic>
          <a:graphicData uri="http://schemas.openxmlformats.org/presentationml/2006/ole">
            <mc:AlternateContent xmlns:mc="http://schemas.openxmlformats.org/markup-compatibility/2006">
              <mc:Choice xmlns:v="urn:schemas-microsoft-com:vml" Requires="v">
                <p:oleObj spid="_x0000_s12306" name="Equation" r:id="rId12" imgW="736560" imgH="241200" progId="Equation.3">
                  <p:embed/>
                </p:oleObj>
              </mc:Choice>
              <mc:Fallback>
                <p:oleObj name="Equation" r:id="rId12" imgW="736560" imgH="241200" progId="Equation.3">
                  <p:embed/>
                  <p:pic>
                    <p:nvPicPr>
                      <p:cNvPr id="0" name="Picture 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11638" y="4868863"/>
                        <a:ext cx="28956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 name="Group 34"/>
          <p:cNvGrpSpPr>
            <a:grpSpLocks/>
          </p:cNvGrpSpPr>
          <p:nvPr/>
        </p:nvGrpSpPr>
        <p:grpSpPr bwMode="auto">
          <a:xfrm>
            <a:off x="685800" y="4983167"/>
            <a:ext cx="3314700" cy="565150"/>
            <a:chOff x="432" y="3216"/>
            <a:chExt cx="2088" cy="356"/>
          </a:xfrm>
        </p:grpSpPr>
        <p:sp>
          <p:nvSpPr>
            <p:cNvPr id="15390" name="Rectangle 30"/>
            <p:cNvSpPr>
              <a:spLocks noChangeArrowheads="1"/>
            </p:cNvSpPr>
            <p:nvPr/>
          </p:nvSpPr>
          <p:spPr bwMode="auto">
            <a:xfrm>
              <a:off x="432" y="3216"/>
              <a:ext cx="1920" cy="330"/>
            </a:xfrm>
            <a:prstGeom prst="rect">
              <a:avLst/>
            </a:prstGeom>
            <a:noFill/>
            <a:ln w="9525">
              <a:noFill/>
              <a:miter lim="800000"/>
              <a:headEnd/>
              <a:tailEnd/>
            </a:ln>
            <a:effectLst/>
          </p:spPr>
          <p:txBody>
            <a:bodyPr>
              <a:spAutoFit/>
            </a:bodyPr>
            <a:lstStyle/>
            <a:p>
              <a:pPr>
                <a:spcBef>
                  <a:spcPct val="50000"/>
                </a:spcBef>
              </a:pPr>
              <a:r>
                <a:rPr lang="zh-CN" altLang="en-US" sz="2800" b="1" dirty="0">
                  <a:solidFill>
                    <a:srgbClr val="CC0000"/>
                  </a:solidFill>
                  <a:latin typeface="Times New Roman" pitchFamily="18" charset="0"/>
                </a:rPr>
                <a:t>激发态</a:t>
              </a:r>
              <a:r>
                <a:rPr lang="zh-CN" altLang="en-US" sz="2800" b="1" dirty="0">
                  <a:latin typeface="Times New Roman" pitchFamily="18" charset="0"/>
                </a:rPr>
                <a:t>能量</a:t>
              </a:r>
              <a:endParaRPr lang="zh-CN" altLang="zh-CN" sz="2800" b="1" dirty="0">
                <a:latin typeface="Times New Roman" pitchFamily="18" charset="0"/>
              </a:endParaRPr>
            </a:p>
          </p:txBody>
        </p:sp>
        <p:graphicFrame>
          <p:nvGraphicFramePr>
            <p:cNvPr id="15391" name="Object 31"/>
            <p:cNvGraphicFramePr>
              <a:graphicFrameLocks noChangeAspect="1"/>
            </p:cNvGraphicFramePr>
            <p:nvPr/>
          </p:nvGraphicFramePr>
          <p:xfrm>
            <a:off x="1824" y="3264"/>
            <a:ext cx="696" cy="308"/>
          </p:xfrm>
          <a:graphic>
            <a:graphicData uri="http://schemas.openxmlformats.org/presentationml/2006/ole">
              <mc:AlternateContent xmlns:mc="http://schemas.openxmlformats.org/markup-compatibility/2006">
                <mc:Choice xmlns:v="urn:schemas-microsoft-com:vml" Requires="v">
                  <p:oleObj spid="_x0000_s12307" name="公式" r:id="rId14" imgW="685800" imgH="304560" progId="Equation.3">
                    <p:embed/>
                  </p:oleObj>
                </mc:Choice>
                <mc:Fallback>
                  <p:oleObj name="公式" r:id="rId14" imgW="685800" imgH="304560" progId="Equation.3">
                    <p:embed/>
                    <p:pic>
                      <p:nvPicPr>
                        <p:cNvPr id="0" name="Picture 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824" y="3264"/>
                          <a:ext cx="696" cy="3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nodeType="clickEffect">
                                  <p:stCondLst>
                                    <p:cond delay="0"/>
                                  </p:stCondLst>
                                  <p:childTnLst>
                                    <p:set>
                                      <p:cBhvr>
                                        <p:cTn id="21" dur="1" fill="hold">
                                          <p:stCondLst>
                                            <p:cond delay="0"/>
                                          </p:stCondLst>
                                        </p:cTn>
                                        <p:tgtEl>
                                          <p:spTgt spid="15389"/>
                                        </p:tgtEl>
                                        <p:attrNameLst>
                                          <p:attrName>style.visibility</p:attrName>
                                        </p:attrNameLst>
                                      </p:cBhvr>
                                      <p:to>
                                        <p:strVal val="visible"/>
                                      </p:to>
                                    </p:set>
                                    <p:animEffect transition="in" filter="blinds(vertical)">
                                      <p:cBhvr>
                                        <p:cTn id="22" dur="500"/>
                                        <p:tgtEl>
                                          <p:spTgt spid="153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灯片编号占位符 1"/>
          <p:cNvSpPr>
            <a:spLocks noGrp="1"/>
          </p:cNvSpPr>
          <p:nvPr>
            <p:ph type="sldNum" sz="quarter" idx="4294967295"/>
          </p:nvPr>
        </p:nvSpPr>
        <p:spPr>
          <a:xfrm>
            <a:off x="0" y="6356350"/>
            <a:ext cx="2133600" cy="365125"/>
          </a:xfrm>
          <a:prstGeom prst="rect">
            <a:avLst/>
          </a:prstGeom>
        </p:spPr>
        <p:txBody>
          <a:bodyPr/>
          <a:lstStyle/>
          <a:p>
            <a:fld id="{1EE08893-CE74-437B-9F8C-9CF7E26BFF01}" type="slidenum">
              <a:rPr lang="en-US" altLang="zh-CN"/>
              <a:pPr/>
              <a:t>19</a:t>
            </a:fld>
            <a:endParaRPr lang="en-US" altLang="zh-CN"/>
          </a:p>
        </p:txBody>
      </p:sp>
      <p:graphicFrame>
        <p:nvGraphicFramePr>
          <p:cNvPr id="43010" name="Object 2"/>
          <p:cNvGraphicFramePr>
            <a:graphicFrameLocks noChangeAspect="1"/>
          </p:cNvGraphicFramePr>
          <p:nvPr/>
        </p:nvGraphicFramePr>
        <p:xfrm>
          <a:off x="304800" y="1752600"/>
          <a:ext cx="3886200" cy="1087438"/>
        </p:xfrm>
        <a:graphic>
          <a:graphicData uri="http://schemas.openxmlformats.org/presentationml/2006/ole">
            <mc:AlternateContent xmlns:mc="http://schemas.openxmlformats.org/markup-compatibility/2006">
              <mc:Choice xmlns:v="urn:schemas-microsoft-com:vml" Requires="v">
                <p:oleObj spid="_x0000_s13350" name="Equation" r:id="rId3" imgW="1409400" imgH="457200" progId="Equation.3">
                  <p:embed/>
                </p:oleObj>
              </mc:Choice>
              <mc:Fallback>
                <p:oleObj name="Equation" r:id="rId3" imgW="1409400" imgH="4572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752600"/>
                        <a:ext cx="3886200" cy="1087438"/>
                      </a:xfrm>
                      <a:prstGeom prst="rect">
                        <a:avLst/>
                      </a:prstGeom>
                      <a:gradFill rotWithShape="0">
                        <a:gsLst>
                          <a:gs pos="0">
                            <a:schemeClr val="accent1"/>
                          </a:gs>
                          <a:gs pos="50000">
                            <a:srgbClr val="FFFFFF"/>
                          </a:gs>
                          <a:gs pos="100000">
                            <a:schemeClr val="accent1"/>
                          </a:gs>
                        </a:gsLst>
                        <a:lin ang="5400000" scaled="1"/>
                      </a:gradFill>
                      <a:ln w="12700">
                        <a:solidFill>
                          <a:srgbClr val="006666"/>
                        </a:solidFill>
                        <a:miter lim="800000"/>
                        <a:headEnd/>
                        <a:tailEnd/>
                      </a:ln>
                    </p:spPr>
                  </p:pic>
                </p:oleObj>
              </mc:Fallback>
            </mc:AlternateContent>
          </a:graphicData>
        </a:graphic>
      </p:graphicFrame>
      <p:graphicFrame>
        <p:nvGraphicFramePr>
          <p:cNvPr id="43011" name="Object 3"/>
          <p:cNvGraphicFramePr>
            <a:graphicFrameLocks noChangeAspect="1"/>
          </p:cNvGraphicFramePr>
          <p:nvPr/>
        </p:nvGraphicFramePr>
        <p:xfrm>
          <a:off x="533400" y="533400"/>
          <a:ext cx="3352800" cy="1216025"/>
        </p:xfrm>
        <a:graphic>
          <a:graphicData uri="http://schemas.openxmlformats.org/presentationml/2006/ole">
            <mc:AlternateContent xmlns:mc="http://schemas.openxmlformats.org/markup-compatibility/2006">
              <mc:Choice xmlns:v="urn:schemas-microsoft-com:vml" Requires="v">
                <p:oleObj spid="_x0000_s13351" name="Equation" r:id="rId5" imgW="1333440" imgH="457200" progId="Equation.3">
                  <p:embed/>
                </p:oleObj>
              </mc:Choice>
              <mc:Fallback>
                <p:oleObj name="Equation" r:id="rId5" imgW="1333440" imgH="4572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533400"/>
                        <a:ext cx="3352800" cy="1216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4"/>
          <p:cNvGrpSpPr>
            <a:grpSpLocks/>
          </p:cNvGrpSpPr>
          <p:nvPr/>
        </p:nvGrpSpPr>
        <p:grpSpPr bwMode="auto">
          <a:xfrm>
            <a:off x="304800" y="2971800"/>
            <a:ext cx="4267200" cy="2057400"/>
            <a:chOff x="192" y="1872"/>
            <a:chExt cx="2688" cy="1296"/>
          </a:xfrm>
        </p:grpSpPr>
        <p:sp>
          <p:nvSpPr>
            <p:cNvPr id="43013" name="Rectangle 5"/>
            <p:cNvSpPr>
              <a:spLocks noChangeArrowheads="1"/>
            </p:cNvSpPr>
            <p:nvPr/>
          </p:nvSpPr>
          <p:spPr bwMode="auto">
            <a:xfrm>
              <a:off x="192" y="1872"/>
              <a:ext cx="2448" cy="1296"/>
            </a:xfrm>
            <a:prstGeom prst="rect">
              <a:avLst/>
            </a:prstGeom>
            <a:gradFill rotWithShape="0">
              <a:gsLst>
                <a:gs pos="0">
                  <a:schemeClr val="accent1"/>
                </a:gs>
                <a:gs pos="50000">
                  <a:schemeClr val="bg1"/>
                </a:gs>
                <a:gs pos="100000">
                  <a:schemeClr val="accent1"/>
                </a:gs>
              </a:gsLst>
              <a:lin ang="5400000" scaled="1"/>
            </a:gradFill>
            <a:ln w="12700">
              <a:solidFill>
                <a:srgbClr val="006666"/>
              </a:solidFill>
              <a:miter lim="800000"/>
              <a:headEnd/>
              <a:tailEnd type="none" w="sm" len="lg"/>
            </a:ln>
            <a:effectLst/>
          </p:spPr>
          <p:txBody>
            <a:bodyPr wrap="none" anchor="ctr"/>
            <a:lstStyle/>
            <a:p>
              <a:endParaRPr lang="zh-CN" altLang="en-US"/>
            </a:p>
          </p:txBody>
        </p:sp>
        <p:sp>
          <p:nvSpPr>
            <p:cNvPr id="43014" name="Text Box 6"/>
            <p:cNvSpPr txBox="1">
              <a:spLocks noChangeArrowheads="1"/>
            </p:cNvSpPr>
            <p:nvPr/>
          </p:nvSpPr>
          <p:spPr bwMode="auto">
            <a:xfrm>
              <a:off x="1488" y="2793"/>
              <a:ext cx="1392" cy="327"/>
            </a:xfrm>
            <a:prstGeom prst="rect">
              <a:avLst/>
            </a:prstGeom>
            <a:noFill/>
            <a:ln w="9525">
              <a:noFill/>
              <a:miter lim="800000"/>
              <a:headEnd/>
              <a:tailEnd/>
            </a:ln>
            <a:effectLst/>
          </p:spPr>
          <p:txBody>
            <a:bodyPr>
              <a:spAutoFit/>
            </a:bodyPr>
            <a:lstStyle/>
            <a:p>
              <a:pPr>
                <a:spcBef>
                  <a:spcPct val="50000"/>
                </a:spcBef>
              </a:pPr>
              <a:r>
                <a:rPr lang="zh-CN" altLang="en-US" sz="2800" b="1">
                  <a:solidFill>
                    <a:srgbClr val="CC0000"/>
                  </a:solidFill>
                  <a:latin typeface="Times New Roman" pitchFamily="18" charset="0"/>
                </a:rPr>
                <a:t>（电离能）</a:t>
              </a:r>
            </a:p>
          </p:txBody>
        </p:sp>
        <p:sp>
          <p:nvSpPr>
            <p:cNvPr id="43015" name="Text Box 7"/>
            <p:cNvSpPr txBox="1">
              <a:spLocks noChangeArrowheads="1"/>
            </p:cNvSpPr>
            <p:nvPr/>
          </p:nvSpPr>
          <p:spPr bwMode="auto">
            <a:xfrm>
              <a:off x="432" y="1872"/>
              <a:ext cx="1632" cy="327"/>
            </a:xfrm>
            <a:prstGeom prst="rect">
              <a:avLst/>
            </a:prstGeom>
            <a:noFill/>
            <a:ln w="9525">
              <a:noFill/>
              <a:miter lim="800000"/>
              <a:headEnd/>
              <a:tailEnd/>
            </a:ln>
            <a:effectLst/>
          </p:spPr>
          <p:txBody>
            <a:bodyPr>
              <a:spAutoFit/>
            </a:bodyPr>
            <a:lstStyle/>
            <a:p>
              <a:pPr>
                <a:spcBef>
                  <a:spcPct val="50000"/>
                </a:spcBef>
              </a:pPr>
              <a:r>
                <a:rPr lang="zh-CN" altLang="en-US" sz="2800" b="1">
                  <a:solidFill>
                    <a:srgbClr val="CC0000"/>
                  </a:solidFill>
                  <a:latin typeface="Times New Roman" pitchFamily="18" charset="0"/>
                </a:rPr>
                <a:t>基态</a:t>
              </a:r>
              <a:r>
                <a:rPr lang="zh-CN" altLang="en-US" sz="2800" b="1">
                  <a:latin typeface="Times New Roman" pitchFamily="18" charset="0"/>
                </a:rPr>
                <a:t>能量</a:t>
              </a:r>
            </a:p>
          </p:txBody>
        </p:sp>
        <p:graphicFrame>
          <p:nvGraphicFramePr>
            <p:cNvPr id="43016" name="Object 8"/>
            <p:cNvGraphicFramePr>
              <a:graphicFrameLocks noChangeAspect="1"/>
            </p:cNvGraphicFramePr>
            <p:nvPr/>
          </p:nvGraphicFramePr>
          <p:xfrm>
            <a:off x="528" y="2112"/>
            <a:ext cx="1728" cy="709"/>
          </p:xfrm>
          <a:graphic>
            <a:graphicData uri="http://schemas.openxmlformats.org/presentationml/2006/ole">
              <mc:AlternateContent xmlns:mc="http://schemas.openxmlformats.org/markup-compatibility/2006">
                <mc:Choice xmlns:v="urn:schemas-microsoft-com:vml" Requires="v">
                  <p:oleObj spid="_x0000_s13352" name="Equation" r:id="rId7" imgW="1320480" imgH="711000" progId="Equation.3">
                    <p:embed/>
                  </p:oleObj>
                </mc:Choice>
                <mc:Fallback>
                  <p:oleObj name="Equation" r:id="rId7" imgW="1320480" imgH="711000" progId="Equation.3">
                    <p:embed/>
                    <p:pic>
                      <p:nvPicPr>
                        <p:cNvPr id="0" name="Picture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8" y="2112"/>
                          <a:ext cx="1728" cy="7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017" name="Object 9"/>
            <p:cNvGraphicFramePr>
              <a:graphicFrameLocks noChangeAspect="1"/>
            </p:cNvGraphicFramePr>
            <p:nvPr/>
          </p:nvGraphicFramePr>
          <p:xfrm>
            <a:off x="384" y="2832"/>
            <a:ext cx="1296" cy="309"/>
          </p:xfrm>
          <a:graphic>
            <a:graphicData uri="http://schemas.openxmlformats.org/presentationml/2006/ole">
              <mc:AlternateContent xmlns:mc="http://schemas.openxmlformats.org/markup-compatibility/2006">
                <mc:Choice xmlns:v="urn:schemas-microsoft-com:vml" Requires="v">
                  <p:oleObj spid="_x0000_s13353" name="Equation" r:id="rId9" imgW="698400" imgH="177480" progId="Equation.3">
                    <p:embed/>
                  </p:oleObj>
                </mc:Choice>
                <mc:Fallback>
                  <p:oleObj name="Equation" r:id="rId9" imgW="698400" imgH="177480" progId="Equation.3">
                    <p:embed/>
                    <p:pic>
                      <p:nvPicPr>
                        <p:cNvPr id="0" name="Picture 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4" y="2832"/>
                          <a:ext cx="1296" cy="309"/>
                        </a:xfrm>
                        <a:prstGeom prst="rect">
                          <a:avLst/>
                        </a:prstGeom>
                        <a:noFill/>
                        <a:ln>
                          <a:noFill/>
                        </a:ln>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CC6600"/>
                              </a:solidFill>
                              <a:miter lim="800000"/>
                              <a:headEnd/>
                              <a:tailEnd/>
                            </a14:hiddenLine>
                          </a:ext>
                        </a:extLst>
                      </p:spPr>
                    </p:pic>
                  </p:oleObj>
                </mc:Fallback>
              </mc:AlternateContent>
            </a:graphicData>
          </a:graphic>
        </p:graphicFrame>
        <p:graphicFrame>
          <p:nvGraphicFramePr>
            <p:cNvPr id="43018" name="Object 10"/>
            <p:cNvGraphicFramePr>
              <a:graphicFrameLocks noChangeAspect="1"/>
            </p:cNvGraphicFramePr>
            <p:nvPr/>
          </p:nvGraphicFramePr>
          <p:xfrm>
            <a:off x="1584" y="1872"/>
            <a:ext cx="729" cy="343"/>
          </p:xfrm>
          <a:graphic>
            <a:graphicData uri="http://schemas.openxmlformats.org/presentationml/2006/ole">
              <mc:AlternateContent xmlns:mc="http://schemas.openxmlformats.org/markup-compatibility/2006">
                <mc:Choice xmlns:v="urn:schemas-microsoft-com:vml" Requires="v">
                  <p:oleObj spid="_x0000_s13354" name="Equation" r:id="rId11" imgW="431640" imgH="203040" progId="Equation.3">
                    <p:embed/>
                  </p:oleObj>
                </mc:Choice>
                <mc:Fallback>
                  <p:oleObj name="Equation" r:id="rId11" imgW="431640" imgH="203040" progId="Equation.3">
                    <p:embed/>
                    <p:pic>
                      <p:nvPicPr>
                        <p:cNvPr id="0" name="Picture 1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84" y="1872"/>
                          <a:ext cx="729" cy="3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 name="Group 11"/>
          <p:cNvGrpSpPr>
            <a:grpSpLocks/>
          </p:cNvGrpSpPr>
          <p:nvPr/>
        </p:nvGrpSpPr>
        <p:grpSpPr bwMode="auto">
          <a:xfrm>
            <a:off x="304800" y="5181600"/>
            <a:ext cx="3886200" cy="1219200"/>
            <a:chOff x="192" y="3264"/>
            <a:chExt cx="2448" cy="768"/>
          </a:xfrm>
        </p:grpSpPr>
        <p:sp>
          <p:nvSpPr>
            <p:cNvPr id="43020" name="Rectangle 12"/>
            <p:cNvSpPr>
              <a:spLocks noChangeArrowheads="1"/>
            </p:cNvSpPr>
            <p:nvPr/>
          </p:nvSpPr>
          <p:spPr bwMode="auto">
            <a:xfrm>
              <a:off x="192" y="3264"/>
              <a:ext cx="2448" cy="768"/>
            </a:xfrm>
            <a:prstGeom prst="rect">
              <a:avLst/>
            </a:prstGeom>
            <a:gradFill rotWithShape="0">
              <a:gsLst>
                <a:gs pos="0">
                  <a:schemeClr val="accent1"/>
                </a:gs>
                <a:gs pos="50000">
                  <a:schemeClr val="bg1"/>
                </a:gs>
                <a:gs pos="100000">
                  <a:schemeClr val="accent1"/>
                </a:gs>
              </a:gsLst>
              <a:lin ang="5400000" scaled="1"/>
            </a:gradFill>
            <a:ln w="12700">
              <a:solidFill>
                <a:srgbClr val="006666"/>
              </a:solidFill>
              <a:miter lim="800000"/>
              <a:headEnd/>
              <a:tailEnd type="none" w="sm" len="lg"/>
            </a:ln>
            <a:effectLst/>
          </p:spPr>
          <p:txBody>
            <a:bodyPr wrap="none" anchor="ctr"/>
            <a:lstStyle/>
            <a:p>
              <a:endParaRPr lang="zh-CN" altLang="en-US"/>
            </a:p>
          </p:txBody>
        </p:sp>
        <p:graphicFrame>
          <p:nvGraphicFramePr>
            <p:cNvPr id="43021" name="Object 13"/>
            <p:cNvGraphicFramePr>
              <a:graphicFrameLocks noChangeAspect="1"/>
            </p:cNvGraphicFramePr>
            <p:nvPr/>
          </p:nvGraphicFramePr>
          <p:xfrm>
            <a:off x="576" y="3600"/>
            <a:ext cx="1824" cy="432"/>
          </p:xfrm>
          <a:graphic>
            <a:graphicData uri="http://schemas.openxmlformats.org/presentationml/2006/ole">
              <mc:AlternateContent xmlns:mc="http://schemas.openxmlformats.org/markup-compatibility/2006">
                <mc:Choice xmlns:v="urn:schemas-microsoft-com:vml" Requires="v">
                  <p:oleObj spid="_x0000_s13355" name="Equation" r:id="rId13" imgW="736560" imgH="241200" progId="Equation.3">
                    <p:embed/>
                  </p:oleObj>
                </mc:Choice>
                <mc:Fallback>
                  <p:oleObj name="Equation" r:id="rId13" imgW="736560" imgH="241200" progId="Equation.3">
                    <p:embed/>
                    <p:pic>
                      <p:nvPicPr>
                        <p:cNvPr id="0" name="Picture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76" y="3600"/>
                          <a:ext cx="1824" cy="4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022" name="Rectangle 14"/>
            <p:cNvSpPr>
              <a:spLocks noChangeArrowheads="1"/>
            </p:cNvSpPr>
            <p:nvPr/>
          </p:nvSpPr>
          <p:spPr bwMode="auto">
            <a:xfrm>
              <a:off x="384" y="3273"/>
              <a:ext cx="1920" cy="327"/>
            </a:xfrm>
            <a:prstGeom prst="rect">
              <a:avLst/>
            </a:prstGeom>
            <a:noFill/>
            <a:ln w="9525">
              <a:noFill/>
              <a:miter lim="800000"/>
              <a:headEnd/>
              <a:tailEnd/>
            </a:ln>
            <a:effectLst/>
          </p:spPr>
          <p:txBody>
            <a:bodyPr>
              <a:spAutoFit/>
            </a:bodyPr>
            <a:lstStyle/>
            <a:p>
              <a:pPr>
                <a:spcBef>
                  <a:spcPct val="50000"/>
                </a:spcBef>
              </a:pPr>
              <a:r>
                <a:rPr lang="zh-CN" altLang="en-US" sz="2800" b="1">
                  <a:solidFill>
                    <a:srgbClr val="CC0000"/>
                  </a:solidFill>
                  <a:latin typeface="Times New Roman" pitchFamily="18" charset="0"/>
                </a:rPr>
                <a:t>激发态</a:t>
              </a:r>
              <a:r>
                <a:rPr lang="zh-CN" altLang="en-US" sz="2800" b="1">
                  <a:latin typeface="Times New Roman" pitchFamily="18" charset="0"/>
                </a:rPr>
                <a:t>能量</a:t>
              </a:r>
              <a:endParaRPr lang="zh-CN" altLang="zh-CN" sz="2800" b="1">
                <a:latin typeface="Times New Roman" pitchFamily="18" charset="0"/>
              </a:endParaRPr>
            </a:p>
          </p:txBody>
        </p:sp>
        <p:graphicFrame>
          <p:nvGraphicFramePr>
            <p:cNvPr id="43023" name="Object 15"/>
            <p:cNvGraphicFramePr>
              <a:graphicFrameLocks noChangeAspect="1"/>
            </p:cNvGraphicFramePr>
            <p:nvPr/>
          </p:nvGraphicFramePr>
          <p:xfrm>
            <a:off x="1656" y="3292"/>
            <a:ext cx="696" cy="308"/>
          </p:xfrm>
          <a:graphic>
            <a:graphicData uri="http://schemas.openxmlformats.org/presentationml/2006/ole">
              <mc:AlternateContent xmlns:mc="http://schemas.openxmlformats.org/markup-compatibility/2006">
                <mc:Choice xmlns:v="urn:schemas-microsoft-com:vml" Requires="v">
                  <p:oleObj spid="_x0000_s13356" name="公式" r:id="rId15" imgW="685800" imgH="304560" progId="Equation.3">
                    <p:embed/>
                  </p:oleObj>
                </mc:Choice>
                <mc:Fallback>
                  <p:oleObj name="公式" r:id="rId15" imgW="685800" imgH="304560" progId="Equation.3">
                    <p:embed/>
                    <p:pic>
                      <p:nvPicPr>
                        <p:cNvPr id="0" name="Picture 1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656" y="3292"/>
                          <a:ext cx="696" cy="3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 name="Group 16"/>
          <p:cNvGrpSpPr>
            <a:grpSpLocks/>
          </p:cNvGrpSpPr>
          <p:nvPr/>
        </p:nvGrpSpPr>
        <p:grpSpPr bwMode="auto">
          <a:xfrm>
            <a:off x="4419600" y="762000"/>
            <a:ext cx="4572000" cy="5638800"/>
            <a:chOff x="2784" y="480"/>
            <a:chExt cx="2880" cy="3552"/>
          </a:xfrm>
        </p:grpSpPr>
        <p:sp>
          <p:nvSpPr>
            <p:cNvPr id="43025" name="Rectangle 17"/>
            <p:cNvSpPr>
              <a:spLocks noChangeArrowheads="1"/>
            </p:cNvSpPr>
            <p:nvPr/>
          </p:nvSpPr>
          <p:spPr bwMode="auto">
            <a:xfrm>
              <a:off x="2784" y="480"/>
              <a:ext cx="2880" cy="3552"/>
            </a:xfrm>
            <a:prstGeom prst="rect">
              <a:avLst/>
            </a:prstGeom>
            <a:solidFill>
              <a:schemeClr val="bg1"/>
            </a:solidFill>
            <a:ln w="9525">
              <a:solidFill>
                <a:schemeClr val="tx2"/>
              </a:solidFill>
              <a:miter lim="800000"/>
              <a:headEnd/>
              <a:tailEnd type="none" w="sm" len="lg"/>
            </a:ln>
            <a:effectLst/>
          </p:spPr>
          <p:txBody>
            <a:bodyPr wrap="none" anchor="ctr"/>
            <a:lstStyle/>
            <a:p>
              <a:endParaRPr lang="zh-CN" altLang="en-US"/>
            </a:p>
          </p:txBody>
        </p:sp>
        <p:grpSp>
          <p:nvGrpSpPr>
            <p:cNvPr id="5" name="Group 18"/>
            <p:cNvGrpSpPr>
              <a:grpSpLocks/>
            </p:cNvGrpSpPr>
            <p:nvPr/>
          </p:nvGrpSpPr>
          <p:grpSpPr bwMode="auto">
            <a:xfrm>
              <a:off x="3936" y="1248"/>
              <a:ext cx="576" cy="2640"/>
              <a:chOff x="3936" y="1248"/>
              <a:chExt cx="576" cy="2640"/>
            </a:xfrm>
          </p:grpSpPr>
          <p:sp>
            <p:nvSpPr>
              <p:cNvPr id="43027" name="Line 19"/>
              <p:cNvSpPr>
                <a:spLocks noChangeShapeType="1"/>
              </p:cNvSpPr>
              <p:nvPr/>
            </p:nvSpPr>
            <p:spPr bwMode="auto">
              <a:xfrm>
                <a:off x="3936" y="1248"/>
                <a:ext cx="576" cy="0"/>
              </a:xfrm>
              <a:prstGeom prst="line">
                <a:avLst/>
              </a:prstGeom>
              <a:noFill/>
              <a:ln w="19050">
                <a:solidFill>
                  <a:srgbClr val="0000FF"/>
                </a:solidFill>
                <a:round/>
                <a:headEnd/>
                <a:tailEnd/>
              </a:ln>
              <a:effectLst/>
            </p:spPr>
            <p:txBody>
              <a:bodyPr wrap="none" anchor="ctr"/>
              <a:lstStyle/>
              <a:p>
                <a:endParaRPr lang="zh-CN" altLang="en-US"/>
              </a:p>
            </p:txBody>
          </p:sp>
          <p:sp>
            <p:nvSpPr>
              <p:cNvPr id="43028" name="Line 20"/>
              <p:cNvSpPr>
                <a:spLocks noChangeShapeType="1"/>
              </p:cNvSpPr>
              <p:nvPr/>
            </p:nvSpPr>
            <p:spPr bwMode="auto">
              <a:xfrm>
                <a:off x="3936" y="1440"/>
                <a:ext cx="576" cy="0"/>
              </a:xfrm>
              <a:prstGeom prst="line">
                <a:avLst/>
              </a:prstGeom>
              <a:noFill/>
              <a:ln w="28575">
                <a:solidFill>
                  <a:srgbClr val="0000FF"/>
                </a:solidFill>
                <a:round/>
                <a:headEnd/>
                <a:tailEnd/>
              </a:ln>
              <a:effectLst/>
            </p:spPr>
            <p:txBody>
              <a:bodyPr wrap="none" anchor="ctr"/>
              <a:lstStyle/>
              <a:p>
                <a:endParaRPr lang="zh-CN" altLang="en-US"/>
              </a:p>
            </p:txBody>
          </p:sp>
          <p:sp>
            <p:nvSpPr>
              <p:cNvPr id="43029" name="Line 21"/>
              <p:cNvSpPr>
                <a:spLocks noChangeShapeType="1"/>
              </p:cNvSpPr>
              <p:nvPr/>
            </p:nvSpPr>
            <p:spPr bwMode="auto">
              <a:xfrm>
                <a:off x="3936" y="1392"/>
                <a:ext cx="576" cy="0"/>
              </a:xfrm>
              <a:prstGeom prst="line">
                <a:avLst/>
              </a:prstGeom>
              <a:noFill/>
              <a:ln w="28575">
                <a:solidFill>
                  <a:srgbClr val="0000FF"/>
                </a:solidFill>
                <a:round/>
                <a:headEnd/>
                <a:tailEnd/>
              </a:ln>
              <a:effectLst/>
            </p:spPr>
            <p:txBody>
              <a:bodyPr wrap="none" anchor="ctr"/>
              <a:lstStyle/>
              <a:p>
                <a:endParaRPr lang="zh-CN" altLang="en-US"/>
              </a:p>
            </p:txBody>
          </p:sp>
          <p:sp>
            <p:nvSpPr>
              <p:cNvPr id="43030" name="Line 22"/>
              <p:cNvSpPr>
                <a:spLocks noChangeShapeType="1"/>
              </p:cNvSpPr>
              <p:nvPr/>
            </p:nvSpPr>
            <p:spPr bwMode="auto">
              <a:xfrm>
                <a:off x="3936" y="1536"/>
                <a:ext cx="576" cy="0"/>
              </a:xfrm>
              <a:prstGeom prst="line">
                <a:avLst/>
              </a:prstGeom>
              <a:noFill/>
              <a:ln w="28575">
                <a:solidFill>
                  <a:srgbClr val="0000FF"/>
                </a:solidFill>
                <a:round/>
                <a:headEnd/>
                <a:tailEnd/>
              </a:ln>
              <a:effectLst/>
            </p:spPr>
            <p:txBody>
              <a:bodyPr wrap="none" anchor="ctr"/>
              <a:lstStyle/>
              <a:p>
                <a:endParaRPr lang="zh-CN" altLang="en-US"/>
              </a:p>
            </p:txBody>
          </p:sp>
          <p:sp>
            <p:nvSpPr>
              <p:cNvPr id="43031" name="Line 23"/>
              <p:cNvSpPr>
                <a:spLocks noChangeShapeType="1"/>
              </p:cNvSpPr>
              <p:nvPr/>
            </p:nvSpPr>
            <p:spPr bwMode="auto">
              <a:xfrm>
                <a:off x="3936" y="1728"/>
                <a:ext cx="576" cy="0"/>
              </a:xfrm>
              <a:prstGeom prst="line">
                <a:avLst/>
              </a:prstGeom>
              <a:noFill/>
              <a:ln w="28575">
                <a:solidFill>
                  <a:srgbClr val="0000FF"/>
                </a:solidFill>
                <a:round/>
                <a:headEnd/>
                <a:tailEnd/>
              </a:ln>
              <a:effectLst/>
            </p:spPr>
            <p:txBody>
              <a:bodyPr wrap="none" anchor="ctr"/>
              <a:lstStyle/>
              <a:p>
                <a:endParaRPr lang="zh-CN" altLang="en-US"/>
              </a:p>
            </p:txBody>
          </p:sp>
          <p:sp>
            <p:nvSpPr>
              <p:cNvPr id="43032" name="Line 24"/>
              <p:cNvSpPr>
                <a:spLocks noChangeShapeType="1"/>
              </p:cNvSpPr>
              <p:nvPr/>
            </p:nvSpPr>
            <p:spPr bwMode="auto">
              <a:xfrm>
                <a:off x="3936" y="2112"/>
                <a:ext cx="576" cy="0"/>
              </a:xfrm>
              <a:prstGeom prst="line">
                <a:avLst/>
              </a:prstGeom>
              <a:noFill/>
              <a:ln w="28575">
                <a:solidFill>
                  <a:srgbClr val="0000FF"/>
                </a:solidFill>
                <a:round/>
                <a:headEnd/>
                <a:tailEnd/>
              </a:ln>
              <a:effectLst/>
            </p:spPr>
            <p:txBody>
              <a:bodyPr wrap="none" anchor="ctr"/>
              <a:lstStyle/>
              <a:p>
                <a:endParaRPr lang="zh-CN" altLang="en-US"/>
              </a:p>
            </p:txBody>
          </p:sp>
          <p:sp>
            <p:nvSpPr>
              <p:cNvPr id="43033" name="Line 25"/>
              <p:cNvSpPr>
                <a:spLocks noChangeShapeType="1"/>
              </p:cNvSpPr>
              <p:nvPr/>
            </p:nvSpPr>
            <p:spPr bwMode="auto">
              <a:xfrm>
                <a:off x="3936" y="3888"/>
                <a:ext cx="576" cy="0"/>
              </a:xfrm>
              <a:prstGeom prst="line">
                <a:avLst/>
              </a:prstGeom>
              <a:noFill/>
              <a:ln w="28575">
                <a:solidFill>
                  <a:srgbClr val="0000FF"/>
                </a:solidFill>
                <a:round/>
                <a:headEnd/>
                <a:tailEnd/>
              </a:ln>
              <a:effectLst/>
            </p:spPr>
            <p:txBody>
              <a:bodyPr wrap="none" anchor="ctr"/>
              <a:lstStyle/>
              <a:p>
                <a:endParaRPr lang="zh-CN" altLang="en-US"/>
              </a:p>
            </p:txBody>
          </p:sp>
          <p:sp>
            <p:nvSpPr>
              <p:cNvPr id="43034" name="Rectangle 26" descr="窄横线"/>
              <p:cNvSpPr>
                <a:spLocks noChangeArrowheads="1"/>
              </p:cNvSpPr>
              <p:nvPr/>
            </p:nvSpPr>
            <p:spPr bwMode="auto">
              <a:xfrm>
                <a:off x="3936" y="1248"/>
                <a:ext cx="576" cy="144"/>
              </a:xfrm>
              <a:prstGeom prst="rect">
                <a:avLst/>
              </a:prstGeom>
              <a:pattFill prst="narHorz">
                <a:fgClr>
                  <a:srgbClr val="0000FF"/>
                </a:fgClr>
                <a:bgClr>
                  <a:schemeClr val="bg1"/>
                </a:bgClr>
              </a:pattFill>
              <a:ln w="9525">
                <a:noFill/>
                <a:miter lim="800000"/>
                <a:headEnd/>
                <a:tailEnd/>
              </a:ln>
              <a:effectLst/>
            </p:spPr>
            <p:txBody>
              <a:bodyPr wrap="none" anchor="ctr"/>
              <a:lstStyle/>
              <a:p>
                <a:endParaRPr lang="zh-CN" altLang="en-US"/>
              </a:p>
            </p:txBody>
          </p:sp>
          <p:sp>
            <p:nvSpPr>
              <p:cNvPr id="43035" name="Line 27"/>
              <p:cNvSpPr>
                <a:spLocks noChangeShapeType="1"/>
              </p:cNvSpPr>
              <p:nvPr/>
            </p:nvSpPr>
            <p:spPr bwMode="auto">
              <a:xfrm>
                <a:off x="4512" y="1248"/>
                <a:ext cx="0" cy="2640"/>
              </a:xfrm>
              <a:prstGeom prst="line">
                <a:avLst/>
              </a:prstGeom>
              <a:noFill/>
              <a:ln w="12700">
                <a:solidFill>
                  <a:schemeClr val="tx1"/>
                </a:solidFill>
                <a:round/>
                <a:headEnd/>
                <a:tailEnd/>
              </a:ln>
              <a:effectLst/>
            </p:spPr>
            <p:txBody>
              <a:bodyPr wrap="none" anchor="ctr"/>
              <a:lstStyle/>
              <a:p>
                <a:endParaRPr lang="zh-CN" altLang="en-US"/>
              </a:p>
            </p:txBody>
          </p:sp>
        </p:grpSp>
        <p:graphicFrame>
          <p:nvGraphicFramePr>
            <p:cNvPr id="43036" name="Object 28"/>
            <p:cNvGraphicFramePr>
              <a:graphicFrameLocks noChangeAspect="1"/>
            </p:cNvGraphicFramePr>
            <p:nvPr/>
          </p:nvGraphicFramePr>
          <p:xfrm>
            <a:off x="4176" y="912"/>
            <a:ext cx="720" cy="276"/>
          </p:xfrm>
          <a:graphic>
            <a:graphicData uri="http://schemas.openxmlformats.org/presentationml/2006/ole">
              <mc:AlternateContent xmlns:mc="http://schemas.openxmlformats.org/markup-compatibility/2006">
                <mc:Choice xmlns:v="urn:schemas-microsoft-com:vml" Requires="v">
                  <p:oleObj spid="_x0000_s13357" name="Equation" r:id="rId17" imgW="660240" imgH="253800" progId="Equation.3">
                    <p:embed/>
                  </p:oleObj>
                </mc:Choice>
                <mc:Fallback>
                  <p:oleObj name="Equation" r:id="rId17" imgW="660240" imgH="253800" progId="Equation.3">
                    <p:embed/>
                    <p:pic>
                      <p:nvPicPr>
                        <p:cNvPr id="0" name="Picture 1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176" y="912"/>
                          <a:ext cx="720" cy="2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037" name="Text Box 29"/>
            <p:cNvSpPr txBox="1">
              <a:spLocks noChangeArrowheads="1"/>
            </p:cNvSpPr>
            <p:nvPr/>
          </p:nvSpPr>
          <p:spPr bwMode="auto">
            <a:xfrm>
              <a:off x="3504" y="489"/>
              <a:ext cx="1776" cy="327"/>
            </a:xfrm>
            <a:prstGeom prst="rect">
              <a:avLst/>
            </a:prstGeom>
            <a:noFill/>
            <a:ln w="9525">
              <a:noFill/>
              <a:miter lim="800000"/>
              <a:headEnd/>
              <a:tailEnd/>
            </a:ln>
            <a:effectLst/>
          </p:spPr>
          <p:txBody>
            <a:bodyPr>
              <a:spAutoFit/>
            </a:bodyPr>
            <a:lstStyle/>
            <a:p>
              <a:pPr>
                <a:spcBef>
                  <a:spcPct val="50000"/>
                </a:spcBef>
              </a:pPr>
              <a:r>
                <a:rPr lang="en-US" altLang="zh-CN" sz="2800" b="1">
                  <a:solidFill>
                    <a:srgbClr val="CC0000"/>
                  </a:solidFill>
                  <a:latin typeface="宋体" pitchFamily="2" charset="-122"/>
                </a:rPr>
                <a:t> </a:t>
              </a:r>
              <a:r>
                <a:rPr lang="zh-CN" altLang="en-US" sz="2800" b="1">
                  <a:latin typeface="宋体" pitchFamily="2" charset="-122"/>
                </a:rPr>
                <a:t>氢原子能级图</a:t>
              </a:r>
            </a:p>
          </p:txBody>
        </p:sp>
      </p:grpSp>
      <p:grpSp>
        <p:nvGrpSpPr>
          <p:cNvPr id="6" name="Group 30"/>
          <p:cNvGrpSpPr>
            <a:grpSpLocks/>
          </p:cNvGrpSpPr>
          <p:nvPr/>
        </p:nvGrpSpPr>
        <p:grpSpPr bwMode="auto">
          <a:xfrm>
            <a:off x="4572000" y="5729288"/>
            <a:ext cx="4343400" cy="519112"/>
            <a:chOff x="2880" y="3609"/>
            <a:chExt cx="2736" cy="327"/>
          </a:xfrm>
        </p:grpSpPr>
        <p:sp>
          <p:nvSpPr>
            <p:cNvPr id="43039" name="Line 31"/>
            <p:cNvSpPr>
              <a:spLocks noChangeShapeType="1"/>
            </p:cNvSpPr>
            <p:nvPr/>
          </p:nvSpPr>
          <p:spPr bwMode="auto">
            <a:xfrm>
              <a:off x="4512" y="3888"/>
              <a:ext cx="576" cy="0"/>
            </a:xfrm>
            <a:prstGeom prst="line">
              <a:avLst/>
            </a:prstGeom>
            <a:noFill/>
            <a:ln w="28575">
              <a:solidFill>
                <a:srgbClr val="0000FF"/>
              </a:solidFill>
              <a:prstDash val="dash"/>
              <a:round/>
              <a:headEnd/>
              <a:tailEnd/>
            </a:ln>
            <a:effectLst/>
          </p:spPr>
          <p:txBody>
            <a:bodyPr wrap="none" anchor="ctr"/>
            <a:lstStyle/>
            <a:p>
              <a:endParaRPr lang="zh-CN" altLang="en-US"/>
            </a:p>
          </p:txBody>
        </p:sp>
        <p:graphicFrame>
          <p:nvGraphicFramePr>
            <p:cNvPr id="43040" name="Object 32"/>
            <p:cNvGraphicFramePr>
              <a:graphicFrameLocks noChangeAspect="1"/>
            </p:cNvGraphicFramePr>
            <p:nvPr/>
          </p:nvGraphicFramePr>
          <p:xfrm>
            <a:off x="3400" y="3648"/>
            <a:ext cx="536" cy="286"/>
          </p:xfrm>
          <a:graphic>
            <a:graphicData uri="http://schemas.openxmlformats.org/presentationml/2006/ole">
              <mc:AlternateContent xmlns:mc="http://schemas.openxmlformats.org/markup-compatibility/2006">
                <mc:Choice xmlns:v="urn:schemas-microsoft-com:vml" Requires="v">
                  <p:oleObj spid="_x0000_s13358" name="公式" r:id="rId19" imgW="330120" imgH="177480" progId="Equation.3">
                    <p:embed/>
                  </p:oleObj>
                </mc:Choice>
                <mc:Fallback>
                  <p:oleObj name="公式" r:id="rId19" imgW="330120" imgH="177480" progId="Equation.3">
                    <p:embed/>
                    <p:pic>
                      <p:nvPicPr>
                        <p:cNvPr id="0" name="Picture 1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400" y="3648"/>
                          <a:ext cx="536" cy="2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041" name="Text Box 33"/>
            <p:cNvSpPr txBox="1">
              <a:spLocks noChangeArrowheads="1"/>
            </p:cNvSpPr>
            <p:nvPr/>
          </p:nvSpPr>
          <p:spPr bwMode="auto">
            <a:xfrm>
              <a:off x="2880" y="3609"/>
              <a:ext cx="864" cy="327"/>
            </a:xfrm>
            <a:prstGeom prst="rect">
              <a:avLst/>
            </a:prstGeom>
            <a:noFill/>
            <a:ln w="9525">
              <a:noFill/>
              <a:miter lim="800000"/>
              <a:headEnd/>
              <a:tailEnd/>
            </a:ln>
            <a:effectLst/>
          </p:spPr>
          <p:txBody>
            <a:bodyPr>
              <a:spAutoFit/>
            </a:bodyPr>
            <a:lstStyle/>
            <a:p>
              <a:pPr>
                <a:spcBef>
                  <a:spcPct val="50000"/>
                </a:spcBef>
              </a:pPr>
              <a:r>
                <a:rPr lang="zh-CN" altLang="en-US" sz="2800" b="1">
                  <a:solidFill>
                    <a:srgbClr val="008000"/>
                  </a:solidFill>
                  <a:latin typeface="Times New Roman" pitchFamily="18" charset="0"/>
                </a:rPr>
                <a:t>基态</a:t>
              </a:r>
            </a:p>
          </p:txBody>
        </p:sp>
        <p:graphicFrame>
          <p:nvGraphicFramePr>
            <p:cNvPr id="43042" name="Object 34"/>
            <p:cNvGraphicFramePr>
              <a:graphicFrameLocks noChangeAspect="1"/>
            </p:cNvGraphicFramePr>
            <p:nvPr/>
          </p:nvGraphicFramePr>
          <p:xfrm>
            <a:off x="5040" y="3682"/>
            <a:ext cx="576" cy="252"/>
          </p:xfrm>
          <a:graphic>
            <a:graphicData uri="http://schemas.openxmlformats.org/presentationml/2006/ole">
              <mc:AlternateContent xmlns:mc="http://schemas.openxmlformats.org/markup-compatibility/2006">
                <mc:Choice xmlns:v="urn:schemas-microsoft-com:vml" Requires="v">
                  <p:oleObj spid="_x0000_s13359" name="Equation" r:id="rId21" imgW="406080" imgH="177480" progId="Equation.3">
                    <p:embed/>
                  </p:oleObj>
                </mc:Choice>
                <mc:Fallback>
                  <p:oleObj name="Equation" r:id="rId21" imgW="406080" imgH="177480" progId="Equation.3">
                    <p:embed/>
                    <p:pic>
                      <p:nvPicPr>
                        <p:cNvPr id="0" name="Picture 1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040" y="3682"/>
                          <a:ext cx="576" cy="2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7" name="Group 35"/>
          <p:cNvGrpSpPr>
            <a:grpSpLocks/>
          </p:cNvGrpSpPr>
          <p:nvPr/>
        </p:nvGrpSpPr>
        <p:grpSpPr bwMode="auto">
          <a:xfrm>
            <a:off x="4570413" y="2057400"/>
            <a:ext cx="4421187" cy="1524000"/>
            <a:chOff x="2879" y="1296"/>
            <a:chExt cx="2785" cy="960"/>
          </a:xfrm>
        </p:grpSpPr>
        <p:sp>
          <p:nvSpPr>
            <p:cNvPr id="43044" name="Line 36"/>
            <p:cNvSpPr>
              <a:spLocks noChangeShapeType="1"/>
            </p:cNvSpPr>
            <p:nvPr/>
          </p:nvSpPr>
          <p:spPr bwMode="auto">
            <a:xfrm>
              <a:off x="4512" y="2112"/>
              <a:ext cx="576" cy="0"/>
            </a:xfrm>
            <a:prstGeom prst="line">
              <a:avLst/>
            </a:prstGeom>
            <a:noFill/>
            <a:ln w="28575">
              <a:solidFill>
                <a:srgbClr val="0000FF"/>
              </a:solidFill>
              <a:prstDash val="dash"/>
              <a:round/>
              <a:headEnd/>
              <a:tailEnd/>
            </a:ln>
            <a:effectLst/>
          </p:spPr>
          <p:txBody>
            <a:bodyPr wrap="none" anchor="ctr"/>
            <a:lstStyle/>
            <a:p>
              <a:endParaRPr lang="zh-CN" altLang="en-US"/>
            </a:p>
          </p:txBody>
        </p:sp>
        <p:sp>
          <p:nvSpPr>
            <p:cNvPr id="43045" name="Line 37"/>
            <p:cNvSpPr>
              <a:spLocks noChangeShapeType="1"/>
            </p:cNvSpPr>
            <p:nvPr/>
          </p:nvSpPr>
          <p:spPr bwMode="auto">
            <a:xfrm>
              <a:off x="4512" y="1728"/>
              <a:ext cx="576" cy="0"/>
            </a:xfrm>
            <a:prstGeom prst="line">
              <a:avLst/>
            </a:prstGeom>
            <a:noFill/>
            <a:ln w="28575">
              <a:solidFill>
                <a:srgbClr val="0000FF"/>
              </a:solidFill>
              <a:prstDash val="dash"/>
              <a:round/>
              <a:headEnd/>
              <a:tailEnd/>
            </a:ln>
            <a:effectLst/>
          </p:spPr>
          <p:txBody>
            <a:bodyPr wrap="none" anchor="ctr"/>
            <a:lstStyle/>
            <a:p>
              <a:endParaRPr lang="zh-CN" altLang="en-US"/>
            </a:p>
          </p:txBody>
        </p:sp>
        <p:sp>
          <p:nvSpPr>
            <p:cNvPr id="43046" name="Line 38"/>
            <p:cNvSpPr>
              <a:spLocks noChangeShapeType="1"/>
            </p:cNvSpPr>
            <p:nvPr/>
          </p:nvSpPr>
          <p:spPr bwMode="auto">
            <a:xfrm>
              <a:off x="4512" y="1536"/>
              <a:ext cx="576" cy="0"/>
            </a:xfrm>
            <a:prstGeom prst="line">
              <a:avLst/>
            </a:prstGeom>
            <a:noFill/>
            <a:ln w="28575">
              <a:solidFill>
                <a:srgbClr val="0000FF"/>
              </a:solidFill>
              <a:prstDash val="dash"/>
              <a:round/>
              <a:headEnd/>
              <a:tailEnd/>
            </a:ln>
            <a:effectLst/>
          </p:spPr>
          <p:txBody>
            <a:bodyPr wrap="none" anchor="ctr"/>
            <a:lstStyle/>
            <a:p>
              <a:endParaRPr lang="zh-CN" altLang="en-US"/>
            </a:p>
          </p:txBody>
        </p:sp>
        <p:sp>
          <p:nvSpPr>
            <p:cNvPr id="43047" name="Line 39"/>
            <p:cNvSpPr>
              <a:spLocks noChangeShapeType="1"/>
            </p:cNvSpPr>
            <p:nvPr/>
          </p:nvSpPr>
          <p:spPr bwMode="auto">
            <a:xfrm>
              <a:off x="4512" y="1440"/>
              <a:ext cx="576" cy="0"/>
            </a:xfrm>
            <a:prstGeom prst="line">
              <a:avLst/>
            </a:prstGeom>
            <a:noFill/>
            <a:ln w="28575">
              <a:solidFill>
                <a:srgbClr val="0000FF"/>
              </a:solidFill>
              <a:prstDash val="dash"/>
              <a:round/>
              <a:headEnd/>
              <a:tailEnd/>
            </a:ln>
            <a:effectLst/>
          </p:spPr>
          <p:txBody>
            <a:bodyPr wrap="none" anchor="ctr"/>
            <a:lstStyle/>
            <a:p>
              <a:endParaRPr lang="zh-CN" altLang="en-US"/>
            </a:p>
          </p:txBody>
        </p:sp>
        <p:graphicFrame>
          <p:nvGraphicFramePr>
            <p:cNvPr id="43048" name="Object 40"/>
            <p:cNvGraphicFramePr>
              <a:graphicFrameLocks noChangeAspect="1"/>
            </p:cNvGraphicFramePr>
            <p:nvPr/>
          </p:nvGraphicFramePr>
          <p:xfrm>
            <a:off x="3341" y="1968"/>
            <a:ext cx="575" cy="286"/>
          </p:xfrm>
          <a:graphic>
            <a:graphicData uri="http://schemas.openxmlformats.org/presentationml/2006/ole">
              <mc:AlternateContent xmlns:mc="http://schemas.openxmlformats.org/markup-compatibility/2006">
                <mc:Choice xmlns:v="urn:schemas-microsoft-com:vml" Requires="v">
                  <p:oleObj spid="_x0000_s13360" name="公式" r:id="rId23" imgW="355320" imgH="177480" progId="Equation.3">
                    <p:embed/>
                  </p:oleObj>
                </mc:Choice>
                <mc:Fallback>
                  <p:oleObj name="公式" r:id="rId23" imgW="355320" imgH="177480" progId="Equation.3">
                    <p:embed/>
                    <p:pic>
                      <p:nvPicPr>
                        <p:cNvPr id="0" name="Picture 6"/>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341" y="1968"/>
                          <a:ext cx="575" cy="2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049" name="Object 41"/>
            <p:cNvGraphicFramePr>
              <a:graphicFrameLocks noChangeAspect="1"/>
            </p:cNvGraphicFramePr>
            <p:nvPr/>
          </p:nvGraphicFramePr>
          <p:xfrm>
            <a:off x="3360" y="1584"/>
            <a:ext cx="554" cy="286"/>
          </p:xfrm>
          <a:graphic>
            <a:graphicData uri="http://schemas.openxmlformats.org/presentationml/2006/ole">
              <mc:AlternateContent xmlns:mc="http://schemas.openxmlformats.org/markup-compatibility/2006">
                <mc:Choice xmlns:v="urn:schemas-microsoft-com:vml" Requires="v">
                  <p:oleObj spid="_x0000_s13361" name="公式" r:id="rId25" imgW="342720" imgH="177480" progId="Equation.3">
                    <p:embed/>
                  </p:oleObj>
                </mc:Choice>
                <mc:Fallback>
                  <p:oleObj name="公式" r:id="rId25" imgW="342720" imgH="177480" progId="Equation.3">
                    <p:embed/>
                    <p:pic>
                      <p:nvPicPr>
                        <p:cNvPr id="0" name="Picture 7"/>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360" y="1584"/>
                          <a:ext cx="554" cy="2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050" name="Object 42"/>
            <p:cNvGraphicFramePr>
              <a:graphicFrameLocks noChangeAspect="1"/>
            </p:cNvGraphicFramePr>
            <p:nvPr/>
          </p:nvGraphicFramePr>
          <p:xfrm>
            <a:off x="3360" y="1392"/>
            <a:ext cx="575" cy="286"/>
          </p:xfrm>
          <a:graphic>
            <a:graphicData uri="http://schemas.openxmlformats.org/presentationml/2006/ole">
              <mc:AlternateContent xmlns:mc="http://schemas.openxmlformats.org/markup-compatibility/2006">
                <mc:Choice xmlns:v="urn:schemas-microsoft-com:vml" Requires="v">
                  <p:oleObj spid="_x0000_s13362" name="公式" r:id="rId27" imgW="355320" imgH="177480" progId="Equation.3">
                    <p:embed/>
                  </p:oleObj>
                </mc:Choice>
                <mc:Fallback>
                  <p:oleObj name="公式" r:id="rId27" imgW="355320" imgH="177480" progId="Equation.3">
                    <p:embed/>
                    <p:pic>
                      <p:nvPicPr>
                        <p:cNvPr id="0" name="Picture 8"/>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360" y="1392"/>
                          <a:ext cx="575" cy="2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051" name="AutoShape 43"/>
            <p:cNvSpPr>
              <a:spLocks/>
            </p:cNvSpPr>
            <p:nvPr/>
          </p:nvSpPr>
          <p:spPr bwMode="auto">
            <a:xfrm>
              <a:off x="3216" y="1296"/>
              <a:ext cx="144" cy="864"/>
            </a:xfrm>
            <a:prstGeom prst="leftBrace">
              <a:avLst>
                <a:gd name="adj1" fmla="val 50000"/>
                <a:gd name="adj2" fmla="val 50000"/>
              </a:avLst>
            </a:prstGeom>
            <a:noFill/>
            <a:ln w="28575">
              <a:solidFill>
                <a:srgbClr val="FF0000"/>
              </a:solidFill>
              <a:round/>
              <a:headEnd/>
              <a:tailEnd/>
            </a:ln>
            <a:effectLst/>
          </p:spPr>
          <p:txBody>
            <a:bodyPr wrap="none" anchor="ctr"/>
            <a:lstStyle/>
            <a:p>
              <a:endParaRPr lang="zh-CN" altLang="en-US"/>
            </a:p>
          </p:txBody>
        </p:sp>
        <p:sp>
          <p:nvSpPr>
            <p:cNvPr id="43052" name="Text Box 44"/>
            <p:cNvSpPr txBox="1">
              <a:spLocks noChangeArrowheads="1"/>
            </p:cNvSpPr>
            <p:nvPr/>
          </p:nvSpPr>
          <p:spPr bwMode="auto">
            <a:xfrm>
              <a:off x="2879" y="1392"/>
              <a:ext cx="385" cy="864"/>
            </a:xfrm>
            <a:prstGeom prst="rect">
              <a:avLst/>
            </a:prstGeom>
            <a:noFill/>
            <a:ln w="9525">
              <a:noFill/>
              <a:miter lim="800000"/>
              <a:headEnd/>
              <a:tailEnd/>
            </a:ln>
            <a:effectLst/>
          </p:spPr>
          <p:txBody>
            <a:bodyPr vert="eaVert">
              <a:spAutoFit/>
            </a:bodyPr>
            <a:lstStyle/>
            <a:p>
              <a:pPr>
                <a:spcBef>
                  <a:spcPct val="50000"/>
                </a:spcBef>
              </a:pPr>
              <a:r>
                <a:rPr lang="zh-CN" altLang="en-US" sz="2800" b="1">
                  <a:solidFill>
                    <a:srgbClr val="FF0000"/>
                  </a:solidFill>
                  <a:latin typeface="宋体" pitchFamily="2" charset="-122"/>
                </a:rPr>
                <a:t>激发态</a:t>
              </a:r>
            </a:p>
          </p:txBody>
        </p:sp>
        <p:graphicFrame>
          <p:nvGraphicFramePr>
            <p:cNvPr id="43053" name="Object 45"/>
            <p:cNvGraphicFramePr>
              <a:graphicFrameLocks noChangeAspect="1"/>
            </p:cNvGraphicFramePr>
            <p:nvPr/>
          </p:nvGraphicFramePr>
          <p:xfrm>
            <a:off x="5103" y="1968"/>
            <a:ext cx="459" cy="238"/>
          </p:xfrm>
          <a:graphic>
            <a:graphicData uri="http://schemas.openxmlformats.org/presentationml/2006/ole">
              <mc:AlternateContent xmlns:mc="http://schemas.openxmlformats.org/markup-compatibility/2006">
                <mc:Choice xmlns:v="urn:schemas-microsoft-com:vml" Requires="v">
                  <p:oleObj spid="_x0000_s13363" name="Equation" r:id="rId29" imgW="342720" imgH="177480" progId="Equation.3">
                    <p:embed/>
                  </p:oleObj>
                </mc:Choice>
                <mc:Fallback>
                  <p:oleObj name="Equation" r:id="rId29" imgW="342720" imgH="177480" progId="Equation.3">
                    <p:embed/>
                    <p:pic>
                      <p:nvPicPr>
                        <p:cNvPr id="0" name="Picture 9"/>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5103" y="1968"/>
                          <a:ext cx="459" cy="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054" name="Object 46"/>
            <p:cNvGraphicFramePr>
              <a:graphicFrameLocks noChangeAspect="1"/>
            </p:cNvGraphicFramePr>
            <p:nvPr/>
          </p:nvGraphicFramePr>
          <p:xfrm>
            <a:off x="5103" y="1586"/>
            <a:ext cx="527" cy="238"/>
          </p:xfrm>
          <a:graphic>
            <a:graphicData uri="http://schemas.openxmlformats.org/presentationml/2006/ole">
              <mc:AlternateContent xmlns:mc="http://schemas.openxmlformats.org/markup-compatibility/2006">
                <mc:Choice xmlns:v="urn:schemas-microsoft-com:vml" Requires="v">
                  <p:oleObj spid="_x0000_s13364" name="Equation" r:id="rId31" imgW="393480" imgH="177480" progId="Equation.3">
                    <p:embed/>
                  </p:oleObj>
                </mc:Choice>
                <mc:Fallback>
                  <p:oleObj name="Equation" r:id="rId31" imgW="393480" imgH="177480" progId="Equation.3">
                    <p:embed/>
                    <p:pic>
                      <p:nvPicPr>
                        <p:cNvPr id="0" name="Picture 10"/>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5103" y="1586"/>
                          <a:ext cx="527" cy="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055" name="Object 47"/>
            <p:cNvGraphicFramePr>
              <a:graphicFrameLocks noChangeAspect="1"/>
            </p:cNvGraphicFramePr>
            <p:nvPr/>
          </p:nvGraphicFramePr>
          <p:xfrm>
            <a:off x="5103" y="1392"/>
            <a:ext cx="561" cy="238"/>
          </p:xfrm>
          <a:graphic>
            <a:graphicData uri="http://schemas.openxmlformats.org/presentationml/2006/ole">
              <mc:AlternateContent xmlns:mc="http://schemas.openxmlformats.org/markup-compatibility/2006">
                <mc:Choice xmlns:v="urn:schemas-microsoft-com:vml" Requires="v">
                  <p:oleObj spid="_x0000_s13365" name="Equation" r:id="rId33" imgW="419040" imgH="177480" progId="Equation.3">
                    <p:embed/>
                  </p:oleObj>
                </mc:Choice>
                <mc:Fallback>
                  <p:oleObj name="Equation" r:id="rId33" imgW="419040" imgH="177480" progId="Equation.3">
                    <p:embed/>
                    <p:pic>
                      <p:nvPicPr>
                        <p:cNvPr id="0" name="Picture 11"/>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5103" y="1392"/>
                          <a:ext cx="561" cy="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8" name="Group 48"/>
          <p:cNvGrpSpPr>
            <a:grpSpLocks/>
          </p:cNvGrpSpPr>
          <p:nvPr/>
        </p:nvGrpSpPr>
        <p:grpSpPr bwMode="auto">
          <a:xfrm>
            <a:off x="4495800" y="838200"/>
            <a:ext cx="4027488" cy="1600200"/>
            <a:chOff x="2832" y="528"/>
            <a:chExt cx="2537" cy="1008"/>
          </a:xfrm>
        </p:grpSpPr>
        <p:sp>
          <p:nvSpPr>
            <p:cNvPr id="43057" name="Line 49"/>
            <p:cNvSpPr>
              <a:spLocks noChangeShapeType="1"/>
            </p:cNvSpPr>
            <p:nvPr/>
          </p:nvSpPr>
          <p:spPr bwMode="auto">
            <a:xfrm>
              <a:off x="4512" y="1248"/>
              <a:ext cx="576" cy="0"/>
            </a:xfrm>
            <a:prstGeom prst="line">
              <a:avLst/>
            </a:prstGeom>
            <a:noFill/>
            <a:ln w="19050">
              <a:solidFill>
                <a:srgbClr val="0000FF"/>
              </a:solidFill>
              <a:prstDash val="dash"/>
              <a:round/>
              <a:headEnd/>
              <a:tailEnd/>
            </a:ln>
            <a:effectLst/>
          </p:spPr>
          <p:txBody>
            <a:bodyPr wrap="none" anchor="ctr"/>
            <a:lstStyle/>
            <a:p>
              <a:endParaRPr lang="zh-CN" altLang="en-US"/>
            </a:p>
          </p:txBody>
        </p:sp>
        <p:graphicFrame>
          <p:nvGraphicFramePr>
            <p:cNvPr id="43058" name="Object 50"/>
            <p:cNvGraphicFramePr>
              <a:graphicFrameLocks noChangeAspect="1"/>
            </p:cNvGraphicFramePr>
            <p:nvPr/>
          </p:nvGraphicFramePr>
          <p:xfrm>
            <a:off x="3312" y="1086"/>
            <a:ext cx="636" cy="226"/>
          </p:xfrm>
          <a:graphic>
            <a:graphicData uri="http://schemas.openxmlformats.org/presentationml/2006/ole">
              <mc:AlternateContent xmlns:mc="http://schemas.openxmlformats.org/markup-compatibility/2006">
                <mc:Choice xmlns:v="urn:schemas-microsoft-com:vml" Requires="v">
                  <p:oleObj spid="_x0000_s13366" name="公式" r:id="rId35" imgW="393480" imgH="139680" progId="Equation.3">
                    <p:embed/>
                  </p:oleObj>
                </mc:Choice>
                <mc:Fallback>
                  <p:oleObj name="公式" r:id="rId35" imgW="393480" imgH="139680" progId="Equation.3">
                    <p:embed/>
                    <p:pic>
                      <p:nvPicPr>
                        <p:cNvPr id="0" name="Picture 4"/>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3312" y="1086"/>
                          <a:ext cx="636" cy="2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059" name="Line 51"/>
            <p:cNvSpPr>
              <a:spLocks noChangeShapeType="1"/>
            </p:cNvSpPr>
            <p:nvPr/>
          </p:nvSpPr>
          <p:spPr bwMode="auto">
            <a:xfrm>
              <a:off x="2832" y="1248"/>
              <a:ext cx="480" cy="0"/>
            </a:xfrm>
            <a:prstGeom prst="line">
              <a:avLst/>
            </a:prstGeom>
            <a:noFill/>
            <a:ln w="9525">
              <a:solidFill>
                <a:schemeClr val="tx1"/>
              </a:solidFill>
              <a:round/>
              <a:headEnd/>
              <a:tailEnd type="none" w="sm" len="lg"/>
            </a:ln>
            <a:effectLst/>
          </p:spPr>
          <p:txBody>
            <a:bodyPr wrap="none"/>
            <a:lstStyle/>
            <a:p>
              <a:endParaRPr lang="zh-CN" altLang="en-US"/>
            </a:p>
          </p:txBody>
        </p:sp>
        <p:sp>
          <p:nvSpPr>
            <p:cNvPr id="43060" name="Line 52"/>
            <p:cNvSpPr>
              <a:spLocks noChangeShapeType="1"/>
            </p:cNvSpPr>
            <p:nvPr/>
          </p:nvSpPr>
          <p:spPr bwMode="auto">
            <a:xfrm>
              <a:off x="3312" y="816"/>
              <a:ext cx="0" cy="432"/>
            </a:xfrm>
            <a:prstGeom prst="line">
              <a:avLst/>
            </a:prstGeom>
            <a:noFill/>
            <a:ln w="9525">
              <a:solidFill>
                <a:schemeClr val="tx1"/>
              </a:solidFill>
              <a:round/>
              <a:headEnd/>
              <a:tailEnd type="none" w="sm" len="lg"/>
            </a:ln>
            <a:effectLst/>
          </p:spPr>
          <p:txBody>
            <a:bodyPr wrap="none"/>
            <a:lstStyle/>
            <a:p>
              <a:endParaRPr lang="zh-CN" altLang="en-US"/>
            </a:p>
          </p:txBody>
        </p:sp>
        <p:graphicFrame>
          <p:nvGraphicFramePr>
            <p:cNvPr id="43061" name="Object 53"/>
            <p:cNvGraphicFramePr>
              <a:graphicFrameLocks noChangeAspect="1"/>
            </p:cNvGraphicFramePr>
            <p:nvPr/>
          </p:nvGraphicFramePr>
          <p:xfrm>
            <a:off x="5199" y="1152"/>
            <a:ext cx="170" cy="238"/>
          </p:xfrm>
          <a:graphic>
            <a:graphicData uri="http://schemas.openxmlformats.org/presentationml/2006/ole">
              <mc:AlternateContent xmlns:mc="http://schemas.openxmlformats.org/markup-compatibility/2006">
                <mc:Choice xmlns:v="urn:schemas-microsoft-com:vml" Requires="v">
                  <p:oleObj spid="_x0000_s13367" name="Equation" r:id="rId37" imgW="126720" imgH="177480" progId="Equation.3">
                    <p:embed/>
                  </p:oleObj>
                </mc:Choice>
                <mc:Fallback>
                  <p:oleObj name="Equation" r:id="rId37" imgW="126720" imgH="177480" progId="Equation.3">
                    <p:embed/>
                    <p:pic>
                      <p:nvPicPr>
                        <p:cNvPr id="0" name="Picture 5"/>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5199" y="1152"/>
                          <a:ext cx="170" cy="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062" name="Text Box 54"/>
            <p:cNvSpPr txBox="1">
              <a:spLocks noChangeArrowheads="1"/>
            </p:cNvSpPr>
            <p:nvPr/>
          </p:nvSpPr>
          <p:spPr bwMode="auto">
            <a:xfrm>
              <a:off x="2879" y="528"/>
              <a:ext cx="385" cy="1008"/>
            </a:xfrm>
            <a:prstGeom prst="rect">
              <a:avLst/>
            </a:prstGeom>
            <a:noFill/>
            <a:ln w="9525">
              <a:noFill/>
              <a:miter lim="800000"/>
              <a:headEnd/>
              <a:tailEnd type="none" w="sm" len="lg"/>
            </a:ln>
            <a:effectLst/>
          </p:spPr>
          <p:txBody>
            <a:bodyPr vert="eaVert">
              <a:spAutoFit/>
            </a:bodyPr>
            <a:lstStyle/>
            <a:p>
              <a:pPr>
                <a:spcBef>
                  <a:spcPct val="50000"/>
                </a:spcBef>
              </a:pPr>
              <a:r>
                <a:rPr lang="zh-CN" altLang="en-US" sz="2800" b="1">
                  <a:solidFill>
                    <a:srgbClr val="CC00CC"/>
                  </a:solidFill>
                </a:rPr>
                <a:t>自由态</a:t>
              </a:r>
            </a:p>
          </p:txBody>
        </p:sp>
      </p:grpSp>
      <p:sp>
        <p:nvSpPr>
          <p:cNvPr id="43063" name="Rectangle 55"/>
          <p:cNvSpPr>
            <a:spLocks noChangeArrowheads="1"/>
          </p:cNvSpPr>
          <p:nvPr/>
        </p:nvSpPr>
        <p:spPr bwMode="auto">
          <a:xfrm>
            <a:off x="1619250" y="0"/>
            <a:ext cx="5562600" cy="579438"/>
          </a:xfrm>
          <a:prstGeom prst="rect">
            <a:avLst/>
          </a:prstGeom>
          <a:noFill/>
          <a:ln w="9525">
            <a:noFill/>
            <a:miter lim="800000"/>
            <a:headEnd/>
            <a:tailEnd/>
          </a:ln>
          <a:effectLst/>
        </p:spPr>
        <p:txBody>
          <a:bodyPr>
            <a:spAutoFit/>
          </a:bodyPr>
          <a:lstStyle/>
          <a:p>
            <a:pPr eaLnBrk="0" hangingPunct="0">
              <a:spcBef>
                <a:spcPct val="50000"/>
              </a:spcBef>
            </a:pPr>
            <a:r>
              <a:rPr kumimoji="1" lang="zh-CN" altLang="en-US" b="1">
                <a:solidFill>
                  <a:srgbClr val="FFFFFF"/>
                </a:solidFill>
                <a:latin typeface="楷体_GB2312" pitchFamily="49" charset="-122"/>
                <a:ea typeface="楷体_GB2312" pitchFamily="49" charset="-122"/>
              </a:rPr>
              <a:t>第一节  氢原子的玻尔理论</a:t>
            </a: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43010"/>
                                        </p:tgtEl>
                                        <p:attrNameLst>
                                          <p:attrName>style.visibility</p:attrName>
                                        </p:attrNameLst>
                                      </p:cBhvr>
                                      <p:to>
                                        <p:strVal val="visible"/>
                                      </p:to>
                                    </p:set>
                                    <p:animEffect transition="in" filter="blinds(vertical)">
                                      <p:cBhvr>
                                        <p:cTn id="7" dur="500"/>
                                        <p:tgtEl>
                                          <p:spTgt spid="430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ox(out)">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37"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arn(outVertical)">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37"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arn(outVertical)">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37"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barn(outVertical)">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descr="彩插1"/>
          <p:cNvPicPr>
            <a:picLocks noChangeAspect="1" noChangeArrowheads="1"/>
          </p:cNvPicPr>
          <p:nvPr/>
        </p:nvPicPr>
        <p:blipFill>
          <a:blip r:embed="rId3" cstate="print"/>
          <a:srcRect/>
          <a:stretch>
            <a:fillRect/>
          </a:stretch>
        </p:blipFill>
        <p:spPr bwMode="auto">
          <a:xfrm>
            <a:off x="6299200" y="4892675"/>
            <a:ext cx="2376488" cy="623888"/>
          </a:xfrm>
          <a:prstGeom prst="rect">
            <a:avLst/>
          </a:prstGeom>
          <a:noFill/>
        </p:spPr>
      </p:pic>
      <p:sp>
        <p:nvSpPr>
          <p:cNvPr id="31747" name="Rectangle 3"/>
          <p:cNvSpPr>
            <a:spLocks noChangeArrowheads="1"/>
          </p:cNvSpPr>
          <p:nvPr/>
        </p:nvSpPr>
        <p:spPr bwMode="auto">
          <a:xfrm>
            <a:off x="6659563" y="2636838"/>
            <a:ext cx="1727200" cy="1079500"/>
          </a:xfrm>
          <a:prstGeom prst="rect">
            <a:avLst/>
          </a:prstGeom>
          <a:gradFill rotWithShape="1">
            <a:gsLst>
              <a:gs pos="0">
                <a:schemeClr val="accent2">
                  <a:gamma/>
                  <a:shade val="46275"/>
                  <a:invGamma/>
                </a:schemeClr>
              </a:gs>
              <a:gs pos="50000">
                <a:schemeClr val="accent2"/>
              </a:gs>
              <a:gs pos="100000">
                <a:schemeClr val="accent2">
                  <a:gamma/>
                  <a:shade val="46275"/>
                  <a:invGamma/>
                </a:schemeClr>
              </a:gs>
            </a:gsLst>
            <a:lin ang="2700000" scaled="1"/>
          </a:gradFill>
          <a:ln w="9525">
            <a:solidFill>
              <a:schemeClr val="bg1"/>
            </a:solidFill>
            <a:miter lim="800000"/>
            <a:headEnd/>
            <a:tailEnd/>
          </a:ln>
          <a:effectLst/>
        </p:spPr>
        <p:txBody>
          <a:bodyPr wrap="none" anchor="ctr"/>
          <a:lstStyle/>
          <a:p>
            <a:endParaRPr lang="zh-CN" altLang="en-US"/>
          </a:p>
        </p:txBody>
      </p:sp>
      <p:sp>
        <p:nvSpPr>
          <p:cNvPr id="31748" name="Line 4"/>
          <p:cNvSpPr>
            <a:spLocks noChangeShapeType="1"/>
          </p:cNvSpPr>
          <p:nvPr/>
        </p:nvSpPr>
        <p:spPr bwMode="auto">
          <a:xfrm flipV="1">
            <a:off x="4860925" y="4525963"/>
            <a:ext cx="935038" cy="288925"/>
          </a:xfrm>
          <a:prstGeom prst="line">
            <a:avLst/>
          </a:prstGeom>
          <a:noFill/>
          <a:ln w="9525">
            <a:solidFill>
              <a:schemeClr val="tx1"/>
            </a:solidFill>
            <a:round/>
            <a:headEnd/>
            <a:tailEnd/>
          </a:ln>
          <a:effectLst/>
        </p:spPr>
        <p:txBody>
          <a:bodyPr/>
          <a:lstStyle/>
          <a:p>
            <a:endParaRPr lang="zh-CN" altLang="en-US"/>
          </a:p>
        </p:txBody>
      </p:sp>
      <p:sp>
        <p:nvSpPr>
          <p:cNvPr id="31749" name="Rectangle 5"/>
          <p:cNvSpPr>
            <a:spLocks noChangeArrowheads="1"/>
          </p:cNvSpPr>
          <p:nvPr/>
        </p:nvSpPr>
        <p:spPr bwMode="auto">
          <a:xfrm>
            <a:off x="428596" y="2071678"/>
            <a:ext cx="8353425" cy="4321175"/>
          </a:xfrm>
          <a:prstGeom prst="rect">
            <a:avLst/>
          </a:prstGeom>
          <a:gradFill rotWithShape="1">
            <a:gsLst>
              <a:gs pos="0">
                <a:srgbClr val="003366">
                  <a:alpha val="30000"/>
                </a:srgbClr>
              </a:gs>
              <a:gs pos="100000">
                <a:srgbClr val="000000">
                  <a:alpha val="8000"/>
                </a:srgbClr>
              </a:gs>
            </a:gsLst>
            <a:lin ang="18900000" scaled="1"/>
          </a:gradFill>
          <a:ln w="9525">
            <a:solidFill>
              <a:srgbClr val="000000">
                <a:alpha val="31000"/>
              </a:srgbClr>
            </a:solidFill>
            <a:miter lim="800000"/>
            <a:headEnd/>
            <a:tailEnd/>
          </a:ln>
          <a:effectLst/>
        </p:spPr>
        <p:txBody>
          <a:bodyPr wrap="none" anchor="ctr"/>
          <a:lstStyle/>
          <a:p>
            <a:endParaRPr lang="zh-CN" altLang="en-US"/>
          </a:p>
        </p:txBody>
      </p:sp>
      <p:sp>
        <p:nvSpPr>
          <p:cNvPr id="31751" name="Text Box 7"/>
          <p:cNvSpPr txBox="1">
            <a:spLocks noChangeArrowheads="1"/>
          </p:cNvSpPr>
          <p:nvPr/>
        </p:nvSpPr>
        <p:spPr bwMode="auto">
          <a:xfrm>
            <a:off x="3068638" y="5805488"/>
            <a:ext cx="3877985" cy="461665"/>
          </a:xfrm>
          <a:prstGeom prst="rect">
            <a:avLst/>
          </a:prstGeom>
          <a:noFill/>
          <a:ln w="9525">
            <a:noFill/>
            <a:miter lim="800000"/>
            <a:headEnd/>
            <a:tailEnd/>
          </a:ln>
          <a:effectLst/>
        </p:spPr>
        <p:txBody>
          <a:bodyPr wrap="none">
            <a:spAutoFit/>
          </a:bodyPr>
          <a:lstStyle/>
          <a:p>
            <a:r>
              <a:rPr kumimoji="1" lang="zh-CN" altLang="en-US" sz="2400" dirty="0">
                <a:latin typeface="Times New Roman" pitchFamily="18" charset="0"/>
              </a:rPr>
              <a:t>记录氢原子光谱原理示意图</a:t>
            </a:r>
          </a:p>
        </p:txBody>
      </p:sp>
      <p:sp>
        <p:nvSpPr>
          <p:cNvPr id="31753" name="AutoShape 9"/>
          <p:cNvSpPr>
            <a:spLocks noChangeArrowheads="1"/>
          </p:cNvSpPr>
          <p:nvPr/>
        </p:nvSpPr>
        <p:spPr bwMode="auto">
          <a:xfrm rot="20636500" flipV="1">
            <a:off x="4932363" y="3424238"/>
            <a:ext cx="925512" cy="579437"/>
          </a:xfrm>
          <a:prstGeom prst="triangle">
            <a:avLst>
              <a:gd name="adj" fmla="val 52222"/>
            </a:avLst>
          </a:prstGeom>
          <a:gradFill rotWithShape="1">
            <a:gsLst>
              <a:gs pos="0">
                <a:srgbClr val="00CCFF">
                  <a:alpha val="38000"/>
                </a:srgbClr>
              </a:gs>
              <a:gs pos="100000">
                <a:srgbClr val="00CCFF">
                  <a:gamma/>
                  <a:shade val="46275"/>
                  <a:invGamma/>
                </a:srgbClr>
              </a:gs>
            </a:gsLst>
            <a:path path="shape">
              <a:fillToRect l="50000" t="50000" r="50000" b="50000"/>
            </a:path>
          </a:gradFill>
          <a:ln w="9525">
            <a:noFill/>
            <a:miter lim="800000"/>
            <a:headEnd/>
            <a:tailEnd/>
          </a:ln>
          <a:effectLst/>
        </p:spPr>
        <p:txBody>
          <a:bodyPr wrap="none" anchor="ctr"/>
          <a:lstStyle/>
          <a:p>
            <a:endParaRPr lang="zh-CN" altLang="en-US"/>
          </a:p>
        </p:txBody>
      </p:sp>
      <p:sp>
        <p:nvSpPr>
          <p:cNvPr id="31754" name="Line 10"/>
          <p:cNvSpPr>
            <a:spLocks noChangeShapeType="1"/>
          </p:cNvSpPr>
          <p:nvPr/>
        </p:nvSpPr>
        <p:spPr bwMode="auto">
          <a:xfrm flipV="1">
            <a:off x="4859338" y="3284538"/>
            <a:ext cx="935037" cy="288925"/>
          </a:xfrm>
          <a:prstGeom prst="line">
            <a:avLst/>
          </a:prstGeom>
          <a:noFill/>
          <a:ln w="9525">
            <a:solidFill>
              <a:schemeClr val="tx1"/>
            </a:solidFill>
            <a:round/>
            <a:headEnd/>
            <a:tailEnd/>
          </a:ln>
          <a:effectLst/>
        </p:spPr>
        <p:txBody>
          <a:bodyPr/>
          <a:lstStyle/>
          <a:p>
            <a:endParaRPr lang="zh-CN" altLang="en-US"/>
          </a:p>
        </p:txBody>
      </p:sp>
      <p:sp>
        <p:nvSpPr>
          <p:cNvPr id="31755" name="AutoShape 11"/>
          <p:cNvSpPr>
            <a:spLocks noChangeArrowheads="1"/>
          </p:cNvSpPr>
          <p:nvPr/>
        </p:nvSpPr>
        <p:spPr bwMode="auto">
          <a:xfrm rot="16200000" flipH="1">
            <a:off x="4679157" y="4112419"/>
            <a:ext cx="1944687" cy="288925"/>
          </a:xfrm>
          <a:prstGeom prst="parallelogram">
            <a:avLst>
              <a:gd name="adj" fmla="val 241747"/>
            </a:avLst>
          </a:prstGeom>
          <a:gradFill rotWithShape="1">
            <a:gsLst>
              <a:gs pos="0">
                <a:srgbClr val="00CCFF">
                  <a:alpha val="39000"/>
                </a:srgbClr>
              </a:gs>
              <a:gs pos="50000">
                <a:srgbClr val="00CCFF">
                  <a:gamma/>
                  <a:shade val="46275"/>
                  <a:invGamma/>
                  <a:alpha val="35001"/>
                </a:srgbClr>
              </a:gs>
              <a:gs pos="100000">
                <a:srgbClr val="00CCFF">
                  <a:alpha val="39000"/>
                </a:srgbClr>
              </a:gs>
            </a:gsLst>
            <a:lin ang="0" scaled="1"/>
          </a:gradFill>
          <a:ln w="9525">
            <a:solidFill>
              <a:schemeClr val="tx1"/>
            </a:solidFill>
            <a:miter lim="800000"/>
            <a:headEnd/>
            <a:tailEnd/>
          </a:ln>
          <a:effectLst/>
        </p:spPr>
        <p:txBody>
          <a:bodyPr wrap="none" anchor="ctr"/>
          <a:lstStyle/>
          <a:p>
            <a:endParaRPr lang="zh-CN" altLang="en-US"/>
          </a:p>
        </p:txBody>
      </p:sp>
      <p:sp>
        <p:nvSpPr>
          <p:cNvPr id="31756" name="AutoShape 12"/>
          <p:cNvSpPr>
            <a:spLocks noChangeArrowheads="1"/>
          </p:cNvSpPr>
          <p:nvPr/>
        </p:nvSpPr>
        <p:spPr bwMode="auto">
          <a:xfrm rot="5400000">
            <a:off x="4354513" y="4076700"/>
            <a:ext cx="1657350" cy="647700"/>
          </a:xfrm>
          <a:prstGeom prst="parallelogram">
            <a:avLst>
              <a:gd name="adj" fmla="val 64456"/>
            </a:avLst>
          </a:prstGeom>
          <a:gradFill rotWithShape="1">
            <a:gsLst>
              <a:gs pos="0">
                <a:srgbClr val="00CCFF">
                  <a:gamma/>
                  <a:shade val="46275"/>
                  <a:invGamma/>
                  <a:alpha val="38000"/>
                </a:srgbClr>
              </a:gs>
              <a:gs pos="100000">
                <a:srgbClr val="00CCFF">
                  <a:alpha val="20000"/>
                </a:srgbClr>
              </a:gs>
            </a:gsLst>
            <a:lin ang="2700000" scaled="1"/>
          </a:gradFill>
          <a:ln w="9525">
            <a:solidFill>
              <a:schemeClr val="tx1"/>
            </a:solidFill>
            <a:miter lim="800000"/>
            <a:headEnd/>
            <a:tailEnd/>
          </a:ln>
          <a:effectLst/>
        </p:spPr>
        <p:txBody>
          <a:bodyPr wrap="none" anchor="ctr"/>
          <a:lstStyle/>
          <a:p>
            <a:endParaRPr lang="zh-CN" altLang="en-US"/>
          </a:p>
        </p:txBody>
      </p:sp>
      <p:sp>
        <p:nvSpPr>
          <p:cNvPr id="31757" name="Rectangle 13"/>
          <p:cNvSpPr>
            <a:spLocks noChangeArrowheads="1"/>
          </p:cNvSpPr>
          <p:nvPr/>
        </p:nvSpPr>
        <p:spPr bwMode="auto">
          <a:xfrm>
            <a:off x="3895725" y="4040188"/>
            <a:ext cx="1452563" cy="647700"/>
          </a:xfrm>
          <a:prstGeom prst="rect">
            <a:avLst/>
          </a:prstGeom>
          <a:gradFill rotWithShape="1">
            <a:gsLst>
              <a:gs pos="0">
                <a:srgbClr val="FFFF66">
                  <a:gamma/>
                  <a:shade val="46275"/>
                  <a:invGamma/>
                  <a:alpha val="53000"/>
                </a:srgbClr>
              </a:gs>
              <a:gs pos="100000">
                <a:srgbClr val="FFFF66">
                  <a:alpha val="53000"/>
                </a:srgbClr>
              </a:gs>
            </a:gsLst>
            <a:lin ang="2700000" scaled="1"/>
          </a:gradFill>
          <a:ln w="9525">
            <a:noFill/>
            <a:miter lim="800000"/>
            <a:headEnd/>
            <a:tailEnd/>
          </a:ln>
          <a:effectLst/>
        </p:spPr>
        <p:txBody>
          <a:bodyPr wrap="none" anchor="ctr"/>
          <a:lstStyle/>
          <a:p>
            <a:endParaRPr lang="zh-CN" altLang="en-US"/>
          </a:p>
        </p:txBody>
      </p:sp>
      <p:sp>
        <p:nvSpPr>
          <p:cNvPr id="31758" name="AutoShape 14"/>
          <p:cNvSpPr>
            <a:spLocks noChangeArrowheads="1"/>
          </p:cNvSpPr>
          <p:nvPr/>
        </p:nvSpPr>
        <p:spPr bwMode="auto">
          <a:xfrm rot="5400000">
            <a:off x="2591594" y="3896519"/>
            <a:ext cx="2449513" cy="936625"/>
          </a:xfrm>
          <a:prstGeom prst="parallelogram">
            <a:avLst>
              <a:gd name="adj" fmla="val 66435"/>
            </a:avLst>
          </a:prstGeom>
          <a:gradFill rotWithShape="1">
            <a:gsLst>
              <a:gs pos="0">
                <a:srgbClr val="008080">
                  <a:gamma/>
                  <a:shade val="46275"/>
                  <a:invGamma/>
                  <a:alpha val="88000"/>
                </a:srgbClr>
              </a:gs>
              <a:gs pos="50000">
                <a:srgbClr val="008080">
                  <a:alpha val="87000"/>
                </a:srgbClr>
              </a:gs>
              <a:gs pos="100000">
                <a:srgbClr val="008080">
                  <a:gamma/>
                  <a:shade val="46275"/>
                  <a:invGamma/>
                  <a:alpha val="88000"/>
                </a:srgbClr>
              </a:gs>
            </a:gsLst>
            <a:lin ang="18900000" scaled="1"/>
          </a:gradFill>
          <a:ln w="9525">
            <a:solidFill>
              <a:schemeClr val="tx1"/>
            </a:solidFill>
            <a:miter lim="800000"/>
            <a:headEnd/>
            <a:tailEnd/>
          </a:ln>
          <a:effectLst/>
        </p:spPr>
        <p:txBody>
          <a:bodyPr wrap="none" anchor="ctr"/>
          <a:lstStyle/>
          <a:p>
            <a:endParaRPr lang="zh-CN" altLang="en-US"/>
          </a:p>
        </p:txBody>
      </p:sp>
      <p:sp>
        <p:nvSpPr>
          <p:cNvPr id="31759" name="Rectangle 15"/>
          <p:cNvSpPr>
            <a:spLocks noChangeArrowheads="1"/>
          </p:cNvSpPr>
          <p:nvPr/>
        </p:nvSpPr>
        <p:spPr bwMode="auto">
          <a:xfrm>
            <a:off x="2411413" y="3789363"/>
            <a:ext cx="1368425" cy="1079500"/>
          </a:xfrm>
          <a:prstGeom prst="rect">
            <a:avLst/>
          </a:prstGeom>
          <a:gradFill rotWithShape="1">
            <a:gsLst>
              <a:gs pos="0">
                <a:srgbClr val="FFFF66">
                  <a:gamma/>
                  <a:shade val="46275"/>
                  <a:invGamma/>
                  <a:alpha val="67999"/>
                </a:srgbClr>
              </a:gs>
              <a:gs pos="100000">
                <a:srgbClr val="FFFF66">
                  <a:alpha val="52000"/>
                </a:srgbClr>
              </a:gs>
            </a:gsLst>
            <a:lin ang="2700000" scaled="1"/>
          </a:gradFill>
          <a:ln w="9525">
            <a:noFill/>
            <a:miter lim="800000"/>
            <a:headEnd/>
            <a:tailEnd/>
          </a:ln>
          <a:effectLst/>
        </p:spPr>
        <p:txBody>
          <a:bodyPr wrap="none" anchor="ctr"/>
          <a:lstStyle/>
          <a:p>
            <a:endParaRPr lang="zh-CN" altLang="en-US"/>
          </a:p>
        </p:txBody>
      </p:sp>
      <p:sp>
        <p:nvSpPr>
          <p:cNvPr id="31760" name="Oval 16"/>
          <p:cNvSpPr>
            <a:spLocks noChangeArrowheads="1"/>
          </p:cNvSpPr>
          <p:nvPr/>
        </p:nvSpPr>
        <p:spPr bwMode="auto">
          <a:xfrm>
            <a:off x="3527425" y="3789363"/>
            <a:ext cx="576263" cy="1079500"/>
          </a:xfrm>
          <a:prstGeom prst="ellipse">
            <a:avLst/>
          </a:prstGeom>
          <a:gradFill rotWithShape="1">
            <a:gsLst>
              <a:gs pos="0">
                <a:srgbClr val="FFFF66">
                  <a:alpha val="53000"/>
                </a:srgbClr>
              </a:gs>
              <a:gs pos="100000">
                <a:srgbClr val="FFFF66">
                  <a:gamma/>
                  <a:shade val="46275"/>
                  <a:invGamma/>
                </a:srgbClr>
              </a:gs>
            </a:gsLst>
            <a:path path="shape">
              <a:fillToRect l="50000" t="50000" r="50000" b="50000"/>
            </a:path>
          </a:gradFill>
          <a:ln w="3175">
            <a:solidFill>
              <a:srgbClr val="000000">
                <a:alpha val="49001"/>
              </a:srgbClr>
            </a:solidFill>
            <a:round/>
            <a:headEnd/>
            <a:tailEnd/>
          </a:ln>
          <a:effectLst/>
        </p:spPr>
        <p:txBody>
          <a:bodyPr wrap="none" anchor="ctr"/>
          <a:lstStyle/>
          <a:p>
            <a:endParaRPr lang="zh-CN" altLang="en-US"/>
          </a:p>
        </p:txBody>
      </p:sp>
      <p:grpSp>
        <p:nvGrpSpPr>
          <p:cNvPr id="2" name="Group 17"/>
          <p:cNvGrpSpPr>
            <a:grpSpLocks/>
          </p:cNvGrpSpPr>
          <p:nvPr/>
        </p:nvGrpSpPr>
        <p:grpSpPr bwMode="auto">
          <a:xfrm>
            <a:off x="5341938" y="3897313"/>
            <a:ext cx="382587" cy="936625"/>
            <a:chOff x="3696" y="2931"/>
            <a:chExt cx="241" cy="590"/>
          </a:xfrm>
        </p:grpSpPr>
        <p:sp>
          <p:nvSpPr>
            <p:cNvPr id="31762" name="AutoShape 18"/>
            <p:cNvSpPr>
              <a:spLocks noChangeArrowheads="1"/>
            </p:cNvSpPr>
            <p:nvPr/>
          </p:nvSpPr>
          <p:spPr bwMode="auto">
            <a:xfrm rot="20636500" flipV="1">
              <a:off x="3696" y="2976"/>
              <a:ext cx="241" cy="129"/>
            </a:xfrm>
            <a:prstGeom prst="triangle">
              <a:avLst>
                <a:gd name="adj" fmla="val 52222"/>
              </a:avLst>
            </a:prstGeom>
            <a:gradFill rotWithShape="1">
              <a:gsLst>
                <a:gs pos="0">
                  <a:srgbClr val="FFFF66">
                    <a:gamma/>
                    <a:shade val="46275"/>
                    <a:invGamma/>
                    <a:alpha val="38000"/>
                  </a:srgbClr>
                </a:gs>
                <a:gs pos="50000">
                  <a:srgbClr val="FFFF66">
                    <a:alpha val="38000"/>
                  </a:srgbClr>
                </a:gs>
                <a:gs pos="100000">
                  <a:srgbClr val="FFFF66">
                    <a:gamma/>
                    <a:shade val="46275"/>
                    <a:invGamma/>
                    <a:alpha val="38000"/>
                  </a:srgbClr>
                </a:gs>
              </a:gsLst>
              <a:lin ang="0" scaled="1"/>
            </a:gradFill>
            <a:ln w="9525">
              <a:noFill/>
              <a:miter lim="800000"/>
              <a:headEnd/>
              <a:tailEnd/>
            </a:ln>
            <a:effectLst/>
          </p:spPr>
          <p:txBody>
            <a:bodyPr wrap="none" anchor="ctr"/>
            <a:lstStyle/>
            <a:p>
              <a:endParaRPr lang="zh-CN" altLang="en-US"/>
            </a:p>
          </p:txBody>
        </p:sp>
        <p:sp>
          <p:nvSpPr>
            <p:cNvPr id="31763" name="AutoShape 19"/>
            <p:cNvSpPr>
              <a:spLocks noChangeArrowheads="1"/>
            </p:cNvSpPr>
            <p:nvPr/>
          </p:nvSpPr>
          <p:spPr bwMode="auto">
            <a:xfrm rot="5400000">
              <a:off x="3514" y="3201"/>
              <a:ext cx="502" cy="137"/>
            </a:xfrm>
            <a:prstGeom prst="parallelogram">
              <a:avLst>
                <a:gd name="adj" fmla="val 67144"/>
              </a:avLst>
            </a:prstGeom>
            <a:gradFill rotWithShape="1">
              <a:gsLst>
                <a:gs pos="0">
                  <a:srgbClr val="FFFF66">
                    <a:gamma/>
                    <a:shade val="46275"/>
                    <a:invGamma/>
                    <a:alpha val="38000"/>
                  </a:srgbClr>
                </a:gs>
                <a:gs pos="50000">
                  <a:srgbClr val="FFFF66">
                    <a:alpha val="38000"/>
                  </a:srgbClr>
                </a:gs>
                <a:gs pos="100000">
                  <a:srgbClr val="FFFF66">
                    <a:gamma/>
                    <a:shade val="46275"/>
                    <a:invGamma/>
                    <a:alpha val="38000"/>
                  </a:srgbClr>
                </a:gs>
              </a:gsLst>
              <a:lin ang="0" scaled="1"/>
            </a:gradFill>
            <a:ln w="9525">
              <a:noFill/>
              <a:miter lim="800000"/>
              <a:headEnd/>
              <a:tailEnd/>
            </a:ln>
            <a:effectLst/>
          </p:spPr>
          <p:txBody>
            <a:bodyPr wrap="none" anchor="ctr"/>
            <a:lstStyle/>
            <a:p>
              <a:endParaRPr lang="zh-CN" altLang="en-US"/>
            </a:p>
          </p:txBody>
        </p:sp>
        <p:sp>
          <p:nvSpPr>
            <p:cNvPr id="31764" name="AutoShape 20"/>
            <p:cNvSpPr>
              <a:spLocks noChangeArrowheads="1"/>
            </p:cNvSpPr>
            <p:nvPr/>
          </p:nvSpPr>
          <p:spPr bwMode="auto">
            <a:xfrm rot="16200000" flipH="1">
              <a:off x="3583" y="3181"/>
              <a:ext cx="589" cy="90"/>
            </a:xfrm>
            <a:prstGeom prst="parallelogram">
              <a:avLst>
                <a:gd name="adj" fmla="val 202211"/>
              </a:avLst>
            </a:prstGeom>
            <a:gradFill rotWithShape="1">
              <a:gsLst>
                <a:gs pos="0">
                  <a:srgbClr val="FFFF66">
                    <a:gamma/>
                    <a:shade val="46275"/>
                    <a:invGamma/>
                    <a:alpha val="38000"/>
                  </a:srgbClr>
                </a:gs>
                <a:gs pos="50000">
                  <a:srgbClr val="FFFF66">
                    <a:alpha val="38000"/>
                  </a:srgbClr>
                </a:gs>
                <a:gs pos="100000">
                  <a:srgbClr val="FFFF66">
                    <a:gamma/>
                    <a:shade val="46275"/>
                    <a:invGamma/>
                    <a:alpha val="38000"/>
                  </a:srgbClr>
                </a:gs>
              </a:gsLst>
              <a:lin ang="0" scaled="1"/>
            </a:gradFill>
            <a:ln w="9525">
              <a:noFill/>
              <a:miter lim="800000"/>
              <a:headEnd/>
              <a:tailEnd/>
            </a:ln>
            <a:effectLst/>
          </p:spPr>
          <p:txBody>
            <a:bodyPr wrap="none" anchor="ctr"/>
            <a:lstStyle/>
            <a:p>
              <a:endParaRPr lang="zh-CN" altLang="en-US"/>
            </a:p>
          </p:txBody>
        </p:sp>
      </p:grpSp>
      <p:grpSp>
        <p:nvGrpSpPr>
          <p:cNvPr id="3" name="Group 21"/>
          <p:cNvGrpSpPr>
            <a:grpSpLocks/>
          </p:cNvGrpSpPr>
          <p:nvPr/>
        </p:nvGrpSpPr>
        <p:grpSpPr bwMode="auto">
          <a:xfrm>
            <a:off x="1041400" y="2420938"/>
            <a:ext cx="936625" cy="3744912"/>
            <a:chOff x="476" y="1389"/>
            <a:chExt cx="590" cy="2359"/>
          </a:xfrm>
        </p:grpSpPr>
        <p:grpSp>
          <p:nvGrpSpPr>
            <p:cNvPr id="4" name="Group 22"/>
            <p:cNvGrpSpPr>
              <a:grpSpLocks/>
            </p:cNvGrpSpPr>
            <p:nvPr/>
          </p:nvGrpSpPr>
          <p:grpSpPr bwMode="auto">
            <a:xfrm>
              <a:off x="930" y="1707"/>
              <a:ext cx="136" cy="1723"/>
              <a:chOff x="975" y="1570"/>
              <a:chExt cx="136" cy="1723"/>
            </a:xfrm>
          </p:grpSpPr>
          <p:grpSp>
            <p:nvGrpSpPr>
              <p:cNvPr id="5" name="Group 23"/>
              <p:cNvGrpSpPr>
                <a:grpSpLocks/>
              </p:cNvGrpSpPr>
              <p:nvPr/>
            </p:nvGrpSpPr>
            <p:grpSpPr bwMode="auto">
              <a:xfrm>
                <a:off x="975" y="1570"/>
                <a:ext cx="136" cy="1723"/>
                <a:chOff x="748" y="1616"/>
                <a:chExt cx="182" cy="1723"/>
              </a:xfrm>
            </p:grpSpPr>
            <p:sp>
              <p:nvSpPr>
                <p:cNvPr id="31768" name="AutoShape 24"/>
                <p:cNvSpPr>
                  <a:spLocks noChangeArrowheads="1"/>
                </p:cNvSpPr>
                <p:nvPr/>
              </p:nvSpPr>
              <p:spPr bwMode="auto">
                <a:xfrm>
                  <a:off x="748" y="2795"/>
                  <a:ext cx="182" cy="544"/>
                </a:xfrm>
                <a:prstGeom prst="roundRect">
                  <a:avLst>
                    <a:gd name="adj" fmla="val 50000"/>
                  </a:avLst>
                </a:prstGeom>
                <a:gradFill rotWithShape="1">
                  <a:gsLst>
                    <a:gs pos="0">
                      <a:srgbClr val="FFFF00">
                        <a:alpha val="85001"/>
                      </a:srgbClr>
                    </a:gs>
                    <a:gs pos="100000">
                      <a:srgbClr val="FF6600"/>
                    </a:gs>
                  </a:gsLst>
                  <a:lin ang="0" scaled="1"/>
                </a:gradFill>
                <a:ln w="9525">
                  <a:solidFill>
                    <a:schemeClr val="tx1"/>
                  </a:solidFill>
                  <a:round/>
                  <a:headEnd/>
                  <a:tailEnd/>
                </a:ln>
                <a:effectLst/>
              </p:spPr>
              <p:txBody>
                <a:bodyPr wrap="none" anchor="ctr"/>
                <a:lstStyle/>
                <a:p>
                  <a:endParaRPr lang="zh-CN" altLang="en-US"/>
                </a:p>
              </p:txBody>
            </p:sp>
            <p:sp>
              <p:nvSpPr>
                <p:cNvPr id="31769" name="AutoShape 25"/>
                <p:cNvSpPr>
                  <a:spLocks noChangeArrowheads="1"/>
                </p:cNvSpPr>
                <p:nvPr/>
              </p:nvSpPr>
              <p:spPr bwMode="auto">
                <a:xfrm>
                  <a:off x="748" y="1616"/>
                  <a:ext cx="182" cy="544"/>
                </a:xfrm>
                <a:prstGeom prst="roundRect">
                  <a:avLst>
                    <a:gd name="adj" fmla="val 50000"/>
                  </a:avLst>
                </a:prstGeom>
                <a:gradFill rotWithShape="1">
                  <a:gsLst>
                    <a:gs pos="0">
                      <a:srgbClr val="FFFF00">
                        <a:alpha val="85001"/>
                      </a:srgbClr>
                    </a:gs>
                    <a:gs pos="100000">
                      <a:srgbClr val="FF6600"/>
                    </a:gs>
                  </a:gsLst>
                  <a:lin ang="0" scaled="1"/>
                </a:gradFill>
                <a:ln w="9525">
                  <a:solidFill>
                    <a:schemeClr val="tx1"/>
                  </a:solidFill>
                  <a:round/>
                  <a:headEnd/>
                  <a:tailEnd/>
                </a:ln>
                <a:effectLst/>
              </p:spPr>
              <p:txBody>
                <a:bodyPr wrap="none" anchor="ctr"/>
                <a:lstStyle/>
                <a:p>
                  <a:endParaRPr lang="zh-CN" altLang="en-US"/>
                </a:p>
              </p:txBody>
            </p:sp>
            <p:sp>
              <p:nvSpPr>
                <p:cNvPr id="31770" name="Rectangle 26"/>
                <p:cNvSpPr>
                  <a:spLocks noChangeArrowheads="1"/>
                </p:cNvSpPr>
                <p:nvPr/>
              </p:nvSpPr>
              <p:spPr bwMode="auto">
                <a:xfrm>
                  <a:off x="793" y="2115"/>
                  <a:ext cx="91" cy="726"/>
                </a:xfrm>
                <a:prstGeom prst="rect">
                  <a:avLst/>
                </a:prstGeom>
                <a:gradFill rotWithShape="1">
                  <a:gsLst>
                    <a:gs pos="0">
                      <a:srgbClr val="FFFF66">
                        <a:alpha val="85001"/>
                      </a:srgbClr>
                    </a:gs>
                    <a:gs pos="100000">
                      <a:srgbClr val="FF6600"/>
                    </a:gs>
                  </a:gsLst>
                  <a:lin ang="0" scaled="1"/>
                </a:gradFill>
                <a:ln w="9525">
                  <a:noFill/>
                  <a:miter lim="800000"/>
                  <a:headEnd/>
                  <a:tailEnd/>
                </a:ln>
                <a:effectLst/>
              </p:spPr>
              <p:txBody>
                <a:bodyPr wrap="none" anchor="ctr"/>
                <a:lstStyle/>
                <a:p>
                  <a:endParaRPr lang="zh-CN" altLang="en-US"/>
                </a:p>
              </p:txBody>
            </p:sp>
            <p:sp>
              <p:nvSpPr>
                <p:cNvPr id="31771" name="Line 27"/>
                <p:cNvSpPr>
                  <a:spLocks noChangeShapeType="1"/>
                </p:cNvSpPr>
                <p:nvPr/>
              </p:nvSpPr>
              <p:spPr bwMode="auto">
                <a:xfrm>
                  <a:off x="793" y="2160"/>
                  <a:ext cx="0" cy="635"/>
                </a:xfrm>
                <a:prstGeom prst="line">
                  <a:avLst/>
                </a:prstGeom>
                <a:noFill/>
                <a:ln w="9525">
                  <a:solidFill>
                    <a:schemeClr val="tx1"/>
                  </a:solidFill>
                  <a:round/>
                  <a:headEnd/>
                  <a:tailEnd/>
                </a:ln>
                <a:effectLst/>
              </p:spPr>
              <p:txBody>
                <a:bodyPr/>
                <a:lstStyle/>
                <a:p>
                  <a:endParaRPr lang="zh-CN" altLang="en-US"/>
                </a:p>
              </p:txBody>
            </p:sp>
            <p:sp>
              <p:nvSpPr>
                <p:cNvPr id="31772" name="Line 28"/>
                <p:cNvSpPr>
                  <a:spLocks noChangeShapeType="1"/>
                </p:cNvSpPr>
                <p:nvPr/>
              </p:nvSpPr>
              <p:spPr bwMode="auto">
                <a:xfrm>
                  <a:off x="884" y="2160"/>
                  <a:ext cx="0" cy="635"/>
                </a:xfrm>
                <a:prstGeom prst="line">
                  <a:avLst/>
                </a:prstGeom>
                <a:noFill/>
                <a:ln w="9525">
                  <a:solidFill>
                    <a:schemeClr val="tx1"/>
                  </a:solidFill>
                  <a:round/>
                  <a:headEnd/>
                  <a:tailEnd/>
                </a:ln>
                <a:effectLst/>
              </p:spPr>
              <p:txBody>
                <a:bodyPr/>
                <a:lstStyle/>
                <a:p>
                  <a:endParaRPr lang="zh-CN" altLang="en-US"/>
                </a:p>
              </p:txBody>
            </p:sp>
          </p:grpSp>
          <p:sp>
            <p:nvSpPr>
              <p:cNvPr id="31773" name="Line 29"/>
              <p:cNvSpPr>
                <a:spLocks noChangeShapeType="1"/>
              </p:cNvSpPr>
              <p:nvPr/>
            </p:nvSpPr>
            <p:spPr bwMode="auto">
              <a:xfrm>
                <a:off x="1009" y="1661"/>
                <a:ext cx="69" cy="0"/>
              </a:xfrm>
              <a:prstGeom prst="line">
                <a:avLst/>
              </a:prstGeom>
              <a:noFill/>
              <a:ln w="28575">
                <a:solidFill>
                  <a:schemeClr val="tx1"/>
                </a:solidFill>
                <a:round/>
                <a:headEnd/>
                <a:tailEnd/>
              </a:ln>
              <a:effectLst/>
            </p:spPr>
            <p:txBody>
              <a:bodyPr/>
              <a:lstStyle/>
              <a:p>
                <a:endParaRPr lang="zh-CN" altLang="en-US"/>
              </a:p>
            </p:txBody>
          </p:sp>
          <p:sp>
            <p:nvSpPr>
              <p:cNvPr id="31774" name="Line 30"/>
              <p:cNvSpPr>
                <a:spLocks noChangeShapeType="1"/>
              </p:cNvSpPr>
              <p:nvPr/>
            </p:nvSpPr>
            <p:spPr bwMode="auto">
              <a:xfrm>
                <a:off x="1009" y="3203"/>
                <a:ext cx="69" cy="0"/>
              </a:xfrm>
              <a:prstGeom prst="line">
                <a:avLst/>
              </a:prstGeom>
              <a:noFill/>
              <a:ln w="28575">
                <a:solidFill>
                  <a:schemeClr val="tx1"/>
                </a:solidFill>
                <a:round/>
                <a:headEnd/>
                <a:tailEnd/>
              </a:ln>
              <a:effectLst/>
            </p:spPr>
            <p:txBody>
              <a:bodyPr/>
              <a:lstStyle/>
              <a:p>
                <a:endParaRPr lang="zh-CN" altLang="en-US"/>
              </a:p>
            </p:txBody>
          </p:sp>
        </p:grpSp>
        <p:sp>
          <p:nvSpPr>
            <p:cNvPr id="31775" name="Line 31"/>
            <p:cNvSpPr>
              <a:spLocks noChangeShapeType="1"/>
            </p:cNvSpPr>
            <p:nvPr/>
          </p:nvSpPr>
          <p:spPr bwMode="auto">
            <a:xfrm flipV="1">
              <a:off x="998" y="1389"/>
              <a:ext cx="0" cy="408"/>
            </a:xfrm>
            <a:prstGeom prst="line">
              <a:avLst/>
            </a:prstGeom>
            <a:noFill/>
            <a:ln w="9525">
              <a:solidFill>
                <a:srgbClr val="00CC99"/>
              </a:solidFill>
              <a:round/>
              <a:headEnd/>
              <a:tailEnd/>
            </a:ln>
            <a:effectLst/>
          </p:spPr>
          <p:txBody>
            <a:bodyPr/>
            <a:lstStyle/>
            <a:p>
              <a:endParaRPr lang="zh-CN" altLang="en-US"/>
            </a:p>
          </p:txBody>
        </p:sp>
        <p:sp>
          <p:nvSpPr>
            <p:cNvPr id="31776" name="Line 32"/>
            <p:cNvSpPr>
              <a:spLocks noChangeShapeType="1"/>
            </p:cNvSpPr>
            <p:nvPr/>
          </p:nvSpPr>
          <p:spPr bwMode="auto">
            <a:xfrm flipV="1">
              <a:off x="998" y="3339"/>
              <a:ext cx="0" cy="408"/>
            </a:xfrm>
            <a:prstGeom prst="line">
              <a:avLst/>
            </a:prstGeom>
            <a:noFill/>
            <a:ln w="9525">
              <a:solidFill>
                <a:srgbClr val="00CC99"/>
              </a:solidFill>
              <a:round/>
              <a:headEnd/>
              <a:tailEnd/>
            </a:ln>
            <a:effectLst/>
          </p:spPr>
          <p:txBody>
            <a:bodyPr/>
            <a:lstStyle/>
            <a:p>
              <a:endParaRPr lang="zh-CN" altLang="en-US"/>
            </a:p>
          </p:txBody>
        </p:sp>
        <p:sp>
          <p:nvSpPr>
            <p:cNvPr id="31777" name="Line 33"/>
            <p:cNvSpPr>
              <a:spLocks noChangeShapeType="1"/>
            </p:cNvSpPr>
            <p:nvPr/>
          </p:nvSpPr>
          <p:spPr bwMode="auto">
            <a:xfrm flipH="1">
              <a:off x="499" y="1389"/>
              <a:ext cx="499" cy="0"/>
            </a:xfrm>
            <a:prstGeom prst="line">
              <a:avLst/>
            </a:prstGeom>
            <a:noFill/>
            <a:ln w="9525">
              <a:solidFill>
                <a:srgbClr val="00CC99"/>
              </a:solidFill>
              <a:round/>
              <a:headEnd/>
              <a:tailEnd/>
            </a:ln>
            <a:effectLst/>
          </p:spPr>
          <p:txBody>
            <a:bodyPr/>
            <a:lstStyle/>
            <a:p>
              <a:endParaRPr lang="zh-CN" altLang="en-US"/>
            </a:p>
          </p:txBody>
        </p:sp>
        <p:sp>
          <p:nvSpPr>
            <p:cNvPr id="31778" name="Line 34"/>
            <p:cNvSpPr>
              <a:spLocks noChangeShapeType="1"/>
            </p:cNvSpPr>
            <p:nvPr/>
          </p:nvSpPr>
          <p:spPr bwMode="auto">
            <a:xfrm flipH="1">
              <a:off x="499" y="3748"/>
              <a:ext cx="499" cy="0"/>
            </a:xfrm>
            <a:prstGeom prst="line">
              <a:avLst/>
            </a:prstGeom>
            <a:noFill/>
            <a:ln w="9525">
              <a:solidFill>
                <a:srgbClr val="00CC99"/>
              </a:solidFill>
              <a:round/>
              <a:headEnd/>
              <a:tailEnd/>
            </a:ln>
            <a:effectLst/>
          </p:spPr>
          <p:txBody>
            <a:bodyPr/>
            <a:lstStyle/>
            <a:p>
              <a:endParaRPr lang="zh-CN" altLang="en-US"/>
            </a:p>
          </p:txBody>
        </p:sp>
        <p:sp>
          <p:nvSpPr>
            <p:cNvPr id="31779" name="Line 35"/>
            <p:cNvSpPr>
              <a:spLocks noChangeShapeType="1"/>
            </p:cNvSpPr>
            <p:nvPr/>
          </p:nvSpPr>
          <p:spPr bwMode="auto">
            <a:xfrm>
              <a:off x="499" y="1389"/>
              <a:ext cx="0" cy="907"/>
            </a:xfrm>
            <a:prstGeom prst="line">
              <a:avLst/>
            </a:prstGeom>
            <a:noFill/>
            <a:ln w="9525">
              <a:solidFill>
                <a:srgbClr val="00CC99"/>
              </a:solidFill>
              <a:round/>
              <a:headEnd/>
              <a:tailEnd/>
            </a:ln>
            <a:effectLst/>
          </p:spPr>
          <p:txBody>
            <a:bodyPr/>
            <a:lstStyle/>
            <a:p>
              <a:endParaRPr lang="zh-CN" altLang="en-US"/>
            </a:p>
          </p:txBody>
        </p:sp>
        <p:sp>
          <p:nvSpPr>
            <p:cNvPr id="31780" name="Line 36"/>
            <p:cNvSpPr>
              <a:spLocks noChangeShapeType="1"/>
            </p:cNvSpPr>
            <p:nvPr/>
          </p:nvSpPr>
          <p:spPr bwMode="auto">
            <a:xfrm>
              <a:off x="499" y="2795"/>
              <a:ext cx="0" cy="953"/>
            </a:xfrm>
            <a:prstGeom prst="line">
              <a:avLst/>
            </a:prstGeom>
            <a:noFill/>
            <a:ln w="9525">
              <a:solidFill>
                <a:srgbClr val="00CC99"/>
              </a:solidFill>
              <a:round/>
              <a:headEnd/>
              <a:tailEnd/>
            </a:ln>
            <a:effectLst/>
          </p:spPr>
          <p:txBody>
            <a:bodyPr/>
            <a:lstStyle/>
            <a:p>
              <a:endParaRPr lang="zh-CN" altLang="en-US"/>
            </a:p>
          </p:txBody>
        </p:sp>
        <p:sp>
          <p:nvSpPr>
            <p:cNvPr id="31781" name="Oval 37"/>
            <p:cNvSpPr>
              <a:spLocks noChangeArrowheads="1"/>
            </p:cNvSpPr>
            <p:nvPr/>
          </p:nvSpPr>
          <p:spPr bwMode="auto">
            <a:xfrm>
              <a:off x="476" y="2296"/>
              <a:ext cx="45" cy="45"/>
            </a:xfrm>
            <a:prstGeom prst="ellipse">
              <a:avLst/>
            </a:prstGeom>
            <a:noFill/>
            <a:ln w="9525">
              <a:solidFill>
                <a:srgbClr val="00FF99"/>
              </a:solidFill>
              <a:round/>
              <a:headEnd/>
              <a:tailEnd/>
            </a:ln>
            <a:effectLst/>
          </p:spPr>
          <p:txBody>
            <a:bodyPr wrap="none" anchor="ctr"/>
            <a:lstStyle/>
            <a:p>
              <a:endParaRPr lang="zh-CN" altLang="en-US"/>
            </a:p>
          </p:txBody>
        </p:sp>
        <p:sp>
          <p:nvSpPr>
            <p:cNvPr id="31782" name="Oval 38"/>
            <p:cNvSpPr>
              <a:spLocks noChangeArrowheads="1"/>
            </p:cNvSpPr>
            <p:nvPr/>
          </p:nvSpPr>
          <p:spPr bwMode="auto">
            <a:xfrm>
              <a:off x="476" y="2750"/>
              <a:ext cx="45" cy="45"/>
            </a:xfrm>
            <a:prstGeom prst="ellipse">
              <a:avLst/>
            </a:prstGeom>
            <a:noFill/>
            <a:ln w="9525">
              <a:solidFill>
                <a:srgbClr val="00FF99"/>
              </a:solidFill>
              <a:round/>
              <a:headEnd/>
              <a:tailEnd/>
            </a:ln>
            <a:effectLst/>
          </p:spPr>
          <p:txBody>
            <a:bodyPr wrap="none" anchor="ctr"/>
            <a:lstStyle/>
            <a:p>
              <a:endParaRPr lang="zh-CN" altLang="en-US"/>
            </a:p>
          </p:txBody>
        </p:sp>
      </p:grpSp>
      <p:sp>
        <p:nvSpPr>
          <p:cNvPr id="31783" name="Text Box 39"/>
          <p:cNvSpPr txBox="1">
            <a:spLocks noChangeArrowheads="1"/>
          </p:cNvSpPr>
          <p:nvPr/>
        </p:nvSpPr>
        <p:spPr bwMode="auto">
          <a:xfrm>
            <a:off x="2051050" y="2190750"/>
            <a:ext cx="457200" cy="1311275"/>
          </a:xfrm>
          <a:prstGeom prst="rect">
            <a:avLst/>
          </a:prstGeom>
          <a:noFill/>
          <a:ln w="9525">
            <a:noFill/>
            <a:miter lim="800000"/>
            <a:headEnd/>
            <a:tailEnd/>
          </a:ln>
          <a:effectLst/>
        </p:spPr>
        <p:txBody>
          <a:bodyPr>
            <a:spAutoFit/>
          </a:bodyPr>
          <a:lstStyle/>
          <a:p>
            <a:r>
              <a:rPr kumimoji="1" lang="zh-CN" altLang="en-US" sz="2000">
                <a:latin typeface="楷体_GB2312" pitchFamily="49" charset="-122"/>
                <a:ea typeface="楷体_GB2312" pitchFamily="49" charset="-122"/>
              </a:rPr>
              <a:t>氢放电管</a:t>
            </a:r>
          </a:p>
        </p:txBody>
      </p:sp>
      <p:sp>
        <p:nvSpPr>
          <p:cNvPr id="31784" name="Text Box 40"/>
          <p:cNvSpPr txBox="1">
            <a:spLocks noChangeArrowheads="1"/>
          </p:cNvSpPr>
          <p:nvPr/>
        </p:nvSpPr>
        <p:spPr bwMode="auto">
          <a:xfrm>
            <a:off x="485775" y="4078288"/>
            <a:ext cx="950913" cy="396875"/>
          </a:xfrm>
          <a:prstGeom prst="rect">
            <a:avLst/>
          </a:prstGeom>
          <a:noFill/>
          <a:ln w="9525">
            <a:noFill/>
            <a:miter lim="800000"/>
            <a:headEnd/>
            <a:tailEnd/>
          </a:ln>
          <a:effectLst/>
        </p:spPr>
        <p:txBody>
          <a:bodyPr wrap="none">
            <a:spAutoFit/>
          </a:bodyPr>
          <a:lstStyle/>
          <a:p>
            <a:r>
              <a:rPr kumimoji="1" lang="en-US" altLang="zh-CN" sz="2000">
                <a:latin typeface="Times New Roman" pitchFamily="18" charset="0"/>
              </a:rPr>
              <a:t>2~3 kV</a:t>
            </a:r>
          </a:p>
        </p:txBody>
      </p:sp>
      <p:sp>
        <p:nvSpPr>
          <p:cNvPr id="31785" name="Text Box 41"/>
          <p:cNvSpPr txBox="1">
            <a:spLocks noChangeArrowheads="1"/>
          </p:cNvSpPr>
          <p:nvPr/>
        </p:nvSpPr>
        <p:spPr bwMode="auto">
          <a:xfrm>
            <a:off x="3276600" y="2671763"/>
            <a:ext cx="692150" cy="396875"/>
          </a:xfrm>
          <a:prstGeom prst="rect">
            <a:avLst/>
          </a:prstGeom>
          <a:noFill/>
          <a:ln w="9525">
            <a:noFill/>
            <a:miter lim="800000"/>
            <a:headEnd/>
            <a:tailEnd/>
          </a:ln>
          <a:effectLst/>
        </p:spPr>
        <p:txBody>
          <a:bodyPr wrap="none">
            <a:spAutoFit/>
          </a:bodyPr>
          <a:lstStyle/>
          <a:p>
            <a:r>
              <a:rPr kumimoji="1" lang="zh-CN" altLang="en-US" sz="2000" dirty="0">
                <a:latin typeface="楷体_GB2312" pitchFamily="49" charset="-122"/>
                <a:ea typeface="楷体_GB2312" pitchFamily="49" charset="-122"/>
              </a:rPr>
              <a:t>光阑</a:t>
            </a:r>
          </a:p>
        </p:txBody>
      </p:sp>
      <p:sp>
        <p:nvSpPr>
          <p:cNvPr id="31786" name="Text Box 42"/>
          <p:cNvSpPr txBox="1">
            <a:spLocks noChangeArrowheads="1"/>
          </p:cNvSpPr>
          <p:nvPr/>
        </p:nvSpPr>
        <p:spPr bwMode="auto">
          <a:xfrm>
            <a:off x="6948488" y="2205038"/>
            <a:ext cx="1200150" cy="396875"/>
          </a:xfrm>
          <a:prstGeom prst="rect">
            <a:avLst/>
          </a:prstGeom>
          <a:noFill/>
          <a:ln w="9525">
            <a:noFill/>
            <a:miter lim="800000"/>
            <a:headEnd/>
            <a:tailEnd/>
          </a:ln>
          <a:effectLst/>
        </p:spPr>
        <p:txBody>
          <a:bodyPr wrap="none">
            <a:spAutoFit/>
          </a:bodyPr>
          <a:lstStyle/>
          <a:p>
            <a:r>
              <a:rPr kumimoji="1" lang="zh-CN" altLang="en-US" sz="2000">
                <a:latin typeface="楷体_GB2312" pitchFamily="49" charset="-122"/>
                <a:ea typeface="楷体_GB2312" pitchFamily="49" charset="-122"/>
              </a:rPr>
              <a:t>全息干板</a:t>
            </a:r>
          </a:p>
        </p:txBody>
      </p:sp>
      <p:sp>
        <p:nvSpPr>
          <p:cNvPr id="31787" name="Text Box 43"/>
          <p:cNvSpPr txBox="1">
            <a:spLocks noChangeArrowheads="1"/>
          </p:cNvSpPr>
          <p:nvPr/>
        </p:nvSpPr>
        <p:spPr bwMode="auto">
          <a:xfrm>
            <a:off x="4643438" y="2493963"/>
            <a:ext cx="1454150" cy="701675"/>
          </a:xfrm>
          <a:prstGeom prst="rect">
            <a:avLst/>
          </a:prstGeom>
          <a:noFill/>
          <a:ln w="9525">
            <a:noFill/>
            <a:miter lim="800000"/>
            <a:headEnd/>
            <a:tailEnd/>
          </a:ln>
          <a:effectLst/>
        </p:spPr>
        <p:txBody>
          <a:bodyPr wrap="none">
            <a:spAutoFit/>
          </a:bodyPr>
          <a:lstStyle/>
          <a:p>
            <a:r>
              <a:rPr kumimoji="1" lang="en-US" altLang="zh-CN" sz="2000">
                <a:solidFill>
                  <a:srgbClr val="99FFCC"/>
                </a:solidFill>
                <a:latin typeface="楷体_GB2312" pitchFamily="49" charset="-122"/>
                <a:ea typeface="楷体_GB2312" pitchFamily="49" charset="-122"/>
              </a:rPr>
              <a:t>   </a:t>
            </a:r>
            <a:r>
              <a:rPr kumimoji="1" lang="zh-CN" altLang="en-US" sz="2000">
                <a:latin typeface="楷体_GB2312" pitchFamily="49" charset="-122"/>
                <a:ea typeface="楷体_GB2312" pitchFamily="49" charset="-122"/>
              </a:rPr>
              <a:t>三棱镜</a:t>
            </a:r>
          </a:p>
          <a:p>
            <a:r>
              <a:rPr kumimoji="1" lang="zh-CN" altLang="en-US" sz="2000">
                <a:latin typeface="楷体_GB2312" pitchFamily="49" charset="-122"/>
                <a:ea typeface="楷体_GB2312" pitchFamily="49" charset="-122"/>
              </a:rPr>
              <a:t>（或光栅）</a:t>
            </a:r>
          </a:p>
        </p:txBody>
      </p:sp>
      <p:sp>
        <p:nvSpPr>
          <p:cNvPr id="31788" name="AutoShape 44"/>
          <p:cNvSpPr>
            <a:spLocks noChangeArrowheads="1"/>
          </p:cNvSpPr>
          <p:nvPr/>
        </p:nvSpPr>
        <p:spPr bwMode="auto">
          <a:xfrm rot="5400000">
            <a:off x="3455988" y="4329113"/>
            <a:ext cx="719137" cy="71437"/>
          </a:xfrm>
          <a:prstGeom prst="parallelogram">
            <a:avLst>
              <a:gd name="adj" fmla="val 56952"/>
            </a:avLst>
          </a:prstGeom>
          <a:solidFill>
            <a:schemeClr val="tx1"/>
          </a:solidFill>
          <a:ln w="9525">
            <a:noFill/>
            <a:miter lim="800000"/>
            <a:headEnd/>
            <a:tailEnd/>
          </a:ln>
          <a:effectLst/>
        </p:spPr>
        <p:txBody>
          <a:bodyPr wrap="none" anchor="ctr"/>
          <a:lstStyle/>
          <a:p>
            <a:endParaRPr lang="zh-CN" altLang="en-US"/>
          </a:p>
        </p:txBody>
      </p:sp>
      <p:sp>
        <p:nvSpPr>
          <p:cNvPr id="31789" name="Text Box 45"/>
          <p:cNvSpPr txBox="1">
            <a:spLocks noChangeArrowheads="1"/>
          </p:cNvSpPr>
          <p:nvPr/>
        </p:nvSpPr>
        <p:spPr bwMode="auto">
          <a:xfrm>
            <a:off x="1908175" y="3860800"/>
            <a:ext cx="523875" cy="1006475"/>
          </a:xfrm>
          <a:prstGeom prst="rect">
            <a:avLst/>
          </a:prstGeom>
          <a:noFill/>
          <a:ln w="9525">
            <a:noFill/>
            <a:miter lim="800000"/>
            <a:headEnd/>
            <a:tailEnd/>
          </a:ln>
          <a:effectLst/>
        </p:spPr>
        <p:txBody>
          <a:bodyPr>
            <a:spAutoFit/>
          </a:bodyPr>
          <a:lstStyle/>
          <a:p>
            <a:r>
              <a:rPr kumimoji="1" lang="zh-CN" altLang="en-US" sz="2000">
                <a:latin typeface="Times New Roman" pitchFamily="18" charset="0"/>
                <a:ea typeface="楷体_GB2312" pitchFamily="49" charset="-122"/>
              </a:rPr>
              <a:t>光</a:t>
            </a:r>
          </a:p>
          <a:p>
            <a:r>
              <a:rPr kumimoji="1" lang="zh-CN" altLang="en-US" sz="2000">
                <a:latin typeface="Times New Roman" pitchFamily="18" charset="0"/>
                <a:ea typeface="楷体_GB2312" pitchFamily="49" charset="-122"/>
              </a:rPr>
              <a:t>   源</a:t>
            </a:r>
          </a:p>
        </p:txBody>
      </p:sp>
      <p:pic>
        <p:nvPicPr>
          <p:cNvPr id="31790" name="Picture 46" descr="氢光谱实验3（底板）"/>
          <p:cNvPicPr>
            <a:picLocks noChangeAspect="1" noChangeArrowheads="1"/>
          </p:cNvPicPr>
          <p:nvPr/>
        </p:nvPicPr>
        <p:blipFill>
          <a:blip r:embed="rId4" cstate="print">
            <a:clrChange>
              <a:clrFrom>
                <a:srgbClr val="346585"/>
              </a:clrFrom>
              <a:clrTo>
                <a:srgbClr val="346585">
                  <a:alpha val="0"/>
                </a:srgbClr>
              </a:clrTo>
            </a:clrChange>
          </a:blip>
          <a:srcRect r="4225"/>
          <a:stretch>
            <a:fillRect/>
          </a:stretch>
        </p:blipFill>
        <p:spPr bwMode="auto">
          <a:xfrm>
            <a:off x="5076825" y="2349500"/>
            <a:ext cx="3382963" cy="2730500"/>
          </a:xfrm>
          <a:prstGeom prst="rect">
            <a:avLst/>
          </a:prstGeom>
          <a:noFill/>
        </p:spPr>
      </p:pic>
      <p:sp>
        <p:nvSpPr>
          <p:cNvPr id="31793" name="Rectangle 49"/>
          <p:cNvSpPr>
            <a:spLocks noChangeArrowheads="1"/>
          </p:cNvSpPr>
          <p:nvPr/>
        </p:nvSpPr>
        <p:spPr bwMode="auto">
          <a:xfrm>
            <a:off x="571472" y="1000108"/>
            <a:ext cx="5856287" cy="630942"/>
          </a:xfrm>
          <a:prstGeom prst="rect">
            <a:avLst/>
          </a:prstGeom>
          <a:noFill/>
          <a:ln w="9525">
            <a:noFill/>
            <a:miter lim="800000"/>
            <a:headEnd/>
            <a:tailEnd/>
          </a:ln>
          <a:effectLst/>
        </p:spPr>
        <p:txBody>
          <a:bodyPr>
            <a:spAutoFit/>
          </a:bodyPr>
          <a:lstStyle/>
          <a:p>
            <a:pPr eaLnBrk="0" hangingPunct="0">
              <a:lnSpc>
                <a:spcPct val="125000"/>
              </a:lnSpc>
            </a:pPr>
            <a:r>
              <a:rPr kumimoji="1" lang="en-US" altLang="zh-CN" sz="2800" b="1" dirty="0">
                <a:solidFill>
                  <a:srgbClr val="CC0000"/>
                </a:solidFill>
                <a:latin typeface="+mn-ea"/>
              </a:rPr>
              <a:t>1  </a:t>
            </a:r>
            <a:r>
              <a:rPr kumimoji="1" lang="zh-CN" altLang="en-US" sz="2800" b="1" dirty="0" smtClean="0">
                <a:latin typeface="+mn-ea"/>
              </a:rPr>
              <a:t>氢原子</a:t>
            </a:r>
            <a:r>
              <a:rPr kumimoji="1" lang="zh-CN" altLang="en-US" sz="2800" b="1" dirty="0">
                <a:latin typeface="+mn-ea"/>
              </a:rPr>
              <a:t>光谱的实验规律</a:t>
            </a:r>
          </a:p>
        </p:txBody>
      </p:sp>
      <p:sp>
        <p:nvSpPr>
          <p:cNvPr id="31794" name="Text Box 50"/>
          <p:cNvSpPr txBox="1">
            <a:spLocks noChangeArrowheads="1"/>
          </p:cNvSpPr>
          <p:nvPr/>
        </p:nvSpPr>
        <p:spPr bwMode="auto">
          <a:xfrm>
            <a:off x="395288" y="260350"/>
            <a:ext cx="5861050" cy="584775"/>
          </a:xfrm>
          <a:prstGeom prst="rect">
            <a:avLst/>
          </a:prstGeom>
          <a:noFill/>
          <a:ln w="9525">
            <a:noFill/>
            <a:miter lim="800000"/>
            <a:headEnd/>
            <a:tailEnd/>
          </a:ln>
          <a:effectLst/>
        </p:spPr>
        <p:txBody>
          <a:bodyPr>
            <a:spAutoFit/>
          </a:bodyPr>
          <a:lstStyle/>
          <a:p>
            <a:pPr>
              <a:spcBef>
                <a:spcPct val="50000"/>
              </a:spcBef>
            </a:pPr>
            <a:r>
              <a:rPr kumimoji="1" lang="zh-CN" altLang="en-US" sz="3200" b="1" dirty="0" smtClean="0">
                <a:solidFill>
                  <a:srgbClr val="CC0000"/>
                </a:solidFill>
                <a:latin typeface="宋体" pitchFamily="2" charset="-122"/>
              </a:rPr>
              <a:t>近代</a:t>
            </a:r>
            <a:r>
              <a:rPr kumimoji="1" lang="zh-CN" altLang="en-US" sz="3200" b="1" dirty="0">
                <a:solidFill>
                  <a:srgbClr val="CC0000"/>
                </a:solidFill>
                <a:latin typeface="宋体" pitchFamily="2" charset="-122"/>
              </a:rPr>
              <a:t>氢原子观的回顾</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793"/>
                                        </p:tgtEl>
                                        <p:attrNameLst>
                                          <p:attrName>style.visibility</p:attrName>
                                        </p:attrNameLst>
                                      </p:cBhvr>
                                      <p:to>
                                        <p:strVal val="visible"/>
                                      </p:to>
                                    </p:set>
                                    <p:animEffect transition="in" filter="blinds(horizontal)">
                                      <p:cBhvr>
                                        <p:cTn id="7" dur="500"/>
                                        <p:tgtEl>
                                          <p:spTgt spid="31793"/>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dissolve">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1759"/>
                                        </p:tgtEl>
                                        <p:attrNameLst>
                                          <p:attrName>style.visibility</p:attrName>
                                        </p:attrNameLst>
                                      </p:cBhvr>
                                      <p:to>
                                        <p:strVal val="visible"/>
                                      </p:to>
                                    </p:set>
                                    <p:animEffect transition="in" filter="wipe(left)">
                                      <p:cBhvr>
                                        <p:cTn id="16" dur="500"/>
                                        <p:tgtEl>
                                          <p:spTgt spid="31759"/>
                                        </p:tgtEl>
                                      </p:cBhvr>
                                    </p:animEffect>
                                  </p:childTnLst>
                                </p:cTn>
                              </p:par>
                            </p:childTnLst>
                          </p:cTn>
                        </p:par>
                        <p:par>
                          <p:cTn id="17" fill="hold">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31760"/>
                                        </p:tgtEl>
                                        <p:attrNameLst>
                                          <p:attrName>style.visibility</p:attrName>
                                        </p:attrNameLst>
                                      </p:cBhvr>
                                      <p:to>
                                        <p:strVal val="visible"/>
                                      </p:to>
                                    </p:set>
                                    <p:animEffect transition="in" filter="dissolve">
                                      <p:cBhvr>
                                        <p:cTn id="20" dur="500"/>
                                        <p:tgtEl>
                                          <p:spTgt spid="31760"/>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31757"/>
                                        </p:tgtEl>
                                        <p:attrNameLst>
                                          <p:attrName>style.visibility</p:attrName>
                                        </p:attrNameLst>
                                      </p:cBhvr>
                                      <p:to>
                                        <p:strVal val="visible"/>
                                      </p:to>
                                    </p:set>
                                    <p:animEffect transition="in" filter="wipe(left)">
                                      <p:cBhvr>
                                        <p:cTn id="24" dur="500"/>
                                        <p:tgtEl>
                                          <p:spTgt spid="31757"/>
                                        </p:tgtEl>
                                      </p:cBhvr>
                                    </p:animEffect>
                                  </p:childTnLst>
                                </p:cTn>
                              </p:par>
                            </p:childTnLst>
                          </p:cTn>
                        </p:par>
                        <p:par>
                          <p:cTn id="25" fill="hold">
                            <p:stCondLst>
                              <p:cond delay="1500"/>
                            </p:stCondLst>
                            <p:childTnLst>
                              <p:par>
                                <p:cTn id="26" presetID="22" presetClass="entr" presetSubtype="8" fill="hold" nodeType="after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wipe(left)">
                                      <p:cBhvr>
                                        <p:cTn id="28" dur="500"/>
                                        <p:tgtEl>
                                          <p:spTgt spid="2"/>
                                        </p:tgtEl>
                                      </p:cBhvr>
                                    </p:animEffect>
                                  </p:childTnLst>
                                </p:cTn>
                              </p:par>
                            </p:childTnLst>
                          </p:cTn>
                        </p:par>
                        <p:par>
                          <p:cTn id="29" fill="hold">
                            <p:stCondLst>
                              <p:cond delay="2000"/>
                            </p:stCondLst>
                            <p:childTnLst>
                              <p:par>
                                <p:cTn id="30" presetID="22" presetClass="entr" presetSubtype="8" fill="hold" nodeType="afterEffect">
                                  <p:stCondLst>
                                    <p:cond delay="699"/>
                                  </p:stCondLst>
                                  <p:childTnLst>
                                    <p:set>
                                      <p:cBhvr>
                                        <p:cTn id="31" dur="1" fill="hold">
                                          <p:stCondLst>
                                            <p:cond delay="0"/>
                                          </p:stCondLst>
                                        </p:cTn>
                                        <p:tgtEl>
                                          <p:spTgt spid="31790"/>
                                        </p:tgtEl>
                                        <p:attrNameLst>
                                          <p:attrName>style.visibility</p:attrName>
                                        </p:attrNameLst>
                                      </p:cBhvr>
                                      <p:to>
                                        <p:strVal val="visible"/>
                                      </p:to>
                                    </p:set>
                                    <p:animEffect transition="in" filter="wipe(left)">
                                      <p:cBhvr>
                                        <p:cTn id="32" dur="500"/>
                                        <p:tgtEl>
                                          <p:spTgt spid="31790"/>
                                        </p:tgtEl>
                                      </p:cBhvr>
                                    </p:animEffect>
                                  </p:childTnLst>
                                </p:cTn>
                              </p:par>
                            </p:childTnLst>
                          </p:cTn>
                        </p:par>
                        <p:par>
                          <p:cTn id="33" fill="hold">
                            <p:stCondLst>
                              <p:cond delay="3199"/>
                            </p:stCondLst>
                            <p:childTnLst>
                              <p:par>
                                <p:cTn id="34" presetID="9" presetClass="entr" presetSubtype="0" fill="hold" grpId="0" nodeType="afterEffect">
                                  <p:stCondLst>
                                    <p:cond delay="0"/>
                                  </p:stCondLst>
                                  <p:childTnLst>
                                    <p:set>
                                      <p:cBhvr>
                                        <p:cTn id="35" dur="1" fill="hold">
                                          <p:stCondLst>
                                            <p:cond delay="0"/>
                                          </p:stCondLst>
                                        </p:cTn>
                                        <p:tgtEl>
                                          <p:spTgt spid="31783"/>
                                        </p:tgtEl>
                                        <p:attrNameLst>
                                          <p:attrName>style.visibility</p:attrName>
                                        </p:attrNameLst>
                                      </p:cBhvr>
                                      <p:to>
                                        <p:strVal val="visible"/>
                                      </p:to>
                                    </p:set>
                                    <p:animEffect transition="in" filter="dissolve">
                                      <p:cBhvr>
                                        <p:cTn id="36" dur="500"/>
                                        <p:tgtEl>
                                          <p:spTgt spid="31783"/>
                                        </p:tgtEl>
                                      </p:cBhvr>
                                    </p:animEffect>
                                  </p:childTnLst>
                                </p:cTn>
                              </p:par>
                            </p:childTnLst>
                          </p:cTn>
                        </p:par>
                        <p:par>
                          <p:cTn id="37" fill="hold">
                            <p:stCondLst>
                              <p:cond delay="3699"/>
                            </p:stCondLst>
                            <p:childTnLst>
                              <p:par>
                                <p:cTn id="38" presetID="9" presetClass="entr" presetSubtype="0" fill="hold" grpId="0" nodeType="afterEffect">
                                  <p:stCondLst>
                                    <p:cond delay="0"/>
                                  </p:stCondLst>
                                  <p:childTnLst>
                                    <p:set>
                                      <p:cBhvr>
                                        <p:cTn id="39" dur="1" fill="hold">
                                          <p:stCondLst>
                                            <p:cond delay="0"/>
                                          </p:stCondLst>
                                        </p:cTn>
                                        <p:tgtEl>
                                          <p:spTgt spid="31784"/>
                                        </p:tgtEl>
                                        <p:attrNameLst>
                                          <p:attrName>style.visibility</p:attrName>
                                        </p:attrNameLst>
                                      </p:cBhvr>
                                      <p:to>
                                        <p:strVal val="visible"/>
                                      </p:to>
                                    </p:set>
                                    <p:animEffect transition="in" filter="dissolve">
                                      <p:cBhvr>
                                        <p:cTn id="40" dur="500"/>
                                        <p:tgtEl>
                                          <p:spTgt spid="31784"/>
                                        </p:tgtEl>
                                      </p:cBhvr>
                                    </p:animEffect>
                                  </p:childTnLst>
                                </p:cTn>
                              </p:par>
                            </p:childTnLst>
                          </p:cTn>
                        </p:par>
                        <p:par>
                          <p:cTn id="41" fill="hold">
                            <p:stCondLst>
                              <p:cond delay="4199"/>
                            </p:stCondLst>
                            <p:childTnLst>
                              <p:par>
                                <p:cTn id="42" presetID="1" presetClass="entr" presetSubtype="0" fill="hold" grpId="0" nodeType="afterEffect">
                                  <p:stCondLst>
                                    <p:cond delay="0"/>
                                  </p:stCondLst>
                                  <p:childTnLst>
                                    <p:set>
                                      <p:cBhvr>
                                        <p:cTn id="43" dur="1" fill="hold">
                                          <p:stCondLst>
                                            <p:cond delay="499"/>
                                          </p:stCondLst>
                                        </p:cTn>
                                        <p:tgtEl>
                                          <p:spTgt spid="31751"/>
                                        </p:tgtEl>
                                        <p:attrNameLst>
                                          <p:attrName>style.visibility</p:attrName>
                                        </p:attrNameLst>
                                      </p:cBhvr>
                                      <p:to>
                                        <p:strVal val="visible"/>
                                      </p:to>
                                    </p:set>
                                  </p:childTnLst>
                                </p:cTn>
                              </p:par>
                            </p:childTnLst>
                          </p:cTn>
                        </p:par>
                        <p:par>
                          <p:cTn id="44" fill="hold">
                            <p:stCondLst>
                              <p:cond delay="4699"/>
                            </p:stCondLst>
                            <p:childTnLst>
                              <p:par>
                                <p:cTn id="45" presetID="4" presetClass="entr" presetSubtype="32" fill="hold" nodeType="afterEffect">
                                  <p:stCondLst>
                                    <p:cond delay="0"/>
                                  </p:stCondLst>
                                  <p:childTnLst>
                                    <p:set>
                                      <p:cBhvr>
                                        <p:cTn id="46" dur="1" fill="hold">
                                          <p:stCondLst>
                                            <p:cond delay="0"/>
                                          </p:stCondLst>
                                        </p:cTn>
                                        <p:tgtEl>
                                          <p:spTgt spid="31746"/>
                                        </p:tgtEl>
                                        <p:attrNameLst>
                                          <p:attrName>style.visibility</p:attrName>
                                        </p:attrNameLst>
                                      </p:cBhvr>
                                      <p:to>
                                        <p:strVal val="visible"/>
                                      </p:to>
                                    </p:set>
                                    <p:animEffect transition="in" filter="box(out)">
                                      <p:cBhvr>
                                        <p:cTn id="47" dur="500"/>
                                        <p:tgtEl>
                                          <p:spTgt spid="31746"/>
                                        </p:tgtEl>
                                      </p:cBhvr>
                                    </p:animEffect>
                                  </p:childTnLst>
                                  <p:subTnLst>
                                    <p:audio>
                                      <p:cMediaNode>
                                        <p:cTn display="0" masterRel="sameClick">
                                          <p:stCondLst>
                                            <p:cond evt="begin" delay="0">
                                              <p:tn val="4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1" grpId="0" autoUpdateAnimBg="0"/>
      <p:bldP spid="31757" grpId="0" animBg="1"/>
      <p:bldP spid="31759" grpId="0" animBg="1"/>
      <p:bldP spid="31760" grpId="0" animBg="1"/>
      <p:bldP spid="31783" grpId="0" autoUpdateAnimBg="0"/>
      <p:bldP spid="31784" grpId="0" autoUpdateAnimBg="0"/>
      <p:bldP spid="31793"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250825" y="115888"/>
            <a:ext cx="7162800" cy="579437"/>
          </a:xfrm>
          <a:prstGeom prst="rect">
            <a:avLst/>
          </a:prstGeom>
          <a:noFill/>
          <a:ln w="9525">
            <a:noFill/>
            <a:miter lim="800000"/>
            <a:headEnd/>
            <a:tailEnd/>
          </a:ln>
          <a:effectLst/>
        </p:spPr>
        <p:txBody>
          <a:bodyPr>
            <a:spAutoFit/>
          </a:bodyPr>
          <a:lstStyle/>
          <a:p>
            <a:pPr>
              <a:spcBef>
                <a:spcPct val="50000"/>
              </a:spcBef>
            </a:pPr>
            <a:r>
              <a:rPr lang="en-US" altLang="zh-CN" b="1" dirty="0">
                <a:solidFill>
                  <a:srgbClr val="CC0000"/>
                </a:solidFill>
                <a:latin typeface="Times New Roman" pitchFamily="18" charset="0"/>
              </a:rPr>
              <a:t>4 </a:t>
            </a:r>
            <a:r>
              <a:rPr lang="zh-CN" altLang="en-US" sz="2800" b="1" dirty="0">
                <a:latin typeface="Times New Roman" pitchFamily="18" charset="0"/>
              </a:rPr>
              <a:t>玻尔理论对氢原子光谱的解释</a:t>
            </a:r>
          </a:p>
        </p:txBody>
      </p:sp>
      <p:graphicFrame>
        <p:nvGraphicFramePr>
          <p:cNvPr id="44035" name="Object 3"/>
          <p:cNvGraphicFramePr>
            <a:graphicFrameLocks noChangeAspect="1"/>
          </p:cNvGraphicFramePr>
          <p:nvPr/>
        </p:nvGraphicFramePr>
        <p:xfrm>
          <a:off x="4500563" y="908050"/>
          <a:ext cx="2374900" cy="639763"/>
        </p:xfrm>
        <a:graphic>
          <a:graphicData uri="http://schemas.openxmlformats.org/presentationml/2006/ole">
            <mc:AlternateContent xmlns:mc="http://schemas.openxmlformats.org/markup-compatibility/2006">
              <mc:Choice xmlns:v="urn:schemas-microsoft-com:vml" Requires="v">
                <p:oleObj spid="_x0000_s15388" name="Equation" r:id="rId3" imgW="1358640" imgH="368280" progId="Equation.3">
                  <p:embed/>
                </p:oleObj>
              </mc:Choice>
              <mc:Fallback>
                <p:oleObj name="Equation" r:id="rId3" imgW="1358640" imgH="36828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0563" y="908050"/>
                        <a:ext cx="2374900" cy="639763"/>
                      </a:xfrm>
                      <a:prstGeom prst="rect">
                        <a:avLst/>
                      </a:prstGeom>
                      <a:gradFill rotWithShape="0">
                        <a:gsLst>
                          <a:gs pos="0">
                            <a:schemeClr val="accent1"/>
                          </a:gs>
                          <a:gs pos="50000">
                            <a:srgbClr val="FFFFFF"/>
                          </a:gs>
                          <a:gs pos="100000">
                            <a:schemeClr val="accent1"/>
                          </a:gs>
                        </a:gsLst>
                        <a:lin ang="5400000" scaled="1"/>
                      </a:gradFill>
                      <a:ln w="9525">
                        <a:solidFill>
                          <a:schemeClr val="tx2"/>
                        </a:solidFill>
                        <a:miter lim="800000"/>
                        <a:headEnd/>
                        <a:tailEnd/>
                      </a:ln>
                    </p:spPr>
                  </p:pic>
                </p:oleObj>
              </mc:Fallback>
            </mc:AlternateContent>
          </a:graphicData>
        </a:graphic>
      </p:graphicFrame>
      <p:graphicFrame>
        <p:nvGraphicFramePr>
          <p:cNvPr id="44036" name="Object 4"/>
          <p:cNvGraphicFramePr>
            <a:graphicFrameLocks noChangeAspect="1"/>
          </p:cNvGraphicFramePr>
          <p:nvPr/>
        </p:nvGraphicFramePr>
        <p:xfrm>
          <a:off x="827088" y="1700213"/>
          <a:ext cx="7516812" cy="1163637"/>
        </p:xfrm>
        <a:graphic>
          <a:graphicData uri="http://schemas.openxmlformats.org/presentationml/2006/ole">
            <mc:AlternateContent xmlns:mc="http://schemas.openxmlformats.org/markup-compatibility/2006">
              <mc:Choice xmlns:v="urn:schemas-microsoft-com:vml" Requires="v">
                <p:oleObj spid="_x0000_s15389" name="Equation" r:id="rId5" imgW="2489040" imgH="469800" progId="Equation.3">
                  <p:embed/>
                </p:oleObj>
              </mc:Choice>
              <mc:Fallback>
                <p:oleObj name="Equation" r:id="rId5" imgW="2489040" imgH="4698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088" y="1700213"/>
                        <a:ext cx="7516812" cy="1163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5"/>
          <p:cNvGrpSpPr>
            <a:grpSpLocks/>
          </p:cNvGrpSpPr>
          <p:nvPr/>
        </p:nvGrpSpPr>
        <p:grpSpPr bwMode="auto">
          <a:xfrm>
            <a:off x="381000" y="3810000"/>
            <a:ext cx="8458200" cy="3276600"/>
            <a:chOff x="240" y="2400"/>
            <a:chExt cx="5328" cy="2064"/>
          </a:xfrm>
        </p:grpSpPr>
        <p:grpSp>
          <p:nvGrpSpPr>
            <p:cNvPr id="3" name="Group 6"/>
            <p:cNvGrpSpPr>
              <a:grpSpLocks/>
            </p:cNvGrpSpPr>
            <p:nvPr/>
          </p:nvGrpSpPr>
          <p:grpSpPr bwMode="auto">
            <a:xfrm>
              <a:off x="240" y="2400"/>
              <a:ext cx="5328" cy="2064"/>
              <a:chOff x="240" y="2400"/>
              <a:chExt cx="5328" cy="2064"/>
            </a:xfrm>
          </p:grpSpPr>
          <p:sp>
            <p:nvSpPr>
              <p:cNvPr id="44039" name="Rectangle 7"/>
              <p:cNvSpPr>
                <a:spLocks noChangeArrowheads="1"/>
              </p:cNvSpPr>
              <p:nvPr/>
            </p:nvSpPr>
            <p:spPr bwMode="auto">
              <a:xfrm>
                <a:off x="240" y="2400"/>
                <a:ext cx="5328" cy="1728"/>
              </a:xfrm>
              <a:prstGeom prst="rect">
                <a:avLst/>
              </a:prstGeom>
              <a:solidFill>
                <a:schemeClr val="bg1"/>
              </a:solidFill>
              <a:ln w="9525">
                <a:solidFill>
                  <a:schemeClr val="tx2"/>
                </a:solidFill>
                <a:miter lim="800000"/>
                <a:headEnd/>
                <a:tailEnd type="none" w="sm" len="lg"/>
              </a:ln>
              <a:effectLst/>
            </p:spPr>
            <p:txBody>
              <a:bodyPr wrap="none" anchor="ctr"/>
              <a:lstStyle/>
              <a:p>
                <a:endParaRPr lang="zh-CN" altLang="en-US"/>
              </a:p>
            </p:txBody>
          </p:sp>
          <p:sp>
            <p:nvSpPr>
              <p:cNvPr id="44040" name="Rectangle 8"/>
              <p:cNvSpPr>
                <a:spLocks noChangeArrowheads="1"/>
              </p:cNvSpPr>
              <p:nvPr/>
            </p:nvSpPr>
            <p:spPr bwMode="auto">
              <a:xfrm>
                <a:off x="240" y="2400"/>
                <a:ext cx="864" cy="1728"/>
              </a:xfrm>
              <a:prstGeom prst="rect">
                <a:avLst/>
              </a:prstGeom>
              <a:gradFill rotWithShape="0">
                <a:gsLst>
                  <a:gs pos="0">
                    <a:schemeClr val="accent1"/>
                  </a:gs>
                  <a:gs pos="50000">
                    <a:schemeClr val="bg1"/>
                  </a:gs>
                  <a:gs pos="100000">
                    <a:schemeClr val="accent1"/>
                  </a:gs>
                </a:gsLst>
                <a:lin ang="0" scaled="1"/>
              </a:gradFill>
              <a:ln w="9525">
                <a:solidFill>
                  <a:srgbClr val="006666"/>
                </a:solidFill>
                <a:miter lim="800000"/>
                <a:headEnd/>
                <a:tailEnd type="none" w="sm" len="lg"/>
              </a:ln>
              <a:effectLst/>
            </p:spPr>
            <p:txBody>
              <a:bodyPr wrap="none" anchor="ctr"/>
              <a:lstStyle/>
              <a:p>
                <a:endParaRPr lang="zh-CN" altLang="en-US"/>
              </a:p>
            </p:txBody>
          </p:sp>
          <p:sp>
            <p:nvSpPr>
              <p:cNvPr id="44041" name="Text Box 9"/>
              <p:cNvSpPr txBox="1">
                <a:spLocks noChangeArrowheads="1"/>
              </p:cNvSpPr>
              <p:nvPr/>
            </p:nvSpPr>
            <p:spPr bwMode="auto">
              <a:xfrm>
                <a:off x="383" y="2448"/>
                <a:ext cx="385" cy="2016"/>
              </a:xfrm>
              <a:prstGeom prst="rect">
                <a:avLst/>
              </a:prstGeom>
              <a:noFill/>
              <a:ln w="9525">
                <a:noFill/>
                <a:miter lim="800000"/>
                <a:headEnd/>
                <a:tailEnd type="none" w="sm" len="lg"/>
              </a:ln>
              <a:effectLst/>
            </p:spPr>
            <p:txBody>
              <a:bodyPr vert="eaVert">
                <a:spAutoFit/>
              </a:bodyPr>
              <a:lstStyle/>
              <a:p>
                <a:pPr>
                  <a:spcBef>
                    <a:spcPct val="50000"/>
                  </a:spcBef>
                </a:pPr>
                <a:r>
                  <a:rPr lang="zh-CN" altLang="en-US" sz="2800" b="1">
                    <a:solidFill>
                      <a:srgbClr val="000000"/>
                    </a:solidFill>
                  </a:rPr>
                  <a:t>氢原子能级跃迁</a:t>
                </a:r>
              </a:p>
            </p:txBody>
          </p:sp>
          <p:sp>
            <p:nvSpPr>
              <p:cNvPr id="44042" name="Text Box 10"/>
              <p:cNvSpPr txBox="1">
                <a:spLocks noChangeArrowheads="1"/>
              </p:cNvSpPr>
              <p:nvPr/>
            </p:nvSpPr>
            <p:spPr bwMode="auto">
              <a:xfrm>
                <a:off x="671" y="2784"/>
                <a:ext cx="385" cy="1296"/>
              </a:xfrm>
              <a:prstGeom prst="rect">
                <a:avLst/>
              </a:prstGeom>
              <a:noFill/>
              <a:ln w="9525">
                <a:noFill/>
                <a:miter lim="800000"/>
                <a:headEnd/>
                <a:tailEnd type="none" w="sm" len="lg"/>
              </a:ln>
              <a:effectLst/>
            </p:spPr>
            <p:txBody>
              <a:bodyPr vert="eaVert">
                <a:spAutoFit/>
              </a:bodyPr>
              <a:lstStyle/>
              <a:p>
                <a:pPr>
                  <a:spcBef>
                    <a:spcPct val="50000"/>
                  </a:spcBef>
                </a:pPr>
                <a:r>
                  <a:rPr lang="zh-CN" altLang="en-US" sz="2800" b="1">
                    <a:solidFill>
                      <a:srgbClr val="000000"/>
                    </a:solidFill>
                  </a:rPr>
                  <a:t>与光谱系</a:t>
                </a:r>
              </a:p>
            </p:txBody>
          </p:sp>
        </p:grpSp>
        <p:grpSp>
          <p:nvGrpSpPr>
            <p:cNvPr id="4" name="Group 11"/>
            <p:cNvGrpSpPr>
              <a:grpSpLocks/>
            </p:cNvGrpSpPr>
            <p:nvPr/>
          </p:nvGrpSpPr>
          <p:grpSpPr bwMode="auto">
            <a:xfrm>
              <a:off x="1854" y="2496"/>
              <a:ext cx="2946" cy="1586"/>
              <a:chOff x="1902" y="2496"/>
              <a:chExt cx="2946" cy="1586"/>
            </a:xfrm>
          </p:grpSpPr>
          <p:sp>
            <p:nvSpPr>
              <p:cNvPr id="44044" name="Line 12"/>
              <p:cNvSpPr>
                <a:spLocks noChangeShapeType="1"/>
              </p:cNvSpPr>
              <p:nvPr/>
            </p:nvSpPr>
            <p:spPr bwMode="auto">
              <a:xfrm>
                <a:off x="1902" y="2496"/>
                <a:ext cx="2929" cy="0"/>
              </a:xfrm>
              <a:prstGeom prst="line">
                <a:avLst/>
              </a:prstGeom>
              <a:noFill/>
              <a:ln w="19050">
                <a:solidFill>
                  <a:srgbClr val="0000FF"/>
                </a:solidFill>
                <a:round/>
                <a:headEnd/>
                <a:tailEnd type="none" w="sm" len="lg"/>
              </a:ln>
              <a:effectLst/>
            </p:spPr>
            <p:txBody>
              <a:bodyPr wrap="none" anchor="ctr"/>
              <a:lstStyle/>
              <a:p>
                <a:endParaRPr lang="zh-CN" altLang="en-US"/>
              </a:p>
            </p:txBody>
          </p:sp>
          <p:sp>
            <p:nvSpPr>
              <p:cNvPr id="44045" name="Freeform 13"/>
              <p:cNvSpPr>
                <a:spLocks/>
              </p:cNvSpPr>
              <p:nvPr/>
            </p:nvSpPr>
            <p:spPr bwMode="auto">
              <a:xfrm>
                <a:off x="1908" y="2588"/>
                <a:ext cx="2940" cy="4"/>
              </a:xfrm>
              <a:custGeom>
                <a:avLst/>
                <a:gdLst/>
                <a:ahLst/>
                <a:cxnLst>
                  <a:cxn ang="0">
                    <a:pos x="0" y="0"/>
                  </a:cxn>
                  <a:cxn ang="0">
                    <a:pos x="2940" y="4"/>
                  </a:cxn>
                </a:cxnLst>
                <a:rect l="0" t="0" r="r" b="b"/>
                <a:pathLst>
                  <a:path w="2940" h="4">
                    <a:moveTo>
                      <a:pt x="0" y="0"/>
                    </a:moveTo>
                    <a:lnTo>
                      <a:pt x="2940" y="4"/>
                    </a:lnTo>
                  </a:path>
                </a:pathLst>
              </a:custGeom>
              <a:noFill/>
              <a:ln w="19050" cmpd="sng">
                <a:solidFill>
                  <a:srgbClr val="0000FF"/>
                </a:solidFill>
                <a:round/>
                <a:headEnd/>
                <a:tailEnd type="none" w="sm" len="lg"/>
              </a:ln>
              <a:effectLst/>
            </p:spPr>
            <p:txBody>
              <a:bodyPr wrap="none" anchor="ctr"/>
              <a:lstStyle/>
              <a:p>
                <a:endParaRPr lang="zh-CN" altLang="en-US"/>
              </a:p>
            </p:txBody>
          </p:sp>
          <p:sp>
            <p:nvSpPr>
              <p:cNvPr id="44046" name="Line 14"/>
              <p:cNvSpPr>
                <a:spLocks noChangeShapeType="1"/>
              </p:cNvSpPr>
              <p:nvPr/>
            </p:nvSpPr>
            <p:spPr bwMode="auto">
              <a:xfrm>
                <a:off x="1902" y="2651"/>
                <a:ext cx="2929" cy="0"/>
              </a:xfrm>
              <a:prstGeom prst="line">
                <a:avLst/>
              </a:prstGeom>
              <a:noFill/>
              <a:ln w="19050">
                <a:solidFill>
                  <a:srgbClr val="0000FF"/>
                </a:solidFill>
                <a:round/>
                <a:headEnd/>
                <a:tailEnd type="none" w="sm" len="lg"/>
              </a:ln>
              <a:effectLst/>
            </p:spPr>
            <p:txBody>
              <a:bodyPr wrap="none" anchor="ctr"/>
              <a:lstStyle/>
              <a:p>
                <a:endParaRPr lang="zh-CN" altLang="en-US"/>
              </a:p>
            </p:txBody>
          </p:sp>
          <p:sp>
            <p:nvSpPr>
              <p:cNvPr id="44047" name="Line 15"/>
              <p:cNvSpPr>
                <a:spLocks noChangeShapeType="1"/>
              </p:cNvSpPr>
              <p:nvPr/>
            </p:nvSpPr>
            <p:spPr bwMode="auto">
              <a:xfrm>
                <a:off x="1902" y="2728"/>
                <a:ext cx="2929" cy="0"/>
              </a:xfrm>
              <a:prstGeom prst="line">
                <a:avLst/>
              </a:prstGeom>
              <a:noFill/>
              <a:ln w="19050">
                <a:solidFill>
                  <a:srgbClr val="0000FF"/>
                </a:solidFill>
                <a:round/>
                <a:headEnd/>
                <a:tailEnd type="none" w="sm" len="lg"/>
              </a:ln>
              <a:effectLst/>
            </p:spPr>
            <p:txBody>
              <a:bodyPr wrap="none" anchor="ctr"/>
              <a:lstStyle/>
              <a:p>
                <a:endParaRPr lang="zh-CN" altLang="en-US"/>
              </a:p>
            </p:txBody>
          </p:sp>
          <p:sp>
            <p:nvSpPr>
              <p:cNvPr id="44048" name="Line 16"/>
              <p:cNvSpPr>
                <a:spLocks noChangeShapeType="1"/>
              </p:cNvSpPr>
              <p:nvPr/>
            </p:nvSpPr>
            <p:spPr bwMode="auto">
              <a:xfrm>
                <a:off x="1902" y="2883"/>
                <a:ext cx="2929" cy="0"/>
              </a:xfrm>
              <a:prstGeom prst="line">
                <a:avLst/>
              </a:prstGeom>
              <a:noFill/>
              <a:ln w="19050">
                <a:solidFill>
                  <a:srgbClr val="0000FF"/>
                </a:solidFill>
                <a:round/>
                <a:headEnd/>
                <a:tailEnd type="none" w="sm" len="lg"/>
              </a:ln>
              <a:effectLst/>
            </p:spPr>
            <p:txBody>
              <a:bodyPr wrap="none" anchor="ctr"/>
              <a:lstStyle/>
              <a:p>
                <a:endParaRPr lang="zh-CN" altLang="en-US"/>
              </a:p>
            </p:txBody>
          </p:sp>
          <p:sp>
            <p:nvSpPr>
              <p:cNvPr id="44049" name="Line 17"/>
              <p:cNvSpPr>
                <a:spLocks noChangeShapeType="1"/>
              </p:cNvSpPr>
              <p:nvPr/>
            </p:nvSpPr>
            <p:spPr bwMode="auto">
              <a:xfrm>
                <a:off x="1902" y="3154"/>
                <a:ext cx="2929" cy="0"/>
              </a:xfrm>
              <a:prstGeom prst="line">
                <a:avLst/>
              </a:prstGeom>
              <a:noFill/>
              <a:ln w="19050">
                <a:solidFill>
                  <a:srgbClr val="0000FF"/>
                </a:solidFill>
                <a:round/>
                <a:headEnd/>
                <a:tailEnd type="none" w="sm" len="lg"/>
              </a:ln>
              <a:effectLst/>
            </p:spPr>
            <p:txBody>
              <a:bodyPr wrap="none" anchor="ctr"/>
              <a:lstStyle/>
              <a:p>
                <a:endParaRPr lang="zh-CN" altLang="en-US"/>
              </a:p>
            </p:txBody>
          </p:sp>
          <p:sp>
            <p:nvSpPr>
              <p:cNvPr id="44050" name="Line 18"/>
              <p:cNvSpPr>
                <a:spLocks noChangeShapeType="1"/>
              </p:cNvSpPr>
              <p:nvPr/>
            </p:nvSpPr>
            <p:spPr bwMode="auto">
              <a:xfrm>
                <a:off x="1902" y="4082"/>
                <a:ext cx="2929" cy="0"/>
              </a:xfrm>
              <a:prstGeom prst="line">
                <a:avLst/>
              </a:prstGeom>
              <a:noFill/>
              <a:ln w="19050">
                <a:solidFill>
                  <a:srgbClr val="0000FF"/>
                </a:solidFill>
                <a:round/>
                <a:headEnd/>
                <a:tailEnd type="none" w="sm" len="lg"/>
              </a:ln>
              <a:effectLst/>
            </p:spPr>
            <p:txBody>
              <a:bodyPr wrap="none" anchor="ctr"/>
              <a:lstStyle/>
              <a:p>
                <a:endParaRPr lang="zh-CN" altLang="en-US"/>
              </a:p>
            </p:txBody>
          </p:sp>
        </p:grpSp>
        <p:graphicFrame>
          <p:nvGraphicFramePr>
            <p:cNvPr id="44051" name="Object 19"/>
            <p:cNvGraphicFramePr>
              <a:graphicFrameLocks noChangeAspect="1"/>
            </p:cNvGraphicFramePr>
            <p:nvPr/>
          </p:nvGraphicFramePr>
          <p:xfrm>
            <a:off x="1288" y="3840"/>
            <a:ext cx="536" cy="286"/>
          </p:xfrm>
          <a:graphic>
            <a:graphicData uri="http://schemas.openxmlformats.org/presentationml/2006/ole">
              <mc:AlternateContent xmlns:mc="http://schemas.openxmlformats.org/markup-compatibility/2006">
                <mc:Choice xmlns:v="urn:schemas-microsoft-com:vml" Requires="v">
                  <p:oleObj spid="_x0000_s15390" name="公式" r:id="rId7" imgW="330120" imgH="177480" progId="Equation.3">
                    <p:embed/>
                  </p:oleObj>
                </mc:Choice>
                <mc:Fallback>
                  <p:oleObj name="公式" r:id="rId7" imgW="330120" imgH="177480" progId="Equation.3">
                    <p:embed/>
                    <p:pic>
                      <p:nvPicPr>
                        <p:cNvPr id="0"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88" y="3840"/>
                          <a:ext cx="536" cy="2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052" name="Object 20"/>
            <p:cNvGraphicFramePr>
              <a:graphicFrameLocks noChangeAspect="1"/>
            </p:cNvGraphicFramePr>
            <p:nvPr/>
          </p:nvGraphicFramePr>
          <p:xfrm>
            <a:off x="1230" y="3072"/>
            <a:ext cx="575" cy="286"/>
          </p:xfrm>
          <a:graphic>
            <a:graphicData uri="http://schemas.openxmlformats.org/presentationml/2006/ole">
              <mc:AlternateContent xmlns:mc="http://schemas.openxmlformats.org/markup-compatibility/2006">
                <mc:Choice xmlns:v="urn:schemas-microsoft-com:vml" Requires="v">
                  <p:oleObj spid="_x0000_s15391" name="公式" r:id="rId9" imgW="355320" imgH="177480" progId="Equation.3">
                    <p:embed/>
                  </p:oleObj>
                </mc:Choice>
                <mc:Fallback>
                  <p:oleObj name="公式" r:id="rId9" imgW="355320" imgH="177480" progId="Equation.3">
                    <p:embed/>
                    <p:pic>
                      <p:nvPicPr>
                        <p:cNvPr id="0" name="Picture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30" y="3072"/>
                          <a:ext cx="575" cy="2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053" name="Object 21"/>
            <p:cNvGraphicFramePr>
              <a:graphicFrameLocks noChangeAspect="1"/>
            </p:cNvGraphicFramePr>
            <p:nvPr/>
          </p:nvGraphicFramePr>
          <p:xfrm>
            <a:off x="1230" y="2786"/>
            <a:ext cx="554" cy="286"/>
          </p:xfrm>
          <a:graphic>
            <a:graphicData uri="http://schemas.openxmlformats.org/presentationml/2006/ole">
              <mc:AlternateContent xmlns:mc="http://schemas.openxmlformats.org/markup-compatibility/2006">
                <mc:Choice xmlns:v="urn:schemas-microsoft-com:vml" Requires="v">
                  <p:oleObj spid="_x0000_s15392" name="公式" r:id="rId11" imgW="342720" imgH="177480" progId="Equation.3">
                    <p:embed/>
                  </p:oleObj>
                </mc:Choice>
                <mc:Fallback>
                  <p:oleObj name="公式" r:id="rId11" imgW="342720" imgH="177480" progId="Equation.3">
                    <p:embed/>
                    <p:pic>
                      <p:nvPicPr>
                        <p:cNvPr id="0" name="Picture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30" y="2786"/>
                          <a:ext cx="554" cy="2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054" name="Object 22"/>
            <p:cNvGraphicFramePr>
              <a:graphicFrameLocks noChangeAspect="1"/>
            </p:cNvGraphicFramePr>
            <p:nvPr/>
          </p:nvGraphicFramePr>
          <p:xfrm>
            <a:off x="1231" y="2594"/>
            <a:ext cx="575" cy="286"/>
          </p:xfrm>
          <a:graphic>
            <a:graphicData uri="http://schemas.openxmlformats.org/presentationml/2006/ole">
              <mc:AlternateContent xmlns:mc="http://schemas.openxmlformats.org/markup-compatibility/2006">
                <mc:Choice xmlns:v="urn:schemas-microsoft-com:vml" Requires="v">
                  <p:oleObj spid="_x0000_s15393" name="公式" r:id="rId13" imgW="355320" imgH="177480" progId="Equation.3">
                    <p:embed/>
                  </p:oleObj>
                </mc:Choice>
                <mc:Fallback>
                  <p:oleObj name="公式" r:id="rId13" imgW="355320" imgH="177480" progId="Equation.3">
                    <p:embed/>
                    <p:pic>
                      <p:nvPicPr>
                        <p:cNvPr id="0" name="Picture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31" y="2594"/>
                          <a:ext cx="575" cy="2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055" name="Object 23"/>
            <p:cNvGraphicFramePr>
              <a:graphicFrameLocks noChangeAspect="1"/>
            </p:cNvGraphicFramePr>
            <p:nvPr/>
          </p:nvGraphicFramePr>
          <p:xfrm>
            <a:off x="1236" y="2414"/>
            <a:ext cx="636" cy="226"/>
          </p:xfrm>
          <a:graphic>
            <a:graphicData uri="http://schemas.openxmlformats.org/presentationml/2006/ole">
              <mc:AlternateContent xmlns:mc="http://schemas.openxmlformats.org/markup-compatibility/2006">
                <mc:Choice xmlns:v="urn:schemas-microsoft-com:vml" Requires="v">
                  <p:oleObj spid="_x0000_s15394" name="公式" r:id="rId15" imgW="393480" imgH="139680" progId="Equation.3">
                    <p:embed/>
                  </p:oleObj>
                </mc:Choice>
                <mc:Fallback>
                  <p:oleObj name="公式" r:id="rId15" imgW="393480" imgH="139680" progId="Equation.3">
                    <p:embed/>
                    <p:pic>
                      <p:nvPicPr>
                        <p:cNvPr id="0" name="Picture 1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36" y="2414"/>
                          <a:ext cx="636" cy="2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056" name="Object 24"/>
            <p:cNvGraphicFramePr>
              <a:graphicFrameLocks noChangeAspect="1"/>
            </p:cNvGraphicFramePr>
            <p:nvPr/>
          </p:nvGraphicFramePr>
          <p:xfrm>
            <a:off x="4782" y="2400"/>
            <a:ext cx="690" cy="307"/>
          </p:xfrm>
          <a:graphic>
            <a:graphicData uri="http://schemas.openxmlformats.org/presentationml/2006/ole">
              <mc:AlternateContent xmlns:mc="http://schemas.openxmlformats.org/markup-compatibility/2006">
                <mc:Choice xmlns:v="urn:schemas-microsoft-com:vml" Requires="v">
                  <p:oleObj spid="_x0000_s15395" name="公式" r:id="rId17" imgW="711000" imgH="317160" progId="Equation.3">
                    <p:embed/>
                  </p:oleObj>
                </mc:Choice>
                <mc:Fallback>
                  <p:oleObj name="公式" r:id="rId17" imgW="711000" imgH="317160" progId="Equation.3">
                    <p:embed/>
                    <p:pic>
                      <p:nvPicPr>
                        <p:cNvPr id="0" name="Picture 13"/>
                        <p:cNvPicPr preferRelativeResize="0">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782" y="2400"/>
                          <a:ext cx="690" cy="30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057" name="Line 25"/>
            <p:cNvSpPr>
              <a:spLocks noChangeShapeType="1"/>
            </p:cNvSpPr>
            <p:nvPr/>
          </p:nvSpPr>
          <p:spPr bwMode="auto">
            <a:xfrm flipV="1">
              <a:off x="4080" y="3264"/>
              <a:ext cx="0" cy="672"/>
            </a:xfrm>
            <a:prstGeom prst="line">
              <a:avLst/>
            </a:prstGeom>
            <a:noFill/>
            <a:ln w="38100">
              <a:solidFill>
                <a:srgbClr val="0000FF"/>
              </a:solidFill>
              <a:round/>
              <a:headEnd/>
              <a:tailEnd type="triangle" w="sm" len="lg"/>
            </a:ln>
            <a:effectLst/>
          </p:spPr>
          <p:txBody>
            <a:bodyPr wrap="none" anchor="ctr"/>
            <a:lstStyle/>
            <a:p>
              <a:endParaRPr lang="zh-CN" altLang="en-US"/>
            </a:p>
          </p:txBody>
        </p:sp>
        <p:graphicFrame>
          <p:nvGraphicFramePr>
            <p:cNvPr id="44058" name="Object 26"/>
            <p:cNvGraphicFramePr>
              <a:graphicFrameLocks noChangeAspect="1"/>
            </p:cNvGraphicFramePr>
            <p:nvPr/>
          </p:nvGraphicFramePr>
          <p:xfrm>
            <a:off x="4103" y="3408"/>
            <a:ext cx="361" cy="384"/>
          </p:xfrm>
          <a:graphic>
            <a:graphicData uri="http://schemas.openxmlformats.org/presentationml/2006/ole">
              <mc:AlternateContent xmlns:mc="http://schemas.openxmlformats.org/markup-compatibility/2006">
                <mc:Choice xmlns:v="urn:schemas-microsoft-com:vml" Requires="v">
                  <p:oleObj spid="_x0000_s15396" name="公式" r:id="rId19" imgW="215640" imgH="228600" progId="Equation.3">
                    <p:embed/>
                  </p:oleObj>
                </mc:Choice>
                <mc:Fallback>
                  <p:oleObj name="公式" r:id="rId19" imgW="215640" imgH="228600" progId="Equation.3">
                    <p:embed/>
                    <p:pic>
                      <p:nvPicPr>
                        <p:cNvPr id="0" name="Picture 14"/>
                        <p:cNvPicPr preferRelativeResize="0">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103" y="3408"/>
                          <a:ext cx="361" cy="3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5" name="Group 27"/>
          <p:cNvGrpSpPr>
            <a:grpSpLocks/>
          </p:cNvGrpSpPr>
          <p:nvPr/>
        </p:nvGrpSpPr>
        <p:grpSpPr bwMode="auto">
          <a:xfrm>
            <a:off x="3200400" y="3962400"/>
            <a:ext cx="2917825" cy="2555875"/>
            <a:chOff x="2016" y="2496"/>
            <a:chExt cx="1838" cy="1610"/>
          </a:xfrm>
        </p:grpSpPr>
        <p:grpSp>
          <p:nvGrpSpPr>
            <p:cNvPr id="6" name="Group 28"/>
            <p:cNvGrpSpPr>
              <a:grpSpLocks/>
            </p:cNvGrpSpPr>
            <p:nvPr/>
          </p:nvGrpSpPr>
          <p:grpSpPr bwMode="auto">
            <a:xfrm>
              <a:off x="2016" y="2496"/>
              <a:ext cx="433" cy="1610"/>
              <a:chOff x="2814" y="1920"/>
              <a:chExt cx="480" cy="1968"/>
            </a:xfrm>
          </p:grpSpPr>
          <p:sp>
            <p:nvSpPr>
              <p:cNvPr id="44061" name="Line 29"/>
              <p:cNvSpPr>
                <a:spLocks noChangeShapeType="1"/>
              </p:cNvSpPr>
              <p:nvPr/>
            </p:nvSpPr>
            <p:spPr bwMode="auto">
              <a:xfrm>
                <a:off x="2814" y="2736"/>
                <a:ext cx="0" cy="1152"/>
              </a:xfrm>
              <a:prstGeom prst="line">
                <a:avLst/>
              </a:prstGeom>
              <a:noFill/>
              <a:ln w="28575">
                <a:solidFill>
                  <a:srgbClr val="CC00CC"/>
                </a:solidFill>
                <a:round/>
                <a:headEnd/>
                <a:tailEnd type="triangle" w="sm" len="lg"/>
              </a:ln>
              <a:effectLst/>
            </p:spPr>
            <p:txBody>
              <a:bodyPr wrap="none" anchor="ctr"/>
              <a:lstStyle/>
              <a:p>
                <a:endParaRPr lang="zh-CN" altLang="en-US"/>
              </a:p>
            </p:txBody>
          </p:sp>
          <p:sp>
            <p:nvSpPr>
              <p:cNvPr id="44062" name="Line 30"/>
              <p:cNvSpPr>
                <a:spLocks noChangeShapeType="1"/>
              </p:cNvSpPr>
              <p:nvPr/>
            </p:nvSpPr>
            <p:spPr bwMode="auto">
              <a:xfrm>
                <a:off x="2910" y="2400"/>
                <a:ext cx="0" cy="1488"/>
              </a:xfrm>
              <a:prstGeom prst="line">
                <a:avLst/>
              </a:prstGeom>
              <a:noFill/>
              <a:ln w="28575">
                <a:solidFill>
                  <a:srgbClr val="CC00CC"/>
                </a:solidFill>
                <a:round/>
                <a:headEnd/>
                <a:tailEnd type="triangle" w="sm" len="lg"/>
              </a:ln>
              <a:effectLst/>
            </p:spPr>
            <p:txBody>
              <a:bodyPr wrap="none" anchor="ctr"/>
              <a:lstStyle/>
              <a:p>
                <a:endParaRPr lang="zh-CN" altLang="en-US"/>
              </a:p>
            </p:txBody>
          </p:sp>
          <p:sp>
            <p:nvSpPr>
              <p:cNvPr id="44063" name="Line 31"/>
              <p:cNvSpPr>
                <a:spLocks noChangeShapeType="1"/>
              </p:cNvSpPr>
              <p:nvPr/>
            </p:nvSpPr>
            <p:spPr bwMode="auto">
              <a:xfrm>
                <a:off x="3006" y="2208"/>
                <a:ext cx="0" cy="1680"/>
              </a:xfrm>
              <a:prstGeom prst="line">
                <a:avLst/>
              </a:prstGeom>
              <a:noFill/>
              <a:ln w="28575">
                <a:solidFill>
                  <a:srgbClr val="CC00CC"/>
                </a:solidFill>
                <a:round/>
                <a:headEnd/>
                <a:tailEnd type="triangle" w="sm" len="lg"/>
              </a:ln>
              <a:effectLst/>
            </p:spPr>
            <p:txBody>
              <a:bodyPr wrap="none" anchor="ctr"/>
              <a:lstStyle/>
              <a:p>
                <a:endParaRPr lang="zh-CN" altLang="en-US"/>
              </a:p>
            </p:txBody>
          </p:sp>
          <p:sp>
            <p:nvSpPr>
              <p:cNvPr id="44064" name="Line 32"/>
              <p:cNvSpPr>
                <a:spLocks noChangeShapeType="1"/>
              </p:cNvSpPr>
              <p:nvPr/>
            </p:nvSpPr>
            <p:spPr bwMode="auto">
              <a:xfrm>
                <a:off x="3102" y="2112"/>
                <a:ext cx="0" cy="1776"/>
              </a:xfrm>
              <a:prstGeom prst="line">
                <a:avLst/>
              </a:prstGeom>
              <a:noFill/>
              <a:ln w="28575">
                <a:solidFill>
                  <a:srgbClr val="CC00CC"/>
                </a:solidFill>
                <a:round/>
                <a:headEnd/>
                <a:tailEnd type="triangle" w="sm" len="lg"/>
              </a:ln>
              <a:effectLst/>
            </p:spPr>
            <p:txBody>
              <a:bodyPr wrap="none" anchor="ctr"/>
              <a:lstStyle/>
              <a:p>
                <a:endParaRPr lang="zh-CN" altLang="en-US"/>
              </a:p>
            </p:txBody>
          </p:sp>
          <p:sp>
            <p:nvSpPr>
              <p:cNvPr id="44065" name="Freeform 33"/>
              <p:cNvSpPr>
                <a:spLocks/>
              </p:cNvSpPr>
              <p:nvPr/>
            </p:nvSpPr>
            <p:spPr bwMode="auto">
              <a:xfrm>
                <a:off x="3198" y="2034"/>
                <a:ext cx="1" cy="1854"/>
              </a:xfrm>
              <a:custGeom>
                <a:avLst/>
                <a:gdLst/>
                <a:ahLst/>
                <a:cxnLst>
                  <a:cxn ang="0">
                    <a:pos x="0" y="0"/>
                  </a:cxn>
                  <a:cxn ang="0">
                    <a:pos x="1" y="1854"/>
                  </a:cxn>
                </a:cxnLst>
                <a:rect l="0" t="0" r="r" b="b"/>
                <a:pathLst>
                  <a:path w="1" h="1854">
                    <a:moveTo>
                      <a:pt x="0" y="0"/>
                    </a:moveTo>
                    <a:lnTo>
                      <a:pt x="1" y="1854"/>
                    </a:lnTo>
                  </a:path>
                </a:pathLst>
              </a:custGeom>
              <a:noFill/>
              <a:ln w="28575" cmpd="sng">
                <a:solidFill>
                  <a:srgbClr val="CC00CC"/>
                </a:solidFill>
                <a:round/>
                <a:headEnd/>
                <a:tailEnd type="triangle" w="sm" len="lg"/>
              </a:ln>
              <a:effectLst/>
            </p:spPr>
            <p:txBody>
              <a:bodyPr wrap="none" anchor="ctr"/>
              <a:lstStyle/>
              <a:p>
                <a:endParaRPr lang="zh-CN" altLang="en-US"/>
              </a:p>
            </p:txBody>
          </p:sp>
          <p:sp>
            <p:nvSpPr>
              <p:cNvPr id="44066" name="Line 34"/>
              <p:cNvSpPr>
                <a:spLocks noChangeShapeType="1"/>
              </p:cNvSpPr>
              <p:nvPr/>
            </p:nvSpPr>
            <p:spPr bwMode="auto">
              <a:xfrm>
                <a:off x="3294" y="1920"/>
                <a:ext cx="0" cy="1968"/>
              </a:xfrm>
              <a:prstGeom prst="line">
                <a:avLst/>
              </a:prstGeom>
              <a:noFill/>
              <a:ln w="28575">
                <a:solidFill>
                  <a:srgbClr val="CC00CC"/>
                </a:solidFill>
                <a:round/>
                <a:headEnd/>
                <a:tailEnd type="triangle" w="sm" len="lg"/>
              </a:ln>
              <a:effectLst/>
            </p:spPr>
            <p:txBody>
              <a:bodyPr wrap="none" anchor="ctr"/>
              <a:lstStyle/>
              <a:p>
                <a:endParaRPr lang="zh-CN" altLang="en-US"/>
              </a:p>
            </p:txBody>
          </p:sp>
        </p:grpSp>
        <p:sp>
          <p:nvSpPr>
            <p:cNvPr id="44067" name="Rectangle 35"/>
            <p:cNvSpPr>
              <a:spLocks noChangeArrowheads="1"/>
            </p:cNvSpPr>
            <p:nvPr/>
          </p:nvSpPr>
          <p:spPr bwMode="auto">
            <a:xfrm>
              <a:off x="2496" y="3755"/>
              <a:ext cx="1358" cy="327"/>
            </a:xfrm>
            <a:prstGeom prst="rect">
              <a:avLst/>
            </a:prstGeom>
            <a:noFill/>
            <a:ln w="9525">
              <a:noFill/>
              <a:miter lim="800000"/>
              <a:headEnd/>
              <a:tailEnd/>
            </a:ln>
            <a:effectLst/>
          </p:spPr>
          <p:txBody>
            <a:bodyPr>
              <a:spAutoFit/>
            </a:bodyPr>
            <a:lstStyle/>
            <a:p>
              <a:pPr>
                <a:spcBef>
                  <a:spcPct val="50000"/>
                </a:spcBef>
              </a:pPr>
              <a:r>
                <a:rPr lang="zh-CN" altLang="en-US" sz="2800" b="1">
                  <a:solidFill>
                    <a:srgbClr val="CC00CC"/>
                  </a:solidFill>
                  <a:latin typeface="宋体" pitchFamily="2" charset="-122"/>
                </a:rPr>
                <a:t>莱曼系</a:t>
              </a:r>
            </a:p>
          </p:txBody>
        </p:sp>
      </p:grpSp>
      <p:grpSp>
        <p:nvGrpSpPr>
          <p:cNvPr id="7" name="Group 36"/>
          <p:cNvGrpSpPr>
            <a:grpSpLocks/>
          </p:cNvGrpSpPr>
          <p:nvPr/>
        </p:nvGrpSpPr>
        <p:grpSpPr bwMode="auto">
          <a:xfrm>
            <a:off x="3962400" y="3962400"/>
            <a:ext cx="2770188" cy="1585913"/>
            <a:chOff x="2496" y="2496"/>
            <a:chExt cx="1745" cy="999"/>
          </a:xfrm>
        </p:grpSpPr>
        <p:grpSp>
          <p:nvGrpSpPr>
            <p:cNvPr id="8" name="Group 37"/>
            <p:cNvGrpSpPr>
              <a:grpSpLocks/>
            </p:cNvGrpSpPr>
            <p:nvPr/>
          </p:nvGrpSpPr>
          <p:grpSpPr bwMode="auto">
            <a:xfrm>
              <a:off x="2768" y="2496"/>
              <a:ext cx="347" cy="680"/>
              <a:chOff x="3630" y="1920"/>
              <a:chExt cx="384" cy="816"/>
            </a:xfrm>
          </p:grpSpPr>
          <p:sp>
            <p:nvSpPr>
              <p:cNvPr id="44070" name="Line 38"/>
              <p:cNvSpPr>
                <a:spLocks noChangeShapeType="1"/>
              </p:cNvSpPr>
              <p:nvPr/>
            </p:nvSpPr>
            <p:spPr bwMode="auto">
              <a:xfrm>
                <a:off x="3630" y="2400"/>
                <a:ext cx="0" cy="336"/>
              </a:xfrm>
              <a:prstGeom prst="line">
                <a:avLst/>
              </a:prstGeom>
              <a:noFill/>
              <a:ln w="28575">
                <a:solidFill>
                  <a:srgbClr val="009900"/>
                </a:solidFill>
                <a:round/>
                <a:headEnd/>
                <a:tailEnd type="triangle" w="sm" len="lg"/>
              </a:ln>
              <a:effectLst/>
            </p:spPr>
            <p:txBody>
              <a:bodyPr wrap="none" anchor="ctr"/>
              <a:lstStyle/>
              <a:p>
                <a:endParaRPr lang="zh-CN" altLang="en-US"/>
              </a:p>
            </p:txBody>
          </p:sp>
          <p:sp>
            <p:nvSpPr>
              <p:cNvPr id="44071" name="Line 39"/>
              <p:cNvSpPr>
                <a:spLocks noChangeShapeType="1"/>
              </p:cNvSpPr>
              <p:nvPr/>
            </p:nvSpPr>
            <p:spPr bwMode="auto">
              <a:xfrm>
                <a:off x="3726" y="2208"/>
                <a:ext cx="0" cy="528"/>
              </a:xfrm>
              <a:prstGeom prst="line">
                <a:avLst/>
              </a:prstGeom>
              <a:noFill/>
              <a:ln w="28575">
                <a:solidFill>
                  <a:srgbClr val="009900"/>
                </a:solidFill>
                <a:round/>
                <a:headEnd/>
                <a:tailEnd type="triangle" w="sm" len="lg"/>
              </a:ln>
              <a:effectLst/>
            </p:spPr>
            <p:txBody>
              <a:bodyPr wrap="none" anchor="ctr"/>
              <a:lstStyle/>
              <a:p>
                <a:endParaRPr lang="zh-CN" altLang="en-US"/>
              </a:p>
            </p:txBody>
          </p:sp>
          <p:sp>
            <p:nvSpPr>
              <p:cNvPr id="44072" name="Line 40"/>
              <p:cNvSpPr>
                <a:spLocks noChangeShapeType="1"/>
              </p:cNvSpPr>
              <p:nvPr/>
            </p:nvSpPr>
            <p:spPr bwMode="auto">
              <a:xfrm>
                <a:off x="3822" y="2112"/>
                <a:ext cx="0" cy="624"/>
              </a:xfrm>
              <a:prstGeom prst="line">
                <a:avLst/>
              </a:prstGeom>
              <a:noFill/>
              <a:ln w="28575">
                <a:solidFill>
                  <a:srgbClr val="009900"/>
                </a:solidFill>
                <a:round/>
                <a:headEnd/>
                <a:tailEnd type="triangle" w="sm" len="lg"/>
              </a:ln>
              <a:effectLst/>
            </p:spPr>
            <p:txBody>
              <a:bodyPr wrap="none" anchor="ctr"/>
              <a:lstStyle/>
              <a:p>
                <a:endParaRPr lang="zh-CN" altLang="en-US"/>
              </a:p>
            </p:txBody>
          </p:sp>
          <p:sp>
            <p:nvSpPr>
              <p:cNvPr id="44073" name="Freeform 41"/>
              <p:cNvSpPr>
                <a:spLocks/>
              </p:cNvSpPr>
              <p:nvPr/>
            </p:nvSpPr>
            <p:spPr bwMode="auto">
              <a:xfrm>
                <a:off x="3918" y="2028"/>
                <a:ext cx="1" cy="708"/>
              </a:xfrm>
              <a:custGeom>
                <a:avLst/>
                <a:gdLst/>
                <a:ahLst/>
                <a:cxnLst>
                  <a:cxn ang="0">
                    <a:pos x="0" y="0"/>
                  </a:cxn>
                  <a:cxn ang="0">
                    <a:pos x="1" y="708"/>
                  </a:cxn>
                </a:cxnLst>
                <a:rect l="0" t="0" r="r" b="b"/>
                <a:pathLst>
                  <a:path w="1" h="708">
                    <a:moveTo>
                      <a:pt x="0" y="0"/>
                    </a:moveTo>
                    <a:lnTo>
                      <a:pt x="1" y="708"/>
                    </a:lnTo>
                  </a:path>
                </a:pathLst>
              </a:custGeom>
              <a:noFill/>
              <a:ln w="28575" cmpd="sng">
                <a:solidFill>
                  <a:srgbClr val="009900"/>
                </a:solidFill>
                <a:round/>
                <a:headEnd/>
                <a:tailEnd type="triangle" w="sm" len="lg"/>
              </a:ln>
              <a:effectLst/>
            </p:spPr>
            <p:txBody>
              <a:bodyPr wrap="none" anchor="ctr"/>
              <a:lstStyle/>
              <a:p>
                <a:endParaRPr lang="zh-CN" altLang="en-US"/>
              </a:p>
            </p:txBody>
          </p:sp>
          <p:sp>
            <p:nvSpPr>
              <p:cNvPr id="44074" name="Line 42"/>
              <p:cNvSpPr>
                <a:spLocks noChangeShapeType="1"/>
              </p:cNvSpPr>
              <p:nvPr/>
            </p:nvSpPr>
            <p:spPr bwMode="auto">
              <a:xfrm>
                <a:off x="4014" y="1920"/>
                <a:ext cx="0" cy="816"/>
              </a:xfrm>
              <a:prstGeom prst="line">
                <a:avLst/>
              </a:prstGeom>
              <a:noFill/>
              <a:ln w="28575">
                <a:solidFill>
                  <a:srgbClr val="009900"/>
                </a:solidFill>
                <a:round/>
                <a:headEnd/>
                <a:tailEnd type="triangle" w="sm" len="lg"/>
              </a:ln>
              <a:effectLst/>
            </p:spPr>
            <p:txBody>
              <a:bodyPr wrap="none" anchor="ctr"/>
              <a:lstStyle/>
              <a:p>
                <a:endParaRPr lang="zh-CN" altLang="en-US"/>
              </a:p>
            </p:txBody>
          </p:sp>
        </p:grpSp>
        <p:sp>
          <p:nvSpPr>
            <p:cNvPr id="44075" name="Rectangle 43"/>
            <p:cNvSpPr>
              <a:spLocks noChangeArrowheads="1"/>
            </p:cNvSpPr>
            <p:nvPr/>
          </p:nvSpPr>
          <p:spPr bwMode="auto">
            <a:xfrm>
              <a:off x="2496" y="3168"/>
              <a:ext cx="1745" cy="327"/>
            </a:xfrm>
            <a:prstGeom prst="rect">
              <a:avLst/>
            </a:prstGeom>
            <a:noFill/>
            <a:ln w="9525">
              <a:noFill/>
              <a:miter lim="800000"/>
              <a:headEnd/>
              <a:tailEnd/>
            </a:ln>
            <a:effectLst/>
          </p:spPr>
          <p:txBody>
            <a:bodyPr>
              <a:spAutoFit/>
            </a:bodyPr>
            <a:lstStyle/>
            <a:p>
              <a:pPr>
                <a:spcBef>
                  <a:spcPct val="50000"/>
                </a:spcBef>
              </a:pPr>
              <a:r>
                <a:rPr lang="zh-CN" altLang="en-US" sz="2800" b="1">
                  <a:solidFill>
                    <a:srgbClr val="009900"/>
                  </a:solidFill>
                  <a:latin typeface="宋体" pitchFamily="2" charset="-122"/>
                </a:rPr>
                <a:t>巴耳末系</a:t>
              </a:r>
            </a:p>
          </p:txBody>
        </p:sp>
      </p:grpSp>
      <p:grpSp>
        <p:nvGrpSpPr>
          <p:cNvPr id="9" name="Group 44"/>
          <p:cNvGrpSpPr>
            <a:grpSpLocks/>
          </p:cNvGrpSpPr>
          <p:nvPr/>
        </p:nvGrpSpPr>
        <p:grpSpPr bwMode="auto">
          <a:xfrm>
            <a:off x="5105400" y="3962400"/>
            <a:ext cx="1933575" cy="1066800"/>
            <a:chOff x="3216" y="2496"/>
            <a:chExt cx="1218" cy="672"/>
          </a:xfrm>
        </p:grpSpPr>
        <p:grpSp>
          <p:nvGrpSpPr>
            <p:cNvPr id="10" name="Group 45"/>
            <p:cNvGrpSpPr>
              <a:grpSpLocks/>
            </p:cNvGrpSpPr>
            <p:nvPr/>
          </p:nvGrpSpPr>
          <p:grpSpPr bwMode="auto">
            <a:xfrm>
              <a:off x="3484" y="2496"/>
              <a:ext cx="260" cy="410"/>
              <a:chOff x="4350" y="1920"/>
              <a:chExt cx="288" cy="480"/>
            </a:xfrm>
          </p:grpSpPr>
          <p:sp>
            <p:nvSpPr>
              <p:cNvPr id="44078" name="Line 46"/>
              <p:cNvSpPr>
                <a:spLocks noChangeShapeType="1"/>
              </p:cNvSpPr>
              <p:nvPr/>
            </p:nvSpPr>
            <p:spPr bwMode="auto">
              <a:xfrm>
                <a:off x="4350" y="2208"/>
                <a:ext cx="0" cy="192"/>
              </a:xfrm>
              <a:prstGeom prst="line">
                <a:avLst/>
              </a:prstGeom>
              <a:noFill/>
              <a:ln w="28575">
                <a:solidFill>
                  <a:schemeClr val="tx1"/>
                </a:solidFill>
                <a:round/>
                <a:headEnd/>
                <a:tailEnd type="triangle" w="sm" len="lg"/>
              </a:ln>
              <a:effectLst/>
            </p:spPr>
            <p:txBody>
              <a:bodyPr wrap="none" anchor="ctr"/>
              <a:lstStyle/>
              <a:p>
                <a:endParaRPr lang="zh-CN" altLang="en-US"/>
              </a:p>
            </p:txBody>
          </p:sp>
          <p:sp>
            <p:nvSpPr>
              <p:cNvPr id="44079" name="Line 47"/>
              <p:cNvSpPr>
                <a:spLocks noChangeShapeType="1"/>
              </p:cNvSpPr>
              <p:nvPr/>
            </p:nvSpPr>
            <p:spPr bwMode="auto">
              <a:xfrm>
                <a:off x="4446" y="2112"/>
                <a:ext cx="0" cy="288"/>
              </a:xfrm>
              <a:prstGeom prst="line">
                <a:avLst/>
              </a:prstGeom>
              <a:noFill/>
              <a:ln w="28575">
                <a:solidFill>
                  <a:schemeClr val="tx1"/>
                </a:solidFill>
                <a:round/>
                <a:headEnd/>
                <a:tailEnd type="triangle" w="sm" len="lg"/>
              </a:ln>
              <a:effectLst/>
            </p:spPr>
            <p:txBody>
              <a:bodyPr wrap="none" anchor="ctr"/>
              <a:lstStyle/>
              <a:p>
                <a:endParaRPr lang="zh-CN" altLang="en-US"/>
              </a:p>
            </p:txBody>
          </p:sp>
          <p:sp>
            <p:nvSpPr>
              <p:cNvPr id="44080" name="Freeform 48"/>
              <p:cNvSpPr>
                <a:spLocks/>
              </p:cNvSpPr>
              <p:nvPr/>
            </p:nvSpPr>
            <p:spPr bwMode="auto">
              <a:xfrm>
                <a:off x="4542" y="2028"/>
                <a:ext cx="1" cy="372"/>
              </a:xfrm>
              <a:custGeom>
                <a:avLst/>
                <a:gdLst/>
                <a:ahLst/>
                <a:cxnLst>
                  <a:cxn ang="0">
                    <a:pos x="0" y="0"/>
                  </a:cxn>
                  <a:cxn ang="0">
                    <a:pos x="1" y="372"/>
                  </a:cxn>
                </a:cxnLst>
                <a:rect l="0" t="0" r="r" b="b"/>
                <a:pathLst>
                  <a:path w="1" h="372">
                    <a:moveTo>
                      <a:pt x="0" y="0"/>
                    </a:moveTo>
                    <a:lnTo>
                      <a:pt x="1" y="372"/>
                    </a:lnTo>
                  </a:path>
                </a:pathLst>
              </a:custGeom>
              <a:noFill/>
              <a:ln w="28575" cmpd="sng">
                <a:solidFill>
                  <a:schemeClr val="tx1"/>
                </a:solidFill>
                <a:round/>
                <a:headEnd/>
                <a:tailEnd type="triangle" w="sm" len="lg"/>
              </a:ln>
              <a:effectLst/>
            </p:spPr>
            <p:txBody>
              <a:bodyPr wrap="none" anchor="ctr"/>
              <a:lstStyle/>
              <a:p>
                <a:endParaRPr lang="zh-CN" altLang="en-US"/>
              </a:p>
            </p:txBody>
          </p:sp>
          <p:sp>
            <p:nvSpPr>
              <p:cNvPr id="44081" name="Line 49"/>
              <p:cNvSpPr>
                <a:spLocks noChangeShapeType="1"/>
              </p:cNvSpPr>
              <p:nvPr/>
            </p:nvSpPr>
            <p:spPr bwMode="auto">
              <a:xfrm>
                <a:off x="4638" y="1920"/>
                <a:ext cx="0" cy="480"/>
              </a:xfrm>
              <a:prstGeom prst="line">
                <a:avLst/>
              </a:prstGeom>
              <a:noFill/>
              <a:ln w="28575">
                <a:solidFill>
                  <a:schemeClr val="tx1"/>
                </a:solidFill>
                <a:round/>
                <a:headEnd/>
                <a:tailEnd type="triangle" w="sm" len="lg"/>
              </a:ln>
              <a:effectLst/>
            </p:spPr>
            <p:txBody>
              <a:bodyPr wrap="none" anchor="ctr"/>
              <a:lstStyle/>
              <a:p>
                <a:endParaRPr lang="zh-CN" altLang="en-US"/>
              </a:p>
            </p:txBody>
          </p:sp>
        </p:grpSp>
        <p:sp>
          <p:nvSpPr>
            <p:cNvPr id="44082" name="Rectangle 50"/>
            <p:cNvSpPr>
              <a:spLocks noChangeArrowheads="1"/>
            </p:cNvSpPr>
            <p:nvPr/>
          </p:nvSpPr>
          <p:spPr bwMode="auto">
            <a:xfrm>
              <a:off x="3216" y="2841"/>
              <a:ext cx="1218" cy="327"/>
            </a:xfrm>
            <a:prstGeom prst="rect">
              <a:avLst/>
            </a:prstGeom>
            <a:noFill/>
            <a:ln w="9525">
              <a:noFill/>
              <a:miter lim="800000"/>
              <a:headEnd/>
              <a:tailEnd/>
            </a:ln>
            <a:effectLst/>
          </p:spPr>
          <p:txBody>
            <a:bodyPr>
              <a:spAutoFit/>
            </a:bodyPr>
            <a:lstStyle/>
            <a:p>
              <a:pPr>
                <a:spcBef>
                  <a:spcPct val="50000"/>
                </a:spcBef>
              </a:pPr>
              <a:r>
                <a:rPr lang="zh-CN" altLang="en-US" sz="2800" b="1">
                  <a:latin typeface="宋体" pitchFamily="2" charset="-122"/>
                </a:rPr>
                <a:t>帕邢系</a:t>
              </a:r>
            </a:p>
          </p:txBody>
        </p:sp>
      </p:grpSp>
      <p:graphicFrame>
        <p:nvGraphicFramePr>
          <p:cNvPr id="44083" name="Object 51"/>
          <p:cNvGraphicFramePr>
            <a:graphicFrameLocks noChangeAspect="1"/>
          </p:cNvGraphicFramePr>
          <p:nvPr/>
        </p:nvGraphicFramePr>
        <p:xfrm>
          <a:off x="971550" y="692150"/>
          <a:ext cx="3044825" cy="1100138"/>
        </p:xfrm>
        <a:graphic>
          <a:graphicData uri="http://schemas.openxmlformats.org/presentationml/2006/ole">
            <mc:AlternateContent xmlns:mc="http://schemas.openxmlformats.org/markup-compatibility/2006">
              <mc:Choice xmlns:v="urn:schemas-microsoft-com:vml" Requires="v">
                <p:oleObj spid="_x0000_s15397" name="Equation" r:id="rId21" imgW="1091880" imgH="457200" progId="Equation.3">
                  <p:embed/>
                </p:oleObj>
              </mc:Choice>
              <mc:Fallback>
                <p:oleObj name="Equation" r:id="rId21" imgW="1091880" imgH="457200" progId="Equation.3">
                  <p:embed/>
                  <p:pic>
                    <p:nvPicPr>
                      <p:cNvPr id="0" name="Picture 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971550" y="692150"/>
                        <a:ext cx="3044825" cy="1100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6666"/>
                            </a:solidFill>
                            <a:miter lim="800000"/>
                            <a:headEnd/>
                            <a:tailEnd/>
                          </a14:hiddenLine>
                        </a:ext>
                      </a:extLst>
                    </p:spPr>
                  </p:pic>
                </p:oleObj>
              </mc:Fallback>
            </mc:AlternateContent>
          </a:graphicData>
        </a:graphic>
      </p:graphicFrame>
      <p:grpSp>
        <p:nvGrpSpPr>
          <p:cNvPr id="11" name="Group 52"/>
          <p:cNvGrpSpPr>
            <a:grpSpLocks/>
          </p:cNvGrpSpPr>
          <p:nvPr/>
        </p:nvGrpSpPr>
        <p:grpSpPr bwMode="auto">
          <a:xfrm>
            <a:off x="6219825" y="3962400"/>
            <a:ext cx="2085975" cy="823913"/>
            <a:chOff x="3918" y="2496"/>
            <a:chExt cx="1314" cy="519"/>
          </a:xfrm>
        </p:grpSpPr>
        <p:grpSp>
          <p:nvGrpSpPr>
            <p:cNvPr id="12" name="Group 53"/>
            <p:cNvGrpSpPr>
              <a:grpSpLocks/>
            </p:cNvGrpSpPr>
            <p:nvPr/>
          </p:nvGrpSpPr>
          <p:grpSpPr bwMode="auto">
            <a:xfrm>
              <a:off x="4290" y="2496"/>
              <a:ext cx="174" cy="254"/>
              <a:chOff x="4974" y="1920"/>
              <a:chExt cx="192" cy="288"/>
            </a:xfrm>
          </p:grpSpPr>
          <p:sp>
            <p:nvSpPr>
              <p:cNvPr id="44086" name="Line 54"/>
              <p:cNvSpPr>
                <a:spLocks noChangeShapeType="1"/>
              </p:cNvSpPr>
              <p:nvPr/>
            </p:nvSpPr>
            <p:spPr bwMode="auto">
              <a:xfrm>
                <a:off x="4974" y="2112"/>
                <a:ext cx="0" cy="96"/>
              </a:xfrm>
              <a:prstGeom prst="line">
                <a:avLst/>
              </a:prstGeom>
              <a:noFill/>
              <a:ln w="19050">
                <a:solidFill>
                  <a:srgbClr val="FF0000"/>
                </a:solidFill>
                <a:round/>
                <a:headEnd/>
                <a:tailEnd type="triangle" w="sm" len="lg"/>
              </a:ln>
              <a:effectLst/>
            </p:spPr>
            <p:txBody>
              <a:bodyPr wrap="none" anchor="ctr"/>
              <a:lstStyle/>
              <a:p>
                <a:endParaRPr lang="zh-CN" altLang="en-US"/>
              </a:p>
            </p:txBody>
          </p:sp>
          <p:sp>
            <p:nvSpPr>
              <p:cNvPr id="44087" name="Freeform 55"/>
              <p:cNvSpPr>
                <a:spLocks/>
              </p:cNvSpPr>
              <p:nvPr/>
            </p:nvSpPr>
            <p:spPr bwMode="auto">
              <a:xfrm>
                <a:off x="5070" y="2034"/>
                <a:ext cx="1" cy="174"/>
              </a:xfrm>
              <a:custGeom>
                <a:avLst/>
                <a:gdLst/>
                <a:ahLst/>
                <a:cxnLst>
                  <a:cxn ang="0">
                    <a:pos x="0" y="0"/>
                  </a:cxn>
                  <a:cxn ang="0">
                    <a:pos x="1" y="174"/>
                  </a:cxn>
                </a:cxnLst>
                <a:rect l="0" t="0" r="r" b="b"/>
                <a:pathLst>
                  <a:path w="1" h="174">
                    <a:moveTo>
                      <a:pt x="0" y="0"/>
                    </a:moveTo>
                    <a:lnTo>
                      <a:pt x="1" y="174"/>
                    </a:lnTo>
                  </a:path>
                </a:pathLst>
              </a:custGeom>
              <a:noFill/>
              <a:ln w="28575" cmpd="sng">
                <a:solidFill>
                  <a:srgbClr val="FF0000"/>
                </a:solidFill>
                <a:round/>
                <a:headEnd/>
                <a:tailEnd type="triangle" w="sm" len="lg"/>
              </a:ln>
              <a:effectLst/>
            </p:spPr>
            <p:txBody>
              <a:bodyPr wrap="none" anchor="ctr"/>
              <a:lstStyle/>
              <a:p>
                <a:endParaRPr lang="zh-CN" altLang="en-US"/>
              </a:p>
            </p:txBody>
          </p:sp>
          <p:sp>
            <p:nvSpPr>
              <p:cNvPr id="44088" name="Line 56"/>
              <p:cNvSpPr>
                <a:spLocks noChangeShapeType="1"/>
              </p:cNvSpPr>
              <p:nvPr/>
            </p:nvSpPr>
            <p:spPr bwMode="auto">
              <a:xfrm>
                <a:off x="5166" y="1920"/>
                <a:ext cx="0" cy="288"/>
              </a:xfrm>
              <a:prstGeom prst="line">
                <a:avLst/>
              </a:prstGeom>
              <a:noFill/>
              <a:ln w="28575">
                <a:solidFill>
                  <a:srgbClr val="FF0000"/>
                </a:solidFill>
                <a:round/>
                <a:headEnd/>
                <a:tailEnd type="triangle" w="sm" len="lg"/>
              </a:ln>
              <a:effectLst/>
            </p:spPr>
            <p:txBody>
              <a:bodyPr wrap="none" anchor="ctr"/>
              <a:lstStyle/>
              <a:p>
                <a:endParaRPr lang="zh-CN" altLang="en-US"/>
              </a:p>
            </p:txBody>
          </p:sp>
        </p:grpSp>
        <p:sp>
          <p:nvSpPr>
            <p:cNvPr id="44089" name="Text Box 57"/>
            <p:cNvSpPr txBox="1">
              <a:spLocks noChangeArrowheads="1"/>
            </p:cNvSpPr>
            <p:nvPr/>
          </p:nvSpPr>
          <p:spPr bwMode="auto">
            <a:xfrm>
              <a:off x="3918" y="2688"/>
              <a:ext cx="1314" cy="327"/>
            </a:xfrm>
            <a:prstGeom prst="rect">
              <a:avLst/>
            </a:prstGeom>
            <a:noFill/>
            <a:ln w="9525">
              <a:noFill/>
              <a:miter lim="800000"/>
              <a:headEnd/>
              <a:tailEnd/>
            </a:ln>
            <a:effectLst/>
          </p:spPr>
          <p:txBody>
            <a:bodyPr>
              <a:spAutoFit/>
            </a:bodyPr>
            <a:lstStyle/>
            <a:p>
              <a:pPr>
                <a:spcBef>
                  <a:spcPct val="50000"/>
                </a:spcBef>
              </a:pPr>
              <a:r>
                <a:rPr lang="zh-CN" altLang="zh-CN" sz="2800" b="1">
                  <a:solidFill>
                    <a:srgbClr val="FF0000"/>
                  </a:solidFill>
                  <a:latin typeface="宋体" pitchFamily="2" charset="-122"/>
                </a:rPr>
                <a:t>布拉开系</a:t>
              </a:r>
              <a:endParaRPr lang="zh-CN" altLang="en-US" sz="2800" b="1">
                <a:solidFill>
                  <a:srgbClr val="FF0000"/>
                </a:solidFill>
                <a:latin typeface="宋体" pitchFamily="2" charset="-122"/>
              </a:endParaRPr>
            </a:p>
          </p:txBody>
        </p:sp>
      </p:grpSp>
      <p:grpSp>
        <p:nvGrpSpPr>
          <p:cNvPr id="13" name="Group 58"/>
          <p:cNvGrpSpPr>
            <a:grpSpLocks/>
          </p:cNvGrpSpPr>
          <p:nvPr/>
        </p:nvGrpSpPr>
        <p:grpSpPr bwMode="auto">
          <a:xfrm>
            <a:off x="685800" y="2695575"/>
            <a:ext cx="8178800" cy="1147763"/>
            <a:chOff x="432" y="1698"/>
            <a:chExt cx="5152" cy="723"/>
          </a:xfrm>
        </p:grpSpPr>
        <p:graphicFrame>
          <p:nvGraphicFramePr>
            <p:cNvPr id="44091" name="Object 59"/>
            <p:cNvGraphicFramePr>
              <a:graphicFrameLocks noChangeAspect="1"/>
            </p:cNvGraphicFramePr>
            <p:nvPr/>
          </p:nvGraphicFramePr>
          <p:xfrm>
            <a:off x="1632" y="1872"/>
            <a:ext cx="1530" cy="316"/>
          </p:xfrm>
          <a:graphic>
            <a:graphicData uri="http://schemas.openxmlformats.org/presentationml/2006/ole">
              <mc:AlternateContent xmlns:mc="http://schemas.openxmlformats.org/markup-compatibility/2006">
                <mc:Choice xmlns:v="urn:schemas-microsoft-com:vml" Requires="v">
                  <p:oleObj spid="_x0000_s15398" name="Equation" r:id="rId23" imgW="914400" imgH="203040" progId="Equation.3">
                    <p:embed/>
                  </p:oleObj>
                </mc:Choice>
                <mc:Fallback>
                  <p:oleObj name="Equation" r:id="rId23" imgW="914400" imgH="203040" progId="Equation.3">
                    <p:embed/>
                    <p:pic>
                      <p:nvPicPr>
                        <p:cNvPr id="0" name="Picture 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632" y="1872"/>
                          <a:ext cx="1530" cy="3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092" name="Rectangle 60"/>
            <p:cNvSpPr>
              <a:spLocks noChangeArrowheads="1"/>
            </p:cNvSpPr>
            <p:nvPr/>
          </p:nvSpPr>
          <p:spPr bwMode="auto">
            <a:xfrm>
              <a:off x="3744" y="1872"/>
              <a:ext cx="1840" cy="327"/>
            </a:xfrm>
            <a:prstGeom prst="rect">
              <a:avLst/>
            </a:prstGeom>
            <a:noFill/>
            <a:ln w="9525">
              <a:noFill/>
              <a:miter lim="800000"/>
              <a:headEnd/>
              <a:tailEnd/>
            </a:ln>
            <a:effectLst/>
          </p:spPr>
          <p:txBody>
            <a:bodyPr>
              <a:spAutoFit/>
            </a:bodyPr>
            <a:lstStyle/>
            <a:p>
              <a:r>
                <a:rPr lang="zh-CN" altLang="en-US" sz="2800" b="1">
                  <a:latin typeface="宋体" pitchFamily="2" charset="-122"/>
                </a:rPr>
                <a:t>（里德伯常量）</a:t>
              </a:r>
              <a:r>
                <a:rPr lang="zh-CN" altLang="en-US" sz="2800" b="1">
                  <a:solidFill>
                    <a:srgbClr val="CC0000"/>
                  </a:solidFill>
                  <a:latin typeface="宋体" pitchFamily="2" charset="-122"/>
                </a:rPr>
                <a:t> </a:t>
              </a:r>
              <a:endParaRPr lang="zh-CN" altLang="en-US" sz="2800" b="1">
                <a:latin typeface="宋体" pitchFamily="2" charset="-122"/>
              </a:endParaRPr>
            </a:p>
          </p:txBody>
        </p:sp>
        <p:graphicFrame>
          <p:nvGraphicFramePr>
            <p:cNvPr id="44093" name="Object 61"/>
            <p:cNvGraphicFramePr>
              <a:graphicFrameLocks noChangeAspect="1"/>
            </p:cNvGraphicFramePr>
            <p:nvPr/>
          </p:nvGraphicFramePr>
          <p:xfrm>
            <a:off x="3216" y="1872"/>
            <a:ext cx="521" cy="320"/>
          </p:xfrm>
          <a:graphic>
            <a:graphicData uri="http://schemas.openxmlformats.org/presentationml/2006/ole">
              <mc:AlternateContent xmlns:mc="http://schemas.openxmlformats.org/markup-compatibility/2006">
                <mc:Choice xmlns:v="urn:schemas-microsoft-com:vml" Requires="v">
                  <p:oleObj spid="_x0000_s15399" name="Equation" r:id="rId25" imgW="266400" imgH="164880" progId="Equation.3">
                    <p:embed/>
                  </p:oleObj>
                </mc:Choice>
                <mc:Fallback>
                  <p:oleObj name="Equation" r:id="rId25" imgW="266400" imgH="164880" progId="Equation.3">
                    <p:embed/>
                    <p:pic>
                      <p:nvPicPr>
                        <p:cNvPr id="0" name="Picture 6"/>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216" y="1872"/>
                          <a:ext cx="521" cy="3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094" name="Object 62"/>
            <p:cNvGraphicFramePr>
              <a:graphicFrameLocks noChangeAspect="1"/>
            </p:cNvGraphicFramePr>
            <p:nvPr/>
          </p:nvGraphicFramePr>
          <p:xfrm>
            <a:off x="432" y="1698"/>
            <a:ext cx="1152" cy="723"/>
          </p:xfrm>
          <a:graphic>
            <a:graphicData uri="http://schemas.openxmlformats.org/presentationml/2006/ole">
              <mc:AlternateContent xmlns:mc="http://schemas.openxmlformats.org/markup-compatibility/2006">
                <mc:Choice xmlns:v="urn:schemas-microsoft-com:vml" Requires="v">
                  <p:oleObj spid="_x0000_s15400" name="Equation" r:id="rId27" imgW="596880" imgH="457200" progId="Equation.3">
                    <p:embed/>
                  </p:oleObj>
                </mc:Choice>
                <mc:Fallback>
                  <p:oleObj name="Equation" r:id="rId27" imgW="596880" imgH="457200" progId="Equation.3">
                    <p:embed/>
                    <p:pic>
                      <p:nvPicPr>
                        <p:cNvPr id="0" name="Picture 7"/>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32" y="1698"/>
                          <a:ext cx="1152" cy="7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44083"/>
                                        </p:tgtEl>
                                        <p:attrNameLst>
                                          <p:attrName>style.visibility</p:attrName>
                                        </p:attrNameLst>
                                      </p:cBhvr>
                                      <p:to>
                                        <p:strVal val="visible"/>
                                      </p:to>
                                    </p:set>
                                    <p:animEffect transition="in" filter="blinds(vertical)">
                                      <p:cBhvr>
                                        <p:cTn id="7" dur="500"/>
                                        <p:tgtEl>
                                          <p:spTgt spid="4408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4035"/>
                                        </p:tgtEl>
                                        <p:attrNameLst>
                                          <p:attrName>style.visibility</p:attrName>
                                        </p:attrNameLst>
                                      </p:cBhvr>
                                      <p:to>
                                        <p:strVal val="visible"/>
                                      </p:to>
                                    </p:set>
                                    <p:animEffect transition="in" filter="blinds(horizontal)">
                                      <p:cBhvr>
                                        <p:cTn id="12" dur="500"/>
                                        <p:tgtEl>
                                          <p:spTgt spid="4403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nodeType="clickEffect">
                                  <p:stCondLst>
                                    <p:cond delay="0"/>
                                  </p:stCondLst>
                                  <p:childTnLst>
                                    <p:set>
                                      <p:cBhvr>
                                        <p:cTn id="16" dur="1" fill="hold">
                                          <p:stCondLst>
                                            <p:cond delay="0"/>
                                          </p:stCondLst>
                                        </p:cTn>
                                        <p:tgtEl>
                                          <p:spTgt spid="44036"/>
                                        </p:tgtEl>
                                        <p:attrNameLst>
                                          <p:attrName>style.visibility</p:attrName>
                                        </p:attrNameLst>
                                      </p:cBhvr>
                                      <p:to>
                                        <p:strVal val="visible"/>
                                      </p:to>
                                    </p:set>
                                    <p:animEffect transition="in" filter="blinds(vertical)">
                                      <p:cBhvr>
                                        <p:cTn id="17" dur="500"/>
                                        <p:tgtEl>
                                          <p:spTgt spid="4403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linds(horizontal)">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ox(out)">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17" presetClass="entr" presetSubtype="1"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 calcmode="lin" valueType="num">
                                      <p:cBhvr>
                                        <p:cTn id="32" dur="500" fill="hold"/>
                                        <p:tgtEl>
                                          <p:spTgt spid="5"/>
                                        </p:tgtEl>
                                        <p:attrNameLst>
                                          <p:attrName>ppt_x</p:attrName>
                                        </p:attrNameLst>
                                      </p:cBhvr>
                                      <p:tavLst>
                                        <p:tav tm="0">
                                          <p:val>
                                            <p:strVal val="#ppt_x"/>
                                          </p:val>
                                        </p:tav>
                                        <p:tav tm="100000">
                                          <p:val>
                                            <p:strVal val="#ppt_x"/>
                                          </p:val>
                                        </p:tav>
                                      </p:tavLst>
                                    </p:anim>
                                    <p:anim calcmode="lin" valueType="num">
                                      <p:cBhvr>
                                        <p:cTn id="33" dur="500" fill="hold"/>
                                        <p:tgtEl>
                                          <p:spTgt spid="5"/>
                                        </p:tgtEl>
                                        <p:attrNameLst>
                                          <p:attrName>ppt_y</p:attrName>
                                        </p:attrNameLst>
                                      </p:cBhvr>
                                      <p:tavLst>
                                        <p:tav tm="0">
                                          <p:val>
                                            <p:strVal val="#ppt_y-#ppt_h/2"/>
                                          </p:val>
                                        </p:tav>
                                        <p:tav tm="100000">
                                          <p:val>
                                            <p:strVal val="#ppt_y"/>
                                          </p:val>
                                        </p:tav>
                                      </p:tavLst>
                                    </p:anim>
                                    <p:anim calcmode="lin" valueType="num">
                                      <p:cBhvr>
                                        <p:cTn id="34" dur="500" fill="hold"/>
                                        <p:tgtEl>
                                          <p:spTgt spid="5"/>
                                        </p:tgtEl>
                                        <p:attrNameLst>
                                          <p:attrName>ppt_w</p:attrName>
                                        </p:attrNameLst>
                                      </p:cBhvr>
                                      <p:tavLst>
                                        <p:tav tm="0">
                                          <p:val>
                                            <p:strVal val="#ppt_w"/>
                                          </p:val>
                                        </p:tav>
                                        <p:tav tm="100000">
                                          <p:val>
                                            <p:strVal val="#ppt_w"/>
                                          </p:val>
                                        </p:tav>
                                      </p:tavLst>
                                    </p:anim>
                                    <p:anim calcmode="lin" valueType="num">
                                      <p:cBhvr>
                                        <p:cTn id="35" dur="500" fill="hold"/>
                                        <p:tgtEl>
                                          <p:spTgt spid="5"/>
                                        </p:tgtEl>
                                        <p:attrNameLst>
                                          <p:attrName>ppt_h</p:attrName>
                                        </p:attrNameLst>
                                      </p:cBhvr>
                                      <p:tavLst>
                                        <p:tav tm="0">
                                          <p:val>
                                            <p:fltVal val="0"/>
                                          </p:val>
                                        </p:tav>
                                        <p:tav tm="100000">
                                          <p:val>
                                            <p:strVal val="#ppt_h"/>
                                          </p:val>
                                        </p:tav>
                                      </p:tavLst>
                                    </p:anim>
                                  </p:childTnLst>
                                </p:cTn>
                              </p:par>
                            </p:childTnLst>
                          </p:cTn>
                        </p:par>
                      </p:childTnLst>
                    </p:cTn>
                  </p:par>
                  <p:par>
                    <p:cTn id="36" fill="hold">
                      <p:stCondLst>
                        <p:cond delay="indefinite"/>
                      </p:stCondLst>
                      <p:childTnLst>
                        <p:par>
                          <p:cTn id="37" fill="hold">
                            <p:stCondLst>
                              <p:cond delay="0"/>
                            </p:stCondLst>
                            <p:childTnLst>
                              <p:par>
                                <p:cTn id="38" presetID="17" presetClass="entr" presetSubtype="1" fill="hold" nodeType="clickEffect">
                                  <p:stCondLst>
                                    <p:cond delay="0"/>
                                  </p:stCondLst>
                                  <p:childTnLst>
                                    <p:set>
                                      <p:cBhvr>
                                        <p:cTn id="39" dur="1" fill="hold">
                                          <p:stCondLst>
                                            <p:cond delay="0"/>
                                          </p:stCondLst>
                                        </p:cTn>
                                        <p:tgtEl>
                                          <p:spTgt spid="7"/>
                                        </p:tgtEl>
                                        <p:attrNameLst>
                                          <p:attrName>style.visibility</p:attrName>
                                        </p:attrNameLst>
                                      </p:cBhvr>
                                      <p:to>
                                        <p:strVal val="visible"/>
                                      </p:to>
                                    </p:set>
                                    <p:anim calcmode="lin" valueType="num">
                                      <p:cBhvr>
                                        <p:cTn id="40" dur="500" fill="hold"/>
                                        <p:tgtEl>
                                          <p:spTgt spid="7"/>
                                        </p:tgtEl>
                                        <p:attrNameLst>
                                          <p:attrName>ppt_x</p:attrName>
                                        </p:attrNameLst>
                                      </p:cBhvr>
                                      <p:tavLst>
                                        <p:tav tm="0">
                                          <p:val>
                                            <p:strVal val="#ppt_x"/>
                                          </p:val>
                                        </p:tav>
                                        <p:tav tm="100000">
                                          <p:val>
                                            <p:strVal val="#ppt_x"/>
                                          </p:val>
                                        </p:tav>
                                      </p:tavLst>
                                    </p:anim>
                                    <p:anim calcmode="lin" valueType="num">
                                      <p:cBhvr>
                                        <p:cTn id="41" dur="500" fill="hold"/>
                                        <p:tgtEl>
                                          <p:spTgt spid="7"/>
                                        </p:tgtEl>
                                        <p:attrNameLst>
                                          <p:attrName>ppt_y</p:attrName>
                                        </p:attrNameLst>
                                      </p:cBhvr>
                                      <p:tavLst>
                                        <p:tav tm="0">
                                          <p:val>
                                            <p:strVal val="#ppt_y-#ppt_h/2"/>
                                          </p:val>
                                        </p:tav>
                                        <p:tav tm="100000">
                                          <p:val>
                                            <p:strVal val="#ppt_y"/>
                                          </p:val>
                                        </p:tav>
                                      </p:tavLst>
                                    </p:anim>
                                    <p:anim calcmode="lin" valueType="num">
                                      <p:cBhvr>
                                        <p:cTn id="42" dur="500" fill="hold"/>
                                        <p:tgtEl>
                                          <p:spTgt spid="7"/>
                                        </p:tgtEl>
                                        <p:attrNameLst>
                                          <p:attrName>ppt_w</p:attrName>
                                        </p:attrNameLst>
                                      </p:cBhvr>
                                      <p:tavLst>
                                        <p:tav tm="0">
                                          <p:val>
                                            <p:strVal val="#ppt_w"/>
                                          </p:val>
                                        </p:tav>
                                        <p:tav tm="100000">
                                          <p:val>
                                            <p:strVal val="#ppt_w"/>
                                          </p:val>
                                        </p:tav>
                                      </p:tavLst>
                                    </p:anim>
                                    <p:anim calcmode="lin" valueType="num">
                                      <p:cBhvr>
                                        <p:cTn id="43" dur="500" fill="hold"/>
                                        <p:tgtEl>
                                          <p:spTgt spid="7"/>
                                        </p:tgtEl>
                                        <p:attrNameLst>
                                          <p:attrName>ppt_h</p:attrName>
                                        </p:attrNameLst>
                                      </p:cBhvr>
                                      <p:tavLst>
                                        <p:tav tm="0">
                                          <p:val>
                                            <p:fltVal val="0"/>
                                          </p:val>
                                        </p:tav>
                                        <p:tav tm="100000">
                                          <p:val>
                                            <p:strVal val="#ppt_h"/>
                                          </p:val>
                                        </p:tav>
                                      </p:tavLst>
                                    </p:anim>
                                  </p:childTnLst>
                                </p:cTn>
                              </p:par>
                            </p:childTnLst>
                          </p:cTn>
                        </p:par>
                      </p:childTnLst>
                    </p:cTn>
                  </p:par>
                  <p:par>
                    <p:cTn id="44" fill="hold">
                      <p:stCondLst>
                        <p:cond delay="indefinite"/>
                      </p:stCondLst>
                      <p:childTnLst>
                        <p:par>
                          <p:cTn id="45" fill="hold">
                            <p:stCondLst>
                              <p:cond delay="0"/>
                            </p:stCondLst>
                            <p:childTnLst>
                              <p:par>
                                <p:cTn id="46" presetID="17" presetClass="entr" presetSubtype="1" fill="hold" nodeType="clickEffect">
                                  <p:stCondLst>
                                    <p:cond delay="0"/>
                                  </p:stCondLst>
                                  <p:childTnLst>
                                    <p:set>
                                      <p:cBhvr>
                                        <p:cTn id="47" dur="1" fill="hold">
                                          <p:stCondLst>
                                            <p:cond delay="0"/>
                                          </p:stCondLst>
                                        </p:cTn>
                                        <p:tgtEl>
                                          <p:spTgt spid="9"/>
                                        </p:tgtEl>
                                        <p:attrNameLst>
                                          <p:attrName>style.visibility</p:attrName>
                                        </p:attrNameLst>
                                      </p:cBhvr>
                                      <p:to>
                                        <p:strVal val="visible"/>
                                      </p:to>
                                    </p:set>
                                    <p:anim calcmode="lin" valueType="num">
                                      <p:cBhvr>
                                        <p:cTn id="48" dur="500" fill="hold"/>
                                        <p:tgtEl>
                                          <p:spTgt spid="9"/>
                                        </p:tgtEl>
                                        <p:attrNameLst>
                                          <p:attrName>ppt_x</p:attrName>
                                        </p:attrNameLst>
                                      </p:cBhvr>
                                      <p:tavLst>
                                        <p:tav tm="0">
                                          <p:val>
                                            <p:strVal val="#ppt_x"/>
                                          </p:val>
                                        </p:tav>
                                        <p:tav tm="100000">
                                          <p:val>
                                            <p:strVal val="#ppt_x"/>
                                          </p:val>
                                        </p:tav>
                                      </p:tavLst>
                                    </p:anim>
                                    <p:anim calcmode="lin" valueType="num">
                                      <p:cBhvr>
                                        <p:cTn id="49" dur="500" fill="hold"/>
                                        <p:tgtEl>
                                          <p:spTgt spid="9"/>
                                        </p:tgtEl>
                                        <p:attrNameLst>
                                          <p:attrName>ppt_y</p:attrName>
                                        </p:attrNameLst>
                                      </p:cBhvr>
                                      <p:tavLst>
                                        <p:tav tm="0">
                                          <p:val>
                                            <p:strVal val="#ppt_y-#ppt_h/2"/>
                                          </p:val>
                                        </p:tav>
                                        <p:tav tm="100000">
                                          <p:val>
                                            <p:strVal val="#ppt_y"/>
                                          </p:val>
                                        </p:tav>
                                      </p:tavLst>
                                    </p:anim>
                                    <p:anim calcmode="lin" valueType="num">
                                      <p:cBhvr>
                                        <p:cTn id="50" dur="500" fill="hold"/>
                                        <p:tgtEl>
                                          <p:spTgt spid="9"/>
                                        </p:tgtEl>
                                        <p:attrNameLst>
                                          <p:attrName>ppt_w</p:attrName>
                                        </p:attrNameLst>
                                      </p:cBhvr>
                                      <p:tavLst>
                                        <p:tav tm="0">
                                          <p:val>
                                            <p:strVal val="#ppt_w"/>
                                          </p:val>
                                        </p:tav>
                                        <p:tav tm="100000">
                                          <p:val>
                                            <p:strVal val="#ppt_w"/>
                                          </p:val>
                                        </p:tav>
                                      </p:tavLst>
                                    </p:anim>
                                    <p:anim calcmode="lin" valueType="num">
                                      <p:cBhvr>
                                        <p:cTn id="51" dur="500" fill="hold"/>
                                        <p:tgtEl>
                                          <p:spTgt spid="9"/>
                                        </p:tgtEl>
                                        <p:attrNameLst>
                                          <p:attrName>ppt_h</p:attrName>
                                        </p:attrNameLst>
                                      </p:cBhvr>
                                      <p:tavLst>
                                        <p:tav tm="0">
                                          <p:val>
                                            <p:fltVal val="0"/>
                                          </p:val>
                                        </p:tav>
                                        <p:tav tm="100000">
                                          <p:val>
                                            <p:strVal val="#ppt_h"/>
                                          </p:val>
                                        </p:tav>
                                      </p:tavLst>
                                    </p:anim>
                                  </p:childTnLst>
                                </p:cTn>
                              </p:par>
                            </p:childTnLst>
                          </p:cTn>
                        </p:par>
                      </p:childTnLst>
                    </p:cTn>
                  </p:par>
                  <p:par>
                    <p:cTn id="52" fill="hold">
                      <p:stCondLst>
                        <p:cond delay="indefinite"/>
                      </p:stCondLst>
                      <p:childTnLst>
                        <p:par>
                          <p:cTn id="53" fill="hold">
                            <p:stCondLst>
                              <p:cond delay="0"/>
                            </p:stCondLst>
                            <p:childTnLst>
                              <p:par>
                                <p:cTn id="54" presetID="17" presetClass="entr" presetSubtype="1" fill="hold" nodeType="clickEffect">
                                  <p:stCondLst>
                                    <p:cond delay="0"/>
                                  </p:stCondLst>
                                  <p:childTnLst>
                                    <p:set>
                                      <p:cBhvr>
                                        <p:cTn id="55" dur="1" fill="hold">
                                          <p:stCondLst>
                                            <p:cond delay="0"/>
                                          </p:stCondLst>
                                        </p:cTn>
                                        <p:tgtEl>
                                          <p:spTgt spid="11"/>
                                        </p:tgtEl>
                                        <p:attrNameLst>
                                          <p:attrName>style.visibility</p:attrName>
                                        </p:attrNameLst>
                                      </p:cBhvr>
                                      <p:to>
                                        <p:strVal val="visible"/>
                                      </p:to>
                                    </p:set>
                                    <p:anim calcmode="lin" valueType="num">
                                      <p:cBhvr>
                                        <p:cTn id="56" dur="500" fill="hold"/>
                                        <p:tgtEl>
                                          <p:spTgt spid="11"/>
                                        </p:tgtEl>
                                        <p:attrNameLst>
                                          <p:attrName>ppt_x</p:attrName>
                                        </p:attrNameLst>
                                      </p:cBhvr>
                                      <p:tavLst>
                                        <p:tav tm="0">
                                          <p:val>
                                            <p:strVal val="#ppt_x"/>
                                          </p:val>
                                        </p:tav>
                                        <p:tav tm="100000">
                                          <p:val>
                                            <p:strVal val="#ppt_x"/>
                                          </p:val>
                                        </p:tav>
                                      </p:tavLst>
                                    </p:anim>
                                    <p:anim calcmode="lin" valueType="num">
                                      <p:cBhvr>
                                        <p:cTn id="57" dur="500" fill="hold"/>
                                        <p:tgtEl>
                                          <p:spTgt spid="11"/>
                                        </p:tgtEl>
                                        <p:attrNameLst>
                                          <p:attrName>ppt_y</p:attrName>
                                        </p:attrNameLst>
                                      </p:cBhvr>
                                      <p:tavLst>
                                        <p:tav tm="0">
                                          <p:val>
                                            <p:strVal val="#ppt_y-#ppt_h/2"/>
                                          </p:val>
                                        </p:tav>
                                        <p:tav tm="100000">
                                          <p:val>
                                            <p:strVal val="#ppt_y"/>
                                          </p:val>
                                        </p:tav>
                                      </p:tavLst>
                                    </p:anim>
                                    <p:anim calcmode="lin" valueType="num">
                                      <p:cBhvr>
                                        <p:cTn id="58" dur="500" fill="hold"/>
                                        <p:tgtEl>
                                          <p:spTgt spid="11"/>
                                        </p:tgtEl>
                                        <p:attrNameLst>
                                          <p:attrName>ppt_w</p:attrName>
                                        </p:attrNameLst>
                                      </p:cBhvr>
                                      <p:tavLst>
                                        <p:tav tm="0">
                                          <p:val>
                                            <p:strVal val="#ppt_w"/>
                                          </p:val>
                                        </p:tav>
                                        <p:tav tm="100000">
                                          <p:val>
                                            <p:strVal val="#ppt_w"/>
                                          </p:val>
                                        </p:tav>
                                      </p:tavLst>
                                    </p:anim>
                                    <p:anim calcmode="lin" valueType="num">
                                      <p:cBhvr>
                                        <p:cTn id="59" dur="500" fill="hold"/>
                                        <p:tgtEl>
                                          <p:spTgt spid="1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灯片编号占位符 1"/>
          <p:cNvSpPr>
            <a:spLocks noGrp="1"/>
          </p:cNvSpPr>
          <p:nvPr>
            <p:ph type="sldNum" sz="quarter" idx="4294967295"/>
          </p:nvPr>
        </p:nvSpPr>
        <p:spPr>
          <a:xfrm>
            <a:off x="0" y="6356350"/>
            <a:ext cx="2133600" cy="365125"/>
          </a:xfrm>
          <a:prstGeom prst="rect">
            <a:avLst/>
          </a:prstGeom>
        </p:spPr>
        <p:txBody>
          <a:bodyPr/>
          <a:lstStyle/>
          <a:p>
            <a:fld id="{79C66546-6452-497D-91AF-FFEBCA101D60}" type="slidenum">
              <a:rPr lang="en-US" altLang="zh-CN"/>
              <a:pPr/>
              <a:t>21</a:t>
            </a:fld>
            <a:endParaRPr lang="en-US" altLang="zh-CN"/>
          </a:p>
        </p:txBody>
      </p:sp>
      <p:sp>
        <p:nvSpPr>
          <p:cNvPr id="16386" name="Text Box 2"/>
          <p:cNvSpPr txBox="1">
            <a:spLocks noChangeArrowheads="1"/>
          </p:cNvSpPr>
          <p:nvPr/>
        </p:nvSpPr>
        <p:spPr bwMode="auto">
          <a:xfrm>
            <a:off x="2057400" y="990600"/>
            <a:ext cx="4953000" cy="461665"/>
          </a:xfrm>
          <a:prstGeom prst="rect">
            <a:avLst/>
          </a:prstGeom>
          <a:noFill/>
          <a:ln w="9525">
            <a:noFill/>
            <a:miter lim="800000"/>
            <a:headEnd/>
            <a:tailEnd/>
          </a:ln>
        </p:spPr>
        <p:txBody>
          <a:bodyPr>
            <a:spAutoFit/>
          </a:bodyPr>
          <a:lstStyle/>
          <a:p>
            <a:pPr>
              <a:spcBef>
                <a:spcPct val="50000"/>
              </a:spcBef>
            </a:pPr>
            <a:r>
              <a:rPr kumimoji="1" lang="en-US" altLang="zh-CN" sz="2400" b="1" dirty="0">
                <a:solidFill>
                  <a:srgbClr val="FF3300"/>
                </a:solidFill>
                <a:latin typeface="Times New Roman" pitchFamily="18" charset="0"/>
              </a:rPr>
              <a:t>  </a:t>
            </a:r>
            <a:r>
              <a:rPr kumimoji="1" lang="zh-CN" altLang="en-US" sz="2400" b="1" dirty="0">
                <a:solidFill>
                  <a:srgbClr val="CC0000"/>
                </a:solidFill>
                <a:latin typeface="Times New Roman" pitchFamily="18" charset="0"/>
              </a:rPr>
              <a:t>氢原子能级跃迁与光谱图</a:t>
            </a:r>
          </a:p>
        </p:txBody>
      </p:sp>
      <p:grpSp>
        <p:nvGrpSpPr>
          <p:cNvPr id="2" name="Group 73"/>
          <p:cNvGrpSpPr>
            <a:grpSpLocks/>
          </p:cNvGrpSpPr>
          <p:nvPr/>
        </p:nvGrpSpPr>
        <p:grpSpPr bwMode="auto">
          <a:xfrm>
            <a:off x="2632075" y="2082800"/>
            <a:ext cx="955675" cy="3656013"/>
            <a:chOff x="1658" y="1312"/>
            <a:chExt cx="602" cy="2303"/>
          </a:xfrm>
        </p:grpSpPr>
        <p:sp>
          <p:nvSpPr>
            <p:cNvPr id="16407" name="Text Box 23"/>
            <p:cNvSpPr txBox="1">
              <a:spLocks noChangeArrowheads="1"/>
            </p:cNvSpPr>
            <p:nvPr/>
          </p:nvSpPr>
          <p:spPr bwMode="auto">
            <a:xfrm>
              <a:off x="1979" y="2763"/>
              <a:ext cx="281" cy="583"/>
            </a:xfrm>
            <a:prstGeom prst="rect">
              <a:avLst/>
            </a:prstGeom>
            <a:gradFill rotWithShape="0">
              <a:gsLst>
                <a:gs pos="0">
                  <a:srgbClr val="CC99FF"/>
                </a:gs>
                <a:gs pos="50000">
                  <a:srgbClr val="FFFFFF"/>
                </a:gs>
                <a:gs pos="100000">
                  <a:srgbClr val="CC99FF"/>
                </a:gs>
              </a:gsLst>
              <a:lin ang="5400000" scaled="1"/>
            </a:gradFill>
            <a:ln w="9525">
              <a:solidFill>
                <a:schemeClr val="tx2"/>
              </a:solidFill>
              <a:miter lim="800000"/>
              <a:headEnd/>
              <a:tailEnd/>
            </a:ln>
          </p:spPr>
          <p:txBody>
            <a:bodyPr>
              <a:spAutoFit/>
            </a:bodyPr>
            <a:lstStyle/>
            <a:p>
              <a:pPr>
                <a:spcBef>
                  <a:spcPct val="50000"/>
                </a:spcBef>
              </a:pPr>
              <a:r>
                <a:rPr kumimoji="1" lang="zh-CN" altLang="en-US" sz="1800" b="1">
                  <a:latin typeface="Times New Roman" pitchFamily="18" charset="0"/>
                </a:rPr>
                <a:t>莱曼系</a:t>
              </a:r>
            </a:p>
          </p:txBody>
        </p:sp>
        <p:grpSp>
          <p:nvGrpSpPr>
            <p:cNvPr id="3" name="Group 27"/>
            <p:cNvGrpSpPr>
              <a:grpSpLocks/>
            </p:cNvGrpSpPr>
            <p:nvPr/>
          </p:nvGrpSpPr>
          <p:grpSpPr bwMode="auto">
            <a:xfrm>
              <a:off x="1658" y="1312"/>
              <a:ext cx="241" cy="2303"/>
              <a:chOff x="1392" y="1056"/>
              <a:chExt cx="384" cy="2592"/>
            </a:xfrm>
          </p:grpSpPr>
          <p:sp>
            <p:nvSpPr>
              <p:cNvPr id="16412" name="Line 28"/>
              <p:cNvSpPr>
                <a:spLocks noChangeShapeType="1"/>
              </p:cNvSpPr>
              <p:nvPr/>
            </p:nvSpPr>
            <p:spPr bwMode="auto">
              <a:xfrm>
                <a:off x="1392" y="2544"/>
                <a:ext cx="0" cy="1104"/>
              </a:xfrm>
              <a:prstGeom prst="line">
                <a:avLst/>
              </a:prstGeom>
              <a:noFill/>
              <a:ln w="9525">
                <a:solidFill>
                  <a:srgbClr val="EF23D2"/>
                </a:solidFill>
                <a:round/>
                <a:headEnd/>
                <a:tailEnd type="triangle" w="med" len="med"/>
              </a:ln>
            </p:spPr>
            <p:txBody>
              <a:bodyPr wrap="none" anchor="ctr"/>
              <a:lstStyle/>
              <a:p>
                <a:endParaRPr lang="zh-CN" altLang="en-US"/>
              </a:p>
            </p:txBody>
          </p:sp>
          <p:sp>
            <p:nvSpPr>
              <p:cNvPr id="16413" name="Line 29"/>
              <p:cNvSpPr>
                <a:spLocks noChangeShapeType="1"/>
              </p:cNvSpPr>
              <p:nvPr/>
            </p:nvSpPr>
            <p:spPr bwMode="auto">
              <a:xfrm>
                <a:off x="1488" y="1920"/>
                <a:ext cx="0" cy="1728"/>
              </a:xfrm>
              <a:prstGeom prst="line">
                <a:avLst/>
              </a:prstGeom>
              <a:noFill/>
              <a:ln w="9525">
                <a:solidFill>
                  <a:srgbClr val="EF23D2"/>
                </a:solidFill>
                <a:round/>
                <a:headEnd/>
                <a:tailEnd type="triangle" w="med" len="med"/>
              </a:ln>
            </p:spPr>
            <p:txBody>
              <a:bodyPr wrap="none" anchor="ctr"/>
              <a:lstStyle/>
              <a:p>
                <a:endParaRPr lang="zh-CN" altLang="en-US"/>
              </a:p>
            </p:txBody>
          </p:sp>
          <p:sp>
            <p:nvSpPr>
              <p:cNvPr id="16414" name="Line 30"/>
              <p:cNvSpPr>
                <a:spLocks noChangeShapeType="1"/>
              </p:cNvSpPr>
              <p:nvPr/>
            </p:nvSpPr>
            <p:spPr bwMode="auto">
              <a:xfrm>
                <a:off x="1584" y="1536"/>
                <a:ext cx="0" cy="2112"/>
              </a:xfrm>
              <a:prstGeom prst="line">
                <a:avLst/>
              </a:prstGeom>
              <a:noFill/>
              <a:ln w="9525">
                <a:solidFill>
                  <a:srgbClr val="EF23D2"/>
                </a:solidFill>
                <a:round/>
                <a:headEnd/>
                <a:tailEnd type="triangle" w="med" len="med"/>
              </a:ln>
            </p:spPr>
            <p:txBody>
              <a:bodyPr wrap="none" anchor="ctr"/>
              <a:lstStyle/>
              <a:p>
                <a:endParaRPr lang="zh-CN" altLang="en-US"/>
              </a:p>
            </p:txBody>
          </p:sp>
          <p:sp>
            <p:nvSpPr>
              <p:cNvPr id="16415" name="Line 31"/>
              <p:cNvSpPr>
                <a:spLocks noChangeShapeType="1"/>
              </p:cNvSpPr>
              <p:nvPr/>
            </p:nvSpPr>
            <p:spPr bwMode="auto">
              <a:xfrm>
                <a:off x="1680" y="1248"/>
                <a:ext cx="0" cy="2400"/>
              </a:xfrm>
              <a:prstGeom prst="line">
                <a:avLst/>
              </a:prstGeom>
              <a:noFill/>
              <a:ln w="9525">
                <a:solidFill>
                  <a:srgbClr val="EF23D2"/>
                </a:solidFill>
                <a:round/>
                <a:headEnd/>
                <a:tailEnd type="triangle" w="med" len="med"/>
              </a:ln>
            </p:spPr>
            <p:txBody>
              <a:bodyPr wrap="none" anchor="ctr"/>
              <a:lstStyle/>
              <a:p>
                <a:endParaRPr lang="zh-CN" altLang="en-US"/>
              </a:p>
            </p:txBody>
          </p:sp>
          <p:sp>
            <p:nvSpPr>
              <p:cNvPr id="16416" name="Line 32"/>
              <p:cNvSpPr>
                <a:spLocks noChangeShapeType="1"/>
              </p:cNvSpPr>
              <p:nvPr/>
            </p:nvSpPr>
            <p:spPr bwMode="auto">
              <a:xfrm flipH="1">
                <a:off x="1776" y="1056"/>
                <a:ext cx="0" cy="2592"/>
              </a:xfrm>
              <a:prstGeom prst="line">
                <a:avLst/>
              </a:prstGeom>
              <a:noFill/>
              <a:ln w="9525">
                <a:solidFill>
                  <a:srgbClr val="EF23D2"/>
                </a:solidFill>
                <a:round/>
                <a:headEnd/>
                <a:tailEnd type="triangle" w="med" len="med"/>
              </a:ln>
            </p:spPr>
            <p:txBody>
              <a:bodyPr wrap="none" anchor="ctr"/>
              <a:lstStyle/>
              <a:p>
                <a:endParaRPr lang="zh-CN" altLang="en-US"/>
              </a:p>
            </p:txBody>
          </p:sp>
        </p:grpSp>
      </p:grpSp>
      <p:grpSp>
        <p:nvGrpSpPr>
          <p:cNvPr id="4" name="Group 74"/>
          <p:cNvGrpSpPr>
            <a:grpSpLocks/>
          </p:cNvGrpSpPr>
          <p:nvPr/>
        </p:nvGrpSpPr>
        <p:grpSpPr bwMode="auto">
          <a:xfrm>
            <a:off x="3333750" y="2014538"/>
            <a:ext cx="893763" cy="2166937"/>
            <a:chOff x="2100" y="1269"/>
            <a:chExt cx="563" cy="1365"/>
          </a:xfrm>
        </p:grpSpPr>
        <p:sp>
          <p:nvSpPr>
            <p:cNvPr id="16408" name="Text Box 24"/>
            <p:cNvSpPr txBox="1">
              <a:spLocks noChangeArrowheads="1"/>
            </p:cNvSpPr>
            <p:nvPr/>
          </p:nvSpPr>
          <p:spPr bwMode="auto">
            <a:xfrm>
              <a:off x="2382" y="1680"/>
              <a:ext cx="281" cy="756"/>
            </a:xfrm>
            <a:prstGeom prst="rect">
              <a:avLst/>
            </a:prstGeom>
            <a:gradFill rotWithShape="0">
              <a:gsLst>
                <a:gs pos="0">
                  <a:srgbClr val="CC99FF"/>
                </a:gs>
                <a:gs pos="50000">
                  <a:srgbClr val="FFFFFF"/>
                </a:gs>
                <a:gs pos="100000">
                  <a:srgbClr val="CC99FF"/>
                </a:gs>
              </a:gsLst>
              <a:lin ang="2700000" scaled="1"/>
            </a:gradFill>
            <a:ln w="9525">
              <a:solidFill>
                <a:schemeClr val="tx2"/>
              </a:solidFill>
              <a:miter lim="800000"/>
              <a:headEnd/>
              <a:tailEnd/>
            </a:ln>
          </p:spPr>
          <p:txBody>
            <a:bodyPr>
              <a:spAutoFit/>
            </a:bodyPr>
            <a:lstStyle/>
            <a:p>
              <a:pPr>
                <a:spcBef>
                  <a:spcPct val="50000"/>
                </a:spcBef>
              </a:pPr>
              <a:r>
                <a:rPr kumimoji="1" lang="zh-CN" altLang="en-US" sz="1800" b="1">
                  <a:latin typeface="Times New Roman" pitchFamily="18" charset="0"/>
                </a:rPr>
                <a:t>巴耳末系</a:t>
              </a:r>
            </a:p>
          </p:txBody>
        </p:sp>
        <p:grpSp>
          <p:nvGrpSpPr>
            <p:cNvPr id="5" name="Group 33"/>
            <p:cNvGrpSpPr>
              <a:grpSpLocks/>
            </p:cNvGrpSpPr>
            <p:nvPr/>
          </p:nvGrpSpPr>
          <p:grpSpPr bwMode="auto">
            <a:xfrm>
              <a:off x="2100" y="1269"/>
              <a:ext cx="201" cy="1365"/>
              <a:chOff x="1920" y="1008"/>
              <a:chExt cx="288" cy="1536"/>
            </a:xfrm>
          </p:grpSpPr>
          <p:sp>
            <p:nvSpPr>
              <p:cNvPr id="16418" name="Line 34"/>
              <p:cNvSpPr>
                <a:spLocks noChangeShapeType="1"/>
              </p:cNvSpPr>
              <p:nvPr/>
            </p:nvSpPr>
            <p:spPr bwMode="auto">
              <a:xfrm>
                <a:off x="1920" y="1920"/>
                <a:ext cx="0" cy="624"/>
              </a:xfrm>
              <a:prstGeom prst="line">
                <a:avLst/>
              </a:prstGeom>
              <a:noFill/>
              <a:ln w="9525">
                <a:solidFill>
                  <a:schemeClr val="accent2"/>
                </a:solidFill>
                <a:round/>
                <a:headEnd/>
                <a:tailEnd type="triangle" w="med" len="med"/>
              </a:ln>
            </p:spPr>
            <p:txBody>
              <a:bodyPr wrap="none" anchor="ctr"/>
              <a:lstStyle/>
              <a:p>
                <a:endParaRPr lang="zh-CN" altLang="en-US"/>
              </a:p>
            </p:txBody>
          </p:sp>
          <p:sp>
            <p:nvSpPr>
              <p:cNvPr id="16419" name="Line 35"/>
              <p:cNvSpPr>
                <a:spLocks noChangeShapeType="1"/>
              </p:cNvSpPr>
              <p:nvPr/>
            </p:nvSpPr>
            <p:spPr bwMode="auto">
              <a:xfrm>
                <a:off x="2016" y="1536"/>
                <a:ext cx="0" cy="1008"/>
              </a:xfrm>
              <a:prstGeom prst="line">
                <a:avLst/>
              </a:prstGeom>
              <a:noFill/>
              <a:ln w="9525">
                <a:solidFill>
                  <a:schemeClr val="accent2"/>
                </a:solidFill>
                <a:round/>
                <a:headEnd/>
                <a:tailEnd type="triangle" w="med" len="med"/>
              </a:ln>
            </p:spPr>
            <p:txBody>
              <a:bodyPr wrap="none" anchor="ctr"/>
              <a:lstStyle/>
              <a:p>
                <a:endParaRPr lang="zh-CN" altLang="en-US"/>
              </a:p>
            </p:txBody>
          </p:sp>
          <p:sp>
            <p:nvSpPr>
              <p:cNvPr id="16420" name="Line 36"/>
              <p:cNvSpPr>
                <a:spLocks noChangeShapeType="1"/>
              </p:cNvSpPr>
              <p:nvPr/>
            </p:nvSpPr>
            <p:spPr bwMode="auto">
              <a:xfrm>
                <a:off x="2112" y="1248"/>
                <a:ext cx="0" cy="1296"/>
              </a:xfrm>
              <a:prstGeom prst="line">
                <a:avLst/>
              </a:prstGeom>
              <a:noFill/>
              <a:ln w="9525">
                <a:solidFill>
                  <a:schemeClr val="accent2"/>
                </a:solidFill>
                <a:round/>
                <a:headEnd/>
                <a:tailEnd type="triangle" w="med" len="med"/>
              </a:ln>
            </p:spPr>
            <p:txBody>
              <a:bodyPr wrap="none" anchor="ctr"/>
              <a:lstStyle/>
              <a:p>
                <a:endParaRPr lang="zh-CN" altLang="en-US"/>
              </a:p>
            </p:txBody>
          </p:sp>
          <p:sp>
            <p:nvSpPr>
              <p:cNvPr id="16421" name="Line 37"/>
              <p:cNvSpPr>
                <a:spLocks noChangeShapeType="1"/>
              </p:cNvSpPr>
              <p:nvPr/>
            </p:nvSpPr>
            <p:spPr bwMode="auto">
              <a:xfrm>
                <a:off x="2208" y="1008"/>
                <a:ext cx="0" cy="1536"/>
              </a:xfrm>
              <a:prstGeom prst="line">
                <a:avLst/>
              </a:prstGeom>
              <a:noFill/>
              <a:ln w="9525">
                <a:solidFill>
                  <a:schemeClr val="accent2"/>
                </a:solidFill>
                <a:round/>
                <a:headEnd/>
                <a:tailEnd type="triangle" w="med" len="med"/>
              </a:ln>
            </p:spPr>
            <p:txBody>
              <a:bodyPr wrap="none" anchor="ctr"/>
              <a:lstStyle/>
              <a:p>
                <a:endParaRPr lang="zh-CN" altLang="en-US"/>
              </a:p>
            </p:txBody>
          </p:sp>
        </p:grpSp>
      </p:grpSp>
      <p:grpSp>
        <p:nvGrpSpPr>
          <p:cNvPr id="6" name="Group 76"/>
          <p:cNvGrpSpPr>
            <a:grpSpLocks/>
          </p:cNvGrpSpPr>
          <p:nvPr/>
        </p:nvGrpSpPr>
        <p:grpSpPr bwMode="auto">
          <a:xfrm>
            <a:off x="5438775" y="2001838"/>
            <a:ext cx="827088" cy="1079500"/>
            <a:chOff x="3426" y="1261"/>
            <a:chExt cx="521" cy="680"/>
          </a:xfrm>
        </p:grpSpPr>
        <p:sp>
          <p:nvSpPr>
            <p:cNvPr id="16422" name="Line 38"/>
            <p:cNvSpPr>
              <a:spLocks noChangeShapeType="1"/>
            </p:cNvSpPr>
            <p:nvPr/>
          </p:nvSpPr>
          <p:spPr bwMode="auto">
            <a:xfrm>
              <a:off x="3426" y="1482"/>
              <a:ext cx="0" cy="244"/>
            </a:xfrm>
            <a:prstGeom prst="line">
              <a:avLst/>
            </a:prstGeom>
            <a:noFill/>
            <a:ln w="9525">
              <a:solidFill>
                <a:schemeClr val="accent2"/>
              </a:solidFill>
              <a:round/>
              <a:headEnd/>
              <a:tailEnd type="triangle" w="med" len="med"/>
            </a:ln>
          </p:spPr>
          <p:txBody>
            <a:bodyPr wrap="none" anchor="ctr"/>
            <a:lstStyle/>
            <a:p>
              <a:endParaRPr lang="zh-CN" altLang="en-US"/>
            </a:p>
          </p:txBody>
        </p:sp>
        <p:sp>
          <p:nvSpPr>
            <p:cNvPr id="16425" name="Line 41"/>
            <p:cNvSpPr>
              <a:spLocks noChangeShapeType="1"/>
            </p:cNvSpPr>
            <p:nvPr/>
          </p:nvSpPr>
          <p:spPr bwMode="auto">
            <a:xfrm>
              <a:off x="3506" y="1397"/>
              <a:ext cx="0" cy="329"/>
            </a:xfrm>
            <a:prstGeom prst="line">
              <a:avLst/>
            </a:prstGeom>
            <a:noFill/>
            <a:ln w="9525">
              <a:solidFill>
                <a:schemeClr val="accent2"/>
              </a:solidFill>
              <a:round/>
              <a:headEnd/>
              <a:tailEnd type="triangle" w="med" len="med"/>
            </a:ln>
          </p:spPr>
          <p:txBody>
            <a:bodyPr wrap="none" anchor="ctr"/>
            <a:lstStyle/>
            <a:p>
              <a:endParaRPr lang="zh-CN" altLang="en-US"/>
            </a:p>
          </p:txBody>
        </p:sp>
        <p:sp>
          <p:nvSpPr>
            <p:cNvPr id="16426" name="Line 42"/>
            <p:cNvSpPr>
              <a:spLocks noChangeShapeType="1"/>
            </p:cNvSpPr>
            <p:nvPr/>
          </p:nvSpPr>
          <p:spPr bwMode="auto">
            <a:xfrm>
              <a:off x="3587" y="1269"/>
              <a:ext cx="0" cy="457"/>
            </a:xfrm>
            <a:prstGeom prst="line">
              <a:avLst/>
            </a:prstGeom>
            <a:noFill/>
            <a:ln w="9525">
              <a:solidFill>
                <a:schemeClr val="accent2"/>
              </a:solidFill>
              <a:round/>
              <a:headEnd/>
              <a:tailEnd type="triangle" w="med" len="med"/>
            </a:ln>
          </p:spPr>
          <p:txBody>
            <a:bodyPr wrap="none" anchor="ctr"/>
            <a:lstStyle/>
            <a:p>
              <a:endParaRPr lang="zh-CN" altLang="en-US"/>
            </a:p>
          </p:txBody>
        </p:sp>
        <p:sp>
          <p:nvSpPr>
            <p:cNvPr id="16428" name="Text Box 44"/>
            <p:cNvSpPr txBox="1">
              <a:spLocks noChangeArrowheads="1"/>
            </p:cNvSpPr>
            <p:nvPr/>
          </p:nvSpPr>
          <p:spPr bwMode="auto">
            <a:xfrm>
              <a:off x="3666" y="1261"/>
              <a:ext cx="281" cy="680"/>
            </a:xfrm>
            <a:prstGeom prst="rect">
              <a:avLst/>
            </a:prstGeom>
            <a:gradFill rotWithShape="0">
              <a:gsLst>
                <a:gs pos="0">
                  <a:srgbClr val="CC99FF"/>
                </a:gs>
                <a:gs pos="50000">
                  <a:srgbClr val="FFFFFF"/>
                </a:gs>
                <a:gs pos="100000">
                  <a:srgbClr val="CC99FF"/>
                </a:gs>
              </a:gsLst>
              <a:lin ang="5400000" scaled="1"/>
            </a:gradFill>
            <a:ln w="9525">
              <a:solidFill>
                <a:schemeClr val="tx2"/>
              </a:solidFill>
              <a:miter lim="800000"/>
              <a:headEnd/>
              <a:tailEnd/>
            </a:ln>
          </p:spPr>
          <p:txBody>
            <a:bodyPr>
              <a:spAutoFit/>
            </a:bodyPr>
            <a:lstStyle/>
            <a:p>
              <a:pPr>
                <a:spcBef>
                  <a:spcPct val="50000"/>
                </a:spcBef>
              </a:pPr>
              <a:r>
                <a:rPr kumimoji="1" lang="zh-CN" altLang="en-US" sz="1600" b="1">
                  <a:latin typeface="Times New Roman" pitchFamily="18" charset="0"/>
                </a:rPr>
                <a:t>布拉开系</a:t>
              </a:r>
            </a:p>
          </p:txBody>
        </p:sp>
      </p:grpSp>
      <p:grpSp>
        <p:nvGrpSpPr>
          <p:cNvPr id="7" name="Group 75"/>
          <p:cNvGrpSpPr>
            <a:grpSpLocks/>
          </p:cNvGrpSpPr>
          <p:nvPr/>
        </p:nvGrpSpPr>
        <p:grpSpPr bwMode="auto">
          <a:xfrm>
            <a:off x="4291013" y="2014538"/>
            <a:ext cx="955675" cy="1287462"/>
            <a:chOff x="2703" y="1269"/>
            <a:chExt cx="602" cy="811"/>
          </a:xfrm>
        </p:grpSpPr>
        <p:sp>
          <p:nvSpPr>
            <p:cNvPr id="16409" name="Text Box 25"/>
            <p:cNvSpPr txBox="1">
              <a:spLocks noChangeArrowheads="1"/>
            </p:cNvSpPr>
            <p:nvPr/>
          </p:nvSpPr>
          <p:spPr bwMode="auto">
            <a:xfrm>
              <a:off x="3024" y="1440"/>
              <a:ext cx="281" cy="583"/>
            </a:xfrm>
            <a:prstGeom prst="rect">
              <a:avLst/>
            </a:prstGeom>
            <a:gradFill rotWithShape="0">
              <a:gsLst>
                <a:gs pos="0">
                  <a:srgbClr val="CC99FF"/>
                </a:gs>
                <a:gs pos="50000">
                  <a:srgbClr val="FFFFFF"/>
                </a:gs>
                <a:gs pos="100000">
                  <a:srgbClr val="CC99FF"/>
                </a:gs>
              </a:gsLst>
              <a:lin ang="5400000" scaled="1"/>
            </a:gradFill>
            <a:ln w="9525">
              <a:solidFill>
                <a:schemeClr val="tx2"/>
              </a:solidFill>
              <a:miter lim="800000"/>
              <a:headEnd/>
              <a:tailEnd/>
            </a:ln>
          </p:spPr>
          <p:txBody>
            <a:bodyPr>
              <a:spAutoFit/>
            </a:bodyPr>
            <a:lstStyle/>
            <a:p>
              <a:pPr>
                <a:spcBef>
                  <a:spcPct val="50000"/>
                </a:spcBef>
              </a:pPr>
              <a:r>
                <a:rPr kumimoji="1" lang="zh-CN" altLang="en-US" sz="1800" b="1">
                  <a:latin typeface="Times New Roman" pitchFamily="18" charset="0"/>
                </a:rPr>
                <a:t>帕邢系</a:t>
              </a:r>
            </a:p>
          </p:txBody>
        </p:sp>
        <p:sp>
          <p:nvSpPr>
            <p:cNvPr id="16423" name="Line 39"/>
            <p:cNvSpPr>
              <a:spLocks noChangeShapeType="1"/>
            </p:cNvSpPr>
            <p:nvPr/>
          </p:nvSpPr>
          <p:spPr bwMode="auto">
            <a:xfrm>
              <a:off x="2783" y="1482"/>
              <a:ext cx="0" cy="598"/>
            </a:xfrm>
            <a:prstGeom prst="line">
              <a:avLst/>
            </a:prstGeom>
            <a:noFill/>
            <a:ln w="9525">
              <a:solidFill>
                <a:srgbClr val="FF3300"/>
              </a:solidFill>
              <a:round/>
              <a:headEnd/>
              <a:tailEnd type="triangle" w="med" len="med"/>
            </a:ln>
          </p:spPr>
          <p:txBody>
            <a:bodyPr wrap="none" anchor="ctr"/>
            <a:lstStyle/>
            <a:p>
              <a:endParaRPr lang="zh-CN" altLang="en-US"/>
            </a:p>
          </p:txBody>
        </p:sp>
        <p:sp>
          <p:nvSpPr>
            <p:cNvPr id="16424" name="Line 40"/>
            <p:cNvSpPr>
              <a:spLocks noChangeShapeType="1"/>
            </p:cNvSpPr>
            <p:nvPr/>
          </p:nvSpPr>
          <p:spPr bwMode="auto">
            <a:xfrm>
              <a:off x="2944" y="1269"/>
              <a:ext cx="0" cy="810"/>
            </a:xfrm>
            <a:prstGeom prst="line">
              <a:avLst/>
            </a:prstGeom>
            <a:noFill/>
            <a:ln w="9525">
              <a:solidFill>
                <a:srgbClr val="FF3300"/>
              </a:solidFill>
              <a:round/>
              <a:headEnd/>
              <a:tailEnd type="triangle" w="med" len="med"/>
            </a:ln>
          </p:spPr>
          <p:txBody>
            <a:bodyPr wrap="none" anchor="ctr"/>
            <a:lstStyle/>
            <a:p>
              <a:endParaRPr lang="zh-CN" altLang="en-US"/>
            </a:p>
          </p:txBody>
        </p:sp>
        <p:sp>
          <p:nvSpPr>
            <p:cNvPr id="16427" name="Line 43"/>
            <p:cNvSpPr>
              <a:spLocks noChangeShapeType="1"/>
            </p:cNvSpPr>
            <p:nvPr/>
          </p:nvSpPr>
          <p:spPr bwMode="auto">
            <a:xfrm>
              <a:off x="2864" y="1354"/>
              <a:ext cx="0" cy="717"/>
            </a:xfrm>
            <a:prstGeom prst="line">
              <a:avLst/>
            </a:prstGeom>
            <a:noFill/>
            <a:ln w="9525">
              <a:solidFill>
                <a:srgbClr val="FF3300"/>
              </a:solidFill>
              <a:round/>
              <a:headEnd/>
              <a:tailEnd type="triangle" w="med" len="med"/>
            </a:ln>
          </p:spPr>
          <p:txBody>
            <a:bodyPr wrap="none" anchor="ctr"/>
            <a:lstStyle/>
            <a:p>
              <a:endParaRPr lang="zh-CN" altLang="en-US"/>
            </a:p>
          </p:txBody>
        </p:sp>
        <p:sp>
          <p:nvSpPr>
            <p:cNvPr id="16434" name="Line 50"/>
            <p:cNvSpPr>
              <a:spLocks noChangeShapeType="1"/>
            </p:cNvSpPr>
            <p:nvPr/>
          </p:nvSpPr>
          <p:spPr bwMode="auto">
            <a:xfrm>
              <a:off x="2703" y="1730"/>
              <a:ext cx="0" cy="341"/>
            </a:xfrm>
            <a:prstGeom prst="line">
              <a:avLst/>
            </a:prstGeom>
            <a:noFill/>
            <a:ln w="9525">
              <a:solidFill>
                <a:srgbClr val="FF0000"/>
              </a:solidFill>
              <a:round/>
              <a:headEnd/>
              <a:tailEnd type="triangle" w="med" len="med"/>
            </a:ln>
          </p:spPr>
          <p:txBody>
            <a:bodyPr wrap="none" anchor="ctr"/>
            <a:lstStyle/>
            <a:p>
              <a:endParaRPr lang="zh-CN" altLang="en-US"/>
            </a:p>
          </p:txBody>
        </p:sp>
      </p:grpSp>
      <p:grpSp>
        <p:nvGrpSpPr>
          <p:cNvPr id="8" name="Group 72"/>
          <p:cNvGrpSpPr>
            <a:grpSpLocks/>
          </p:cNvGrpSpPr>
          <p:nvPr/>
        </p:nvGrpSpPr>
        <p:grpSpPr bwMode="auto">
          <a:xfrm>
            <a:off x="1295400" y="1676400"/>
            <a:ext cx="6858000" cy="4419600"/>
            <a:chOff x="816" y="1056"/>
            <a:chExt cx="4320" cy="2784"/>
          </a:xfrm>
        </p:grpSpPr>
        <p:sp>
          <p:nvSpPr>
            <p:cNvPr id="16391" name="Line 7"/>
            <p:cNvSpPr>
              <a:spLocks noChangeShapeType="1"/>
            </p:cNvSpPr>
            <p:nvPr/>
          </p:nvSpPr>
          <p:spPr bwMode="auto">
            <a:xfrm>
              <a:off x="1578" y="1738"/>
              <a:ext cx="2450" cy="0"/>
            </a:xfrm>
            <a:prstGeom prst="line">
              <a:avLst/>
            </a:prstGeom>
            <a:noFill/>
            <a:ln w="38100">
              <a:solidFill>
                <a:schemeClr val="tx2"/>
              </a:solidFill>
              <a:round/>
              <a:headEnd/>
              <a:tailEnd/>
            </a:ln>
          </p:spPr>
          <p:txBody>
            <a:bodyPr wrap="none" anchor="ctr"/>
            <a:lstStyle/>
            <a:p>
              <a:endParaRPr lang="zh-CN" altLang="en-US"/>
            </a:p>
          </p:txBody>
        </p:sp>
        <p:sp>
          <p:nvSpPr>
            <p:cNvPr id="16392" name="Line 8"/>
            <p:cNvSpPr>
              <a:spLocks noChangeShapeType="1"/>
            </p:cNvSpPr>
            <p:nvPr/>
          </p:nvSpPr>
          <p:spPr bwMode="auto">
            <a:xfrm>
              <a:off x="1578" y="1482"/>
              <a:ext cx="2450" cy="0"/>
            </a:xfrm>
            <a:prstGeom prst="line">
              <a:avLst/>
            </a:prstGeom>
            <a:noFill/>
            <a:ln w="38100">
              <a:solidFill>
                <a:schemeClr val="tx2"/>
              </a:solidFill>
              <a:round/>
              <a:headEnd/>
              <a:tailEnd/>
            </a:ln>
          </p:spPr>
          <p:txBody>
            <a:bodyPr wrap="none" anchor="ctr"/>
            <a:lstStyle/>
            <a:p>
              <a:endParaRPr lang="zh-CN" altLang="en-US"/>
            </a:p>
          </p:txBody>
        </p:sp>
        <p:sp>
          <p:nvSpPr>
            <p:cNvPr id="16388" name="Line 4"/>
            <p:cNvSpPr>
              <a:spLocks noChangeShapeType="1"/>
            </p:cNvSpPr>
            <p:nvPr/>
          </p:nvSpPr>
          <p:spPr bwMode="auto">
            <a:xfrm>
              <a:off x="1578" y="3615"/>
              <a:ext cx="2450" cy="0"/>
            </a:xfrm>
            <a:prstGeom prst="line">
              <a:avLst/>
            </a:prstGeom>
            <a:noFill/>
            <a:ln w="38100">
              <a:solidFill>
                <a:schemeClr val="tx2"/>
              </a:solidFill>
              <a:round/>
              <a:headEnd/>
              <a:tailEnd/>
            </a:ln>
          </p:spPr>
          <p:txBody>
            <a:bodyPr wrap="none" anchor="ctr"/>
            <a:lstStyle/>
            <a:p>
              <a:endParaRPr lang="zh-CN" altLang="en-US"/>
            </a:p>
          </p:txBody>
        </p:sp>
        <p:sp>
          <p:nvSpPr>
            <p:cNvPr id="16389" name="Line 5"/>
            <p:cNvSpPr>
              <a:spLocks noChangeShapeType="1"/>
            </p:cNvSpPr>
            <p:nvPr/>
          </p:nvSpPr>
          <p:spPr bwMode="auto">
            <a:xfrm>
              <a:off x="1578" y="2634"/>
              <a:ext cx="2450" cy="0"/>
            </a:xfrm>
            <a:prstGeom prst="line">
              <a:avLst/>
            </a:prstGeom>
            <a:noFill/>
            <a:ln w="38100">
              <a:solidFill>
                <a:schemeClr val="tx2"/>
              </a:solidFill>
              <a:round/>
              <a:headEnd/>
              <a:tailEnd/>
            </a:ln>
          </p:spPr>
          <p:txBody>
            <a:bodyPr wrap="none" anchor="ctr"/>
            <a:lstStyle/>
            <a:p>
              <a:endParaRPr lang="zh-CN" altLang="en-US"/>
            </a:p>
          </p:txBody>
        </p:sp>
        <p:sp>
          <p:nvSpPr>
            <p:cNvPr id="16390" name="Line 6"/>
            <p:cNvSpPr>
              <a:spLocks noChangeShapeType="1"/>
            </p:cNvSpPr>
            <p:nvPr/>
          </p:nvSpPr>
          <p:spPr bwMode="auto">
            <a:xfrm>
              <a:off x="1578" y="2079"/>
              <a:ext cx="2450" cy="0"/>
            </a:xfrm>
            <a:prstGeom prst="line">
              <a:avLst/>
            </a:prstGeom>
            <a:noFill/>
            <a:ln w="38100">
              <a:solidFill>
                <a:schemeClr val="tx2"/>
              </a:solidFill>
              <a:round/>
              <a:headEnd/>
              <a:tailEnd/>
            </a:ln>
          </p:spPr>
          <p:txBody>
            <a:bodyPr wrap="none" anchor="ctr"/>
            <a:lstStyle/>
            <a:p>
              <a:endParaRPr lang="zh-CN" altLang="en-US"/>
            </a:p>
          </p:txBody>
        </p:sp>
        <p:sp>
          <p:nvSpPr>
            <p:cNvPr id="16393" name="Text Box 9"/>
            <p:cNvSpPr txBox="1">
              <a:spLocks noChangeArrowheads="1"/>
            </p:cNvSpPr>
            <p:nvPr/>
          </p:nvSpPr>
          <p:spPr bwMode="auto">
            <a:xfrm>
              <a:off x="4117" y="3444"/>
              <a:ext cx="923" cy="288"/>
            </a:xfrm>
            <a:prstGeom prst="rect">
              <a:avLst/>
            </a:prstGeom>
            <a:noFill/>
            <a:ln w="9525">
              <a:noFill/>
              <a:miter lim="800000"/>
              <a:headEnd/>
              <a:tailEnd/>
            </a:ln>
          </p:spPr>
          <p:txBody>
            <a:bodyPr>
              <a:spAutoFit/>
            </a:bodyPr>
            <a:lstStyle/>
            <a:p>
              <a:pPr>
                <a:spcBef>
                  <a:spcPct val="50000"/>
                </a:spcBef>
              </a:pPr>
              <a:r>
                <a:rPr kumimoji="1" lang="en-US" altLang="zh-CN" sz="2400">
                  <a:latin typeface="宋体" pitchFamily="2" charset="-122"/>
                </a:rPr>
                <a:t>-</a:t>
              </a:r>
              <a:r>
                <a:rPr kumimoji="1" lang="en-US" altLang="zh-CN" sz="2400">
                  <a:latin typeface="Times New Roman" pitchFamily="18" charset="0"/>
                </a:rPr>
                <a:t>13.6 eV</a:t>
              </a:r>
            </a:p>
          </p:txBody>
        </p:sp>
        <p:sp>
          <p:nvSpPr>
            <p:cNvPr id="16394" name="Text Box 10"/>
            <p:cNvSpPr txBox="1">
              <a:spLocks noChangeArrowheads="1"/>
            </p:cNvSpPr>
            <p:nvPr/>
          </p:nvSpPr>
          <p:spPr bwMode="auto">
            <a:xfrm>
              <a:off x="4108" y="2463"/>
              <a:ext cx="836" cy="288"/>
            </a:xfrm>
            <a:prstGeom prst="rect">
              <a:avLst/>
            </a:prstGeom>
            <a:noFill/>
            <a:ln w="9525">
              <a:noFill/>
              <a:miter lim="800000"/>
              <a:headEnd/>
              <a:tailEnd/>
            </a:ln>
          </p:spPr>
          <p:txBody>
            <a:bodyPr>
              <a:spAutoFit/>
            </a:bodyPr>
            <a:lstStyle/>
            <a:p>
              <a:pPr>
                <a:spcBef>
                  <a:spcPct val="50000"/>
                </a:spcBef>
              </a:pPr>
              <a:r>
                <a:rPr kumimoji="1" lang="en-US" altLang="zh-CN" sz="2400">
                  <a:latin typeface="宋体" pitchFamily="2" charset="-122"/>
                </a:rPr>
                <a:t>-</a:t>
              </a:r>
              <a:r>
                <a:rPr kumimoji="1" lang="en-US" altLang="zh-CN" sz="2400">
                  <a:latin typeface="Times New Roman" pitchFamily="18" charset="0"/>
                </a:rPr>
                <a:t>3.40 eV</a:t>
              </a:r>
            </a:p>
          </p:txBody>
        </p:sp>
        <p:sp>
          <p:nvSpPr>
            <p:cNvPr id="16395" name="Text Box 11"/>
            <p:cNvSpPr txBox="1">
              <a:spLocks noChangeArrowheads="1"/>
            </p:cNvSpPr>
            <p:nvPr/>
          </p:nvSpPr>
          <p:spPr bwMode="auto">
            <a:xfrm>
              <a:off x="4080" y="1952"/>
              <a:ext cx="884" cy="288"/>
            </a:xfrm>
            <a:prstGeom prst="rect">
              <a:avLst/>
            </a:prstGeom>
            <a:noFill/>
            <a:ln w="9525">
              <a:noFill/>
              <a:miter lim="800000"/>
              <a:headEnd/>
              <a:tailEnd/>
            </a:ln>
          </p:spPr>
          <p:txBody>
            <a:bodyPr>
              <a:spAutoFit/>
            </a:bodyPr>
            <a:lstStyle/>
            <a:p>
              <a:pPr>
                <a:spcBef>
                  <a:spcPct val="50000"/>
                </a:spcBef>
              </a:pPr>
              <a:r>
                <a:rPr kumimoji="1" lang="en-US" altLang="zh-CN" sz="2400">
                  <a:latin typeface="宋体" pitchFamily="2" charset="-122"/>
                </a:rPr>
                <a:t>-</a:t>
              </a:r>
              <a:r>
                <a:rPr kumimoji="1" lang="en-US" altLang="zh-CN" sz="2400">
                  <a:latin typeface="Times New Roman" pitchFamily="18" charset="0"/>
                </a:rPr>
                <a:t>1.51 eV</a:t>
              </a:r>
            </a:p>
          </p:txBody>
        </p:sp>
        <p:sp>
          <p:nvSpPr>
            <p:cNvPr id="16396" name="Text Box 12"/>
            <p:cNvSpPr txBox="1">
              <a:spLocks noChangeArrowheads="1"/>
            </p:cNvSpPr>
            <p:nvPr/>
          </p:nvSpPr>
          <p:spPr bwMode="auto">
            <a:xfrm>
              <a:off x="4069" y="1610"/>
              <a:ext cx="1067" cy="288"/>
            </a:xfrm>
            <a:prstGeom prst="rect">
              <a:avLst/>
            </a:prstGeom>
            <a:noFill/>
            <a:ln w="9525">
              <a:noFill/>
              <a:miter lim="800000"/>
              <a:headEnd/>
              <a:tailEnd/>
            </a:ln>
          </p:spPr>
          <p:txBody>
            <a:bodyPr>
              <a:spAutoFit/>
            </a:bodyPr>
            <a:lstStyle/>
            <a:p>
              <a:pPr>
                <a:spcBef>
                  <a:spcPct val="50000"/>
                </a:spcBef>
              </a:pPr>
              <a:r>
                <a:rPr kumimoji="1" lang="en-US" altLang="zh-CN" sz="2400">
                  <a:latin typeface="宋体" pitchFamily="2" charset="-122"/>
                </a:rPr>
                <a:t>-</a:t>
              </a:r>
              <a:r>
                <a:rPr kumimoji="1" lang="en-US" altLang="zh-CN" sz="2400">
                  <a:latin typeface="Times New Roman" pitchFamily="18" charset="0"/>
                </a:rPr>
                <a:t>0.85 eV</a:t>
              </a:r>
            </a:p>
          </p:txBody>
        </p:sp>
        <p:sp>
          <p:nvSpPr>
            <p:cNvPr id="16397" name="Text Box 13"/>
            <p:cNvSpPr txBox="1">
              <a:spLocks noChangeArrowheads="1"/>
            </p:cNvSpPr>
            <p:nvPr/>
          </p:nvSpPr>
          <p:spPr bwMode="auto">
            <a:xfrm>
              <a:off x="4069" y="1312"/>
              <a:ext cx="883" cy="288"/>
            </a:xfrm>
            <a:prstGeom prst="rect">
              <a:avLst/>
            </a:prstGeom>
            <a:noFill/>
            <a:ln w="9525">
              <a:noFill/>
              <a:miter lim="800000"/>
              <a:headEnd/>
              <a:tailEnd/>
            </a:ln>
          </p:spPr>
          <p:txBody>
            <a:bodyPr>
              <a:spAutoFit/>
            </a:bodyPr>
            <a:lstStyle/>
            <a:p>
              <a:pPr>
                <a:spcBef>
                  <a:spcPct val="50000"/>
                </a:spcBef>
              </a:pPr>
              <a:r>
                <a:rPr kumimoji="1" lang="en-US" altLang="zh-CN" sz="2400">
                  <a:latin typeface="宋体" pitchFamily="2" charset="-122"/>
                </a:rPr>
                <a:t>-</a:t>
              </a:r>
              <a:r>
                <a:rPr kumimoji="1" lang="en-US" altLang="zh-CN" sz="2400">
                  <a:latin typeface="Times New Roman" pitchFamily="18" charset="0"/>
                </a:rPr>
                <a:t>0.54 eV</a:t>
              </a:r>
            </a:p>
          </p:txBody>
        </p:sp>
        <p:sp>
          <p:nvSpPr>
            <p:cNvPr id="16398" name="Text Box 14"/>
            <p:cNvSpPr txBox="1">
              <a:spLocks noChangeArrowheads="1"/>
            </p:cNvSpPr>
            <p:nvPr/>
          </p:nvSpPr>
          <p:spPr bwMode="auto">
            <a:xfrm>
              <a:off x="4128" y="1141"/>
              <a:ext cx="282" cy="288"/>
            </a:xfrm>
            <a:prstGeom prst="rect">
              <a:avLst/>
            </a:prstGeom>
            <a:noFill/>
            <a:ln w="9525">
              <a:noFill/>
              <a:miter lim="800000"/>
              <a:headEnd/>
              <a:tailEnd/>
            </a:ln>
          </p:spPr>
          <p:txBody>
            <a:bodyPr>
              <a:spAutoFit/>
            </a:bodyPr>
            <a:lstStyle/>
            <a:p>
              <a:pPr>
                <a:spcBef>
                  <a:spcPct val="50000"/>
                </a:spcBef>
              </a:pPr>
              <a:r>
                <a:rPr kumimoji="1" lang="en-US" altLang="zh-CN" sz="2400">
                  <a:latin typeface="Times New Roman" pitchFamily="18" charset="0"/>
                </a:rPr>
                <a:t> 0</a:t>
              </a:r>
            </a:p>
          </p:txBody>
        </p:sp>
        <p:sp>
          <p:nvSpPr>
            <p:cNvPr id="16399" name="Line 15"/>
            <p:cNvSpPr>
              <a:spLocks noChangeShapeType="1"/>
            </p:cNvSpPr>
            <p:nvPr/>
          </p:nvSpPr>
          <p:spPr bwMode="auto">
            <a:xfrm>
              <a:off x="1578" y="1269"/>
              <a:ext cx="2450" cy="0"/>
            </a:xfrm>
            <a:prstGeom prst="line">
              <a:avLst/>
            </a:prstGeom>
            <a:noFill/>
            <a:ln w="38100">
              <a:solidFill>
                <a:schemeClr val="tx2"/>
              </a:solidFill>
              <a:round/>
              <a:headEnd/>
              <a:tailEnd/>
            </a:ln>
          </p:spPr>
          <p:txBody>
            <a:bodyPr wrap="none" anchor="ctr"/>
            <a:lstStyle/>
            <a:p>
              <a:endParaRPr lang="zh-CN" altLang="en-US"/>
            </a:p>
          </p:txBody>
        </p:sp>
        <p:sp>
          <p:nvSpPr>
            <p:cNvPr id="16400" name="Line 16"/>
            <p:cNvSpPr>
              <a:spLocks noChangeShapeType="1"/>
            </p:cNvSpPr>
            <p:nvPr/>
          </p:nvSpPr>
          <p:spPr bwMode="auto">
            <a:xfrm>
              <a:off x="1578" y="1312"/>
              <a:ext cx="2450" cy="0"/>
            </a:xfrm>
            <a:prstGeom prst="line">
              <a:avLst/>
            </a:prstGeom>
            <a:noFill/>
            <a:ln w="38100">
              <a:solidFill>
                <a:schemeClr val="tx2"/>
              </a:solidFill>
              <a:prstDash val="dash"/>
              <a:round/>
              <a:headEnd/>
              <a:tailEnd/>
            </a:ln>
          </p:spPr>
          <p:txBody>
            <a:bodyPr wrap="none" anchor="ctr"/>
            <a:lstStyle/>
            <a:p>
              <a:endParaRPr lang="zh-CN" altLang="en-US"/>
            </a:p>
          </p:txBody>
        </p:sp>
        <p:sp>
          <p:nvSpPr>
            <p:cNvPr id="16401" name="Text Box 17"/>
            <p:cNvSpPr txBox="1">
              <a:spLocks noChangeArrowheads="1"/>
            </p:cNvSpPr>
            <p:nvPr/>
          </p:nvSpPr>
          <p:spPr bwMode="auto">
            <a:xfrm>
              <a:off x="1056" y="3401"/>
              <a:ext cx="602" cy="327"/>
            </a:xfrm>
            <a:prstGeom prst="rect">
              <a:avLst/>
            </a:prstGeom>
            <a:noFill/>
            <a:ln w="9525">
              <a:noFill/>
              <a:miter lim="800000"/>
              <a:headEnd/>
              <a:tailEnd/>
            </a:ln>
          </p:spPr>
          <p:txBody>
            <a:bodyPr>
              <a:spAutoFit/>
            </a:bodyPr>
            <a:lstStyle/>
            <a:p>
              <a:pPr>
                <a:spcBef>
                  <a:spcPct val="50000"/>
                </a:spcBef>
              </a:pPr>
              <a:r>
                <a:rPr kumimoji="1" lang="en-US" altLang="zh-CN" sz="2800" i="1">
                  <a:latin typeface="Times New Roman" pitchFamily="18" charset="0"/>
                </a:rPr>
                <a:t>n</a:t>
              </a:r>
              <a:r>
                <a:rPr kumimoji="1" lang="en-US" altLang="zh-CN" sz="2800">
                  <a:latin typeface="Times New Roman" pitchFamily="18" charset="0"/>
                </a:rPr>
                <a:t>=1</a:t>
              </a:r>
            </a:p>
          </p:txBody>
        </p:sp>
        <p:sp>
          <p:nvSpPr>
            <p:cNvPr id="16402" name="Text Box 18"/>
            <p:cNvSpPr txBox="1">
              <a:spLocks noChangeArrowheads="1"/>
            </p:cNvSpPr>
            <p:nvPr/>
          </p:nvSpPr>
          <p:spPr bwMode="auto">
            <a:xfrm>
              <a:off x="1056" y="2463"/>
              <a:ext cx="522" cy="327"/>
            </a:xfrm>
            <a:prstGeom prst="rect">
              <a:avLst/>
            </a:prstGeom>
            <a:noFill/>
            <a:ln w="9525">
              <a:noFill/>
              <a:miter lim="800000"/>
              <a:headEnd/>
              <a:tailEnd/>
            </a:ln>
          </p:spPr>
          <p:txBody>
            <a:bodyPr>
              <a:spAutoFit/>
            </a:bodyPr>
            <a:lstStyle/>
            <a:p>
              <a:pPr>
                <a:spcBef>
                  <a:spcPct val="50000"/>
                </a:spcBef>
              </a:pPr>
              <a:r>
                <a:rPr kumimoji="1" lang="en-US" altLang="zh-CN" sz="2800" i="1">
                  <a:latin typeface="Times New Roman" pitchFamily="18" charset="0"/>
                </a:rPr>
                <a:t>n</a:t>
              </a:r>
              <a:r>
                <a:rPr kumimoji="1" lang="en-US" altLang="zh-CN" sz="2800">
                  <a:latin typeface="Times New Roman" pitchFamily="18" charset="0"/>
                </a:rPr>
                <a:t>=2</a:t>
              </a:r>
            </a:p>
          </p:txBody>
        </p:sp>
        <p:sp>
          <p:nvSpPr>
            <p:cNvPr id="16403" name="Text Box 19"/>
            <p:cNvSpPr txBox="1">
              <a:spLocks noChangeArrowheads="1"/>
            </p:cNvSpPr>
            <p:nvPr/>
          </p:nvSpPr>
          <p:spPr bwMode="auto">
            <a:xfrm>
              <a:off x="1056" y="1908"/>
              <a:ext cx="602" cy="327"/>
            </a:xfrm>
            <a:prstGeom prst="rect">
              <a:avLst/>
            </a:prstGeom>
            <a:noFill/>
            <a:ln w="9525">
              <a:noFill/>
              <a:miter lim="800000"/>
              <a:headEnd/>
              <a:tailEnd/>
            </a:ln>
          </p:spPr>
          <p:txBody>
            <a:bodyPr>
              <a:spAutoFit/>
            </a:bodyPr>
            <a:lstStyle/>
            <a:p>
              <a:pPr>
                <a:spcBef>
                  <a:spcPct val="50000"/>
                </a:spcBef>
              </a:pPr>
              <a:r>
                <a:rPr kumimoji="1" lang="en-US" altLang="zh-CN" sz="2800" i="1">
                  <a:latin typeface="Times New Roman" pitchFamily="18" charset="0"/>
                </a:rPr>
                <a:t>n</a:t>
              </a:r>
              <a:r>
                <a:rPr kumimoji="1" lang="en-US" altLang="zh-CN" sz="2800">
                  <a:latin typeface="Times New Roman" pitchFamily="18" charset="0"/>
                </a:rPr>
                <a:t>=3</a:t>
              </a:r>
            </a:p>
          </p:txBody>
        </p:sp>
        <p:sp>
          <p:nvSpPr>
            <p:cNvPr id="16404" name="Text Box 20"/>
            <p:cNvSpPr txBox="1">
              <a:spLocks noChangeArrowheads="1"/>
            </p:cNvSpPr>
            <p:nvPr/>
          </p:nvSpPr>
          <p:spPr bwMode="auto">
            <a:xfrm>
              <a:off x="1056" y="1567"/>
              <a:ext cx="602" cy="327"/>
            </a:xfrm>
            <a:prstGeom prst="rect">
              <a:avLst/>
            </a:prstGeom>
            <a:noFill/>
            <a:ln w="9525">
              <a:noFill/>
              <a:miter lim="800000"/>
              <a:headEnd/>
              <a:tailEnd/>
            </a:ln>
          </p:spPr>
          <p:txBody>
            <a:bodyPr>
              <a:spAutoFit/>
            </a:bodyPr>
            <a:lstStyle/>
            <a:p>
              <a:pPr>
                <a:spcBef>
                  <a:spcPct val="50000"/>
                </a:spcBef>
              </a:pPr>
              <a:r>
                <a:rPr kumimoji="1" lang="en-US" altLang="zh-CN" sz="2800" i="1">
                  <a:latin typeface="Times New Roman" pitchFamily="18" charset="0"/>
                </a:rPr>
                <a:t>n</a:t>
              </a:r>
              <a:r>
                <a:rPr kumimoji="1" lang="en-US" altLang="zh-CN" sz="2800">
                  <a:latin typeface="Times New Roman" pitchFamily="18" charset="0"/>
                </a:rPr>
                <a:t>=4</a:t>
              </a:r>
            </a:p>
          </p:txBody>
        </p:sp>
        <p:sp>
          <p:nvSpPr>
            <p:cNvPr id="16405" name="Text Box 21"/>
            <p:cNvSpPr txBox="1">
              <a:spLocks noChangeArrowheads="1"/>
            </p:cNvSpPr>
            <p:nvPr/>
          </p:nvSpPr>
          <p:spPr bwMode="auto">
            <a:xfrm>
              <a:off x="1056" y="1312"/>
              <a:ext cx="602" cy="327"/>
            </a:xfrm>
            <a:prstGeom prst="rect">
              <a:avLst/>
            </a:prstGeom>
            <a:noFill/>
            <a:ln w="9525">
              <a:noFill/>
              <a:miter lim="800000"/>
              <a:headEnd/>
              <a:tailEnd/>
            </a:ln>
          </p:spPr>
          <p:txBody>
            <a:bodyPr>
              <a:spAutoFit/>
            </a:bodyPr>
            <a:lstStyle/>
            <a:p>
              <a:pPr>
                <a:spcBef>
                  <a:spcPct val="50000"/>
                </a:spcBef>
              </a:pPr>
              <a:r>
                <a:rPr kumimoji="1" lang="en-US" altLang="zh-CN" sz="2800" i="1">
                  <a:latin typeface="Times New Roman" pitchFamily="18" charset="0"/>
                </a:rPr>
                <a:t>n</a:t>
              </a:r>
              <a:r>
                <a:rPr kumimoji="1" lang="en-US" altLang="zh-CN" sz="2800">
                  <a:latin typeface="Times New Roman" pitchFamily="18" charset="0"/>
                </a:rPr>
                <a:t>=5</a:t>
              </a:r>
            </a:p>
          </p:txBody>
        </p:sp>
        <p:sp>
          <p:nvSpPr>
            <p:cNvPr id="16406" name="Text Box 22"/>
            <p:cNvSpPr txBox="1">
              <a:spLocks noChangeArrowheads="1"/>
            </p:cNvSpPr>
            <p:nvPr/>
          </p:nvSpPr>
          <p:spPr bwMode="auto">
            <a:xfrm>
              <a:off x="1056" y="1056"/>
              <a:ext cx="602" cy="327"/>
            </a:xfrm>
            <a:prstGeom prst="rect">
              <a:avLst/>
            </a:prstGeom>
            <a:noFill/>
            <a:ln w="9525">
              <a:noFill/>
              <a:miter lim="800000"/>
              <a:headEnd/>
              <a:tailEnd/>
            </a:ln>
          </p:spPr>
          <p:txBody>
            <a:bodyPr>
              <a:spAutoFit/>
            </a:bodyPr>
            <a:lstStyle/>
            <a:p>
              <a:pPr>
                <a:spcBef>
                  <a:spcPct val="50000"/>
                </a:spcBef>
              </a:pPr>
              <a:r>
                <a:rPr kumimoji="1" lang="en-US" altLang="zh-CN" sz="2800" i="1">
                  <a:latin typeface="Times New Roman" pitchFamily="18" charset="0"/>
                </a:rPr>
                <a:t>n</a:t>
              </a:r>
              <a:r>
                <a:rPr kumimoji="1" lang="en-US" altLang="zh-CN" sz="2800">
                  <a:latin typeface="Times New Roman" pitchFamily="18" charset="0"/>
                </a:rPr>
                <a:t>=</a:t>
              </a:r>
              <a:r>
                <a:rPr kumimoji="1" lang="en-US" altLang="zh-CN" sz="2800">
                  <a:latin typeface="Times New Roman" pitchFamily="18" charset="0"/>
                  <a:sym typeface="Symbol" pitchFamily="18" charset="2"/>
                </a:rPr>
                <a:t></a:t>
              </a:r>
              <a:endParaRPr kumimoji="1" lang="en-US" altLang="zh-CN" sz="2800">
                <a:latin typeface="Times New Roman" pitchFamily="18" charset="0"/>
              </a:endParaRPr>
            </a:p>
          </p:txBody>
        </p:sp>
        <p:sp>
          <p:nvSpPr>
            <p:cNvPr id="16410" name="Line 26"/>
            <p:cNvSpPr>
              <a:spLocks noChangeShapeType="1"/>
            </p:cNvSpPr>
            <p:nvPr/>
          </p:nvSpPr>
          <p:spPr bwMode="auto">
            <a:xfrm>
              <a:off x="1578" y="1397"/>
              <a:ext cx="2450" cy="0"/>
            </a:xfrm>
            <a:prstGeom prst="line">
              <a:avLst/>
            </a:prstGeom>
            <a:noFill/>
            <a:ln w="38100">
              <a:solidFill>
                <a:schemeClr val="tx2"/>
              </a:solidFill>
              <a:prstDash val="dash"/>
              <a:round/>
              <a:headEnd/>
              <a:tailEnd/>
            </a:ln>
          </p:spPr>
          <p:txBody>
            <a:bodyPr wrap="none" anchor="ctr"/>
            <a:lstStyle/>
            <a:p>
              <a:endParaRPr lang="zh-CN" altLang="en-US"/>
            </a:p>
          </p:txBody>
        </p:sp>
        <p:sp>
          <p:nvSpPr>
            <p:cNvPr id="16451" name="Rectangle 67"/>
            <p:cNvSpPr>
              <a:spLocks noChangeArrowheads="1"/>
            </p:cNvSpPr>
            <p:nvPr/>
          </p:nvSpPr>
          <p:spPr bwMode="auto">
            <a:xfrm>
              <a:off x="816" y="1056"/>
              <a:ext cx="4320" cy="2784"/>
            </a:xfrm>
            <a:prstGeom prst="rect">
              <a:avLst/>
            </a:prstGeom>
            <a:noFill/>
            <a:ln w="9525">
              <a:solidFill>
                <a:schemeClr val="tx1"/>
              </a:solidFill>
              <a:miter lim="800000"/>
              <a:headEnd/>
              <a:tailEnd/>
            </a:ln>
            <a:effectLst/>
          </p:spPr>
          <p:txBody>
            <a:bodyPr wrap="none" anchor="ctr"/>
            <a:lstStyle/>
            <a:p>
              <a:endParaRPr lang="zh-CN" altLang="en-US"/>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1"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500" fill="hold"/>
                                        <p:tgtEl>
                                          <p:spTgt spid="4"/>
                                        </p:tgtEl>
                                        <p:attrNameLst>
                                          <p:attrName>ppt_x</p:attrName>
                                        </p:attrNameLst>
                                      </p:cBhvr>
                                      <p:tavLst>
                                        <p:tav tm="0">
                                          <p:val>
                                            <p:strVal val="#ppt_x"/>
                                          </p:val>
                                        </p:tav>
                                        <p:tav tm="100000">
                                          <p:val>
                                            <p:strVal val="#ppt_x"/>
                                          </p:val>
                                        </p:tav>
                                      </p:tavLst>
                                    </p:anim>
                                    <p:anim calcmode="lin" valueType="num">
                                      <p:cBhvr>
                                        <p:cTn id="16" dur="500" fill="hold"/>
                                        <p:tgtEl>
                                          <p:spTgt spid="4"/>
                                        </p:tgtEl>
                                        <p:attrNameLst>
                                          <p:attrName>ppt_y</p:attrName>
                                        </p:attrNameLst>
                                      </p:cBhvr>
                                      <p:tavLst>
                                        <p:tav tm="0">
                                          <p:val>
                                            <p:strVal val="#ppt_y-#ppt_h/2"/>
                                          </p:val>
                                        </p:tav>
                                        <p:tav tm="100000">
                                          <p:val>
                                            <p:strVal val="#ppt_y"/>
                                          </p:val>
                                        </p:tav>
                                      </p:tavLst>
                                    </p:anim>
                                    <p:anim calcmode="lin" valueType="num">
                                      <p:cBhvr>
                                        <p:cTn id="17" dur="500" fill="hold"/>
                                        <p:tgtEl>
                                          <p:spTgt spid="4"/>
                                        </p:tgtEl>
                                        <p:attrNameLst>
                                          <p:attrName>ppt_w</p:attrName>
                                        </p:attrNameLst>
                                      </p:cBhvr>
                                      <p:tavLst>
                                        <p:tav tm="0">
                                          <p:val>
                                            <p:strVal val="#ppt_w"/>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1"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p:cTn id="23" dur="500" fill="hold"/>
                                        <p:tgtEl>
                                          <p:spTgt spid="7"/>
                                        </p:tgtEl>
                                        <p:attrNameLst>
                                          <p:attrName>ppt_x</p:attrName>
                                        </p:attrNameLst>
                                      </p:cBhvr>
                                      <p:tavLst>
                                        <p:tav tm="0">
                                          <p:val>
                                            <p:strVal val="#ppt_x"/>
                                          </p:val>
                                        </p:tav>
                                        <p:tav tm="100000">
                                          <p:val>
                                            <p:strVal val="#ppt_x"/>
                                          </p:val>
                                        </p:tav>
                                      </p:tavLst>
                                    </p:anim>
                                    <p:anim calcmode="lin" valueType="num">
                                      <p:cBhvr>
                                        <p:cTn id="24" dur="500" fill="hold"/>
                                        <p:tgtEl>
                                          <p:spTgt spid="7"/>
                                        </p:tgtEl>
                                        <p:attrNameLst>
                                          <p:attrName>ppt_y</p:attrName>
                                        </p:attrNameLst>
                                      </p:cBhvr>
                                      <p:tavLst>
                                        <p:tav tm="0">
                                          <p:val>
                                            <p:strVal val="#ppt_y-#ppt_h/2"/>
                                          </p:val>
                                        </p:tav>
                                        <p:tav tm="100000">
                                          <p:val>
                                            <p:strVal val="#ppt_y"/>
                                          </p:val>
                                        </p:tav>
                                      </p:tavLst>
                                    </p:anim>
                                    <p:anim calcmode="lin" valueType="num">
                                      <p:cBhvr>
                                        <p:cTn id="25" dur="500" fill="hold"/>
                                        <p:tgtEl>
                                          <p:spTgt spid="7"/>
                                        </p:tgtEl>
                                        <p:attrNameLst>
                                          <p:attrName>ppt_w</p:attrName>
                                        </p:attrNameLst>
                                      </p:cBhvr>
                                      <p:tavLst>
                                        <p:tav tm="0">
                                          <p:val>
                                            <p:strVal val="#ppt_w"/>
                                          </p:val>
                                        </p:tav>
                                        <p:tav tm="100000">
                                          <p:val>
                                            <p:strVal val="#ppt_w"/>
                                          </p:val>
                                        </p:tav>
                                      </p:tavLst>
                                    </p:anim>
                                    <p:anim calcmode="lin" valueType="num">
                                      <p:cBhvr>
                                        <p:cTn id="26" dur="500" fill="hold"/>
                                        <p:tgtEl>
                                          <p:spTgt spid="7"/>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1"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p:cTn id="31" dur="500" fill="hold"/>
                                        <p:tgtEl>
                                          <p:spTgt spid="6"/>
                                        </p:tgtEl>
                                        <p:attrNameLst>
                                          <p:attrName>ppt_x</p:attrName>
                                        </p:attrNameLst>
                                      </p:cBhvr>
                                      <p:tavLst>
                                        <p:tav tm="0">
                                          <p:val>
                                            <p:strVal val="#ppt_x"/>
                                          </p:val>
                                        </p:tav>
                                        <p:tav tm="100000">
                                          <p:val>
                                            <p:strVal val="#ppt_x"/>
                                          </p:val>
                                        </p:tav>
                                      </p:tavLst>
                                    </p:anim>
                                    <p:anim calcmode="lin" valueType="num">
                                      <p:cBhvr>
                                        <p:cTn id="32" dur="500" fill="hold"/>
                                        <p:tgtEl>
                                          <p:spTgt spid="6"/>
                                        </p:tgtEl>
                                        <p:attrNameLst>
                                          <p:attrName>ppt_y</p:attrName>
                                        </p:attrNameLst>
                                      </p:cBhvr>
                                      <p:tavLst>
                                        <p:tav tm="0">
                                          <p:val>
                                            <p:strVal val="#ppt_y-#ppt_h/2"/>
                                          </p:val>
                                        </p:tav>
                                        <p:tav tm="100000">
                                          <p:val>
                                            <p:strVal val="#ppt_y"/>
                                          </p:val>
                                        </p:tav>
                                      </p:tavLst>
                                    </p:anim>
                                    <p:anim calcmode="lin" valueType="num">
                                      <p:cBhvr>
                                        <p:cTn id="33" dur="500" fill="hold"/>
                                        <p:tgtEl>
                                          <p:spTgt spid="6"/>
                                        </p:tgtEl>
                                        <p:attrNameLst>
                                          <p:attrName>ppt_w</p:attrName>
                                        </p:attrNameLst>
                                      </p:cBhvr>
                                      <p:tavLst>
                                        <p:tav tm="0">
                                          <p:val>
                                            <p:strVal val="#ppt_w"/>
                                          </p:val>
                                        </p:tav>
                                        <p:tav tm="100000">
                                          <p:val>
                                            <p:strVal val="#ppt_w"/>
                                          </p:val>
                                        </p:tav>
                                      </p:tavLst>
                                    </p:anim>
                                    <p:anim calcmode="lin" valueType="num">
                                      <p:cBhvr>
                                        <p:cTn id="34" dur="500" fill="hold"/>
                                        <p:tgtEl>
                                          <p:spTgt spid="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1"/>
          <p:cNvSpPr>
            <a:spLocks noGrp="1"/>
          </p:cNvSpPr>
          <p:nvPr>
            <p:ph type="sldNum" sz="quarter" idx="4294967295"/>
          </p:nvPr>
        </p:nvSpPr>
        <p:spPr>
          <a:xfrm>
            <a:off x="0" y="6356350"/>
            <a:ext cx="2133600" cy="365125"/>
          </a:xfrm>
          <a:prstGeom prst="rect">
            <a:avLst/>
          </a:prstGeom>
        </p:spPr>
        <p:txBody>
          <a:bodyPr/>
          <a:lstStyle/>
          <a:p>
            <a:fld id="{BCAAAD0A-FDDC-4569-B180-38CAF467FE23}" type="slidenum">
              <a:rPr lang="en-US" altLang="zh-CN"/>
              <a:pPr/>
              <a:t>22</a:t>
            </a:fld>
            <a:endParaRPr lang="en-US" altLang="zh-CN"/>
          </a:p>
        </p:txBody>
      </p:sp>
      <p:sp>
        <p:nvSpPr>
          <p:cNvPr id="18486" name="Text Box 54"/>
          <p:cNvSpPr txBox="1">
            <a:spLocks noChangeArrowheads="1"/>
          </p:cNvSpPr>
          <p:nvPr/>
        </p:nvSpPr>
        <p:spPr bwMode="auto">
          <a:xfrm>
            <a:off x="642910" y="1643050"/>
            <a:ext cx="8143932" cy="609398"/>
          </a:xfrm>
          <a:prstGeom prst="rect">
            <a:avLst/>
          </a:prstGeom>
          <a:noFill/>
          <a:ln w="9525">
            <a:noFill/>
            <a:miter lim="800000"/>
            <a:headEnd/>
            <a:tailEnd/>
          </a:ln>
          <a:effectLst/>
        </p:spPr>
        <p:txBody>
          <a:bodyPr wrap="square">
            <a:spAutoFit/>
          </a:bodyPr>
          <a:lstStyle/>
          <a:p>
            <a:pPr>
              <a:lnSpc>
                <a:spcPct val="120000"/>
              </a:lnSpc>
            </a:pPr>
            <a:r>
              <a:rPr lang="en-US" altLang="zh-CN" b="1" dirty="0">
                <a:solidFill>
                  <a:srgbClr val="CC0000"/>
                </a:solidFill>
                <a:latin typeface="宋体" pitchFamily="2" charset="-122"/>
              </a:rPr>
              <a:t> </a:t>
            </a:r>
            <a:r>
              <a:rPr lang="en-US" altLang="zh-CN" sz="2800" b="1" dirty="0">
                <a:solidFill>
                  <a:srgbClr val="CC0000"/>
                </a:solidFill>
                <a:latin typeface="宋体" pitchFamily="2" charset="-122"/>
              </a:rPr>
              <a:t>(</a:t>
            </a:r>
            <a:r>
              <a:rPr lang="en-US" altLang="zh-CN" sz="2800" b="1" dirty="0">
                <a:solidFill>
                  <a:srgbClr val="CC0000"/>
                </a:solidFill>
                <a:latin typeface="Times New Roman" pitchFamily="18" charset="0"/>
              </a:rPr>
              <a:t>1</a:t>
            </a:r>
            <a:r>
              <a:rPr lang="en-US" altLang="zh-CN" sz="2800" b="1" dirty="0">
                <a:solidFill>
                  <a:srgbClr val="CC0000"/>
                </a:solidFill>
                <a:latin typeface="宋体" pitchFamily="2" charset="-122"/>
              </a:rPr>
              <a:t>)</a:t>
            </a:r>
            <a:r>
              <a:rPr lang="zh-CN" altLang="en-US" sz="2800" b="1" dirty="0">
                <a:latin typeface="宋体" pitchFamily="2" charset="-122"/>
              </a:rPr>
              <a:t>正确地指出</a:t>
            </a:r>
            <a:r>
              <a:rPr lang="zh-CN" altLang="en-US" sz="2800" b="1" dirty="0">
                <a:solidFill>
                  <a:srgbClr val="CC0000"/>
                </a:solidFill>
                <a:latin typeface="宋体" pitchFamily="2" charset="-122"/>
              </a:rPr>
              <a:t>原子能级</a:t>
            </a:r>
            <a:r>
              <a:rPr lang="zh-CN" altLang="en-US" sz="2800" b="1" dirty="0">
                <a:latin typeface="宋体" pitchFamily="2" charset="-122"/>
              </a:rPr>
              <a:t>的存在</a:t>
            </a:r>
            <a:r>
              <a:rPr lang="en-US" altLang="zh-CN" sz="2800" b="1" dirty="0">
                <a:latin typeface="宋体" pitchFamily="2" charset="-122"/>
              </a:rPr>
              <a:t>(</a:t>
            </a:r>
            <a:r>
              <a:rPr lang="zh-CN" altLang="en-US" sz="2800" b="1" dirty="0">
                <a:latin typeface="宋体" pitchFamily="2" charset="-122"/>
              </a:rPr>
              <a:t>原子能量量子化</a:t>
            </a:r>
            <a:r>
              <a:rPr lang="en-US" altLang="zh-CN" sz="2800" b="1" dirty="0">
                <a:latin typeface="宋体" pitchFamily="2" charset="-122"/>
              </a:rPr>
              <a:t>)</a:t>
            </a:r>
            <a:r>
              <a:rPr lang="en-US" altLang="zh-CN" sz="2800" b="1" dirty="0">
                <a:latin typeface="Times New Roman" pitchFamily="18" charset="0"/>
              </a:rPr>
              <a:t>.</a:t>
            </a:r>
          </a:p>
        </p:txBody>
      </p:sp>
      <p:sp>
        <p:nvSpPr>
          <p:cNvPr id="18487" name="Rectangle 55"/>
          <p:cNvSpPr>
            <a:spLocks noChangeArrowheads="1"/>
          </p:cNvSpPr>
          <p:nvPr/>
        </p:nvSpPr>
        <p:spPr bwMode="auto">
          <a:xfrm>
            <a:off x="500034" y="142852"/>
            <a:ext cx="8382000" cy="584775"/>
          </a:xfrm>
          <a:prstGeom prst="rect">
            <a:avLst/>
          </a:prstGeom>
          <a:noFill/>
          <a:ln w="9525">
            <a:noFill/>
            <a:miter lim="800000"/>
            <a:headEnd/>
            <a:tailEnd/>
          </a:ln>
          <a:effectLst/>
        </p:spPr>
        <p:txBody>
          <a:bodyPr>
            <a:spAutoFit/>
          </a:bodyPr>
          <a:lstStyle/>
          <a:p>
            <a:pPr>
              <a:spcBef>
                <a:spcPct val="50000"/>
              </a:spcBef>
            </a:pPr>
            <a:r>
              <a:rPr lang="zh-CN" altLang="en-US" sz="3200" b="1" dirty="0" smtClean="0">
                <a:solidFill>
                  <a:srgbClr val="CC0000"/>
                </a:solidFill>
                <a:latin typeface="Times New Roman" pitchFamily="18" charset="0"/>
              </a:rPr>
              <a:t>氢原子</a:t>
            </a:r>
            <a:r>
              <a:rPr lang="zh-CN" altLang="en-US" sz="3200" b="1" dirty="0">
                <a:solidFill>
                  <a:srgbClr val="CC0000"/>
                </a:solidFill>
                <a:latin typeface="Times New Roman" pitchFamily="18" charset="0"/>
              </a:rPr>
              <a:t>玻尔理论的意义和困难</a:t>
            </a:r>
          </a:p>
        </p:txBody>
      </p:sp>
      <p:sp>
        <p:nvSpPr>
          <p:cNvPr id="18489" name="Rectangle 57"/>
          <p:cNvSpPr>
            <a:spLocks noChangeArrowheads="1"/>
          </p:cNvSpPr>
          <p:nvPr/>
        </p:nvSpPr>
        <p:spPr bwMode="auto">
          <a:xfrm>
            <a:off x="571472" y="1000108"/>
            <a:ext cx="1354858" cy="523220"/>
          </a:xfrm>
          <a:prstGeom prst="rect">
            <a:avLst/>
          </a:prstGeom>
          <a:noFill/>
          <a:ln w="9525">
            <a:noFill/>
            <a:miter lim="800000"/>
            <a:headEnd/>
            <a:tailEnd/>
          </a:ln>
          <a:effectLst/>
        </p:spPr>
        <p:txBody>
          <a:bodyPr wrap="none">
            <a:spAutoFit/>
          </a:bodyPr>
          <a:lstStyle/>
          <a:p>
            <a:r>
              <a:rPr lang="en-US" altLang="zh-CN" sz="2800" b="1" dirty="0">
                <a:solidFill>
                  <a:srgbClr val="CC0000"/>
                </a:solidFill>
                <a:latin typeface="Times New Roman" pitchFamily="18" charset="0"/>
              </a:rPr>
              <a:t>1</a:t>
            </a:r>
            <a:r>
              <a:rPr lang="en-US" altLang="zh-CN" sz="2800" b="1" dirty="0">
                <a:solidFill>
                  <a:srgbClr val="FF3300"/>
                </a:solidFill>
                <a:latin typeface="Times New Roman" pitchFamily="18" charset="0"/>
              </a:rPr>
              <a:t>   </a:t>
            </a:r>
            <a:r>
              <a:rPr lang="zh-CN" altLang="en-US" sz="2800" b="1" dirty="0">
                <a:latin typeface="Times New Roman" pitchFamily="18" charset="0"/>
              </a:rPr>
              <a:t>意义</a:t>
            </a:r>
          </a:p>
        </p:txBody>
      </p:sp>
      <p:sp>
        <p:nvSpPr>
          <p:cNvPr id="18490" name="Rectangle 58"/>
          <p:cNvSpPr>
            <a:spLocks noChangeArrowheads="1"/>
          </p:cNvSpPr>
          <p:nvPr/>
        </p:nvSpPr>
        <p:spPr bwMode="auto">
          <a:xfrm>
            <a:off x="785786" y="3357562"/>
            <a:ext cx="7643812" cy="559897"/>
          </a:xfrm>
          <a:prstGeom prst="rect">
            <a:avLst/>
          </a:prstGeom>
          <a:noFill/>
          <a:ln w="9525">
            <a:noFill/>
            <a:miter lim="800000"/>
            <a:headEnd/>
            <a:tailEnd/>
          </a:ln>
          <a:effectLst/>
        </p:spPr>
        <p:txBody>
          <a:bodyPr>
            <a:spAutoFit/>
          </a:bodyPr>
          <a:lstStyle/>
          <a:p>
            <a:pPr>
              <a:lnSpc>
                <a:spcPct val="120000"/>
              </a:lnSpc>
            </a:pPr>
            <a:r>
              <a:rPr lang="en-US" altLang="zh-CN" sz="2800" b="1" dirty="0">
                <a:solidFill>
                  <a:srgbClr val="CC0000"/>
                </a:solidFill>
                <a:latin typeface="宋体" pitchFamily="2" charset="-122"/>
              </a:rPr>
              <a:t>(</a:t>
            </a:r>
            <a:r>
              <a:rPr lang="en-US" altLang="zh-CN" sz="2800" b="1" dirty="0">
                <a:solidFill>
                  <a:srgbClr val="CC0000"/>
                </a:solidFill>
                <a:latin typeface="Times New Roman" pitchFamily="18" charset="0"/>
              </a:rPr>
              <a:t>3</a:t>
            </a:r>
            <a:r>
              <a:rPr lang="en-US" altLang="zh-CN" sz="2800" b="1" dirty="0">
                <a:solidFill>
                  <a:srgbClr val="CC0000"/>
                </a:solidFill>
                <a:latin typeface="宋体" pitchFamily="2" charset="-122"/>
              </a:rPr>
              <a:t>)</a:t>
            </a:r>
            <a:r>
              <a:rPr lang="zh-CN" altLang="en-US" sz="2800" b="1" dirty="0">
                <a:latin typeface="宋体" pitchFamily="2" charset="-122"/>
              </a:rPr>
              <a:t>正确地解释了氢原子及类氢离子光谱规律</a:t>
            </a:r>
            <a:r>
              <a:rPr lang="en-US" altLang="zh-CN" sz="2800" b="1" dirty="0">
                <a:latin typeface="Times New Roman" pitchFamily="18" charset="0"/>
              </a:rPr>
              <a:t>.</a:t>
            </a:r>
          </a:p>
        </p:txBody>
      </p:sp>
      <p:sp>
        <p:nvSpPr>
          <p:cNvPr id="18491" name="Rectangle 59"/>
          <p:cNvSpPr>
            <a:spLocks noChangeArrowheads="1"/>
          </p:cNvSpPr>
          <p:nvPr/>
        </p:nvSpPr>
        <p:spPr bwMode="auto">
          <a:xfrm>
            <a:off x="714348" y="2428868"/>
            <a:ext cx="8137525" cy="559897"/>
          </a:xfrm>
          <a:prstGeom prst="rect">
            <a:avLst/>
          </a:prstGeom>
          <a:noFill/>
          <a:ln w="9525">
            <a:noFill/>
            <a:miter lim="800000"/>
            <a:headEnd/>
            <a:tailEnd/>
          </a:ln>
          <a:effectLst/>
        </p:spPr>
        <p:txBody>
          <a:bodyPr>
            <a:spAutoFit/>
          </a:bodyPr>
          <a:lstStyle/>
          <a:p>
            <a:pPr>
              <a:lnSpc>
                <a:spcPct val="120000"/>
              </a:lnSpc>
            </a:pPr>
            <a:r>
              <a:rPr lang="en-US" altLang="zh-CN" sz="2800" b="1" dirty="0">
                <a:solidFill>
                  <a:srgbClr val="CC0000"/>
                </a:solidFill>
                <a:latin typeface="宋体" pitchFamily="2" charset="-122"/>
              </a:rPr>
              <a:t>(</a:t>
            </a:r>
            <a:r>
              <a:rPr lang="en-US" altLang="zh-CN" sz="2800" b="1" dirty="0">
                <a:solidFill>
                  <a:srgbClr val="CC0000"/>
                </a:solidFill>
                <a:latin typeface="Times New Roman" pitchFamily="18" charset="0"/>
              </a:rPr>
              <a:t>2</a:t>
            </a:r>
            <a:r>
              <a:rPr lang="en-US" altLang="zh-CN" sz="2800" b="1" dirty="0">
                <a:solidFill>
                  <a:srgbClr val="CC0000"/>
                </a:solidFill>
                <a:latin typeface="宋体" pitchFamily="2" charset="-122"/>
              </a:rPr>
              <a:t>)</a:t>
            </a:r>
            <a:r>
              <a:rPr lang="zh-CN" altLang="en-US" sz="2800" b="1" dirty="0">
                <a:latin typeface="宋体" pitchFamily="2" charset="-122"/>
              </a:rPr>
              <a:t>正确地指出</a:t>
            </a:r>
            <a:r>
              <a:rPr lang="zh-CN" altLang="en-US" sz="2800" b="1" dirty="0">
                <a:solidFill>
                  <a:srgbClr val="CC0000"/>
                </a:solidFill>
                <a:latin typeface="宋体" pitchFamily="2" charset="-122"/>
              </a:rPr>
              <a:t>定态</a:t>
            </a:r>
            <a:r>
              <a:rPr lang="zh-CN" altLang="en-US" sz="2800" b="1" dirty="0">
                <a:latin typeface="宋体" pitchFamily="2" charset="-122"/>
              </a:rPr>
              <a:t>和</a:t>
            </a:r>
            <a:r>
              <a:rPr lang="zh-CN" altLang="en-US" sz="2800" b="1" dirty="0">
                <a:solidFill>
                  <a:srgbClr val="CC0000"/>
                </a:solidFill>
                <a:latin typeface="宋体" pitchFamily="2" charset="-122"/>
              </a:rPr>
              <a:t>角动量量子化</a:t>
            </a:r>
            <a:r>
              <a:rPr lang="zh-CN" altLang="en-US" sz="2800" b="1" dirty="0">
                <a:latin typeface="宋体" pitchFamily="2" charset="-122"/>
              </a:rPr>
              <a:t>的概念</a:t>
            </a:r>
            <a:r>
              <a:rPr lang="en-US" altLang="zh-CN" sz="2800" b="1" dirty="0">
                <a:latin typeface="Times New Roman" pitchFamily="18" charset="0"/>
              </a:rPr>
              <a: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486"/>
                                        </p:tgtEl>
                                        <p:attrNameLst>
                                          <p:attrName>style.visibility</p:attrName>
                                        </p:attrNameLst>
                                      </p:cBhvr>
                                      <p:to>
                                        <p:strVal val="visible"/>
                                      </p:to>
                                    </p:set>
                                    <p:animEffect transition="in" filter="blinds(horizontal)">
                                      <p:cBhvr>
                                        <p:cTn id="7" dur="500"/>
                                        <p:tgtEl>
                                          <p:spTgt spid="1848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491"/>
                                        </p:tgtEl>
                                        <p:attrNameLst>
                                          <p:attrName>style.visibility</p:attrName>
                                        </p:attrNameLst>
                                      </p:cBhvr>
                                      <p:to>
                                        <p:strVal val="visible"/>
                                      </p:to>
                                    </p:set>
                                    <p:animEffect transition="in" filter="blinds(horizontal)">
                                      <p:cBhvr>
                                        <p:cTn id="12" dur="500"/>
                                        <p:tgtEl>
                                          <p:spTgt spid="1849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8490"/>
                                        </p:tgtEl>
                                        <p:attrNameLst>
                                          <p:attrName>style.visibility</p:attrName>
                                        </p:attrNameLst>
                                      </p:cBhvr>
                                      <p:to>
                                        <p:strVal val="visible"/>
                                      </p:to>
                                    </p:set>
                                    <p:animEffect transition="in" filter="blinds(horizontal)">
                                      <p:cBhvr>
                                        <p:cTn id="17" dur="500"/>
                                        <p:tgtEl>
                                          <p:spTgt spid="184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86" grpId="0" autoUpdateAnimBg="0"/>
      <p:bldP spid="18490" grpId="0" autoUpdateAnimBg="0"/>
      <p:bldP spid="18491"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785786" y="2928934"/>
            <a:ext cx="7429552" cy="1126462"/>
          </a:xfrm>
          <a:prstGeom prst="rect">
            <a:avLst/>
          </a:prstGeom>
          <a:noFill/>
          <a:ln w="9525">
            <a:noFill/>
            <a:miter lim="800000"/>
            <a:headEnd/>
            <a:tailEnd/>
          </a:ln>
          <a:effectLst/>
        </p:spPr>
        <p:txBody>
          <a:bodyPr wrap="square">
            <a:spAutoFit/>
          </a:bodyPr>
          <a:lstStyle/>
          <a:p>
            <a:pPr>
              <a:lnSpc>
                <a:spcPct val="120000"/>
              </a:lnSpc>
            </a:pPr>
            <a:r>
              <a:rPr lang="en-US" altLang="zh-CN" b="1" dirty="0">
                <a:solidFill>
                  <a:srgbClr val="CC0000"/>
                </a:solidFill>
                <a:latin typeface="宋体" pitchFamily="2" charset="-122"/>
              </a:rPr>
              <a:t>   </a:t>
            </a:r>
            <a:r>
              <a:rPr lang="en-US" altLang="zh-CN" sz="2800" b="1" dirty="0">
                <a:solidFill>
                  <a:srgbClr val="CC0000"/>
                </a:solidFill>
                <a:latin typeface="宋体" pitchFamily="2" charset="-122"/>
              </a:rPr>
              <a:t>(</a:t>
            </a:r>
            <a:r>
              <a:rPr lang="en-US" altLang="zh-CN" sz="2800" b="1" dirty="0">
                <a:solidFill>
                  <a:srgbClr val="CC0000"/>
                </a:solidFill>
                <a:latin typeface="Times New Roman" pitchFamily="18" charset="0"/>
              </a:rPr>
              <a:t>3</a:t>
            </a:r>
            <a:r>
              <a:rPr lang="en-US" altLang="zh-CN" sz="2800" b="1" dirty="0">
                <a:solidFill>
                  <a:srgbClr val="CC0000"/>
                </a:solidFill>
                <a:latin typeface="宋体" pitchFamily="2" charset="-122"/>
              </a:rPr>
              <a:t>)</a:t>
            </a:r>
            <a:r>
              <a:rPr kumimoji="1" lang="zh-CN" altLang="en-US" sz="2800" b="1" dirty="0">
                <a:latin typeface="Times New Roman" pitchFamily="18" charset="0"/>
              </a:rPr>
              <a:t>对谱线的强度、宽度、偏振等一系列问题无法处理</a:t>
            </a:r>
            <a:r>
              <a:rPr lang="en-US" altLang="zh-CN" sz="2800" b="1" dirty="0">
                <a:latin typeface="Times New Roman" pitchFamily="18" charset="0"/>
              </a:rPr>
              <a:t>.</a:t>
            </a:r>
          </a:p>
        </p:txBody>
      </p:sp>
      <p:sp>
        <p:nvSpPr>
          <p:cNvPr id="20483" name="Rectangle 3"/>
          <p:cNvSpPr>
            <a:spLocks noChangeArrowheads="1"/>
          </p:cNvSpPr>
          <p:nvPr/>
        </p:nvSpPr>
        <p:spPr bwMode="auto">
          <a:xfrm>
            <a:off x="533400" y="4175125"/>
            <a:ext cx="8229600" cy="1076961"/>
          </a:xfrm>
          <a:prstGeom prst="rect">
            <a:avLst/>
          </a:prstGeom>
          <a:noFill/>
          <a:ln w="9525">
            <a:noFill/>
            <a:miter lim="800000"/>
            <a:headEnd/>
            <a:tailEnd/>
          </a:ln>
          <a:effectLst/>
        </p:spPr>
        <p:txBody>
          <a:bodyPr>
            <a:spAutoFit/>
          </a:bodyPr>
          <a:lstStyle/>
          <a:p>
            <a:pPr>
              <a:lnSpc>
                <a:spcPct val="120000"/>
              </a:lnSpc>
              <a:spcBef>
                <a:spcPct val="50000"/>
              </a:spcBef>
            </a:pPr>
            <a:r>
              <a:rPr lang="en-US" altLang="zh-CN" b="1" dirty="0">
                <a:solidFill>
                  <a:srgbClr val="CC0000"/>
                </a:solidFill>
                <a:latin typeface="宋体" pitchFamily="2" charset="-122"/>
              </a:rPr>
              <a:t>   </a:t>
            </a:r>
            <a:r>
              <a:rPr lang="en-US" altLang="zh-CN" sz="2800" b="1" dirty="0">
                <a:latin typeface="宋体" pitchFamily="2" charset="-122"/>
              </a:rPr>
              <a:t>(</a:t>
            </a:r>
            <a:r>
              <a:rPr lang="en-US" altLang="zh-CN" sz="2800" b="1" dirty="0">
                <a:latin typeface="Times New Roman" pitchFamily="18" charset="0"/>
              </a:rPr>
              <a:t>4</a:t>
            </a:r>
            <a:r>
              <a:rPr lang="en-US" altLang="zh-CN" sz="2800" b="1" dirty="0">
                <a:latin typeface="宋体" pitchFamily="2" charset="-122"/>
              </a:rPr>
              <a:t>)</a:t>
            </a:r>
            <a:r>
              <a:rPr lang="zh-CN" altLang="en-US" sz="2800" b="1" dirty="0">
                <a:latin typeface="宋体" pitchFamily="2" charset="-122"/>
              </a:rPr>
              <a:t>半经典半量子理论</a:t>
            </a:r>
            <a:r>
              <a:rPr lang="en-US" altLang="zh-CN" sz="2800" b="1" dirty="0">
                <a:latin typeface="宋体" pitchFamily="2" charset="-122"/>
              </a:rPr>
              <a:t>,</a:t>
            </a:r>
            <a:r>
              <a:rPr lang="zh-CN" altLang="en-US" sz="2800" b="1" dirty="0">
                <a:latin typeface="宋体" pitchFamily="2" charset="-122"/>
              </a:rPr>
              <a:t>既把微观粒子看成是遵守经典力学的质点，同时，又赋予它们量子化的特征</a:t>
            </a:r>
            <a:r>
              <a:rPr lang="en-US" altLang="zh-CN" sz="2800" b="1" dirty="0">
                <a:latin typeface="Times New Roman" pitchFamily="18" charset="0"/>
              </a:rPr>
              <a:t>.</a:t>
            </a:r>
          </a:p>
        </p:txBody>
      </p:sp>
      <p:sp>
        <p:nvSpPr>
          <p:cNvPr id="20484" name="Rectangle 4"/>
          <p:cNvSpPr>
            <a:spLocks noChangeArrowheads="1"/>
          </p:cNvSpPr>
          <p:nvPr/>
        </p:nvSpPr>
        <p:spPr bwMode="auto">
          <a:xfrm>
            <a:off x="285720" y="928670"/>
            <a:ext cx="4429125" cy="523220"/>
          </a:xfrm>
          <a:prstGeom prst="rect">
            <a:avLst/>
          </a:prstGeom>
          <a:noFill/>
          <a:ln w="9525">
            <a:noFill/>
            <a:miter lim="800000"/>
            <a:headEnd/>
            <a:tailEnd/>
          </a:ln>
          <a:effectLst/>
        </p:spPr>
        <p:txBody>
          <a:bodyPr>
            <a:spAutoFit/>
          </a:bodyPr>
          <a:lstStyle/>
          <a:p>
            <a:r>
              <a:rPr lang="en-US" altLang="zh-CN" sz="2800" b="1" dirty="0">
                <a:solidFill>
                  <a:srgbClr val="CC0000"/>
                </a:solidFill>
                <a:latin typeface="Times New Roman" pitchFamily="18" charset="0"/>
              </a:rPr>
              <a:t>2</a:t>
            </a:r>
            <a:r>
              <a:rPr lang="en-US" altLang="zh-CN" sz="2800" b="1" dirty="0">
                <a:solidFill>
                  <a:srgbClr val="FF3300"/>
                </a:solidFill>
                <a:latin typeface="Times New Roman" pitchFamily="18" charset="0"/>
              </a:rPr>
              <a:t>   </a:t>
            </a:r>
            <a:r>
              <a:rPr lang="en-US" altLang="zh-CN" sz="2800" b="1" dirty="0">
                <a:latin typeface="Times New Roman" pitchFamily="18" charset="0"/>
              </a:rPr>
              <a:t> </a:t>
            </a:r>
            <a:r>
              <a:rPr lang="zh-CN" altLang="en-US" sz="2800" b="1" dirty="0">
                <a:latin typeface="Times New Roman" pitchFamily="18" charset="0"/>
              </a:rPr>
              <a:t>缺陷</a:t>
            </a:r>
          </a:p>
        </p:txBody>
      </p:sp>
      <p:sp>
        <p:nvSpPr>
          <p:cNvPr id="20485" name="Rectangle 5"/>
          <p:cNvSpPr>
            <a:spLocks noChangeArrowheads="1"/>
          </p:cNvSpPr>
          <p:nvPr/>
        </p:nvSpPr>
        <p:spPr bwMode="auto">
          <a:xfrm>
            <a:off x="1143000" y="1600200"/>
            <a:ext cx="7924800" cy="559897"/>
          </a:xfrm>
          <a:prstGeom prst="rect">
            <a:avLst/>
          </a:prstGeom>
          <a:noFill/>
          <a:ln w="9525">
            <a:noFill/>
            <a:miter lim="800000"/>
            <a:headEnd/>
            <a:tailEnd/>
          </a:ln>
          <a:effectLst/>
        </p:spPr>
        <p:txBody>
          <a:bodyPr>
            <a:spAutoFit/>
          </a:bodyPr>
          <a:lstStyle/>
          <a:p>
            <a:pPr>
              <a:lnSpc>
                <a:spcPct val="120000"/>
              </a:lnSpc>
              <a:spcBef>
                <a:spcPct val="50000"/>
              </a:spcBef>
            </a:pPr>
            <a:r>
              <a:rPr lang="en-US" altLang="zh-CN" sz="2800" b="1" dirty="0">
                <a:solidFill>
                  <a:srgbClr val="CC0000"/>
                </a:solidFill>
                <a:latin typeface="宋体" pitchFamily="2" charset="-122"/>
              </a:rPr>
              <a:t>(</a:t>
            </a:r>
            <a:r>
              <a:rPr lang="en-US" altLang="zh-CN" sz="2800" b="1" dirty="0">
                <a:solidFill>
                  <a:srgbClr val="CC0000"/>
                </a:solidFill>
                <a:latin typeface="Times New Roman" pitchFamily="18" charset="0"/>
              </a:rPr>
              <a:t>1</a:t>
            </a:r>
            <a:r>
              <a:rPr lang="en-US" altLang="zh-CN" sz="2800" b="1" dirty="0">
                <a:solidFill>
                  <a:srgbClr val="CC0000"/>
                </a:solidFill>
                <a:latin typeface="宋体" pitchFamily="2" charset="-122"/>
              </a:rPr>
              <a:t>)</a:t>
            </a:r>
            <a:r>
              <a:rPr lang="zh-CN" altLang="en-US" sz="2800" b="1" dirty="0">
                <a:solidFill>
                  <a:srgbClr val="CC00CC"/>
                </a:solidFill>
                <a:latin typeface="宋体" pitchFamily="2" charset="-122"/>
              </a:rPr>
              <a:t>无法解释</a:t>
            </a:r>
            <a:r>
              <a:rPr lang="zh-CN" altLang="en-US" sz="2800" b="1" dirty="0">
                <a:latin typeface="宋体" pitchFamily="2" charset="-122"/>
              </a:rPr>
              <a:t>比氢原子更复杂的原子</a:t>
            </a:r>
            <a:r>
              <a:rPr lang="en-US" altLang="zh-CN" sz="2800" b="1" dirty="0">
                <a:latin typeface="Times New Roman" pitchFamily="18" charset="0"/>
              </a:rPr>
              <a:t>.</a:t>
            </a:r>
          </a:p>
        </p:txBody>
      </p:sp>
      <p:sp>
        <p:nvSpPr>
          <p:cNvPr id="20486" name="Rectangle 6"/>
          <p:cNvSpPr>
            <a:spLocks noChangeArrowheads="1"/>
          </p:cNvSpPr>
          <p:nvPr/>
        </p:nvSpPr>
        <p:spPr bwMode="auto">
          <a:xfrm>
            <a:off x="1143000" y="2362200"/>
            <a:ext cx="7772400" cy="523220"/>
          </a:xfrm>
          <a:prstGeom prst="rect">
            <a:avLst/>
          </a:prstGeom>
          <a:noFill/>
          <a:ln w="9525">
            <a:noFill/>
            <a:miter lim="800000"/>
            <a:headEnd/>
            <a:tailEnd/>
          </a:ln>
          <a:effectLst/>
        </p:spPr>
        <p:txBody>
          <a:bodyPr>
            <a:spAutoFit/>
          </a:bodyPr>
          <a:lstStyle/>
          <a:p>
            <a:r>
              <a:rPr lang="en-US" altLang="zh-CN" sz="2800" b="1" dirty="0">
                <a:solidFill>
                  <a:srgbClr val="CC0000"/>
                </a:solidFill>
                <a:latin typeface="宋体" pitchFamily="2" charset="-122"/>
              </a:rPr>
              <a:t>(</a:t>
            </a:r>
            <a:r>
              <a:rPr lang="en-US" altLang="zh-CN" sz="2800" b="1" dirty="0">
                <a:solidFill>
                  <a:srgbClr val="CC0000"/>
                </a:solidFill>
                <a:latin typeface="Times New Roman" pitchFamily="18" charset="0"/>
              </a:rPr>
              <a:t>2</a:t>
            </a:r>
            <a:r>
              <a:rPr lang="en-US" altLang="zh-CN" sz="2800" b="1" dirty="0">
                <a:solidFill>
                  <a:srgbClr val="CC0000"/>
                </a:solidFill>
                <a:latin typeface="宋体" pitchFamily="2" charset="-122"/>
              </a:rPr>
              <a:t>)</a:t>
            </a:r>
            <a:r>
              <a:rPr lang="zh-CN" altLang="en-US" sz="2800" b="1" dirty="0">
                <a:latin typeface="宋体" pitchFamily="2" charset="-122"/>
              </a:rPr>
              <a:t>微观粒子的运动视为有确定的</a:t>
            </a:r>
            <a:r>
              <a:rPr lang="zh-CN" altLang="en-US" sz="2800" b="1" dirty="0">
                <a:solidFill>
                  <a:srgbClr val="CC00CC"/>
                </a:solidFill>
                <a:latin typeface="宋体" pitchFamily="2" charset="-122"/>
              </a:rPr>
              <a:t>轨道</a:t>
            </a:r>
            <a:r>
              <a:rPr lang="en-US" altLang="zh-CN" sz="2800" b="1" dirty="0">
                <a:latin typeface="Times New Roman" pitchFamily="18" charset="0"/>
              </a:rPr>
              <a: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485"/>
                                        </p:tgtEl>
                                        <p:attrNameLst>
                                          <p:attrName>style.visibility</p:attrName>
                                        </p:attrNameLst>
                                      </p:cBhvr>
                                      <p:to>
                                        <p:strVal val="visible"/>
                                      </p:to>
                                    </p:set>
                                    <p:animEffect transition="in" filter="blinds(horizontal)">
                                      <p:cBhvr>
                                        <p:cTn id="7" dur="500"/>
                                        <p:tgtEl>
                                          <p:spTgt spid="2048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486"/>
                                        </p:tgtEl>
                                        <p:attrNameLst>
                                          <p:attrName>style.visibility</p:attrName>
                                        </p:attrNameLst>
                                      </p:cBhvr>
                                      <p:to>
                                        <p:strVal val="visible"/>
                                      </p:to>
                                    </p:set>
                                    <p:animEffect transition="in" filter="blinds(horizontal)">
                                      <p:cBhvr>
                                        <p:cTn id="12" dur="500"/>
                                        <p:tgtEl>
                                          <p:spTgt spid="2048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0482"/>
                                        </p:tgtEl>
                                        <p:attrNameLst>
                                          <p:attrName>style.visibility</p:attrName>
                                        </p:attrNameLst>
                                      </p:cBhvr>
                                      <p:to>
                                        <p:strVal val="visible"/>
                                      </p:to>
                                    </p:set>
                                    <p:animEffect transition="in" filter="blinds(horizontal)">
                                      <p:cBhvr>
                                        <p:cTn id="17" dur="500"/>
                                        <p:tgtEl>
                                          <p:spTgt spid="2048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0483"/>
                                        </p:tgtEl>
                                        <p:attrNameLst>
                                          <p:attrName>style.visibility</p:attrName>
                                        </p:attrNameLst>
                                      </p:cBhvr>
                                      <p:to>
                                        <p:strVal val="visible"/>
                                      </p:to>
                                    </p:set>
                                    <p:animEffect transition="in" filter="blinds(horizontal)">
                                      <p:cBhvr>
                                        <p:cTn id="22" dur="500"/>
                                        <p:tgtEl>
                                          <p:spTgt spid="204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autoUpdateAnimBg="0"/>
      <p:bldP spid="20483" grpId="0" autoUpdateAnimBg="0"/>
      <p:bldP spid="20485" grpId="0" autoUpdateAnimBg="0"/>
      <p:bldP spid="20486"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539750" y="188913"/>
            <a:ext cx="5554663" cy="3309937"/>
            <a:chOff x="567" y="119"/>
            <a:chExt cx="4043" cy="2430"/>
          </a:xfrm>
        </p:grpSpPr>
        <p:grpSp>
          <p:nvGrpSpPr>
            <p:cNvPr id="3" name="Group 5"/>
            <p:cNvGrpSpPr>
              <a:grpSpLocks/>
            </p:cNvGrpSpPr>
            <p:nvPr/>
          </p:nvGrpSpPr>
          <p:grpSpPr bwMode="auto">
            <a:xfrm>
              <a:off x="567" y="540"/>
              <a:ext cx="4028" cy="1199"/>
              <a:chOff x="792" y="2185"/>
              <a:chExt cx="4028" cy="1199"/>
            </a:xfrm>
          </p:grpSpPr>
          <p:grpSp>
            <p:nvGrpSpPr>
              <p:cNvPr id="4" name="Group 6"/>
              <p:cNvGrpSpPr>
                <a:grpSpLocks/>
              </p:cNvGrpSpPr>
              <p:nvPr/>
            </p:nvGrpSpPr>
            <p:grpSpPr bwMode="auto">
              <a:xfrm>
                <a:off x="792" y="2616"/>
                <a:ext cx="4008" cy="768"/>
                <a:chOff x="324" y="2532"/>
                <a:chExt cx="4008" cy="768"/>
              </a:xfrm>
            </p:grpSpPr>
            <p:sp>
              <p:nvSpPr>
                <p:cNvPr id="33799" name="Rectangle 7"/>
                <p:cNvSpPr>
                  <a:spLocks noChangeArrowheads="1"/>
                </p:cNvSpPr>
                <p:nvPr/>
              </p:nvSpPr>
              <p:spPr bwMode="auto">
                <a:xfrm>
                  <a:off x="324" y="2532"/>
                  <a:ext cx="4008" cy="756"/>
                </a:xfrm>
                <a:prstGeom prst="rect">
                  <a:avLst/>
                </a:prstGeom>
                <a:solidFill>
                  <a:schemeClr val="bg2"/>
                </a:solidFill>
                <a:ln w="12700">
                  <a:solidFill>
                    <a:schemeClr val="tx1"/>
                  </a:solidFill>
                  <a:miter lim="800000"/>
                  <a:headEnd type="none" w="sm" len="sm"/>
                  <a:tailEnd type="none" w="sm" len="sm"/>
                </a:ln>
                <a:effectLst/>
              </p:spPr>
              <p:txBody>
                <a:bodyPr wrap="none" anchor="ctr"/>
                <a:lstStyle/>
                <a:p>
                  <a:endParaRPr lang="zh-CN" altLang="en-US"/>
                </a:p>
              </p:txBody>
            </p:sp>
            <p:sp>
              <p:nvSpPr>
                <p:cNvPr id="33800" name="Line 8"/>
                <p:cNvSpPr>
                  <a:spLocks noChangeShapeType="1"/>
                </p:cNvSpPr>
                <p:nvPr/>
              </p:nvSpPr>
              <p:spPr bwMode="auto">
                <a:xfrm>
                  <a:off x="648" y="2532"/>
                  <a:ext cx="0" cy="756"/>
                </a:xfrm>
                <a:prstGeom prst="line">
                  <a:avLst/>
                </a:prstGeom>
                <a:noFill/>
                <a:ln w="57150">
                  <a:solidFill>
                    <a:schemeClr val="hlink"/>
                  </a:solidFill>
                  <a:round/>
                  <a:headEnd type="none" w="sm" len="sm"/>
                  <a:tailEnd type="none" w="sm" len="sm"/>
                </a:ln>
                <a:effectLst/>
              </p:spPr>
              <p:txBody>
                <a:bodyPr wrap="none" anchor="ctr"/>
                <a:lstStyle/>
                <a:p>
                  <a:endParaRPr lang="zh-CN" altLang="en-US"/>
                </a:p>
              </p:txBody>
            </p:sp>
            <p:sp>
              <p:nvSpPr>
                <p:cNvPr id="33801" name="Line 9"/>
                <p:cNvSpPr>
                  <a:spLocks noChangeShapeType="1"/>
                </p:cNvSpPr>
                <p:nvPr/>
              </p:nvSpPr>
              <p:spPr bwMode="auto">
                <a:xfrm>
                  <a:off x="1860" y="2532"/>
                  <a:ext cx="0" cy="756"/>
                </a:xfrm>
                <a:prstGeom prst="line">
                  <a:avLst/>
                </a:prstGeom>
                <a:noFill/>
                <a:ln w="38100">
                  <a:solidFill>
                    <a:srgbClr val="66FF33"/>
                  </a:solidFill>
                  <a:round/>
                  <a:headEnd type="none" w="sm" len="sm"/>
                  <a:tailEnd type="none" w="sm" len="sm"/>
                </a:ln>
                <a:effectLst/>
              </p:spPr>
              <p:txBody>
                <a:bodyPr wrap="none" anchor="ctr"/>
                <a:lstStyle/>
                <a:p>
                  <a:endParaRPr lang="zh-CN" altLang="en-US"/>
                </a:p>
              </p:txBody>
            </p:sp>
            <p:sp>
              <p:nvSpPr>
                <p:cNvPr id="33802" name="Line 10"/>
                <p:cNvSpPr>
                  <a:spLocks noChangeShapeType="1"/>
                </p:cNvSpPr>
                <p:nvPr/>
              </p:nvSpPr>
              <p:spPr bwMode="auto">
                <a:xfrm>
                  <a:off x="2496" y="2532"/>
                  <a:ext cx="0" cy="756"/>
                </a:xfrm>
                <a:prstGeom prst="line">
                  <a:avLst/>
                </a:prstGeom>
                <a:noFill/>
                <a:ln w="38100">
                  <a:solidFill>
                    <a:schemeClr val="bg1"/>
                  </a:solidFill>
                  <a:round/>
                  <a:headEnd type="none" w="sm" len="sm"/>
                  <a:tailEnd type="none" w="sm" len="sm"/>
                </a:ln>
                <a:effectLst/>
              </p:spPr>
              <p:txBody>
                <a:bodyPr wrap="none" anchor="ctr"/>
                <a:lstStyle/>
                <a:p>
                  <a:endParaRPr lang="zh-CN" altLang="en-US"/>
                </a:p>
              </p:txBody>
            </p:sp>
            <p:sp>
              <p:nvSpPr>
                <p:cNvPr id="33803" name="Line 11"/>
                <p:cNvSpPr>
                  <a:spLocks noChangeShapeType="1"/>
                </p:cNvSpPr>
                <p:nvPr/>
              </p:nvSpPr>
              <p:spPr bwMode="auto">
                <a:xfrm>
                  <a:off x="3024" y="2532"/>
                  <a:ext cx="0" cy="756"/>
                </a:xfrm>
                <a:prstGeom prst="line">
                  <a:avLst/>
                </a:prstGeom>
                <a:noFill/>
                <a:ln w="38100">
                  <a:solidFill>
                    <a:srgbClr val="CC00FF"/>
                  </a:solidFill>
                  <a:round/>
                  <a:headEnd type="none" w="sm" len="sm"/>
                  <a:tailEnd type="none" w="sm" len="sm"/>
                </a:ln>
                <a:effectLst/>
              </p:spPr>
              <p:txBody>
                <a:bodyPr wrap="none" anchor="ctr"/>
                <a:lstStyle/>
                <a:p>
                  <a:endParaRPr lang="zh-CN" altLang="en-US"/>
                </a:p>
              </p:txBody>
            </p:sp>
            <p:sp>
              <p:nvSpPr>
                <p:cNvPr id="33804" name="Line 12"/>
                <p:cNvSpPr>
                  <a:spLocks noChangeShapeType="1"/>
                </p:cNvSpPr>
                <p:nvPr/>
              </p:nvSpPr>
              <p:spPr bwMode="auto">
                <a:xfrm>
                  <a:off x="3312" y="2532"/>
                  <a:ext cx="0" cy="756"/>
                </a:xfrm>
                <a:prstGeom prst="line">
                  <a:avLst/>
                </a:prstGeom>
                <a:noFill/>
                <a:ln w="28575">
                  <a:solidFill>
                    <a:srgbClr val="00FFFF"/>
                  </a:solidFill>
                  <a:round/>
                  <a:headEnd type="none" w="sm" len="sm"/>
                  <a:tailEnd type="none" w="sm" len="sm"/>
                </a:ln>
                <a:effectLst/>
              </p:spPr>
              <p:txBody>
                <a:bodyPr wrap="none" anchor="ctr"/>
                <a:lstStyle/>
                <a:p>
                  <a:endParaRPr lang="zh-CN" altLang="en-US"/>
                </a:p>
              </p:txBody>
            </p:sp>
            <p:sp>
              <p:nvSpPr>
                <p:cNvPr id="33805" name="Line 13"/>
                <p:cNvSpPr>
                  <a:spLocks noChangeShapeType="1"/>
                </p:cNvSpPr>
                <p:nvPr/>
              </p:nvSpPr>
              <p:spPr bwMode="auto">
                <a:xfrm>
                  <a:off x="3468" y="2532"/>
                  <a:ext cx="0" cy="756"/>
                </a:xfrm>
                <a:prstGeom prst="line">
                  <a:avLst/>
                </a:prstGeom>
                <a:noFill/>
                <a:ln w="28575">
                  <a:solidFill>
                    <a:srgbClr val="00FFFF"/>
                  </a:solidFill>
                  <a:round/>
                  <a:headEnd type="none" w="sm" len="sm"/>
                  <a:tailEnd type="none" w="sm" len="sm"/>
                </a:ln>
                <a:effectLst/>
              </p:spPr>
              <p:txBody>
                <a:bodyPr wrap="none" anchor="ctr"/>
                <a:lstStyle/>
                <a:p>
                  <a:endParaRPr lang="zh-CN" altLang="en-US"/>
                </a:p>
              </p:txBody>
            </p:sp>
            <p:sp>
              <p:nvSpPr>
                <p:cNvPr id="33806" name="Line 14"/>
                <p:cNvSpPr>
                  <a:spLocks noChangeShapeType="1"/>
                </p:cNvSpPr>
                <p:nvPr/>
              </p:nvSpPr>
              <p:spPr bwMode="auto">
                <a:xfrm>
                  <a:off x="3588" y="2532"/>
                  <a:ext cx="0" cy="756"/>
                </a:xfrm>
                <a:prstGeom prst="line">
                  <a:avLst/>
                </a:prstGeom>
                <a:noFill/>
                <a:ln w="28575">
                  <a:solidFill>
                    <a:srgbClr val="00FFFF"/>
                  </a:solidFill>
                  <a:round/>
                  <a:headEnd type="none" w="sm" len="sm"/>
                  <a:tailEnd type="none" w="sm" len="sm"/>
                </a:ln>
                <a:effectLst/>
              </p:spPr>
              <p:txBody>
                <a:bodyPr wrap="none" anchor="ctr"/>
                <a:lstStyle/>
                <a:p>
                  <a:endParaRPr lang="zh-CN" altLang="en-US"/>
                </a:p>
              </p:txBody>
            </p:sp>
            <p:sp>
              <p:nvSpPr>
                <p:cNvPr id="33807" name="Line 15"/>
                <p:cNvSpPr>
                  <a:spLocks noChangeShapeType="1"/>
                </p:cNvSpPr>
                <p:nvPr/>
              </p:nvSpPr>
              <p:spPr bwMode="auto">
                <a:xfrm>
                  <a:off x="3684" y="2544"/>
                  <a:ext cx="0" cy="756"/>
                </a:xfrm>
                <a:prstGeom prst="line">
                  <a:avLst/>
                </a:prstGeom>
                <a:noFill/>
                <a:ln w="28575">
                  <a:solidFill>
                    <a:srgbClr val="00FFFF"/>
                  </a:solidFill>
                  <a:round/>
                  <a:headEnd type="none" w="sm" len="sm"/>
                  <a:tailEnd type="none" w="sm" len="sm"/>
                </a:ln>
                <a:effectLst/>
              </p:spPr>
              <p:txBody>
                <a:bodyPr wrap="none" anchor="ctr"/>
                <a:lstStyle/>
                <a:p>
                  <a:endParaRPr lang="zh-CN" altLang="en-US"/>
                </a:p>
              </p:txBody>
            </p:sp>
            <p:sp>
              <p:nvSpPr>
                <p:cNvPr id="33808" name="Line 16"/>
                <p:cNvSpPr>
                  <a:spLocks noChangeShapeType="1"/>
                </p:cNvSpPr>
                <p:nvPr/>
              </p:nvSpPr>
              <p:spPr bwMode="auto">
                <a:xfrm>
                  <a:off x="3744" y="2544"/>
                  <a:ext cx="0" cy="756"/>
                </a:xfrm>
                <a:prstGeom prst="line">
                  <a:avLst/>
                </a:prstGeom>
                <a:noFill/>
                <a:ln w="28575">
                  <a:solidFill>
                    <a:srgbClr val="00FFFF"/>
                  </a:solidFill>
                  <a:round/>
                  <a:headEnd type="none" w="sm" len="sm"/>
                  <a:tailEnd type="none" w="sm" len="sm"/>
                </a:ln>
                <a:effectLst/>
              </p:spPr>
              <p:txBody>
                <a:bodyPr wrap="none" anchor="ctr"/>
                <a:lstStyle/>
                <a:p>
                  <a:endParaRPr lang="zh-CN" altLang="en-US"/>
                </a:p>
              </p:txBody>
            </p:sp>
            <p:sp>
              <p:nvSpPr>
                <p:cNvPr id="33809" name="Line 17"/>
                <p:cNvSpPr>
                  <a:spLocks noChangeShapeType="1"/>
                </p:cNvSpPr>
                <p:nvPr/>
              </p:nvSpPr>
              <p:spPr bwMode="auto">
                <a:xfrm>
                  <a:off x="3804" y="2544"/>
                  <a:ext cx="0" cy="756"/>
                </a:xfrm>
                <a:prstGeom prst="line">
                  <a:avLst/>
                </a:prstGeom>
                <a:noFill/>
                <a:ln w="28575">
                  <a:solidFill>
                    <a:srgbClr val="00FFFF"/>
                  </a:solidFill>
                  <a:round/>
                  <a:headEnd type="none" w="sm" len="sm"/>
                  <a:tailEnd type="none" w="sm" len="sm"/>
                </a:ln>
                <a:effectLst/>
              </p:spPr>
              <p:txBody>
                <a:bodyPr wrap="none" anchor="ctr"/>
                <a:lstStyle/>
                <a:p>
                  <a:endParaRPr lang="zh-CN" altLang="en-US"/>
                </a:p>
              </p:txBody>
            </p:sp>
            <p:sp>
              <p:nvSpPr>
                <p:cNvPr id="33810" name="Line 18"/>
                <p:cNvSpPr>
                  <a:spLocks noChangeShapeType="1"/>
                </p:cNvSpPr>
                <p:nvPr/>
              </p:nvSpPr>
              <p:spPr bwMode="auto">
                <a:xfrm>
                  <a:off x="3852" y="2532"/>
                  <a:ext cx="0" cy="756"/>
                </a:xfrm>
                <a:prstGeom prst="line">
                  <a:avLst/>
                </a:prstGeom>
                <a:noFill/>
                <a:ln w="28575">
                  <a:solidFill>
                    <a:srgbClr val="00FFFF"/>
                  </a:solidFill>
                  <a:round/>
                  <a:headEnd type="none" w="sm" len="sm"/>
                  <a:tailEnd type="none" w="sm" len="sm"/>
                </a:ln>
                <a:effectLst/>
              </p:spPr>
              <p:txBody>
                <a:bodyPr wrap="none" anchor="ctr"/>
                <a:lstStyle/>
                <a:p>
                  <a:endParaRPr lang="zh-CN" altLang="en-US"/>
                </a:p>
              </p:txBody>
            </p:sp>
            <p:sp>
              <p:nvSpPr>
                <p:cNvPr id="33811" name="Line 19"/>
                <p:cNvSpPr>
                  <a:spLocks noChangeShapeType="1"/>
                </p:cNvSpPr>
                <p:nvPr/>
              </p:nvSpPr>
              <p:spPr bwMode="auto">
                <a:xfrm>
                  <a:off x="3888" y="2544"/>
                  <a:ext cx="0" cy="756"/>
                </a:xfrm>
                <a:prstGeom prst="line">
                  <a:avLst/>
                </a:prstGeom>
                <a:noFill/>
                <a:ln w="28575">
                  <a:solidFill>
                    <a:srgbClr val="00FFFF"/>
                  </a:solidFill>
                  <a:round/>
                  <a:headEnd type="none" w="sm" len="sm"/>
                  <a:tailEnd type="none" w="sm" len="sm"/>
                </a:ln>
                <a:effectLst/>
              </p:spPr>
              <p:txBody>
                <a:bodyPr wrap="none" anchor="ctr"/>
                <a:lstStyle/>
                <a:p>
                  <a:endParaRPr lang="zh-CN" altLang="en-US"/>
                </a:p>
              </p:txBody>
            </p:sp>
            <p:sp>
              <p:nvSpPr>
                <p:cNvPr id="33812" name="Line 20"/>
                <p:cNvSpPr>
                  <a:spLocks noChangeShapeType="1"/>
                </p:cNvSpPr>
                <p:nvPr/>
              </p:nvSpPr>
              <p:spPr bwMode="auto">
                <a:xfrm>
                  <a:off x="3924" y="2544"/>
                  <a:ext cx="0" cy="756"/>
                </a:xfrm>
                <a:prstGeom prst="line">
                  <a:avLst/>
                </a:prstGeom>
                <a:noFill/>
                <a:ln w="28575">
                  <a:solidFill>
                    <a:srgbClr val="00FFFF"/>
                  </a:solidFill>
                  <a:round/>
                  <a:headEnd type="none" w="sm" len="sm"/>
                  <a:tailEnd type="none" w="sm" len="sm"/>
                </a:ln>
                <a:effectLst/>
              </p:spPr>
              <p:txBody>
                <a:bodyPr wrap="none" anchor="ctr"/>
                <a:lstStyle/>
                <a:p>
                  <a:endParaRPr lang="zh-CN" altLang="en-US"/>
                </a:p>
              </p:txBody>
            </p:sp>
            <p:sp>
              <p:nvSpPr>
                <p:cNvPr id="33813" name="Line 21"/>
                <p:cNvSpPr>
                  <a:spLocks noChangeShapeType="1"/>
                </p:cNvSpPr>
                <p:nvPr/>
              </p:nvSpPr>
              <p:spPr bwMode="auto">
                <a:xfrm>
                  <a:off x="3948" y="2544"/>
                  <a:ext cx="0" cy="756"/>
                </a:xfrm>
                <a:prstGeom prst="line">
                  <a:avLst/>
                </a:prstGeom>
                <a:noFill/>
                <a:ln w="28575">
                  <a:solidFill>
                    <a:srgbClr val="00FFFF"/>
                  </a:solidFill>
                  <a:round/>
                  <a:headEnd type="none" w="sm" len="sm"/>
                  <a:tailEnd type="none" w="sm" len="sm"/>
                </a:ln>
                <a:effectLst/>
              </p:spPr>
              <p:txBody>
                <a:bodyPr wrap="none" anchor="ctr"/>
                <a:lstStyle/>
                <a:p>
                  <a:endParaRPr lang="zh-CN" altLang="en-US"/>
                </a:p>
              </p:txBody>
            </p:sp>
            <p:sp>
              <p:nvSpPr>
                <p:cNvPr id="33814" name="Line 22"/>
                <p:cNvSpPr>
                  <a:spLocks noChangeShapeType="1"/>
                </p:cNvSpPr>
                <p:nvPr/>
              </p:nvSpPr>
              <p:spPr bwMode="auto">
                <a:xfrm>
                  <a:off x="3972" y="2532"/>
                  <a:ext cx="0" cy="756"/>
                </a:xfrm>
                <a:prstGeom prst="line">
                  <a:avLst/>
                </a:prstGeom>
                <a:noFill/>
                <a:ln w="28575">
                  <a:solidFill>
                    <a:srgbClr val="00FFFF"/>
                  </a:solidFill>
                  <a:round/>
                  <a:headEnd type="none" w="sm" len="sm"/>
                  <a:tailEnd type="none" w="sm" len="sm"/>
                </a:ln>
                <a:effectLst/>
              </p:spPr>
              <p:txBody>
                <a:bodyPr wrap="none" anchor="ctr"/>
                <a:lstStyle/>
                <a:p>
                  <a:endParaRPr lang="zh-CN" altLang="en-US"/>
                </a:p>
              </p:txBody>
            </p:sp>
          </p:grpSp>
          <p:graphicFrame>
            <p:nvGraphicFramePr>
              <p:cNvPr id="33815" name="Object 23"/>
              <p:cNvGraphicFramePr>
                <a:graphicFrameLocks noChangeAspect="1"/>
              </p:cNvGraphicFramePr>
              <p:nvPr/>
            </p:nvGraphicFramePr>
            <p:xfrm>
              <a:off x="920" y="2208"/>
              <a:ext cx="492" cy="469"/>
            </p:xfrm>
            <a:graphic>
              <a:graphicData uri="http://schemas.openxmlformats.org/presentationml/2006/ole">
                <mc:AlternateContent xmlns:mc="http://schemas.openxmlformats.org/markup-compatibility/2006">
                  <mc:Choice xmlns:v="urn:schemas-microsoft-com:vml" Requires="v">
                    <p:oleObj spid="_x0000_s1044" name="公式" r:id="rId3" imgW="241200" imgH="228600" progId="Equation.3">
                      <p:embed/>
                    </p:oleObj>
                  </mc:Choice>
                  <mc:Fallback>
                    <p:oleObj name="公式" r:id="rId3" imgW="241200" imgH="228600" progId="Equation.3">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0" y="2208"/>
                            <a:ext cx="492" cy="4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816" name="Object 24"/>
              <p:cNvGraphicFramePr>
                <a:graphicFrameLocks noChangeAspect="1"/>
              </p:cNvGraphicFramePr>
              <p:nvPr/>
            </p:nvGraphicFramePr>
            <p:xfrm>
              <a:off x="2072" y="2185"/>
              <a:ext cx="492" cy="492"/>
            </p:xfrm>
            <a:graphic>
              <a:graphicData uri="http://schemas.openxmlformats.org/presentationml/2006/ole">
                <mc:AlternateContent xmlns:mc="http://schemas.openxmlformats.org/markup-compatibility/2006">
                  <mc:Choice xmlns:v="urn:schemas-microsoft-com:vml" Requires="v">
                    <p:oleObj spid="_x0000_s1045" name="公式" r:id="rId5" imgW="241200" imgH="241200" progId="Equation.3">
                      <p:embed/>
                    </p:oleObj>
                  </mc:Choice>
                  <mc:Fallback>
                    <p:oleObj name="公式" r:id="rId5" imgW="241200" imgH="241200" progId="Equation.3">
                      <p:embed/>
                      <p:pic>
                        <p:nvPicPr>
                          <p:cNvPr id="0"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72" y="2185"/>
                            <a:ext cx="492" cy="4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817" name="Object 25"/>
              <p:cNvGraphicFramePr>
                <a:graphicFrameLocks noChangeAspect="1"/>
              </p:cNvGraphicFramePr>
              <p:nvPr/>
            </p:nvGraphicFramePr>
            <p:xfrm>
              <a:off x="2743" y="2197"/>
              <a:ext cx="469" cy="492"/>
            </p:xfrm>
            <a:graphic>
              <a:graphicData uri="http://schemas.openxmlformats.org/presentationml/2006/ole">
                <mc:AlternateContent xmlns:mc="http://schemas.openxmlformats.org/markup-compatibility/2006">
                  <mc:Choice xmlns:v="urn:schemas-microsoft-com:vml" Requires="v">
                    <p:oleObj spid="_x0000_s1046" name="公式" r:id="rId7" imgW="228600" imgH="241200" progId="Equation.3">
                      <p:embed/>
                    </p:oleObj>
                  </mc:Choice>
                  <mc:Fallback>
                    <p:oleObj name="公式" r:id="rId7" imgW="228600" imgH="241200" progId="Equation.3">
                      <p:embed/>
                      <p:pic>
                        <p:nvPicPr>
                          <p:cNvPr id="0"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43" y="2197"/>
                            <a:ext cx="469" cy="4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818" name="Object 26"/>
              <p:cNvGraphicFramePr>
                <a:graphicFrameLocks noChangeAspect="1"/>
              </p:cNvGraphicFramePr>
              <p:nvPr/>
            </p:nvGraphicFramePr>
            <p:xfrm>
              <a:off x="3271" y="2208"/>
              <a:ext cx="469" cy="469"/>
            </p:xfrm>
            <a:graphic>
              <a:graphicData uri="http://schemas.openxmlformats.org/presentationml/2006/ole">
                <mc:AlternateContent xmlns:mc="http://schemas.openxmlformats.org/markup-compatibility/2006">
                  <mc:Choice xmlns:v="urn:schemas-microsoft-com:vml" Requires="v">
                    <p:oleObj spid="_x0000_s1047" name="公式" r:id="rId9" imgW="228600" imgH="228600" progId="Equation.3">
                      <p:embed/>
                    </p:oleObj>
                  </mc:Choice>
                  <mc:Fallback>
                    <p:oleObj name="公式" r:id="rId9" imgW="228600" imgH="228600" progId="Equation.3">
                      <p:embed/>
                      <p:pic>
                        <p:nvPicPr>
                          <p:cNvPr id="0" name="Picture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71" y="2208"/>
                            <a:ext cx="469" cy="4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819" name="Object 27"/>
              <p:cNvGraphicFramePr>
                <a:graphicFrameLocks noChangeAspect="1"/>
              </p:cNvGraphicFramePr>
              <p:nvPr/>
            </p:nvGraphicFramePr>
            <p:xfrm>
              <a:off x="4328" y="2210"/>
              <a:ext cx="492" cy="440"/>
            </p:xfrm>
            <a:graphic>
              <a:graphicData uri="http://schemas.openxmlformats.org/presentationml/2006/ole">
                <mc:AlternateContent xmlns:mc="http://schemas.openxmlformats.org/markup-compatibility/2006">
                  <mc:Choice xmlns:v="urn:schemas-microsoft-com:vml" Requires="v">
                    <p:oleObj spid="_x0000_s1048" name="公式" r:id="rId11" imgW="241200" imgH="215640" progId="Equation.3">
                      <p:embed/>
                    </p:oleObj>
                  </mc:Choice>
                  <mc:Fallback>
                    <p:oleObj name="公式" r:id="rId11" imgW="241200" imgH="215640" progId="Equation.3">
                      <p:embed/>
                      <p:pic>
                        <p:nvPicPr>
                          <p:cNvPr id="0" name="Picture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28" y="2210"/>
                            <a:ext cx="492" cy="4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3820" name="Text Box 28"/>
            <p:cNvSpPr txBox="1">
              <a:spLocks noChangeArrowheads="1"/>
            </p:cNvSpPr>
            <p:nvPr/>
          </p:nvSpPr>
          <p:spPr bwMode="auto">
            <a:xfrm rot="-5400000">
              <a:off x="534" y="1988"/>
              <a:ext cx="769" cy="333"/>
            </a:xfrm>
            <a:prstGeom prst="rect">
              <a:avLst/>
            </a:prstGeom>
            <a:noFill/>
            <a:ln w="12700">
              <a:noFill/>
              <a:miter lim="800000"/>
              <a:headEnd type="none" w="sm" len="sm"/>
              <a:tailEnd type="none" w="sm" len="sm"/>
            </a:ln>
            <a:effectLst/>
          </p:spPr>
          <p:txBody>
            <a:bodyPr>
              <a:spAutoFit/>
            </a:bodyPr>
            <a:lstStyle/>
            <a:p>
              <a:pPr>
                <a:spcBef>
                  <a:spcPct val="50000"/>
                </a:spcBef>
              </a:pPr>
              <a:r>
                <a:rPr kumimoji="1" lang="en-US" altLang="zh-CN" sz="2400" b="1">
                  <a:effectLst>
                    <a:outerShdw blurRad="38100" dist="38100" dir="2700000" algn="tl">
                      <a:srgbClr val="C0C0C0"/>
                    </a:outerShdw>
                  </a:effectLst>
                  <a:latin typeface="Times New Roman" pitchFamily="18" charset="0"/>
                </a:rPr>
                <a:t>6563A</a:t>
              </a:r>
              <a:endParaRPr kumimoji="1" lang="en-US" altLang="zh-CN" sz="2400">
                <a:latin typeface="Times New Roman" pitchFamily="18" charset="0"/>
              </a:endParaRPr>
            </a:p>
          </p:txBody>
        </p:sp>
        <p:sp>
          <p:nvSpPr>
            <p:cNvPr id="33821" name="Text Box 29"/>
            <p:cNvSpPr txBox="1">
              <a:spLocks noChangeArrowheads="1"/>
            </p:cNvSpPr>
            <p:nvPr/>
          </p:nvSpPr>
          <p:spPr bwMode="auto">
            <a:xfrm rot="-5400000">
              <a:off x="1712" y="1986"/>
              <a:ext cx="768" cy="333"/>
            </a:xfrm>
            <a:prstGeom prst="rect">
              <a:avLst/>
            </a:prstGeom>
            <a:noFill/>
            <a:ln w="12700">
              <a:noFill/>
              <a:miter lim="800000"/>
              <a:headEnd type="none" w="sm" len="sm"/>
              <a:tailEnd type="none" w="sm" len="sm"/>
            </a:ln>
            <a:effectLst/>
          </p:spPr>
          <p:txBody>
            <a:bodyPr>
              <a:spAutoFit/>
            </a:bodyPr>
            <a:lstStyle/>
            <a:p>
              <a:pPr>
                <a:spcBef>
                  <a:spcPct val="50000"/>
                </a:spcBef>
              </a:pPr>
              <a:r>
                <a:rPr kumimoji="1" lang="en-US" altLang="zh-CN" sz="2400" b="1">
                  <a:solidFill>
                    <a:srgbClr val="FF6600"/>
                  </a:solidFill>
                  <a:effectLst>
                    <a:outerShdw blurRad="38100" dist="38100" dir="2700000" algn="tl">
                      <a:srgbClr val="C0C0C0"/>
                    </a:outerShdw>
                  </a:effectLst>
                  <a:latin typeface="Times New Roman" pitchFamily="18" charset="0"/>
                </a:rPr>
                <a:t>4861A</a:t>
              </a:r>
              <a:endParaRPr kumimoji="1" lang="en-US" altLang="zh-CN" sz="2400">
                <a:latin typeface="Times New Roman" pitchFamily="18" charset="0"/>
              </a:endParaRPr>
            </a:p>
          </p:txBody>
        </p:sp>
        <p:sp>
          <p:nvSpPr>
            <p:cNvPr id="33822" name="Text Box 30"/>
            <p:cNvSpPr txBox="1">
              <a:spLocks noChangeArrowheads="1"/>
            </p:cNvSpPr>
            <p:nvPr/>
          </p:nvSpPr>
          <p:spPr bwMode="auto">
            <a:xfrm rot="16200000">
              <a:off x="2346" y="1997"/>
              <a:ext cx="768" cy="336"/>
            </a:xfrm>
            <a:prstGeom prst="rect">
              <a:avLst/>
            </a:prstGeom>
            <a:noFill/>
            <a:ln w="12700">
              <a:noFill/>
              <a:miter lim="800000"/>
              <a:headEnd type="none" w="sm" len="sm"/>
              <a:tailEnd type="none" w="sm" len="sm"/>
            </a:ln>
            <a:effectLst/>
          </p:spPr>
          <p:txBody>
            <a:bodyPr>
              <a:spAutoFit/>
            </a:bodyPr>
            <a:lstStyle/>
            <a:p>
              <a:pPr>
                <a:spcBef>
                  <a:spcPct val="50000"/>
                </a:spcBef>
              </a:pPr>
              <a:r>
                <a:rPr kumimoji="1" lang="zh-CN" altLang="zh-CN" sz="2400" b="1" dirty="0">
                  <a:effectLst>
                    <a:outerShdw blurRad="38100" dist="38100" dir="2700000" algn="tl">
                      <a:srgbClr val="C0C0C0"/>
                    </a:outerShdw>
                  </a:effectLst>
                  <a:latin typeface="Times New Roman" pitchFamily="18" charset="0"/>
                </a:rPr>
                <a:t>4341</a:t>
              </a:r>
              <a:r>
                <a:rPr kumimoji="1" lang="en-US" altLang="zh-CN" sz="2400" b="1" dirty="0">
                  <a:effectLst>
                    <a:outerShdw blurRad="38100" dist="38100" dir="2700000" algn="tl">
                      <a:srgbClr val="C0C0C0"/>
                    </a:outerShdw>
                  </a:effectLst>
                  <a:latin typeface="Times New Roman" pitchFamily="18" charset="0"/>
                </a:rPr>
                <a:t>A</a:t>
              </a:r>
              <a:endParaRPr kumimoji="1" lang="en-US" altLang="zh-CN" sz="2400" dirty="0">
                <a:latin typeface="Times New Roman" pitchFamily="18" charset="0"/>
              </a:endParaRPr>
            </a:p>
          </p:txBody>
        </p:sp>
        <p:sp>
          <p:nvSpPr>
            <p:cNvPr id="33823" name="Text Box 31"/>
            <p:cNvSpPr txBox="1">
              <a:spLocks noChangeArrowheads="1"/>
            </p:cNvSpPr>
            <p:nvPr/>
          </p:nvSpPr>
          <p:spPr bwMode="auto">
            <a:xfrm rot="-5400000">
              <a:off x="2900" y="1998"/>
              <a:ext cx="768" cy="333"/>
            </a:xfrm>
            <a:prstGeom prst="rect">
              <a:avLst/>
            </a:prstGeom>
            <a:noFill/>
            <a:ln w="12700">
              <a:noFill/>
              <a:miter lim="800000"/>
              <a:headEnd type="none" w="sm" len="sm"/>
              <a:tailEnd type="none" w="sm" len="sm"/>
            </a:ln>
            <a:effectLst/>
          </p:spPr>
          <p:txBody>
            <a:bodyPr>
              <a:spAutoFit/>
            </a:bodyPr>
            <a:lstStyle/>
            <a:p>
              <a:pPr>
                <a:spcBef>
                  <a:spcPct val="50000"/>
                </a:spcBef>
              </a:pPr>
              <a:r>
                <a:rPr kumimoji="1" lang="zh-CN" altLang="zh-CN" sz="2400" b="1">
                  <a:solidFill>
                    <a:srgbClr val="FF3300"/>
                  </a:solidFill>
                  <a:effectLst>
                    <a:outerShdw blurRad="38100" dist="38100" dir="2700000" algn="tl">
                      <a:srgbClr val="C0C0C0"/>
                    </a:outerShdw>
                  </a:effectLst>
                  <a:latin typeface="Times New Roman" pitchFamily="18" charset="0"/>
                </a:rPr>
                <a:t>4102</a:t>
              </a:r>
              <a:r>
                <a:rPr kumimoji="1" lang="en-US" altLang="zh-CN" sz="2400" b="1">
                  <a:solidFill>
                    <a:srgbClr val="FF3300"/>
                  </a:solidFill>
                  <a:effectLst>
                    <a:outerShdw blurRad="38100" dist="38100" dir="2700000" algn="tl">
                      <a:srgbClr val="C0C0C0"/>
                    </a:outerShdw>
                  </a:effectLst>
                  <a:latin typeface="Times New Roman" pitchFamily="18" charset="0"/>
                </a:rPr>
                <a:t>A</a:t>
              </a:r>
              <a:endParaRPr kumimoji="1" lang="en-US" altLang="zh-CN" sz="2400">
                <a:solidFill>
                  <a:srgbClr val="FF3300"/>
                </a:solidFill>
                <a:latin typeface="Times New Roman" pitchFamily="18" charset="0"/>
              </a:endParaRPr>
            </a:p>
          </p:txBody>
        </p:sp>
        <p:sp>
          <p:nvSpPr>
            <p:cNvPr id="33824" name="Text Box 32"/>
            <p:cNvSpPr txBox="1">
              <a:spLocks noChangeArrowheads="1"/>
            </p:cNvSpPr>
            <p:nvPr/>
          </p:nvSpPr>
          <p:spPr bwMode="auto">
            <a:xfrm rot="-5400000">
              <a:off x="3896" y="1998"/>
              <a:ext cx="768" cy="333"/>
            </a:xfrm>
            <a:prstGeom prst="rect">
              <a:avLst/>
            </a:prstGeom>
            <a:noFill/>
            <a:ln w="12700">
              <a:noFill/>
              <a:miter lim="800000"/>
              <a:headEnd type="none" w="sm" len="sm"/>
              <a:tailEnd type="none" w="sm" len="sm"/>
            </a:ln>
            <a:effectLst/>
          </p:spPr>
          <p:txBody>
            <a:bodyPr>
              <a:spAutoFit/>
            </a:bodyPr>
            <a:lstStyle/>
            <a:p>
              <a:pPr>
                <a:spcBef>
                  <a:spcPct val="50000"/>
                </a:spcBef>
              </a:pPr>
              <a:r>
                <a:rPr kumimoji="1" lang="zh-CN" altLang="zh-CN" sz="2400" b="1">
                  <a:solidFill>
                    <a:srgbClr val="FF6600"/>
                  </a:solidFill>
                  <a:latin typeface="Times New Roman" pitchFamily="18" charset="0"/>
                </a:rPr>
                <a:t>3646</a:t>
              </a:r>
              <a:r>
                <a:rPr kumimoji="1" lang="en-US" altLang="zh-CN" sz="2400" b="1">
                  <a:solidFill>
                    <a:srgbClr val="FF6600"/>
                  </a:solidFill>
                  <a:latin typeface="Times New Roman" pitchFamily="18" charset="0"/>
                </a:rPr>
                <a:t>A</a:t>
              </a:r>
              <a:endParaRPr kumimoji="1" lang="en-US" altLang="zh-CN" sz="2400">
                <a:latin typeface="Times New Roman" pitchFamily="18" charset="0"/>
              </a:endParaRPr>
            </a:p>
          </p:txBody>
        </p:sp>
        <p:graphicFrame>
          <p:nvGraphicFramePr>
            <p:cNvPr id="33825" name="Object 33"/>
            <p:cNvGraphicFramePr>
              <a:graphicFrameLocks noChangeAspect="1"/>
            </p:cNvGraphicFramePr>
            <p:nvPr/>
          </p:nvGraphicFramePr>
          <p:xfrm>
            <a:off x="892" y="131"/>
            <a:ext cx="2385" cy="1035"/>
          </p:xfrm>
          <a:graphic>
            <a:graphicData uri="http://schemas.openxmlformats.org/presentationml/2006/ole">
              <mc:AlternateContent xmlns:mc="http://schemas.openxmlformats.org/markup-compatibility/2006">
                <mc:Choice xmlns:v="urn:schemas-microsoft-com:vml" Requires="v">
                  <p:oleObj spid="_x0000_s1049" name="公式" r:id="rId13" imgW="952200" imgH="380880" progId="Equation.3">
                    <p:embed/>
                  </p:oleObj>
                </mc:Choice>
                <mc:Fallback>
                  <p:oleObj name="公式" r:id="rId13" imgW="952200" imgH="380880" progId="Equation.3">
                    <p:embed/>
                    <p:pic>
                      <p:nvPicPr>
                        <p:cNvPr id="0" name="Picture 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92" y="131"/>
                          <a:ext cx="2385" cy="10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826" name="Object 34"/>
            <p:cNvGraphicFramePr>
              <a:graphicFrameLocks noChangeAspect="1"/>
            </p:cNvGraphicFramePr>
            <p:nvPr/>
          </p:nvGraphicFramePr>
          <p:xfrm>
            <a:off x="3255" y="119"/>
            <a:ext cx="1355" cy="971"/>
          </p:xfrm>
          <a:graphic>
            <a:graphicData uri="http://schemas.openxmlformats.org/presentationml/2006/ole">
              <mc:AlternateContent xmlns:mc="http://schemas.openxmlformats.org/markup-compatibility/2006">
                <mc:Choice xmlns:v="urn:schemas-microsoft-com:vml" Requires="v">
                  <p:oleObj spid="_x0000_s1050" name="公式" r:id="rId15" imgW="533160" imgH="380880" progId="Equation.3">
                    <p:embed/>
                  </p:oleObj>
                </mc:Choice>
                <mc:Fallback>
                  <p:oleObj name="公式" r:id="rId15" imgW="533160" imgH="380880" progId="Equation.3">
                    <p:embed/>
                    <p:pic>
                      <p:nvPicPr>
                        <p:cNvPr id="0" name="Picture 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255" y="119"/>
                          <a:ext cx="1355" cy="9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3827" name="Text Box 35"/>
          <p:cNvSpPr txBox="1">
            <a:spLocks noChangeArrowheads="1"/>
          </p:cNvSpPr>
          <p:nvPr/>
        </p:nvSpPr>
        <p:spPr bwMode="auto">
          <a:xfrm>
            <a:off x="611188" y="3500438"/>
            <a:ext cx="7696200" cy="1117600"/>
          </a:xfrm>
          <a:prstGeom prst="rect">
            <a:avLst/>
          </a:prstGeom>
          <a:noFill/>
          <a:ln w="9525">
            <a:noFill/>
            <a:miter lim="800000"/>
            <a:headEnd/>
            <a:tailEnd/>
          </a:ln>
          <a:effectLst/>
        </p:spPr>
        <p:txBody>
          <a:bodyPr>
            <a:spAutoFit/>
          </a:bodyPr>
          <a:lstStyle/>
          <a:p>
            <a:pPr>
              <a:lnSpc>
                <a:spcPct val="120000"/>
              </a:lnSpc>
              <a:spcBef>
                <a:spcPct val="50000"/>
              </a:spcBef>
              <a:buFontTx/>
              <a:buBlip>
                <a:blip r:embed="rId17"/>
              </a:buBlip>
            </a:pPr>
            <a:r>
              <a:rPr lang="en-US" altLang="zh-CN" sz="2800" b="1">
                <a:latin typeface="宋体" pitchFamily="2" charset="-122"/>
              </a:rPr>
              <a:t> </a:t>
            </a:r>
            <a:r>
              <a:rPr lang="en-US" altLang="zh-CN" sz="2800">
                <a:latin typeface="Times New Roman" pitchFamily="18" charset="0"/>
              </a:rPr>
              <a:t>1885</a:t>
            </a:r>
            <a:r>
              <a:rPr lang="en-US" altLang="zh-CN" sz="2800" b="1">
                <a:latin typeface="宋体" pitchFamily="2" charset="-122"/>
              </a:rPr>
              <a:t> </a:t>
            </a:r>
            <a:r>
              <a:rPr lang="zh-CN" altLang="en-US" sz="2800" b="1">
                <a:latin typeface="宋体" pitchFamily="2" charset="-122"/>
              </a:rPr>
              <a:t>年瑞士数学家巴耳末发现氢原子光谱可见光部分的规律</a:t>
            </a:r>
            <a:r>
              <a:rPr lang="en-US" altLang="zh-CN" sz="2800" b="1">
                <a:latin typeface="宋体" pitchFamily="2" charset="-122"/>
              </a:rPr>
              <a:t>:</a:t>
            </a:r>
          </a:p>
        </p:txBody>
      </p:sp>
      <p:graphicFrame>
        <p:nvGraphicFramePr>
          <p:cNvPr id="33828" name="Object 36"/>
          <p:cNvGraphicFramePr>
            <a:graphicFrameLocks noChangeAspect="1"/>
          </p:cNvGraphicFramePr>
          <p:nvPr/>
        </p:nvGraphicFramePr>
        <p:xfrm>
          <a:off x="2051050" y="4437063"/>
          <a:ext cx="6075363" cy="1101725"/>
        </p:xfrm>
        <a:graphic>
          <a:graphicData uri="http://schemas.openxmlformats.org/presentationml/2006/ole">
            <mc:AlternateContent xmlns:mc="http://schemas.openxmlformats.org/markup-compatibility/2006">
              <mc:Choice xmlns:v="urn:schemas-microsoft-com:vml" Requires="v">
                <p:oleObj spid="_x0000_s1051" name="Equation" r:id="rId18" imgW="4483080" imgH="761760" progId="Equation.3">
                  <p:embed/>
                </p:oleObj>
              </mc:Choice>
              <mc:Fallback>
                <p:oleObj name="Equation" r:id="rId18" imgW="4483080" imgH="761760" progId="Equation.3">
                  <p:embed/>
                  <p:pic>
                    <p:nvPicPr>
                      <p:cNvPr id="0" name="Picture 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051050" y="4437063"/>
                        <a:ext cx="6075363" cy="1101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829" name="Text Box 37"/>
          <p:cNvSpPr txBox="1">
            <a:spLocks noChangeArrowheads="1"/>
          </p:cNvSpPr>
          <p:nvPr/>
        </p:nvSpPr>
        <p:spPr bwMode="auto">
          <a:xfrm>
            <a:off x="468313" y="5734050"/>
            <a:ext cx="4427537" cy="519113"/>
          </a:xfrm>
          <a:prstGeom prst="rect">
            <a:avLst/>
          </a:prstGeom>
          <a:noFill/>
          <a:ln w="12700">
            <a:noFill/>
            <a:miter lim="800000"/>
            <a:headEnd type="none" w="sm" len="sm"/>
            <a:tailEnd type="none" w="sm" len="sm"/>
          </a:ln>
          <a:effectLst/>
        </p:spPr>
        <p:txBody>
          <a:bodyPr>
            <a:spAutoFit/>
          </a:bodyPr>
          <a:lstStyle/>
          <a:p>
            <a:pPr>
              <a:spcBef>
                <a:spcPct val="50000"/>
              </a:spcBef>
            </a:pPr>
            <a:r>
              <a:rPr lang="zh-CN" altLang="en-US" sz="2800" dirty="0">
                <a:effectLst>
                  <a:outerShdw blurRad="38100" dist="38100" dir="2700000" algn="tl">
                    <a:srgbClr val="C0C0C0"/>
                  </a:outerShdw>
                </a:effectLst>
                <a:latin typeface="Times New Roman" pitchFamily="18" charset="0"/>
              </a:rPr>
              <a:t>用波数</a:t>
            </a:r>
            <a:r>
              <a:rPr lang="en-US" altLang="zh-CN" sz="2800" dirty="0">
                <a:effectLst>
                  <a:outerShdw blurRad="38100" dist="38100" dir="2700000" algn="tl">
                    <a:srgbClr val="C0C0C0"/>
                  </a:outerShdw>
                </a:effectLst>
                <a:latin typeface="Times New Roman" pitchFamily="18" charset="0"/>
              </a:rPr>
              <a:t>(</a:t>
            </a:r>
            <a:r>
              <a:rPr lang="zh-CN" altLang="en-US" sz="2800" dirty="0">
                <a:effectLst>
                  <a:outerShdw blurRad="38100" dist="38100" dir="2700000" algn="tl">
                    <a:srgbClr val="C0C0C0"/>
                  </a:outerShdw>
                </a:effectLst>
                <a:latin typeface="Times New Roman" pitchFamily="18" charset="0"/>
              </a:rPr>
              <a:t>波长的倒数</a:t>
            </a:r>
            <a:r>
              <a:rPr lang="en-US" altLang="zh-CN" sz="2800" dirty="0">
                <a:effectLst>
                  <a:outerShdw blurRad="38100" dist="38100" dir="2700000" algn="tl">
                    <a:srgbClr val="C0C0C0"/>
                  </a:outerShdw>
                </a:effectLst>
                <a:latin typeface="Times New Roman" pitchFamily="18" charset="0"/>
              </a:rPr>
              <a:t>)</a:t>
            </a:r>
            <a:r>
              <a:rPr lang="zh-CN" altLang="en-US" sz="2800" dirty="0">
                <a:effectLst>
                  <a:outerShdw blurRad="38100" dist="38100" dir="2700000" algn="tl">
                    <a:srgbClr val="C0C0C0"/>
                  </a:outerShdw>
                </a:effectLst>
                <a:latin typeface="Times New Roman" pitchFamily="18" charset="0"/>
              </a:rPr>
              <a:t>表示：</a:t>
            </a:r>
            <a:endParaRPr lang="zh-CN" altLang="en-US" sz="2800" dirty="0">
              <a:latin typeface="Times New Roman" pitchFamily="18" charset="0"/>
            </a:endParaRPr>
          </a:p>
        </p:txBody>
      </p:sp>
      <p:graphicFrame>
        <p:nvGraphicFramePr>
          <p:cNvPr id="33830" name="Object 38"/>
          <p:cNvGraphicFramePr>
            <a:graphicFrameLocks noChangeAspect="1"/>
          </p:cNvGraphicFramePr>
          <p:nvPr/>
        </p:nvGraphicFramePr>
        <p:xfrm>
          <a:off x="4932363" y="5373688"/>
          <a:ext cx="3152775" cy="1028700"/>
        </p:xfrm>
        <a:graphic>
          <a:graphicData uri="http://schemas.openxmlformats.org/presentationml/2006/ole">
            <mc:AlternateContent xmlns:mc="http://schemas.openxmlformats.org/markup-compatibility/2006">
              <mc:Choice xmlns:v="urn:schemas-microsoft-com:vml" Requires="v">
                <p:oleObj spid="_x0000_s1052" name="公式" r:id="rId20" imgW="1257120" imgH="393480" progId="Equation.3">
                  <p:embed/>
                </p:oleObj>
              </mc:Choice>
              <mc:Fallback>
                <p:oleObj name="公式" r:id="rId20" imgW="1257120" imgH="393480" progId="Equation.3">
                  <p:embed/>
                  <p:pic>
                    <p:nvPicPr>
                      <p:cNvPr id="0" name="Picture 3"/>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932363" y="5373688"/>
                        <a:ext cx="315277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3827"/>
                                        </p:tgtEl>
                                        <p:attrNameLst>
                                          <p:attrName>style.visibility</p:attrName>
                                        </p:attrNameLst>
                                      </p:cBhvr>
                                      <p:to>
                                        <p:strVal val="visible"/>
                                      </p:to>
                                    </p:set>
                                    <p:animEffect transition="in" filter="blinds(horizontal)">
                                      <p:cBhvr>
                                        <p:cTn id="12" dur="500"/>
                                        <p:tgtEl>
                                          <p:spTgt spid="3382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3828"/>
                                        </p:tgtEl>
                                        <p:attrNameLst>
                                          <p:attrName>style.visibility</p:attrName>
                                        </p:attrNameLst>
                                      </p:cBhvr>
                                      <p:to>
                                        <p:strVal val="visible"/>
                                      </p:to>
                                    </p:set>
                                    <p:animEffect transition="in" filter="blinds(horizontal)">
                                      <p:cBhvr>
                                        <p:cTn id="17" dur="500"/>
                                        <p:tgtEl>
                                          <p:spTgt spid="33828"/>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6" fill="hold" grpId="0" nodeType="clickEffect">
                                  <p:stCondLst>
                                    <p:cond delay="0"/>
                                  </p:stCondLst>
                                  <p:childTnLst>
                                    <p:set>
                                      <p:cBhvr>
                                        <p:cTn id="21" dur="1" fill="hold">
                                          <p:stCondLst>
                                            <p:cond delay="0"/>
                                          </p:stCondLst>
                                        </p:cTn>
                                        <p:tgtEl>
                                          <p:spTgt spid="33829"/>
                                        </p:tgtEl>
                                        <p:attrNameLst>
                                          <p:attrName>style.visibility</p:attrName>
                                        </p:attrNameLst>
                                      </p:cBhvr>
                                      <p:to>
                                        <p:strVal val="visible"/>
                                      </p:to>
                                    </p:set>
                                    <p:anim calcmode="lin" valueType="num">
                                      <p:cBhvr additive="base">
                                        <p:cTn id="22" dur="500" fill="hold"/>
                                        <p:tgtEl>
                                          <p:spTgt spid="33829"/>
                                        </p:tgtEl>
                                        <p:attrNameLst>
                                          <p:attrName>ppt_x</p:attrName>
                                        </p:attrNameLst>
                                      </p:cBhvr>
                                      <p:tavLst>
                                        <p:tav tm="0">
                                          <p:val>
                                            <p:strVal val="1+#ppt_w/2"/>
                                          </p:val>
                                        </p:tav>
                                        <p:tav tm="100000">
                                          <p:val>
                                            <p:strVal val="#ppt_x"/>
                                          </p:val>
                                        </p:tav>
                                      </p:tavLst>
                                    </p:anim>
                                    <p:anim calcmode="lin" valueType="num">
                                      <p:cBhvr additive="base">
                                        <p:cTn id="23" dur="500" fill="hold"/>
                                        <p:tgtEl>
                                          <p:spTgt spid="33829"/>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33829"/>
                                        </p:tgtEl>
                                        <p:attrNameLst>
                                          <p:attrName>ppt_c</p:attrName>
                                        </p:attrNameLst>
                                      </p:cBhvr>
                                      <p:to>
                                        <a:srgbClr val="00FFFF"/>
                                      </p:to>
                                    </p:animClr>
                                  </p:subTnLst>
                                </p:cTn>
                              </p:par>
                            </p:childTnLst>
                          </p:cTn>
                        </p:par>
                      </p:childTnLst>
                    </p:cTn>
                  </p:par>
                  <p:par>
                    <p:cTn id="24" fill="hold">
                      <p:stCondLst>
                        <p:cond delay="indefinite"/>
                      </p:stCondLst>
                      <p:childTnLst>
                        <p:par>
                          <p:cTn id="25" fill="hold">
                            <p:stCondLst>
                              <p:cond delay="0"/>
                            </p:stCondLst>
                            <p:childTnLst>
                              <p:par>
                                <p:cTn id="26" presetID="2" presetClass="entr" presetSubtype="6" fill="hold" nodeType="clickEffect">
                                  <p:stCondLst>
                                    <p:cond delay="0"/>
                                  </p:stCondLst>
                                  <p:childTnLst>
                                    <p:set>
                                      <p:cBhvr>
                                        <p:cTn id="27" dur="1" fill="hold">
                                          <p:stCondLst>
                                            <p:cond delay="0"/>
                                          </p:stCondLst>
                                        </p:cTn>
                                        <p:tgtEl>
                                          <p:spTgt spid="33830"/>
                                        </p:tgtEl>
                                        <p:attrNameLst>
                                          <p:attrName>style.visibility</p:attrName>
                                        </p:attrNameLst>
                                      </p:cBhvr>
                                      <p:to>
                                        <p:strVal val="visible"/>
                                      </p:to>
                                    </p:set>
                                    <p:anim calcmode="lin" valueType="num">
                                      <p:cBhvr additive="base">
                                        <p:cTn id="28" dur="500" fill="hold"/>
                                        <p:tgtEl>
                                          <p:spTgt spid="33830"/>
                                        </p:tgtEl>
                                        <p:attrNameLst>
                                          <p:attrName>ppt_x</p:attrName>
                                        </p:attrNameLst>
                                      </p:cBhvr>
                                      <p:tavLst>
                                        <p:tav tm="0">
                                          <p:val>
                                            <p:strVal val="1+#ppt_w/2"/>
                                          </p:val>
                                        </p:tav>
                                        <p:tav tm="100000">
                                          <p:val>
                                            <p:strVal val="#ppt_x"/>
                                          </p:val>
                                        </p:tav>
                                      </p:tavLst>
                                    </p:anim>
                                    <p:anim calcmode="lin" valueType="num">
                                      <p:cBhvr additive="base">
                                        <p:cTn id="29" dur="500" fill="hold"/>
                                        <p:tgtEl>
                                          <p:spTgt spid="33830"/>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33830"/>
                                        </p:tgtEl>
                                        <p:attrNameLst>
                                          <p:attrName>ppt_c</p:attrName>
                                        </p:attrNameLst>
                                      </p:cBhvr>
                                      <p:to>
                                        <a:srgbClr val="00FF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27" grpId="0"/>
      <p:bldP spid="33829"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灯片编号占位符 1"/>
          <p:cNvSpPr>
            <a:spLocks noGrp="1"/>
          </p:cNvSpPr>
          <p:nvPr>
            <p:ph type="sldNum" sz="quarter" idx="4294967295"/>
          </p:nvPr>
        </p:nvSpPr>
        <p:spPr>
          <a:xfrm>
            <a:off x="0" y="6356350"/>
            <a:ext cx="2133600" cy="365125"/>
          </a:xfrm>
          <a:prstGeom prst="rect">
            <a:avLst/>
          </a:prstGeom>
        </p:spPr>
        <p:txBody>
          <a:bodyPr/>
          <a:lstStyle/>
          <a:p>
            <a:fld id="{C8B0AF2F-640B-44D9-B8F6-F8189F7AE284}" type="slidenum">
              <a:rPr lang="en-US" altLang="zh-CN"/>
              <a:pPr/>
              <a:t>4</a:t>
            </a:fld>
            <a:endParaRPr lang="en-US" altLang="zh-CN"/>
          </a:p>
        </p:txBody>
      </p:sp>
      <p:sp>
        <p:nvSpPr>
          <p:cNvPr id="2055" name="Rectangle 7"/>
          <p:cNvSpPr>
            <a:spLocks noChangeArrowheads="1"/>
          </p:cNvSpPr>
          <p:nvPr/>
        </p:nvSpPr>
        <p:spPr bwMode="auto">
          <a:xfrm>
            <a:off x="571472" y="214290"/>
            <a:ext cx="4464050" cy="523220"/>
          </a:xfrm>
          <a:prstGeom prst="rect">
            <a:avLst/>
          </a:prstGeom>
          <a:noFill/>
          <a:ln w="9525">
            <a:noFill/>
            <a:miter lim="800000"/>
            <a:headEnd/>
            <a:tailEnd/>
          </a:ln>
        </p:spPr>
        <p:txBody>
          <a:bodyPr>
            <a:spAutoFit/>
          </a:bodyPr>
          <a:lstStyle/>
          <a:p>
            <a:r>
              <a:rPr kumimoji="1" lang="zh-CN" altLang="en-US" sz="2800" b="1" dirty="0">
                <a:solidFill>
                  <a:srgbClr val="CC0000"/>
                </a:solidFill>
                <a:latin typeface="Times New Roman" pitchFamily="18" charset="0"/>
              </a:rPr>
              <a:t>氢原子光谱的巴耳末系</a:t>
            </a:r>
          </a:p>
        </p:txBody>
      </p:sp>
      <p:grpSp>
        <p:nvGrpSpPr>
          <p:cNvPr id="2" name="Group 28"/>
          <p:cNvGrpSpPr>
            <a:grpSpLocks/>
          </p:cNvGrpSpPr>
          <p:nvPr/>
        </p:nvGrpSpPr>
        <p:grpSpPr bwMode="auto">
          <a:xfrm>
            <a:off x="2268538" y="2438400"/>
            <a:ext cx="4657725" cy="4419600"/>
            <a:chOff x="1488" y="1056"/>
            <a:chExt cx="2784" cy="2784"/>
          </a:xfrm>
        </p:grpSpPr>
        <p:sp>
          <p:nvSpPr>
            <p:cNvPr id="2070" name="Rectangle 22"/>
            <p:cNvSpPr>
              <a:spLocks noChangeArrowheads="1"/>
            </p:cNvSpPr>
            <p:nvPr/>
          </p:nvSpPr>
          <p:spPr bwMode="auto">
            <a:xfrm>
              <a:off x="1488" y="1056"/>
              <a:ext cx="2784" cy="2784"/>
            </a:xfrm>
            <a:prstGeom prst="rect">
              <a:avLst/>
            </a:prstGeom>
            <a:solidFill>
              <a:schemeClr val="bg1"/>
            </a:solidFill>
            <a:ln w="9525">
              <a:solidFill>
                <a:schemeClr val="tx1"/>
              </a:solidFill>
              <a:miter lim="800000"/>
              <a:headEnd/>
              <a:tailEnd/>
            </a:ln>
            <a:effectLst/>
          </p:spPr>
          <p:txBody>
            <a:bodyPr wrap="none" anchor="ctr"/>
            <a:lstStyle/>
            <a:p>
              <a:endParaRPr lang="zh-CN" altLang="en-US"/>
            </a:p>
          </p:txBody>
        </p:sp>
        <p:sp>
          <p:nvSpPr>
            <p:cNvPr id="2056" name="Rectangle 8"/>
            <p:cNvSpPr>
              <a:spLocks noChangeArrowheads="1"/>
            </p:cNvSpPr>
            <p:nvPr/>
          </p:nvSpPr>
          <p:spPr bwMode="auto">
            <a:xfrm>
              <a:off x="1595" y="3635"/>
              <a:ext cx="1713" cy="31"/>
            </a:xfrm>
            <a:prstGeom prst="rect">
              <a:avLst/>
            </a:prstGeom>
            <a:solidFill>
              <a:srgbClr val="FF3300"/>
            </a:solidFill>
            <a:ln w="9525">
              <a:noFill/>
              <a:miter lim="800000"/>
              <a:headEnd/>
              <a:tailEnd/>
            </a:ln>
          </p:spPr>
          <p:txBody>
            <a:bodyPr wrap="none" anchor="ctr"/>
            <a:lstStyle/>
            <a:p>
              <a:endParaRPr lang="zh-CN" altLang="en-US"/>
            </a:p>
          </p:txBody>
        </p:sp>
        <p:sp>
          <p:nvSpPr>
            <p:cNvPr id="2057" name="Rectangle 9"/>
            <p:cNvSpPr>
              <a:spLocks noChangeArrowheads="1"/>
            </p:cNvSpPr>
            <p:nvPr/>
          </p:nvSpPr>
          <p:spPr bwMode="auto">
            <a:xfrm>
              <a:off x="1631" y="2734"/>
              <a:ext cx="1713" cy="28"/>
            </a:xfrm>
            <a:prstGeom prst="rect">
              <a:avLst/>
            </a:prstGeom>
            <a:solidFill>
              <a:srgbClr val="00CCFF"/>
            </a:solidFill>
            <a:ln w="9525">
              <a:noFill/>
              <a:miter lim="800000"/>
              <a:headEnd/>
              <a:tailEnd/>
            </a:ln>
          </p:spPr>
          <p:txBody>
            <a:bodyPr wrap="none" anchor="ctr"/>
            <a:lstStyle/>
            <a:p>
              <a:endParaRPr lang="zh-CN" altLang="en-US"/>
            </a:p>
          </p:txBody>
        </p:sp>
        <p:sp>
          <p:nvSpPr>
            <p:cNvPr id="2058" name="Rectangle 10"/>
            <p:cNvSpPr>
              <a:spLocks noChangeArrowheads="1"/>
            </p:cNvSpPr>
            <p:nvPr/>
          </p:nvSpPr>
          <p:spPr bwMode="auto">
            <a:xfrm>
              <a:off x="1631" y="2284"/>
              <a:ext cx="1713" cy="24"/>
            </a:xfrm>
            <a:prstGeom prst="rect">
              <a:avLst/>
            </a:prstGeom>
            <a:solidFill>
              <a:srgbClr val="9966FF"/>
            </a:solidFill>
            <a:ln w="9525">
              <a:solidFill>
                <a:srgbClr val="9966FF"/>
              </a:solidFill>
              <a:miter lim="800000"/>
              <a:headEnd/>
              <a:tailEnd/>
            </a:ln>
          </p:spPr>
          <p:txBody>
            <a:bodyPr wrap="none" anchor="ctr"/>
            <a:lstStyle/>
            <a:p>
              <a:endParaRPr lang="zh-CN" altLang="en-US"/>
            </a:p>
          </p:txBody>
        </p:sp>
        <p:sp>
          <p:nvSpPr>
            <p:cNvPr id="2059" name="Rectangle 11"/>
            <p:cNvSpPr>
              <a:spLocks noChangeArrowheads="1"/>
            </p:cNvSpPr>
            <p:nvPr/>
          </p:nvSpPr>
          <p:spPr bwMode="auto">
            <a:xfrm>
              <a:off x="1632" y="1968"/>
              <a:ext cx="1713" cy="20"/>
            </a:xfrm>
            <a:prstGeom prst="rect">
              <a:avLst/>
            </a:prstGeom>
            <a:solidFill>
              <a:srgbClr val="CC00FF"/>
            </a:solidFill>
            <a:ln w="9525">
              <a:noFill/>
              <a:miter lim="800000"/>
              <a:headEnd/>
              <a:tailEnd/>
            </a:ln>
          </p:spPr>
          <p:txBody>
            <a:bodyPr wrap="none" anchor="ctr"/>
            <a:lstStyle/>
            <a:p>
              <a:endParaRPr lang="zh-CN" altLang="en-US"/>
            </a:p>
          </p:txBody>
        </p:sp>
        <p:sp>
          <p:nvSpPr>
            <p:cNvPr id="2060" name="Rectangle 12"/>
            <p:cNvSpPr>
              <a:spLocks noChangeArrowheads="1"/>
            </p:cNvSpPr>
            <p:nvPr/>
          </p:nvSpPr>
          <p:spPr bwMode="auto">
            <a:xfrm>
              <a:off x="1631" y="1752"/>
              <a:ext cx="1713" cy="15"/>
            </a:xfrm>
            <a:prstGeom prst="rect">
              <a:avLst/>
            </a:prstGeom>
            <a:solidFill>
              <a:srgbClr val="CC00CC"/>
            </a:solidFill>
            <a:ln w="9525">
              <a:solidFill>
                <a:srgbClr val="CC00CC"/>
              </a:solidFill>
              <a:miter lim="800000"/>
              <a:headEnd/>
              <a:tailEnd/>
            </a:ln>
          </p:spPr>
          <p:txBody>
            <a:bodyPr wrap="none" anchor="ctr"/>
            <a:lstStyle/>
            <a:p>
              <a:endParaRPr lang="zh-CN" altLang="en-US"/>
            </a:p>
          </p:txBody>
        </p:sp>
        <p:sp>
          <p:nvSpPr>
            <p:cNvPr id="2061" name="Rectangle 13"/>
            <p:cNvSpPr>
              <a:spLocks noChangeArrowheads="1"/>
            </p:cNvSpPr>
            <p:nvPr/>
          </p:nvSpPr>
          <p:spPr bwMode="auto">
            <a:xfrm>
              <a:off x="1631" y="1588"/>
              <a:ext cx="1713" cy="13"/>
            </a:xfrm>
            <a:prstGeom prst="rect">
              <a:avLst/>
            </a:prstGeom>
            <a:solidFill>
              <a:srgbClr val="9900CC"/>
            </a:solidFill>
            <a:ln w="9525">
              <a:solidFill>
                <a:srgbClr val="CC00CC"/>
              </a:solidFill>
              <a:miter lim="800000"/>
              <a:headEnd/>
              <a:tailEnd/>
            </a:ln>
          </p:spPr>
          <p:txBody>
            <a:bodyPr wrap="none" anchor="ctr"/>
            <a:lstStyle/>
            <a:p>
              <a:endParaRPr lang="zh-CN" altLang="en-US"/>
            </a:p>
          </p:txBody>
        </p:sp>
        <p:sp>
          <p:nvSpPr>
            <p:cNvPr id="2062" name="Rectangle 14"/>
            <p:cNvSpPr>
              <a:spLocks noChangeArrowheads="1"/>
            </p:cNvSpPr>
            <p:nvPr/>
          </p:nvSpPr>
          <p:spPr bwMode="auto">
            <a:xfrm>
              <a:off x="1631" y="1466"/>
              <a:ext cx="1713" cy="7"/>
            </a:xfrm>
            <a:prstGeom prst="rect">
              <a:avLst/>
            </a:prstGeom>
            <a:solidFill>
              <a:srgbClr val="CC00CC"/>
            </a:solidFill>
            <a:ln w="9525">
              <a:solidFill>
                <a:srgbClr val="CC00CC"/>
              </a:solidFill>
              <a:miter lim="800000"/>
              <a:headEnd/>
              <a:tailEnd/>
            </a:ln>
          </p:spPr>
          <p:txBody>
            <a:bodyPr wrap="none" anchor="ctr"/>
            <a:lstStyle/>
            <a:p>
              <a:endParaRPr lang="zh-CN" altLang="en-US"/>
            </a:p>
          </p:txBody>
        </p:sp>
        <p:sp>
          <p:nvSpPr>
            <p:cNvPr id="2063" name="Rectangle 15"/>
            <p:cNvSpPr>
              <a:spLocks noChangeArrowheads="1"/>
            </p:cNvSpPr>
            <p:nvPr/>
          </p:nvSpPr>
          <p:spPr bwMode="auto">
            <a:xfrm>
              <a:off x="1631" y="1416"/>
              <a:ext cx="1713" cy="8"/>
            </a:xfrm>
            <a:prstGeom prst="rect">
              <a:avLst/>
            </a:prstGeom>
            <a:solidFill>
              <a:srgbClr val="9900CC"/>
            </a:solidFill>
            <a:ln w="9525">
              <a:noFill/>
              <a:miter lim="800000"/>
              <a:headEnd/>
              <a:tailEnd/>
            </a:ln>
          </p:spPr>
          <p:txBody>
            <a:bodyPr wrap="none" anchor="ctr"/>
            <a:lstStyle/>
            <a:p>
              <a:endParaRPr lang="zh-CN" altLang="en-US"/>
            </a:p>
          </p:txBody>
        </p:sp>
        <p:sp>
          <p:nvSpPr>
            <p:cNvPr id="2064" name="Rectangle 16"/>
            <p:cNvSpPr>
              <a:spLocks noChangeArrowheads="1"/>
            </p:cNvSpPr>
            <p:nvPr/>
          </p:nvSpPr>
          <p:spPr bwMode="auto">
            <a:xfrm>
              <a:off x="1631" y="1357"/>
              <a:ext cx="1713" cy="6"/>
            </a:xfrm>
            <a:prstGeom prst="rect">
              <a:avLst/>
            </a:prstGeom>
            <a:solidFill>
              <a:srgbClr val="9900CC"/>
            </a:solidFill>
            <a:ln w="9525">
              <a:noFill/>
              <a:miter lim="800000"/>
              <a:headEnd/>
              <a:tailEnd/>
            </a:ln>
          </p:spPr>
          <p:txBody>
            <a:bodyPr wrap="none" anchor="ctr"/>
            <a:lstStyle/>
            <a:p>
              <a:endParaRPr lang="zh-CN" altLang="en-US"/>
            </a:p>
          </p:txBody>
        </p:sp>
        <p:sp>
          <p:nvSpPr>
            <p:cNvPr id="2065" name="Text Box 17"/>
            <p:cNvSpPr txBox="1">
              <a:spLocks noChangeArrowheads="1"/>
            </p:cNvSpPr>
            <p:nvPr/>
          </p:nvSpPr>
          <p:spPr bwMode="auto">
            <a:xfrm>
              <a:off x="3416" y="3513"/>
              <a:ext cx="820" cy="288"/>
            </a:xfrm>
            <a:prstGeom prst="rect">
              <a:avLst/>
            </a:prstGeom>
            <a:noFill/>
            <a:ln w="9525">
              <a:noFill/>
              <a:miter lim="800000"/>
              <a:headEnd/>
              <a:tailEnd/>
            </a:ln>
          </p:spPr>
          <p:txBody>
            <a:bodyPr>
              <a:spAutoFit/>
            </a:bodyPr>
            <a:lstStyle/>
            <a:p>
              <a:pPr>
                <a:spcBef>
                  <a:spcPct val="50000"/>
                </a:spcBef>
              </a:pPr>
              <a:r>
                <a:rPr kumimoji="1" lang="en-US" altLang="zh-CN" sz="2400">
                  <a:latin typeface="Times New Roman" pitchFamily="18" charset="0"/>
                </a:rPr>
                <a:t>656.3 nm</a:t>
              </a:r>
            </a:p>
          </p:txBody>
        </p:sp>
        <p:sp>
          <p:nvSpPr>
            <p:cNvPr id="2066" name="Text Box 18"/>
            <p:cNvSpPr txBox="1">
              <a:spLocks noChangeArrowheads="1"/>
            </p:cNvSpPr>
            <p:nvPr/>
          </p:nvSpPr>
          <p:spPr bwMode="auto">
            <a:xfrm>
              <a:off x="3416" y="2622"/>
              <a:ext cx="820" cy="288"/>
            </a:xfrm>
            <a:prstGeom prst="rect">
              <a:avLst/>
            </a:prstGeom>
            <a:noFill/>
            <a:ln w="9525">
              <a:noFill/>
              <a:miter lim="800000"/>
              <a:headEnd/>
              <a:tailEnd/>
            </a:ln>
          </p:spPr>
          <p:txBody>
            <a:bodyPr>
              <a:spAutoFit/>
            </a:bodyPr>
            <a:lstStyle/>
            <a:p>
              <a:pPr>
                <a:spcBef>
                  <a:spcPct val="50000"/>
                </a:spcBef>
              </a:pPr>
              <a:r>
                <a:rPr kumimoji="1" lang="en-US" altLang="zh-CN" sz="2400">
                  <a:latin typeface="Times New Roman" pitchFamily="18" charset="0"/>
                </a:rPr>
                <a:t>486.1 nm</a:t>
              </a:r>
            </a:p>
          </p:txBody>
        </p:sp>
        <p:sp>
          <p:nvSpPr>
            <p:cNvPr id="2067" name="Text Box 19"/>
            <p:cNvSpPr txBox="1">
              <a:spLocks noChangeArrowheads="1"/>
            </p:cNvSpPr>
            <p:nvPr/>
          </p:nvSpPr>
          <p:spPr bwMode="auto">
            <a:xfrm>
              <a:off x="3416" y="2187"/>
              <a:ext cx="820" cy="288"/>
            </a:xfrm>
            <a:prstGeom prst="rect">
              <a:avLst/>
            </a:prstGeom>
            <a:noFill/>
            <a:ln w="9525">
              <a:noFill/>
              <a:miter lim="800000"/>
              <a:headEnd/>
              <a:tailEnd/>
            </a:ln>
          </p:spPr>
          <p:txBody>
            <a:bodyPr>
              <a:spAutoFit/>
            </a:bodyPr>
            <a:lstStyle/>
            <a:p>
              <a:pPr>
                <a:spcBef>
                  <a:spcPct val="50000"/>
                </a:spcBef>
              </a:pPr>
              <a:r>
                <a:rPr kumimoji="1" lang="en-US" altLang="zh-CN" sz="2400">
                  <a:latin typeface="Times New Roman" pitchFamily="18" charset="0"/>
                </a:rPr>
                <a:t>434.1 nm</a:t>
              </a:r>
            </a:p>
          </p:txBody>
        </p:sp>
        <p:sp>
          <p:nvSpPr>
            <p:cNvPr id="2068" name="Text Box 20"/>
            <p:cNvSpPr txBox="1">
              <a:spLocks noChangeArrowheads="1"/>
            </p:cNvSpPr>
            <p:nvPr/>
          </p:nvSpPr>
          <p:spPr bwMode="auto">
            <a:xfrm>
              <a:off x="3415" y="1839"/>
              <a:ext cx="857" cy="288"/>
            </a:xfrm>
            <a:prstGeom prst="rect">
              <a:avLst/>
            </a:prstGeom>
            <a:noFill/>
            <a:ln w="9525">
              <a:noFill/>
              <a:miter lim="800000"/>
              <a:headEnd/>
              <a:tailEnd/>
            </a:ln>
          </p:spPr>
          <p:txBody>
            <a:bodyPr>
              <a:spAutoFit/>
            </a:bodyPr>
            <a:lstStyle/>
            <a:p>
              <a:pPr>
                <a:spcBef>
                  <a:spcPct val="50000"/>
                </a:spcBef>
              </a:pPr>
              <a:r>
                <a:rPr kumimoji="1" lang="en-US" altLang="zh-CN" sz="2400">
                  <a:latin typeface="Times New Roman" pitchFamily="18" charset="0"/>
                </a:rPr>
                <a:t>410.2 nm</a:t>
              </a:r>
            </a:p>
          </p:txBody>
        </p:sp>
        <p:sp>
          <p:nvSpPr>
            <p:cNvPr id="2069" name="Text Box 21"/>
            <p:cNvSpPr txBox="1">
              <a:spLocks noChangeArrowheads="1"/>
            </p:cNvSpPr>
            <p:nvPr/>
          </p:nvSpPr>
          <p:spPr bwMode="auto">
            <a:xfrm>
              <a:off x="3416" y="1121"/>
              <a:ext cx="820" cy="288"/>
            </a:xfrm>
            <a:prstGeom prst="rect">
              <a:avLst/>
            </a:prstGeom>
            <a:noFill/>
            <a:ln w="9525">
              <a:noFill/>
              <a:miter lim="800000"/>
              <a:headEnd/>
              <a:tailEnd/>
            </a:ln>
          </p:spPr>
          <p:txBody>
            <a:bodyPr>
              <a:spAutoFit/>
            </a:bodyPr>
            <a:lstStyle/>
            <a:p>
              <a:pPr>
                <a:spcBef>
                  <a:spcPct val="50000"/>
                </a:spcBef>
              </a:pPr>
              <a:r>
                <a:rPr kumimoji="1" lang="en-US" altLang="zh-CN" sz="2400">
                  <a:latin typeface="Times New Roman" pitchFamily="18" charset="0"/>
                </a:rPr>
                <a:t>364.6 nm</a:t>
              </a:r>
            </a:p>
          </p:txBody>
        </p:sp>
        <p:sp>
          <p:nvSpPr>
            <p:cNvPr id="2073" name="Rectangle 25"/>
            <p:cNvSpPr>
              <a:spLocks noChangeArrowheads="1"/>
            </p:cNvSpPr>
            <p:nvPr/>
          </p:nvSpPr>
          <p:spPr bwMode="auto">
            <a:xfrm>
              <a:off x="1628" y="1266"/>
              <a:ext cx="1713" cy="6"/>
            </a:xfrm>
            <a:prstGeom prst="rect">
              <a:avLst/>
            </a:prstGeom>
            <a:solidFill>
              <a:srgbClr val="9900CC"/>
            </a:solidFill>
            <a:ln w="9525">
              <a:noFill/>
              <a:miter lim="800000"/>
              <a:headEnd/>
              <a:tailEnd/>
            </a:ln>
          </p:spPr>
          <p:txBody>
            <a:bodyPr wrap="none" anchor="ctr"/>
            <a:lstStyle/>
            <a:p>
              <a:endParaRPr lang="zh-CN" altLang="en-US"/>
            </a:p>
          </p:txBody>
        </p:sp>
        <p:sp>
          <p:nvSpPr>
            <p:cNvPr id="2074" name="Rectangle 26"/>
            <p:cNvSpPr>
              <a:spLocks noChangeArrowheads="1"/>
            </p:cNvSpPr>
            <p:nvPr/>
          </p:nvSpPr>
          <p:spPr bwMode="auto">
            <a:xfrm>
              <a:off x="1631" y="1302"/>
              <a:ext cx="1713" cy="6"/>
            </a:xfrm>
            <a:prstGeom prst="rect">
              <a:avLst/>
            </a:prstGeom>
            <a:solidFill>
              <a:srgbClr val="9900CC"/>
            </a:solidFill>
            <a:ln w="9525">
              <a:noFill/>
              <a:miter lim="800000"/>
              <a:headEnd/>
              <a:tailEnd/>
            </a:ln>
          </p:spPr>
          <p:txBody>
            <a:bodyPr wrap="none" anchor="ctr"/>
            <a:lstStyle/>
            <a:p>
              <a:endParaRPr lang="zh-CN" altLang="en-US"/>
            </a:p>
          </p:txBody>
        </p:sp>
        <p:sp>
          <p:nvSpPr>
            <p:cNvPr id="2075" name="Rectangle 27"/>
            <p:cNvSpPr>
              <a:spLocks noChangeArrowheads="1"/>
            </p:cNvSpPr>
            <p:nvPr/>
          </p:nvSpPr>
          <p:spPr bwMode="auto">
            <a:xfrm>
              <a:off x="1628" y="1233"/>
              <a:ext cx="1713" cy="6"/>
            </a:xfrm>
            <a:prstGeom prst="rect">
              <a:avLst/>
            </a:prstGeom>
            <a:solidFill>
              <a:srgbClr val="9900CC"/>
            </a:solidFill>
            <a:ln w="9525">
              <a:noFill/>
              <a:miter lim="800000"/>
              <a:headEnd/>
              <a:tailEnd/>
            </a:ln>
          </p:spPr>
          <p:txBody>
            <a:bodyPr wrap="none" anchor="ctr"/>
            <a:lstStyle/>
            <a:p>
              <a:endParaRPr lang="zh-CN" altLang="en-US"/>
            </a:p>
          </p:txBody>
        </p:sp>
      </p:grpSp>
      <p:pic>
        <p:nvPicPr>
          <p:cNvPr id="2077" name="Picture 29" descr="氢光谱"/>
          <p:cNvPicPr>
            <a:picLocks noChangeAspect="1" noChangeArrowheads="1"/>
          </p:cNvPicPr>
          <p:nvPr/>
        </p:nvPicPr>
        <p:blipFill>
          <a:blip r:embed="rId2"/>
          <a:srcRect/>
          <a:stretch>
            <a:fillRect/>
          </a:stretch>
        </p:blipFill>
        <p:spPr bwMode="auto">
          <a:xfrm>
            <a:off x="1116013" y="908050"/>
            <a:ext cx="6480175" cy="1352550"/>
          </a:xfrm>
          <a:prstGeom prst="rect">
            <a:avLst/>
          </a:prstGeom>
          <a:noFill/>
        </p:spPr>
      </p:pic>
    </p:spTree>
  </p:cSld>
  <p:clrMapOvr>
    <a:masterClrMapping/>
  </p:clrMapOvr>
  <p:transition>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灯片编号占位符 1"/>
          <p:cNvSpPr>
            <a:spLocks noGrp="1"/>
          </p:cNvSpPr>
          <p:nvPr>
            <p:ph type="sldNum" sz="quarter" idx="4294967295"/>
          </p:nvPr>
        </p:nvSpPr>
        <p:spPr>
          <a:xfrm>
            <a:off x="0" y="6356350"/>
            <a:ext cx="2133600" cy="365125"/>
          </a:xfrm>
          <a:prstGeom prst="rect">
            <a:avLst/>
          </a:prstGeom>
        </p:spPr>
        <p:txBody>
          <a:bodyPr/>
          <a:lstStyle/>
          <a:p>
            <a:fld id="{02BCBE43-E9C4-4F1A-B9A0-DB3BA9A449F8}" type="slidenum">
              <a:rPr lang="en-US" altLang="zh-CN"/>
              <a:pPr/>
              <a:t>5</a:t>
            </a:fld>
            <a:endParaRPr lang="en-US" altLang="zh-CN"/>
          </a:p>
        </p:txBody>
      </p:sp>
      <p:grpSp>
        <p:nvGrpSpPr>
          <p:cNvPr id="2" name="Group 2"/>
          <p:cNvGrpSpPr>
            <a:grpSpLocks/>
          </p:cNvGrpSpPr>
          <p:nvPr/>
        </p:nvGrpSpPr>
        <p:grpSpPr bwMode="auto">
          <a:xfrm>
            <a:off x="533400" y="658813"/>
            <a:ext cx="8382000" cy="941387"/>
            <a:chOff x="336" y="415"/>
            <a:chExt cx="5280" cy="593"/>
          </a:xfrm>
        </p:grpSpPr>
        <p:grpSp>
          <p:nvGrpSpPr>
            <p:cNvPr id="3" name="Group 3"/>
            <p:cNvGrpSpPr>
              <a:grpSpLocks/>
            </p:cNvGrpSpPr>
            <p:nvPr/>
          </p:nvGrpSpPr>
          <p:grpSpPr bwMode="auto">
            <a:xfrm>
              <a:off x="1200" y="415"/>
              <a:ext cx="4416" cy="593"/>
              <a:chOff x="1200" y="415"/>
              <a:chExt cx="4416" cy="593"/>
            </a:xfrm>
          </p:grpSpPr>
          <p:sp>
            <p:nvSpPr>
              <p:cNvPr id="35844" name="Text Box 4"/>
              <p:cNvSpPr txBox="1">
                <a:spLocks noChangeArrowheads="1"/>
              </p:cNvSpPr>
              <p:nvPr/>
            </p:nvSpPr>
            <p:spPr bwMode="auto">
              <a:xfrm>
                <a:off x="1200" y="528"/>
                <a:ext cx="1074" cy="327"/>
              </a:xfrm>
              <a:prstGeom prst="rect">
                <a:avLst/>
              </a:prstGeom>
              <a:noFill/>
              <a:ln w="9525">
                <a:noFill/>
                <a:miter lim="800000"/>
                <a:headEnd/>
                <a:tailEnd/>
              </a:ln>
              <a:effectLst/>
            </p:spPr>
            <p:txBody>
              <a:bodyPr>
                <a:spAutoFit/>
              </a:bodyPr>
              <a:lstStyle/>
              <a:p>
                <a:pPr>
                  <a:spcBef>
                    <a:spcPct val="50000"/>
                  </a:spcBef>
                </a:pPr>
                <a:r>
                  <a:rPr lang="zh-CN" altLang="en-US" sz="2800" b="1">
                    <a:latin typeface="宋体" pitchFamily="2" charset="-122"/>
                  </a:rPr>
                  <a:t>莱曼系</a:t>
                </a:r>
              </a:p>
            </p:txBody>
          </p:sp>
          <p:graphicFrame>
            <p:nvGraphicFramePr>
              <p:cNvPr id="35845" name="Object 5"/>
              <p:cNvGraphicFramePr>
                <a:graphicFrameLocks noChangeAspect="1"/>
              </p:cNvGraphicFramePr>
              <p:nvPr/>
            </p:nvGraphicFramePr>
            <p:xfrm>
              <a:off x="2208" y="415"/>
              <a:ext cx="3408" cy="593"/>
            </p:xfrm>
            <a:graphic>
              <a:graphicData uri="http://schemas.openxmlformats.org/presentationml/2006/ole">
                <mc:AlternateContent xmlns:mc="http://schemas.openxmlformats.org/markup-compatibility/2006">
                  <mc:Choice xmlns:v="urn:schemas-microsoft-com:vml" Requires="v">
                    <p:oleObj spid="_x0000_s2062" name="Equation" r:id="rId3" imgW="3911400" imgH="723600" progId="Equation.3">
                      <p:embed/>
                    </p:oleObj>
                  </mc:Choice>
                  <mc:Fallback>
                    <p:oleObj name="Equation" r:id="rId3" imgW="3911400" imgH="723600" progId="Equation.3">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8" y="415"/>
                            <a:ext cx="3408" cy="5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5846" name="Text Box 6"/>
            <p:cNvSpPr txBox="1">
              <a:spLocks noChangeArrowheads="1"/>
            </p:cNvSpPr>
            <p:nvPr/>
          </p:nvSpPr>
          <p:spPr bwMode="auto">
            <a:xfrm>
              <a:off x="336" y="528"/>
              <a:ext cx="816" cy="327"/>
            </a:xfrm>
            <a:prstGeom prst="rect">
              <a:avLst/>
            </a:prstGeom>
            <a:noFill/>
            <a:ln w="28575">
              <a:noFill/>
              <a:miter lim="800000"/>
              <a:headEnd/>
              <a:tailEnd/>
            </a:ln>
            <a:effectLst/>
          </p:spPr>
          <p:txBody>
            <a:bodyPr>
              <a:spAutoFit/>
            </a:bodyPr>
            <a:lstStyle/>
            <a:p>
              <a:pPr>
                <a:spcBef>
                  <a:spcPct val="50000"/>
                </a:spcBef>
              </a:pPr>
              <a:r>
                <a:rPr lang="zh-CN" altLang="en-US" sz="2800" b="1">
                  <a:solidFill>
                    <a:srgbClr val="CC00CC"/>
                  </a:solidFill>
                  <a:latin typeface="Times New Roman" pitchFamily="18" charset="0"/>
                </a:rPr>
                <a:t>紫外</a:t>
              </a:r>
            </a:p>
          </p:txBody>
        </p:sp>
      </p:grpSp>
      <p:grpSp>
        <p:nvGrpSpPr>
          <p:cNvPr id="4" name="Group 7"/>
          <p:cNvGrpSpPr>
            <a:grpSpLocks/>
          </p:cNvGrpSpPr>
          <p:nvPr/>
        </p:nvGrpSpPr>
        <p:grpSpPr bwMode="auto">
          <a:xfrm>
            <a:off x="381000" y="1600200"/>
            <a:ext cx="8653463" cy="963613"/>
            <a:chOff x="240" y="1008"/>
            <a:chExt cx="5451" cy="607"/>
          </a:xfrm>
        </p:grpSpPr>
        <p:grpSp>
          <p:nvGrpSpPr>
            <p:cNvPr id="5" name="Group 8"/>
            <p:cNvGrpSpPr>
              <a:grpSpLocks/>
            </p:cNvGrpSpPr>
            <p:nvPr/>
          </p:nvGrpSpPr>
          <p:grpSpPr bwMode="auto">
            <a:xfrm>
              <a:off x="1116" y="1008"/>
              <a:ext cx="4575" cy="607"/>
              <a:chOff x="1116" y="1008"/>
              <a:chExt cx="4575" cy="607"/>
            </a:xfrm>
          </p:grpSpPr>
          <p:graphicFrame>
            <p:nvGraphicFramePr>
              <p:cNvPr id="35849" name="Object 9"/>
              <p:cNvGraphicFramePr>
                <a:graphicFrameLocks noChangeAspect="1"/>
              </p:cNvGraphicFramePr>
              <p:nvPr/>
            </p:nvGraphicFramePr>
            <p:xfrm>
              <a:off x="2160" y="1008"/>
              <a:ext cx="3531" cy="607"/>
            </p:xfrm>
            <a:graphic>
              <a:graphicData uri="http://schemas.openxmlformats.org/presentationml/2006/ole">
                <mc:AlternateContent xmlns:mc="http://schemas.openxmlformats.org/markup-compatibility/2006">
                  <mc:Choice xmlns:v="urn:schemas-microsoft-com:vml" Requires="v">
                    <p:oleObj spid="_x0000_s2063" name="Equation" r:id="rId5" imgW="3962160" imgH="723600" progId="Equation.3">
                      <p:embed/>
                    </p:oleObj>
                  </mc:Choice>
                  <mc:Fallback>
                    <p:oleObj name="Equation" r:id="rId5" imgW="3962160" imgH="723600" progId="Equation.3">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60" y="1008"/>
                            <a:ext cx="3531" cy="60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850" name="Text Box 10"/>
              <p:cNvSpPr txBox="1">
                <a:spLocks noChangeArrowheads="1"/>
              </p:cNvSpPr>
              <p:nvPr/>
            </p:nvSpPr>
            <p:spPr bwMode="auto">
              <a:xfrm>
                <a:off x="1116" y="1161"/>
                <a:ext cx="1380" cy="327"/>
              </a:xfrm>
              <a:prstGeom prst="rect">
                <a:avLst/>
              </a:prstGeom>
              <a:noFill/>
              <a:ln w="9525">
                <a:noFill/>
                <a:miter lim="800000"/>
                <a:headEnd/>
                <a:tailEnd/>
              </a:ln>
              <a:effectLst/>
            </p:spPr>
            <p:txBody>
              <a:bodyPr>
                <a:spAutoFit/>
              </a:bodyPr>
              <a:lstStyle/>
              <a:p>
                <a:pPr>
                  <a:spcBef>
                    <a:spcPct val="50000"/>
                  </a:spcBef>
                </a:pPr>
                <a:r>
                  <a:rPr lang="zh-CN" altLang="en-US" sz="2800" b="1">
                    <a:latin typeface="宋体" pitchFamily="2" charset="-122"/>
                  </a:rPr>
                  <a:t>巴尔末系</a:t>
                </a:r>
              </a:p>
            </p:txBody>
          </p:sp>
        </p:grpSp>
        <p:sp>
          <p:nvSpPr>
            <p:cNvPr id="35851" name="Text Box 11"/>
            <p:cNvSpPr txBox="1">
              <a:spLocks noChangeArrowheads="1"/>
            </p:cNvSpPr>
            <p:nvPr/>
          </p:nvSpPr>
          <p:spPr bwMode="auto">
            <a:xfrm>
              <a:off x="240" y="1152"/>
              <a:ext cx="1104" cy="327"/>
            </a:xfrm>
            <a:prstGeom prst="rect">
              <a:avLst/>
            </a:prstGeom>
            <a:noFill/>
            <a:ln w="12700">
              <a:noFill/>
              <a:miter lim="800000"/>
              <a:headEnd/>
              <a:tailEnd/>
            </a:ln>
            <a:effectLst/>
          </p:spPr>
          <p:txBody>
            <a:bodyPr>
              <a:spAutoFit/>
            </a:bodyPr>
            <a:lstStyle/>
            <a:p>
              <a:pPr>
                <a:spcBef>
                  <a:spcPct val="50000"/>
                </a:spcBef>
              </a:pPr>
              <a:r>
                <a:rPr lang="zh-CN" altLang="en-US" sz="2800" b="1">
                  <a:solidFill>
                    <a:srgbClr val="0000FF"/>
                  </a:solidFill>
                  <a:latin typeface="Times New Roman" pitchFamily="18" charset="0"/>
                </a:rPr>
                <a:t>可见光</a:t>
              </a:r>
            </a:p>
          </p:txBody>
        </p:sp>
      </p:grpSp>
      <p:grpSp>
        <p:nvGrpSpPr>
          <p:cNvPr id="6" name="Group 12"/>
          <p:cNvGrpSpPr>
            <a:grpSpLocks/>
          </p:cNvGrpSpPr>
          <p:nvPr/>
        </p:nvGrpSpPr>
        <p:grpSpPr bwMode="auto">
          <a:xfrm>
            <a:off x="457200" y="2590800"/>
            <a:ext cx="8248650" cy="3924300"/>
            <a:chOff x="288" y="1632"/>
            <a:chExt cx="5196" cy="2472"/>
          </a:xfrm>
        </p:grpSpPr>
        <p:sp>
          <p:nvSpPr>
            <p:cNvPr id="35853" name="AutoShape 13"/>
            <p:cNvSpPr>
              <a:spLocks/>
            </p:cNvSpPr>
            <p:nvPr/>
          </p:nvSpPr>
          <p:spPr bwMode="auto">
            <a:xfrm>
              <a:off x="913" y="1920"/>
              <a:ext cx="288" cy="1920"/>
            </a:xfrm>
            <a:prstGeom prst="leftBrace">
              <a:avLst>
                <a:gd name="adj1" fmla="val 55556"/>
                <a:gd name="adj2" fmla="val 50000"/>
              </a:avLst>
            </a:prstGeom>
            <a:noFill/>
            <a:ln w="28575">
              <a:solidFill>
                <a:srgbClr val="CC0000"/>
              </a:solidFill>
              <a:round/>
              <a:headEnd/>
              <a:tailEnd/>
            </a:ln>
            <a:effectLst/>
          </p:spPr>
          <p:txBody>
            <a:bodyPr wrap="none" anchor="ctr"/>
            <a:lstStyle/>
            <a:p>
              <a:endParaRPr lang="zh-CN" altLang="en-US"/>
            </a:p>
          </p:txBody>
        </p:sp>
        <p:grpSp>
          <p:nvGrpSpPr>
            <p:cNvPr id="7" name="Group 14"/>
            <p:cNvGrpSpPr>
              <a:grpSpLocks/>
            </p:cNvGrpSpPr>
            <p:nvPr/>
          </p:nvGrpSpPr>
          <p:grpSpPr bwMode="auto">
            <a:xfrm>
              <a:off x="1248" y="1632"/>
              <a:ext cx="4236" cy="582"/>
              <a:chOff x="1248" y="1632"/>
              <a:chExt cx="4236" cy="582"/>
            </a:xfrm>
          </p:grpSpPr>
          <p:graphicFrame>
            <p:nvGraphicFramePr>
              <p:cNvPr id="35855" name="Object 15"/>
              <p:cNvGraphicFramePr>
                <a:graphicFrameLocks noChangeAspect="1"/>
              </p:cNvGraphicFramePr>
              <p:nvPr/>
            </p:nvGraphicFramePr>
            <p:xfrm>
              <a:off x="2112" y="1632"/>
              <a:ext cx="3372" cy="582"/>
            </p:xfrm>
            <a:graphic>
              <a:graphicData uri="http://schemas.openxmlformats.org/presentationml/2006/ole">
                <mc:AlternateContent xmlns:mc="http://schemas.openxmlformats.org/markup-compatibility/2006">
                  <mc:Choice xmlns:v="urn:schemas-microsoft-com:vml" Requires="v">
                    <p:oleObj spid="_x0000_s2064" name="Equation" r:id="rId7" imgW="3949560" imgH="723600" progId="Equation.3">
                      <p:embed/>
                    </p:oleObj>
                  </mc:Choice>
                  <mc:Fallback>
                    <p:oleObj name="Equation" r:id="rId7" imgW="3949560" imgH="723600" progId="Equation.3">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12" y="1632"/>
                            <a:ext cx="3372" cy="5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856" name="Text Box 16"/>
              <p:cNvSpPr txBox="1">
                <a:spLocks noChangeArrowheads="1"/>
              </p:cNvSpPr>
              <p:nvPr/>
            </p:nvSpPr>
            <p:spPr bwMode="auto">
              <a:xfrm>
                <a:off x="1248" y="1776"/>
                <a:ext cx="1383" cy="327"/>
              </a:xfrm>
              <a:prstGeom prst="rect">
                <a:avLst/>
              </a:prstGeom>
              <a:noFill/>
              <a:ln w="9525">
                <a:noFill/>
                <a:miter lim="800000"/>
                <a:headEnd/>
                <a:tailEnd/>
              </a:ln>
              <a:effectLst/>
            </p:spPr>
            <p:txBody>
              <a:bodyPr>
                <a:spAutoFit/>
              </a:bodyPr>
              <a:lstStyle/>
              <a:p>
                <a:pPr>
                  <a:spcBef>
                    <a:spcPct val="50000"/>
                  </a:spcBef>
                </a:pPr>
                <a:r>
                  <a:rPr lang="zh-CN" altLang="en-US" sz="2800" b="1">
                    <a:latin typeface="宋体" pitchFamily="2" charset="-122"/>
                  </a:rPr>
                  <a:t>帕邢系</a:t>
                </a:r>
              </a:p>
            </p:txBody>
          </p:sp>
        </p:grpSp>
        <p:grpSp>
          <p:nvGrpSpPr>
            <p:cNvPr id="8" name="Group 17"/>
            <p:cNvGrpSpPr>
              <a:grpSpLocks/>
            </p:cNvGrpSpPr>
            <p:nvPr/>
          </p:nvGrpSpPr>
          <p:grpSpPr bwMode="auto">
            <a:xfrm>
              <a:off x="1152" y="2259"/>
              <a:ext cx="4272" cy="553"/>
              <a:chOff x="1152" y="2259"/>
              <a:chExt cx="4272" cy="553"/>
            </a:xfrm>
          </p:grpSpPr>
          <p:graphicFrame>
            <p:nvGraphicFramePr>
              <p:cNvPr id="35858" name="Object 18"/>
              <p:cNvGraphicFramePr>
                <a:graphicFrameLocks noChangeAspect="1"/>
              </p:cNvGraphicFramePr>
              <p:nvPr/>
            </p:nvGraphicFramePr>
            <p:xfrm>
              <a:off x="2208" y="2259"/>
              <a:ext cx="3216" cy="553"/>
            </p:xfrm>
            <a:graphic>
              <a:graphicData uri="http://schemas.openxmlformats.org/presentationml/2006/ole">
                <mc:AlternateContent xmlns:mc="http://schemas.openxmlformats.org/markup-compatibility/2006">
                  <mc:Choice xmlns:v="urn:schemas-microsoft-com:vml" Requires="v">
                    <p:oleObj spid="_x0000_s2065" name="Equation" r:id="rId9" imgW="3962160" imgH="723600" progId="Equation.3">
                      <p:embed/>
                    </p:oleObj>
                  </mc:Choice>
                  <mc:Fallback>
                    <p:oleObj name="Equation" r:id="rId9" imgW="3962160" imgH="723600" progId="Equation.3">
                      <p:embed/>
                      <p:pic>
                        <p:nvPicPr>
                          <p:cNvPr id="0"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08" y="2259"/>
                            <a:ext cx="3216" cy="55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859" name="Text Box 19"/>
              <p:cNvSpPr txBox="1">
                <a:spLocks noChangeArrowheads="1"/>
              </p:cNvSpPr>
              <p:nvPr/>
            </p:nvSpPr>
            <p:spPr bwMode="auto">
              <a:xfrm>
                <a:off x="1152" y="2361"/>
                <a:ext cx="1380" cy="327"/>
              </a:xfrm>
              <a:prstGeom prst="rect">
                <a:avLst/>
              </a:prstGeom>
              <a:noFill/>
              <a:ln w="9525">
                <a:noFill/>
                <a:miter lim="800000"/>
                <a:headEnd/>
                <a:tailEnd/>
              </a:ln>
              <a:effectLst/>
            </p:spPr>
            <p:txBody>
              <a:bodyPr>
                <a:spAutoFit/>
              </a:bodyPr>
              <a:lstStyle/>
              <a:p>
                <a:pPr>
                  <a:spcBef>
                    <a:spcPct val="50000"/>
                  </a:spcBef>
                </a:pPr>
                <a:r>
                  <a:rPr lang="zh-CN" altLang="en-US" sz="2800" b="1">
                    <a:latin typeface="宋体" pitchFamily="2" charset="-122"/>
                  </a:rPr>
                  <a:t>布喇开系</a:t>
                </a:r>
              </a:p>
            </p:txBody>
          </p:sp>
        </p:grpSp>
        <p:grpSp>
          <p:nvGrpSpPr>
            <p:cNvPr id="9" name="Group 20"/>
            <p:cNvGrpSpPr>
              <a:grpSpLocks/>
            </p:cNvGrpSpPr>
            <p:nvPr/>
          </p:nvGrpSpPr>
          <p:grpSpPr bwMode="auto">
            <a:xfrm>
              <a:off x="1152" y="2955"/>
              <a:ext cx="4251" cy="549"/>
              <a:chOff x="1152" y="2955"/>
              <a:chExt cx="4251" cy="549"/>
            </a:xfrm>
          </p:grpSpPr>
          <p:graphicFrame>
            <p:nvGraphicFramePr>
              <p:cNvPr id="35861" name="Object 21"/>
              <p:cNvGraphicFramePr>
                <a:graphicFrameLocks noChangeAspect="1"/>
              </p:cNvGraphicFramePr>
              <p:nvPr/>
            </p:nvGraphicFramePr>
            <p:xfrm>
              <a:off x="2208" y="2955"/>
              <a:ext cx="3195" cy="549"/>
            </p:xfrm>
            <a:graphic>
              <a:graphicData uri="http://schemas.openxmlformats.org/presentationml/2006/ole">
                <mc:AlternateContent xmlns:mc="http://schemas.openxmlformats.org/markup-compatibility/2006">
                  <mc:Choice xmlns:v="urn:schemas-microsoft-com:vml" Requires="v">
                    <p:oleObj spid="_x0000_s2066" name="Equation" r:id="rId11" imgW="3962160" imgH="723600" progId="Equation.3">
                      <p:embed/>
                    </p:oleObj>
                  </mc:Choice>
                  <mc:Fallback>
                    <p:oleObj name="Equation" r:id="rId11" imgW="3962160" imgH="723600" progId="Equation.3">
                      <p:embed/>
                      <p:pic>
                        <p:nvPicPr>
                          <p:cNvPr id="0"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08" y="2955"/>
                            <a:ext cx="3195" cy="5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862" name="Text Box 22"/>
              <p:cNvSpPr txBox="1">
                <a:spLocks noChangeArrowheads="1"/>
              </p:cNvSpPr>
              <p:nvPr/>
            </p:nvSpPr>
            <p:spPr bwMode="auto">
              <a:xfrm>
                <a:off x="1152" y="3072"/>
                <a:ext cx="1380" cy="327"/>
              </a:xfrm>
              <a:prstGeom prst="rect">
                <a:avLst/>
              </a:prstGeom>
              <a:noFill/>
              <a:ln w="9525">
                <a:noFill/>
                <a:miter lim="800000"/>
                <a:headEnd/>
                <a:tailEnd/>
              </a:ln>
              <a:effectLst/>
            </p:spPr>
            <p:txBody>
              <a:bodyPr>
                <a:spAutoFit/>
              </a:bodyPr>
              <a:lstStyle/>
              <a:p>
                <a:pPr>
                  <a:spcBef>
                    <a:spcPct val="50000"/>
                  </a:spcBef>
                </a:pPr>
                <a:r>
                  <a:rPr lang="zh-CN" altLang="en-US" sz="2800" b="1">
                    <a:latin typeface="宋体" pitchFamily="2" charset="-122"/>
                  </a:rPr>
                  <a:t>普芬德系</a:t>
                </a:r>
              </a:p>
            </p:txBody>
          </p:sp>
        </p:grpSp>
        <p:grpSp>
          <p:nvGrpSpPr>
            <p:cNvPr id="10" name="Group 23"/>
            <p:cNvGrpSpPr>
              <a:grpSpLocks/>
            </p:cNvGrpSpPr>
            <p:nvPr/>
          </p:nvGrpSpPr>
          <p:grpSpPr bwMode="auto">
            <a:xfrm>
              <a:off x="1200" y="3552"/>
              <a:ext cx="4272" cy="552"/>
              <a:chOff x="1200" y="3552"/>
              <a:chExt cx="4272" cy="552"/>
            </a:xfrm>
          </p:grpSpPr>
          <p:graphicFrame>
            <p:nvGraphicFramePr>
              <p:cNvPr id="35864" name="Object 24"/>
              <p:cNvGraphicFramePr>
                <a:graphicFrameLocks noChangeAspect="1"/>
              </p:cNvGraphicFramePr>
              <p:nvPr/>
            </p:nvGraphicFramePr>
            <p:xfrm>
              <a:off x="2256" y="3552"/>
              <a:ext cx="3216" cy="552"/>
            </p:xfrm>
            <a:graphic>
              <a:graphicData uri="http://schemas.openxmlformats.org/presentationml/2006/ole">
                <mc:AlternateContent xmlns:mc="http://schemas.openxmlformats.org/markup-compatibility/2006">
                  <mc:Choice xmlns:v="urn:schemas-microsoft-com:vml" Requires="v">
                    <p:oleObj spid="_x0000_s2067" name="Equation" r:id="rId13" imgW="3962160" imgH="723600" progId="Equation.3">
                      <p:embed/>
                    </p:oleObj>
                  </mc:Choice>
                  <mc:Fallback>
                    <p:oleObj name="Equation" r:id="rId13" imgW="3962160" imgH="723600" progId="Equation.3">
                      <p:embed/>
                      <p:pic>
                        <p:nvPicPr>
                          <p:cNvPr id="0" name="Picture 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56" y="3552"/>
                            <a:ext cx="3216" cy="5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865" name="Text Box 25"/>
              <p:cNvSpPr txBox="1">
                <a:spLocks noChangeArrowheads="1"/>
              </p:cNvSpPr>
              <p:nvPr/>
            </p:nvSpPr>
            <p:spPr bwMode="auto">
              <a:xfrm>
                <a:off x="1200" y="3648"/>
                <a:ext cx="1380" cy="327"/>
              </a:xfrm>
              <a:prstGeom prst="rect">
                <a:avLst/>
              </a:prstGeom>
              <a:noFill/>
              <a:ln w="9525">
                <a:noFill/>
                <a:miter lim="800000"/>
                <a:headEnd/>
                <a:tailEnd/>
              </a:ln>
              <a:effectLst/>
            </p:spPr>
            <p:txBody>
              <a:bodyPr>
                <a:spAutoFit/>
              </a:bodyPr>
              <a:lstStyle/>
              <a:p>
                <a:pPr>
                  <a:spcBef>
                    <a:spcPct val="50000"/>
                  </a:spcBef>
                </a:pPr>
                <a:r>
                  <a:rPr lang="zh-CN" altLang="en-US" sz="2800" b="1">
                    <a:latin typeface="宋体" pitchFamily="2" charset="-122"/>
                  </a:rPr>
                  <a:t>汉弗莱系</a:t>
                </a:r>
              </a:p>
            </p:txBody>
          </p:sp>
        </p:grpSp>
        <p:sp>
          <p:nvSpPr>
            <p:cNvPr id="35866" name="Text Box 26"/>
            <p:cNvSpPr txBox="1">
              <a:spLocks noChangeArrowheads="1"/>
            </p:cNvSpPr>
            <p:nvPr/>
          </p:nvSpPr>
          <p:spPr bwMode="auto">
            <a:xfrm>
              <a:off x="288" y="2688"/>
              <a:ext cx="816" cy="327"/>
            </a:xfrm>
            <a:prstGeom prst="rect">
              <a:avLst/>
            </a:prstGeom>
            <a:noFill/>
            <a:ln w="9525">
              <a:noFill/>
              <a:miter lim="800000"/>
              <a:headEnd/>
              <a:tailEnd type="none" w="sm" len="lg"/>
            </a:ln>
            <a:effectLst/>
          </p:spPr>
          <p:txBody>
            <a:bodyPr>
              <a:spAutoFit/>
            </a:bodyPr>
            <a:lstStyle/>
            <a:p>
              <a:pPr>
                <a:spcBef>
                  <a:spcPct val="50000"/>
                </a:spcBef>
              </a:pPr>
              <a:r>
                <a:rPr lang="zh-CN" altLang="en-US" sz="2800" b="1">
                  <a:solidFill>
                    <a:srgbClr val="CC0000"/>
                  </a:solidFill>
                </a:rPr>
                <a:t>红外</a:t>
              </a:r>
            </a:p>
          </p:txBody>
        </p:sp>
      </p:gr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linds(horizontal)">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linds(horizontal)">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911" name="Object 47"/>
          <p:cNvGraphicFramePr>
            <a:graphicFrameLocks noGrp="1" noChangeAspect="1"/>
          </p:cNvGraphicFramePr>
          <p:nvPr>
            <p:ph/>
          </p:nvPr>
        </p:nvGraphicFramePr>
        <p:xfrm>
          <a:off x="1258888" y="5160963"/>
          <a:ext cx="5994400" cy="938212"/>
        </p:xfrm>
        <a:graphic>
          <a:graphicData uri="http://schemas.openxmlformats.org/presentationml/2006/ole">
            <mc:AlternateContent xmlns:mc="http://schemas.openxmlformats.org/markup-compatibility/2006">
              <mc:Choice xmlns:v="urn:schemas-microsoft-com:vml" Requires="v">
                <p:oleObj spid="_x0000_s3076" name="公式" r:id="rId3" imgW="2920680" imgH="457200" progId="Equation.3">
                  <p:embed/>
                </p:oleObj>
              </mc:Choice>
              <mc:Fallback>
                <p:oleObj name="公式" r:id="rId3" imgW="2920680" imgH="457200" progId="Equation.3">
                  <p:embed/>
                  <p:pic>
                    <p:nvPicPr>
                      <p:cNvPr id="0" name="Picture 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5160963"/>
                        <a:ext cx="5994400" cy="93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 name="灯片编号占位符 2"/>
          <p:cNvSpPr>
            <a:spLocks noGrp="1"/>
          </p:cNvSpPr>
          <p:nvPr>
            <p:ph type="sldNum" sz="quarter" idx="4294967295"/>
          </p:nvPr>
        </p:nvSpPr>
        <p:spPr>
          <a:xfrm>
            <a:off x="7010400" y="6440488"/>
            <a:ext cx="2133600" cy="412750"/>
          </a:xfrm>
          <a:prstGeom prst="rect">
            <a:avLst/>
          </a:prstGeom>
        </p:spPr>
        <p:txBody>
          <a:bodyPr/>
          <a:lstStyle/>
          <a:p>
            <a:fld id="{4A3A813A-FC32-4B85-9859-7F29413E81E7}" type="slidenum">
              <a:rPr lang="en-US" altLang="zh-CN"/>
              <a:pPr/>
              <a:t>6</a:t>
            </a:fld>
            <a:endParaRPr lang="en-US" altLang="zh-CN"/>
          </a:p>
        </p:txBody>
      </p:sp>
      <p:grpSp>
        <p:nvGrpSpPr>
          <p:cNvPr id="2" name="Group 5"/>
          <p:cNvGrpSpPr>
            <a:grpSpLocks/>
          </p:cNvGrpSpPr>
          <p:nvPr/>
        </p:nvGrpSpPr>
        <p:grpSpPr bwMode="auto">
          <a:xfrm>
            <a:off x="755650" y="3270250"/>
            <a:ext cx="3236913" cy="519113"/>
            <a:chOff x="1709" y="288"/>
            <a:chExt cx="2039" cy="327"/>
          </a:xfrm>
        </p:grpSpPr>
        <p:sp>
          <p:nvSpPr>
            <p:cNvPr id="36870" name="Text Box 6"/>
            <p:cNvSpPr txBox="1">
              <a:spLocks noChangeArrowheads="1"/>
            </p:cNvSpPr>
            <p:nvPr/>
          </p:nvSpPr>
          <p:spPr bwMode="auto">
            <a:xfrm>
              <a:off x="1824" y="288"/>
              <a:ext cx="1924" cy="327"/>
            </a:xfrm>
            <a:prstGeom prst="rect">
              <a:avLst/>
            </a:prstGeom>
            <a:noFill/>
            <a:ln w="9525">
              <a:noFill/>
              <a:miter lim="800000"/>
              <a:headEnd/>
              <a:tailEnd/>
            </a:ln>
            <a:effectLst/>
          </p:spPr>
          <p:txBody>
            <a:bodyPr>
              <a:spAutoFit/>
            </a:bodyPr>
            <a:lstStyle/>
            <a:p>
              <a:r>
                <a:rPr kumimoji="1" lang="zh-CN" altLang="en-US" sz="2800" b="1" dirty="0">
                  <a:solidFill>
                    <a:srgbClr val="3333FF"/>
                  </a:solidFill>
                  <a:latin typeface="宋体" pitchFamily="2" charset="-122"/>
                  <a:ea typeface="宋体" pitchFamily="2" charset="-122"/>
                  <a:cs typeface=""/>
                </a:rPr>
                <a:t>原子具有线光谱；</a:t>
              </a:r>
              <a:endParaRPr kumimoji="1" lang="zh-CN" altLang="en-US" sz="2400" b="1" dirty="0">
                <a:latin typeface="宋体" pitchFamily="2" charset="-122"/>
                <a:ea typeface="宋体" pitchFamily="2" charset="-122"/>
              </a:endParaRPr>
            </a:p>
          </p:txBody>
        </p:sp>
        <p:sp>
          <p:nvSpPr>
            <p:cNvPr id="36871" name="AutoShape 7"/>
            <p:cNvSpPr>
              <a:spLocks noChangeArrowheads="1"/>
            </p:cNvSpPr>
            <p:nvPr/>
          </p:nvSpPr>
          <p:spPr bwMode="auto">
            <a:xfrm>
              <a:off x="1709" y="403"/>
              <a:ext cx="150" cy="147"/>
            </a:xfrm>
            <a:prstGeom prst="flowChartExtract">
              <a:avLst/>
            </a:prstGeom>
            <a:solidFill>
              <a:srgbClr val="008000"/>
            </a:solidFill>
            <a:ln w="9525">
              <a:noFill/>
              <a:miter lim="800000"/>
              <a:headEnd/>
              <a:tailEnd/>
            </a:ln>
            <a:effectLst/>
          </p:spPr>
          <p:txBody>
            <a:bodyPr wrap="none" anchor="ctr"/>
            <a:lstStyle/>
            <a:p>
              <a:endParaRPr lang="zh-CN" altLang="en-US"/>
            </a:p>
          </p:txBody>
        </p:sp>
      </p:grpSp>
      <p:sp>
        <p:nvSpPr>
          <p:cNvPr id="36872" name="Text Box 8"/>
          <p:cNvSpPr txBox="1">
            <a:spLocks noChangeArrowheads="1"/>
          </p:cNvSpPr>
          <p:nvPr/>
        </p:nvSpPr>
        <p:spPr bwMode="auto">
          <a:xfrm>
            <a:off x="755650" y="2693988"/>
            <a:ext cx="1970088" cy="519112"/>
          </a:xfrm>
          <a:prstGeom prst="rect">
            <a:avLst/>
          </a:prstGeom>
          <a:noFill/>
          <a:ln w="9525">
            <a:noFill/>
            <a:miter lim="800000"/>
            <a:headEnd/>
            <a:tailEnd/>
          </a:ln>
          <a:effectLst/>
        </p:spPr>
        <p:txBody>
          <a:bodyPr wrap="none">
            <a:spAutoFit/>
          </a:bodyPr>
          <a:lstStyle/>
          <a:p>
            <a:r>
              <a:rPr kumimoji="1" lang="zh-CN" altLang="en-US" sz="2800" b="1" dirty="0">
                <a:latin typeface="+mn-ea"/>
                <a:cs typeface=""/>
              </a:rPr>
              <a:t>实验表明：</a:t>
            </a:r>
            <a:endParaRPr kumimoji="1" lang="zh-CN" altLang="en-US" sz="2400" dirty="0">
              <a:latin typeface="+mn-ea"/>
            </a:endParaRPr>
          </a:p>
        </p:txBody>
      </p:sp>
      <p:grpSp>
        <p:nvGrpSpPr>
          <p:cNvPr id="3" name="Group 9"/>
          <p:cNvGrpSpPr>
            <a:grpSpLocks/>
          </p:cNvGrpSpPr>
          <p:nvPr/>
        </p:nvGrpSpPr>
        <p:grpSpPr bwMode="auto">
          <a:xfrm>
            <a:off x="755650" y="3846513"/>
            <a:ext cx="4244975" cy="519112"/>
            <a:chOff x="1549" y="768"/>
            <a:chExt cx="2674" cy="327"/>
          </a:xfrm>
        </p:grpSpPr>
        <p:sp>
          <p:nvSpPr>
            <p:cNvPr id="36874" name="Text Box 10"/>
            <p:cNvSpPr txBox="1">
              <a:spLocks noChangeArrowheads="1"/>
            </p:cNvSpPr>
            <p:nvPr/>
          </p:nvSpPr>
          <p:spPr bwMode="auto">
            <a:xfrm>
              <a:off x="1632" y="768"/>
              <a:ext cx="2591" cy="327"/>
            </a:xfrm>
            <a:prstGeom prst="rect">
              <a:avLst/>
            </a:prstGeom>
            <a:noFill/>
            <a:ln w="9525">
              <a:noFill/>
              <a:miter lim="800000"/>
              <a:headEnd/>
              <a:tailEnd/>
            </a:ln>
            <a:effectLst/>
          </p:spPr>
          <p:txBody>
            <a:bodyPr wrap="none">
              <a:spAutoFit/>
            </a:bodyPr>
            <a:lstStyle/>
            <a:p>
              <a:r>
                <a:rPr kumimoji="1" lang="zh-CN" altLang="en-US" sz="2800" b="1" dirty="0">
                  <a:solidFill>
                    <a:srgbClr val="3333FF"/>
                  </a:solidFill>
                  <a:latin typeface="宋体" pitchFamily="2" charset="-122"/>
                  <a:ea typeface="宋体" pitchFamily="2" charset="-122"/>
                  <a:cs typeface=""/>
                </a:rPr>
                <a:t>各谱线间具有一定的关系</a:t>
              </a:r>
              <a:endParaRPr kumimoji="1" lang="zh-CN" altLang="en-US" sz="2400" dirty="0">
                <a:latin typeface="宋体" pitchFamily="2" charset="-122"/>
                <a:ea typeface="宋体" pitchFamily="2" charset="-122"/>
              </a:endParaRPr>
            </a:p>
          </p:txBody>
        </p:sp>
        <p:sp>
          <p:nvSpPr>
            <p:cNvPr id="36875" name="AutoShape 11"/>
            <p:cNvSpPr>
              <a:spLocks noChangeArrowheads="1"/>
            </p:cNvSpPr>
            <p:nvPr/>
          </p:nvSpPr>
          <p:spPr bwMode="auto">
            <a:xfrm>
              <a:off x="1549" y="864"/>
              <a:ext cx="150" cy="147"/>
            </a:xfrm>
            <a:prstGeom prst="flowChartExtract">
              <a:avLst/>
            </a:prstGeom>
            <a:solidFill>
              <a:srgbClr val="008000"/>
            </a:solidFill>
            <a:ln w="9525">
              <a:noFill/>
              <a:miter lim="800000"/>
              <a:headEnd/>
              <a:tailEnd/>
            </a:ln>
            <a:effectLst/>
          </p:spPr>
          <p:txBody>
            <a:bodyPr wrap="none" anchor="ctr"/>
            <a:lstStyle/>
            <a:p>
              <a:endParaRPr lang="zh-CN" altLang="en-US"/>
            </a:p>
          </p:txBody>
        </p:sp>
      </p:grpSp>
      <p:grpSp>
        <p:nvGrpSpPr>
          <p:cNvPr id="4" name="Group 12"/>
          <p:cNvGrpSpPr>
            <a:grpSpLocks/>
          </p:cNvGrpSpPr>
          <p:nvPr/>
        </p:nvGrpSpPr>
        <p:grpSpPr bwMode="auto">
          <a:xfrm>
            <a:off x="755650" y="4494213"/>
            <a:ext cx="7480300" cy="519112"/>
            <a:chOff x="816" y="960"/>
            <a:chExt cx="4712" cy="327"/>
          </a:xfrm>
        </p:grpSpPr>
        <p:sp>
          <p:nvSpPr>
            <p:cNvPr id="36877" name="Text Box 13"/>
            <p:cNvSpPr txBox="1">
              <a:spLocks noChangeArrowheads="1"/>
            </p:cNvSpPr>
            <p:nvPr/>
          </p:nvSpPr>
          <p:spPr bwMode="auto">
            <a:xfrm>
              <a:off x="912" y="960"/>
              <a:ext cx="4616" cy="327"/>
            </a:xfrm>
            <a:prstGeom prst="rect">
              <a:avLst/>
            </a:prstGeom>
            <a:noFill/>
            <a:ln w="9525">
              <a:noFill/>
              <a:miter lim="800000"/>
              <a:headEnd/>
              <a:tailEnd/>
            </a:ln>
            <a:effectLst/>
          </p:spPr>
          <p:txBody>
            <a:bodyPr wrap="none">
              <a:spAutoFit/>
            </a:bodyPr>
            <a:lstStyle/>
            <a:p>
              <a:r>
                <a:rPr kumimoji="1" lang="zh-CN" altLang="en-US" sz="2800" b="1" dirty="0">
                  <a:solidFill>
                    <a:srgbClr val="3333FF"/>
                  </a:solidFill>
                  <a:latin typeface="宋体" pitchFamily="2" charset="-122"/>
                  <a:ea typeface="宋体" pitchFamily="2" charset="-122"/>
                  <a:cs typeface=""/>
                </a:rPr>
                <a:t>每一谱线的波数都可表达为两个光谱项之差。</a:t>
              </a:r>
              <a:endParaRPr kumimoji="1" lang="zh-CN" altLang="en-US" sz="2400" b="1" dirty="0">
                <a:latin typeface="宋体" pitchFamily="2" charset="-122"/>
                <a:ea typeface="宋体" pitchFamily="2" charset="-122"/>
              </a:endParaRPr>
            </a:p>
          </p:txBody>
        </p:sp>
        <p:sp>
          <p:nvSpPr>
            <p:cNvPr id="36878" name="AutoShape 14"/>
            <p:cNvSpPr>
              <a:spLocks noChangeArrowheads="1"/>
            </p:cNvSpPr>
            <p:nvPr/>
          </p:nvSpPr>
          <p:spPr bwMode="auto">
            <a:xfrm>
              <a:off x="816" y="1056"/>
              <a:ext cx="150" cy="147"/>
            </a:xfrm>
            <a:prstGeom prst="flowChartExtract">
              <a:avLst/>
            </a:prstGeom>
            <a:solidFill>
              <a:srgbClr val="008000"/>
            </a:solidFill>
            <a:ln w="9525">
              <a:noFill/>
              <a:miter lim="800000"/>
              <a:headEnd/>
              <a:tailEnd/>
            </a:ln>
            <a:effectLst/>
          </p:spPr>
          <p:txBody>
            <a:bodyPr wrap="none" anchor="ctr"/>
            <a:lstStyle/>
            <a:p>
              <a:endParaRPr lang="zh-CN" altLang="en-US"/>
            </a:p>
          </p:txBody>
        </p:sp>
      </p:grpSp>
      <p:pic>
        <p:nvPicPr>
          <p:cNvPr id="36910" name="Picture 46" descr="氢光谱"/>
          <p:cNvPicPr>
            <a:picLocks noChangeAspect="1" noChangeArrowheads="1"/>
          </p:cNvPicPr>
          <p:nvPr/>
        </p:nvPicPr>
        <p:blipFill>
          <a:blip r:embed="rId5"/>
          <a:srcRect/>
          <a:stretch>
            <a:fillRect/>
          </a:stretch>
        </p:blipFill>
        <p:spPr bwMode="auto">
          <a:xfrm>
            <a:off x="900113" y="836613"/>
            <a:ext cx="6697662" cy="1638300"/>
          </a:xfrm>
          <a:prstGeom prst="rect">
            <a:avLst/>
          </a:prstGeom>
          <a:noFill/>
        </p:spPr>
      </p:pic>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872"/>
                                        </p:tgtEl>
                                        <p:attrNameLst>
                                          <p:attrName>style.visibility</p:attrName>
                                        </p:attrNameLst>
                                      </p:cBhvr>
                                      <p:to>
                                        <p:strVal val="visible"/>
                                      </p:to>
                                    </p:set>
                                    <p:animEffect transition="in" filter="blinds(horizontal)">
                                      <p:cBhvr>
                                        <p:cTn id="7" dur="500"/>
                                        <p:tgtEl>
                                          <p:spTgt spid="3687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vertic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ox(in)">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ox(out)">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6911"/>
                                        </p:tgtEl>
                                        <p:attrNameLst>
                                          <p:attrName>style.visibility</p:attrName>
                                        </p:attrNameLst>
                                      </p:cBhvr>
                                      <p:to>
                                        <p:strVal val="visible"/>
                                      </p:to>
                                    </p:set>
                                    <p:animEffect transition="in" filter="blinds(horizontal)">
                                      <p:cBhvr>
                                        <p:cTn id="27" dur="500"/>
                                        <p:tgtEl>
                                          <p:spTgt spid="369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72"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灯片编号占位符 3"/>
          <p:cNvSpPr>
            <a:spLocks noGrp="1"/>
          </p:cNvSpPr>
          <p:nvPr>
            <p:ph type="sldNum" sz="quarter" idx="4294967295"/>
          </p:nvPr>
        </p:nvSpPr>
        <p:spPr>
          <a:xfrm>
            <a:off x="7010400" y="6248400"/>
            <a:ext cx="2133600" cy="457200"/>
          </a:xfrm>
          <a:prstGeom prst="rect">
            <a:avLst/>
          </a:prstGeom>
        </p:spPr>
        <p:txBody>
          <a:bodyPr/>
          <a:lstStyle/>
          <a:p>
            <a:fld id="{076F58B6-F8D0-4B34-AB79-A3863AA2D080}" type="slidenum">
              <a:rPr lang="en-US" altLang="zh-CN"/>
              <a:pPr/>
              <a:t>7</a:t>
            </a:fld>
            <a:endParaRPr lang="en-US" altLang="zh-CN"/>
          </a:p>
        </p:txBody>
      </p:sp>
      <p:sp>
        <p:nvSpPr>
          <p:cNvPr id="5150" name="Text Box 30"/>
          <p:cNvSpPr txBox="1">
            <a:spLocks noChangeArrowheads="1"/>
          </p:cNvSpPr>
          <p:nvPr/>
        </p:nvSpPr>
        <p:spPr bwMode="auto">
          <a:xfrm>
            <a:off x="684213" y="908050"/>
            <a:ext cx="8137525" cy="604838"/>
          </a:xfrm>
          <a:prstGeom prst="rect">
            <a:avLst/>
          </a:prstGeom>
          <a:noFill/>
          <a:ln w="9525">
            <a:noFill/>
            <a:miter lim="800000"/>
            <a:headEnd/>
            <a:tailEnd/>
          </a:ln>
          <a:effectLst/>
        </p:spPr>
        <p:txBody>
          <a:bodyPr>
            <a:spAutoFit/>
          </a:bodyPr>
          <a:lstStyle/>
          <a:p>
            <a:pPr>
              <a:lnSpc>
                <a:spcPct val="120000"/>
              </a:lnSpc>
              <a:spcBef>
                <a:spcPct val="50000"/>
              </a:spcBef>
              <a:buFontTx/>
              <a:buBlip>
                <a:blip r:embed="rId3"/>
              </a:buBlip>
            </a:pPr>
            <a:r>
              <a:rPr lang="en-US" altLang="zh-CN" sz="2800" b="1">
                <a:latin typeface="宋体" pitchFamily="2" charset="-122"/>
              </a:rPr>
              <a:t> </a:t>
            </a:r>
            <a:r>
              <a:rPr lang="en-US" altLang="zh-CN" sz="2800">
                <a:latin typeface="Times New Roman" pitchFamily="18" charset="0"/>
              </a:rPr>
              <a:t>1890</a:t>
            </a:r>
            <a:r>
              <a:rPr lang="zh-CN" altLang="en-US" sz="2800" b="1">
                <a:latin typeface="宋体" pitchFamily="2" charset="-122"/>
              </a:rPr>
              <a:t>年瑞典物理学家里德伯给出氢原子光谱公式</a:t>
            </a:r>
          </a:p>
        </p:txBody>
      </p:sp>
      <p:grpSp>
        <p:nvGrpSpPr>
          <p:cNvPr id="2" name="Group 31"/>
          <p:cNvGrpSpPr>
            <a:grpSpLocks/>
          </p:cNvGrpSpPr>
          <p:nvPr/>
        </p:nvGrpSpPr>
        <p:grpSpPr bwMode="auto">
          <a:xfrm>
            <a:off x="1908175" y="1773238"/>
            <a:ext cx="4953000" cy="1219200"/>
            <a:chOff x="1200" y="2352"/>
            <a:chExt cx="3120" cy="768"/>
          </a:xfrm>
        </p:grpSpPr>
        <p:sp>
          <p:nvSpPr>
            <p:cNvPr id="5152" name="Rectangle 32"/>
            <p:cNvSpPr>
              <a:spLocks noChangeArrowheads="1"/>
            </p:cNvSpPr>
            <p:nvPr/>
          </p:nvSpPr>
          <p:spPr bwMode="auto">
            <a:xfrm>
              <a:off x="1200" y="2352"/>
              <a:ext cx="3120" cy="768"/>
            </a:xfrm>
            <a:prstGeom prst="rect">
              <a:avLst/>
            </a:prstGeom>
            <a:gradFill rotWithShape="0">
              <a:gsLst>
                <a:gs pos="0">
                  <a:schemeClr val="accent1"/>
                </a:gs>
                <a:gs pos="50000">
                  <a:srgbClr val="FFFFFF"/>
                </a:gs>
                <a:gs pos="100000">
                  <a:schemeClr val="accent1"/>
                </a:gs>
              </a:gsLst>
              <a:lin ang="5400000" scaled="1"/>
            </a:gradFill>
            <a:ln w="12700">
              <a:solidFill>
                <a:schemeClr val="tx2"/>
              </a:solidFill>
              <a:miter lim="800000"/>
              <a:headEnd/>
              <a:tailEnd type="none" w="sm" len="lg"/>
            </a:ln>
            <a:effectLst/>
          </p:spPr>
          <p:txBody>
            <a:bodyPr wrap="none" anchor="ctr"/>
            <a:lstStyle/>
            <a:p>
              <a:endParaRPr lang="zh-CN" altLang="en-US"/>
            </a:p>
          </p:txBody>
        </p:sp>
        <p:graphicFrame>
          <p:nvGraphicFramePr>
            <p:cNvPr id="5153" name="Object 33"/>
            <p:cNvGraphicFramePr>
              <a:graphicFrameLocks noChangeAspect="1"/>
            </p:cNvGraphicFramePr>
            <p:nvPr/>
          </p:nvGraphicFramePr>
          <p:xfrm>
            <a:off x="1872" y="2415"/>
            <a:ext cx="2304" cy="705"/>
          </p:xfrm>
          <a:graphic>
            <a:graphicData uri="http://schemas.openxmlformats.org/presentationml/2006/ole">
              <mc:AlternateContent xmlns:mc="http://schemas.openxmlformats.org/markup-compatibility/2006">
                <mc:Choice xmlns:v="urn:schemas-microsoft-com:vml" Requires="v">
                  <p:oleObj spid="_x0000_s4106" name="公式" r:id="rId4" imgW="2006280" imgH="698400" progId="Equation.3">
                    <p:embed/>
                  </p:oleObj>
                </mc:Choice>
                <mc:Fallback>
                  <p:oleObj name="公式" r:id="rId4" imgW="2006280" imgH="698400" progId="Equation.3">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72" y="2415"/>
                          <a:ext cx="2304" cy="7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54" name="Text Box 34"/>
            <p:cNvSpPr txBox="1">
              <a:spLocks noChangeArrowheads="1"/>
            </p:cNvSpPr>
            <p:nvPr/>
          </p:nvSpPr>
          <p:spPr bwMode="auto">
            <a:xfrm>
              <a:off x="1248" y="2544"/>
              <a:ext cx="960" cy="327"/>
            </a:xfrm>
            <a:prstGeom prst="rect">
              <a:avLst/>
            </a:prstGeom>
            <a:noFill/>
            <a:ln w="19050">
              <a:noFill/>
              <a:miter lim="800000"/>
              <a:headEnd/>
              <a:tailEnd/>
            </a:ln>
            <a:effectLst/>
          </p:spPr>
          <p:txBody>
            <a:bodyPr>
              <a:spAutoFit/>
            </a:bodyPr>
            <a:lstStyle/>
            <a:p>
              <a:pPr>
                <a:spcBef>
                  <a:spcPct val="50000"/>
                </a:spcBef>
              </a:pPr>
              <a:r>
                <a:rPr lang="zh-CN" altLang="en-US" sz="2800" b="1">
                  <a:solidFill>
                    <a:srgbClr val="CC0000"/>
                  </a:solidFill>
                  <a:latin typeface="宋体" pitchFamily="2" charset="-122"/>
                </a:rPr>
                <a:t>波数 </a:t>
              </a:r>
              <a:endParaRPr lang="zh-CN" altLang="en-US" sz="2800" b="1">
                <a:latin typeface="宋体" pitchFamily="2" charset="-122"/>
              </a:endParaRPr>
            </a:p>
          </p:txBody>
        </p:sp>
      </p:grpSp>
      <p:grpSp>
        <p:nvGrpSpPr>
          <p:cNvPr id="3" name="Group 35"/>
          <p:cNvGrpSpPr>
            <a:grpSpLocks/>
          </p:cNvGrpSpPr>
          <p:nvPr/>
        </p:nvGrpSpPr>
        <p:grpSpPr bwMode="auto">
          <a:xfrm>
            <a:off x="827088" y="3213100"/>
            <a:ext cx="7924800" cy="1295400"/>
            <a:chOff x="432" y="2784"/>
            <a:chExt cx="4992" cy="816"/>
          </a:xfrm>
        </p:grpSpPr>
        <p:graphicFrame>
          <p:nvGraphicFramePr>
            <p:cNvPr id="5156" name="Object 36"/>
            <p:cNvGraphicFramePr>
              <a:graphicFrameLocks noChangeAspect="1"/>
            </p:cNvGraphicFramePr>
            <p:nvPr/>
          </p:nvGraphicFramePr>
          <p:xfrm>
            <a:off x="520" y="2832"/>
            <a:ext cx="1789" cy="383"/>
          </p:xfrm>
          <a:graphic>
            <a:graphicData uri="http://schemas.openxmlformats.org/presentationml/2006/ole">
              <mc:AlternateContent xmlns:mc="http://schemas.openxmlformats.org/markup-compatibility/2006">
                <mc:Choice xmlns:v="urn:schemas-microsoft-com:vml" Requires="v">
                  <p:oleObj spid="_x0000_s4107" name="Equation" r:id="rId6" imgW="1879560" imgH="419040" progId="Equation.3">
                    <p:embed/>
                  </p:oleObj>
                </mc:Choice>
                <mc:Fallback>
                  <p:oleObj name="Equation" r:id="rId6" imgW="1879560" imgH="41904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0" y="2832"/>
                          <a:ext cx="1789" cy="3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57" name="Object 37"/>
            <p:cNvGraphicFramePr>
              <a:graphicFrameLocks noChangeAspect="1"/>
            </p:cNvGraphicFramePr>
            <p:nvPr/>
          </p:nvGraphicFramePr>
          <p:xfrm>
            <a:off x="2331" y="2814"/>
            <a:ext cx="2901" cy="397"/>
          </p:xfrm>
          <a:graphic>
            <a:graphicData uri="http://schemas.openxmlformats.org/presentationml/2006/ole">
              <mc:AlternateContent xmlns:mc="http://schemas.openxmlformats.org/markup-compatibility/2006">
                <mc:Choice xmlns:v="urn:schemas-microsoft-com:vml" Requires="v">
                  <p:oleObj spid="_x0000_s4108" name="公式" r:id="rId8" imgW="2705040" imgH="355320" progId="Equation.3">
                    <p:embed/>
                  </p:oleObj>
                </mc:Choice>
                <mc:Fallback>
                  <p:oleObj name="公式" r:id="rId8" imgW="2705040" imgH="355320" progId="Equation.3">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31" y="2814"/>
                          <a:ext cx="2901" cy="39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58" name="AutoShape 38"/>
            <p:cNvSpPr>
              <a:spLocks noChangeArrowheads="1"/>
            </p:cNvSpPr>
            <p:nvPr/>
          </p:nvSpPr>
          <p:spPr bwMode="auto">
            <a:xfrm>
              <a:off x="432" y="2784"/>
              <a:ext cx="4992" cy="816"/>
            </a:xfrm>
            <a:prstGeom prst="bracketPair">
              <a:avLst>
                <a:gd name="adj" fmla="val 16667"/>
              </a:avLst>
            </a:prstGeom>
            <a:noFill/>
            <a:ln w="28575">
              <a:solidFill>
                <a:schemeClr val="tx1"/>
              </a:solidFill>
              <a:round/>
              <a:headEnd/>
              <a:tailEnd type="none" w="sm" len="lg"/>
            </a:ln>
            <a:effectLst/>
          </p:spPr>
          <p:txBody>
            <a:bodyPr wrap="none" anchor="ctr"/>
            <a:lstStyle/>
            <a:p>
              <a:endParaRPr lang="zh-CN" altLang="en-US"/>
            </a:p>
          </p:txBody>
        </p:sp>
      </p:grpSp>
      <p:grpSp>
        <p:nvGrpSpPr>
          <p:cNvPr id="4" name="Group 39"/>
          <p:cNvGrpSpPr>
            <a:grpSpLocks/>
          </p:cNvGrpSpPr>
          <p:nvPr/>
        </p:nvGrpSpPr>
        <p:grpSpPr bwMode="auto">
          <a:xfrm>
            <a:off x="1116013" y="3933825"/>
            <a:ext cx="5487987" cy="587375"/>
            <a:chOff x="479" y="3235"/>
            <a:chExt cx="3457" cy="370"/>
          </a:xfrm>
        </p:grpSpPr>
        <p:sp>
          <p:nvSpPr>
            <p:cNvPr id="5160" name="Rectangle 40"/>
            <p:cNvSpPr>
              <a:spLocks noChangeArrowheads="1"/>
            </p:cNvSpPr>
            <p:nvPr/>
          </p:nvSpPr>
          <p:spPr bwMode="auto">
            <a:xfrm>
              <a:off x="479" y="3235"/>
              <a:ext cx="1514" cy="365"/>
            </a:xfrm>
            <a:prstGeom prst="rect">
              <a:avLst/>
            </a:prstGeom>
            <a:noFill/>
            <a:ln w="9525">
              <a:noFill/>
              <a:miter lim="800000"/>
              <a:headEnd/>
              <a:tailEnd/>
            </a:ln>
            <a:effectLst/>
          </p:spPr>
          <p:txBody>
            <a:bodyPr wrap="none">
              <a:spAutoFit/>
            </a:bodyPr>
            <a:lstStyle/>
            <a:p>
              <a:r>
                <a:rPr lang="zh-CN" altLang="en-US" b="1">
                  <a:latin typeface="宋体" pitchFamily="2" charset="-122"/>
                </a:rPr>
                <a:t>里德伯常量</a:t>
              </a:r>
              <a:r>
                <a:rPr lang="zh-CN" altLang="en-US" sz="2800" b="1">
                  <a:solidFill>
                    <a:srgbClr val="CC0000"/>
                  </a:solidFill>
                  <a:latin typeface="宋体" pitchFamily="2" charset="-122"/>
                </a:rPr>
                <a:t> </a:t>
              </a:r>
              <a:endParaRPr lang="zh-CN" altLang="en-US" sz="2800" b="1">
                <a:latin typeface="宋体" pitchFamily="2" charset="-122"/>
              </a:endParaRPr>
            </a:p>
          </p:txBody>
        </p:sp>
        <p:graphicFrame>
          <p:nvGraphicFramePr>
            <p:cNvPr id="5161" name="Object 41"/>
            <p:cNvGraphicFramePr>
              <a:graphicFrameLocks noChangeAspect="1"/>
            </p:cNvGraphicFramePr>
            <p:nvPr/>
          </p:nvGraphicFramePr>
          <p:xfrm>
            <a:off x="2064" y="3236"/>
            <a:ext cx="1872" cy="369"/>
          </p:xfrm>
          <a:graphic>
            <a:graphicData uri="http://schemas.openxmlformats.org/presentationml/2006/ole">
              <mc:AlternateContent xmlns:mc="http://schemas.openxmlformats.org/markup-compatibility/2006">
                <mc:Choice xmlns:v="urn:schemas-microsoft-com:vml" Requires="v">
                  <p:oleObj spid="_x0000_s4109" name="Equation" r:id="rId10" imgW="1091880" imgH="203040" progId="Equation.3">
                    <p:embed/>
                  </p:oleObj>
                </mc:Choice>
                <mc:Fallback>
                  <p:oleObj name="Equation" r:id="rId10" imgW="1091880" imgH="203040" progId="Equation.3">
                    <p:embed/>
                    <p:pic>
                      <p:nvPicPr>
                        <p:cNvPr id="0"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64" y="3236"/>
                          <a:ext cx="1872" cy="3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5165" name="Text Box 45"/>
          <p:cNvSpPr txBox="1">
            <a:spLocks noChangeArrowheads="1"/>
          </p:cNvSpPr>
          <p:nvPr/>
        </p:nvSpPr>
        <p:spPr bwMode="auto">
          <a:xfrm>
            <a:off x="900113" y="5013325"/>
            <a:ext cx="6732587" cy="946150"/>
          </a:xfrm>
          <a:prstGeom prst="rect">
            <a:avLst/>
          </a:prstGeom>
          <a:noFill/>
          <a:ln w="12700">
            <a:noFill/>
            <a:miter lim="800000"/>
            <a:headEnd type="none" w="sm" len="sm"/>
            <a:tailEnd type="none" w="sm" len="sm"/>
          </a:ln>
          <a:effectLst/>
        </p:spPr>
        <p:txBody>
          <a:bodyPr>
            <a:spAutoFit/>
          </a:bodyPr>
          <a:lstStyle/>
          <a:p>
            <a:pPr eaLnBrk="0" hangingPunct="0">
              <a:buClr>
                <a:schemeClr val="tx2"/>
              </a:buClr>
              <a:buSzPct val="75000"/>
              <a:buFont typeface="Monotype Sorts" pitchFamily="2" charset="2"/>
              <a:buChar char="F"/>
            </a:pPr>
            <a:r>
              <a:rPr lang="zh-CN" altLang="en-US" sz="2800" b="1" dirty="0">
                <a:effectLst>
                  <a:outerShdw blurRad="38100" dist="38100" dir="2700000" algn="tl">
                    <a:srgbClr val="C0C0C0"/>
                  </a:outerShdw>
                </a:effectLst>
                <a:latin typeface="宋体" pitchFamily="2" charset="-122"/>
              </a:rPr>
              <a:t>不同的</a:t>
            </a:r>
            <a:r>
              <a:rPr lang="en-US" altLang="zh-CN" sz="2800" b="1" i="1" dirty="0" err="1">
                <a:solidFill>
                  <a:srgbClr val="FF3300"/>
                </a:solidFill>
                <a:effectLst>
                  <a:outerShdw blurRad="38100" dist="38100" dir="2700000" algn="tl">
                    <a:srgbClr val="C0C0C0"/>
                  </a:outerShdw>
                </a:effectLst>
                <a:latin typeface="Times New Roman" pitchFamily="18" charset="0"/>
              </a:rPr>
              <a:t>n</a:t>
            </a:r>
            <a:r>
              <a:rPr lang="en-US" altLang="zh-CN" sz="2800" b="1" i="1" baseline="-25000" dirty="0" err="1">
                <a:solidFill>
                  <a:srgbClr val="FF3300"/>
                </a:solidFill>
                <a:effectLst>
                  <a:outerShdw blurRad="38100" dist="38100" dir="2700000" algn="tl">
                    <a:srgbClr val="C0C0C0"/>
                  </a:outerShdw>
                </a:effectLst>
                <a:latin typeface="Times New Roman" pitchFamily="18" charset="0"/>
              </a:rPr>
              <a:t>f</a:t>
            </a:r>
            <a:r>
              <a:rPr lang="zh-CN" altLang="en-US" sz="2800" b="1" dirty="0">
                <a:effectLst>
                  <a:outerShdw blurRad="38100" dist="38100" dir="2700000" algn="tl">
                    <a:srgbClr val="C0C0C0"/>
                  </a:outerShdw>
                </a:effectLst>
                <a:latin typeface="宋体" pitchFamily="2" charset="-122"/>
              </a:rPr>
              <a:t>对应不同的</a:t>
            </a:r>
            <a:r>
              <a:rPr lang="zh-CN" altLang="en-US" sz="2800" b="1" dirty="0">
                <a:solidFill>
                  <a:srgbClr val="FF3300"/>
                </a:solidFill>
                <a:effectLst>
                  <a:outerShdw blurRad="38100" dist="38100" dir="2700000" algn="tl">
                    <a:srgbClr val="C0C0C0"/>
                  </a:outerShdw>
                </a:effectLst>
                <a:latin typeface="宋体" pitchFamily="2" charset="-122"/>
              </a:rPr>
              <a:t>谱系</a:t>
            </a:r>
            <a:r>
              <a:rPr lang="zh-CN" altLang="en-US" sz="2800" b="1" dirty="0">
                <a:effectLst>
                  <a:outerShdw blurRad="38100" dist="38100" dir="2700000" algn="tl">
                    <a:srgbClr val="C0C0C0"/>
                  </a:outerShdw>
                </a:effectLst>
                <a:latin typeface="宋体" pitchFamily="2" charset="-122"/>
              </a:rPr>
              <a:t>；</a:t>
            </a:r>
          </a:p>
          <a:p>
            <a:pPr eaLnBrk="0" hangingPunct="0">
              <a:buClr>
                <a:schemeClr val="tx2"/>
              </a:buClr>
              <a:buSzPct val="75000"/>
              <a:buFont typeface="Monotype Sorts" pitchFamily="2" charset="2"/>
              <a:buChar char="F"/>
            </a:pPr>
            <a:r>
              <a:rPr lang="zh-CN" altLang="en-US" sz="2800" b="1" dirty="0">
                <a:effectLst>
                  <a:outerShdw blurRad="38100" dist="38100" dir="2700000" algn="tl">
                    <a:srgbClr val="C0C0C0"/>
                  </a:outerShdw>
                </a:effectLst>
                <a:latin typeface="宋体" pitchFamily="2" charset="-122"/>
              </a:rPr>
              <a:t>当</a:t>
            </a:r>
            <a:r>
              <a:rPr lang="en-US" altLang="zh-CN" sz="2800" b="1" i="1" dirty="0" err="1">
                <a:solidFill>
                  <a:srgbClr val="CC00CC"/>
                </a:solidFill>
                <a:effectLst>
                  <a:outerShdw blurRad="38100" dist="38100" dir="2700000" algn="tl">
                    <a:srgbClr val="C0C0C0"/>
                  </a:outerShdw>
                </a:effectLst>
                <a:latin typeface="Times New Roman" pitchFamily="18" charset="0"/>
              </a:rPr>
              <a:t>n</a:t>
            </a:r>
            <a:r>
              <a:rPr lang="en-US" altLang="zh-CN" sz="2800" b="1" i="1" baseline="-25000" dirty="0" err="1">
                <a:solidFill>
                  <a:srgbClr val="CC00CC"/>
                </a:solidFill>
                <a:effectLst>
                  <a:outerShdw blurRad="38100" dist="38100" dir="2700000" algn="tl">
                    <a:srgbClr val="C0C0C0"/>
                  </a:outerShdw>
                </a:effectLst>
                <a:latin typeface="Times New Roman" pitchFamily="18" charset="0"/>
              </a:rPr>
              <a:t>f</a:t>
            </a:r>
            <a:r>
              <a:rPr lang="zh-CN" altLang="en-US" sz="2800" b="1" dirty="0">
                <a:effectLst>
                  <a:outerShdw blurRad="38100" dist="38100" dir="2700000" algn="tl">
                    <a:srgbClr val="C0C0C0"/>
                  </a:outerShdw>
                </a:effectLst>
                <a:latin typeface="宋体" pitchFamily="2" charset="-122"/>
              </a:rPr>
              <a:t>一定时，每一</a:t>
            </a:r>
            <a:r>
              <a:rPr lang="en-US" altLang="zh-CN" sz="2800" b="1" i="1" dirty="0" err="1">
                <a:solidFill>
                  <a:srgbClr val="CC00CC"/>
                </a:solidFill>
                <a:effectLst>
                  <a:outerShdw blurRad="38100" dist="38100" dir="2700000" algn="tl">
                    <a:srgbClr val="C0C0C0"/>
                  </a:outerShdw>
                </a:effectLst>
                <a:latin typeface="Times New Roman" pitchFamily="18" charset="0"/>
              </a:rPr>
              <a:t>n</a:t>
            </a:r>
            <a:r>
              <a:rPr lang="en-US" altLang="zh-CN" sz="2800" b="1" i="1" baseline="-25000" dirty="0" err="1">
                <a:solidFill>
                  <a:srgbClr val="CC00CC"/>
                </a:solidFill>
                <a:effectLst>
                  <a:outerShdw blurRad="38100" dist="38100" dir="2700000" algn="tl">
                    <a:srgbClr val="C0C0C0"/>
                  </a:outerShdw>
                </a:effectLst>
                <a:latin typeface="Times New Roman" pitchFamily="18" charset="0"/>
              </a:rPr>
              <a:t>i</a:t>
            </a:r>
            <a:r>
              <a:rPr lang="zh-CN" altLang="en-US" sz="2800" b="1" dirty="0">
                <a:effectLst>
                  <a:outerShdw blurRad="38100" dist="38100" dir="2700000" algn="tl">
                    <a:srgbClr val="C0C0C0"/>
                  </a:outerShdw>
                </a:effectLst>
                <a:latin typeface="宋体" pitchFamily="2" charset="-122"/>
              </a:rPr>
              <a:t>值对应于一条谱线</a:t>
            </a:r>
            <a:endParaRPr kumimoji="1" lang="zh-CN" altLang="en-US" sz="2800" dirty="0">
              <a:latin typeface="Times New Roman"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5165"/>
                                        </p:tgtEl>
                                        <p:attrNameLst>
                                          <p:attrName>style.visibility</p:attrName>
                                        </p:attrNameLst>
                                      </p:cBhvr>
                                      <p:to>
                                        <p:strVal val="visible"/>
                                      </p:to>
                                    </p:set>
                                    <p:anim calcmode="lin" valueType="num">
                                      <p:cBhvr additive="base">
                                        <p:cTn id="22" dur="500" fill="hold"/>
                                        <p:tgtEl>
                                          <p:spTgt spid="5165"/>
                                        </p:tgtEl>
                                        <p:attrNameLst>
                                          <p:attrName>ppt_x</p:attrName>
                                        </p:attrNameLst>
                                      </p:cBhvr>
                                      <p:tavLst>
                                        <p:tav tm="0">
                                          <p:val>
                                            <p:strVal val="#ppt_x"/>
                                          </p:val>
                                        </p:tav>
                                        <p:tav tm="100000">
                                          <p:val>
                                            <p:strVal val="#ppt_x"/>
                                          </p:val>
                                        </p:tav>
                                      </p:tavLst>
                                    </p:anim>
                                    <p:anim calcmode="lin" valueType="num">
                                      <p:cBhvr additive="base">
                                        <p:cTn id="23" dur="500" fill="hold"/>
                                        <p:tgtEl>
                                          <p:spTgt spid="5165"/>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5165"/>
                                        </p:tgtEl>
                                        <p:attrNameLst>
                                          <p:attrName>ppt_c</p:attrName>
                                        </p:attrNameLst>
                                      </p:cBhvr>
                                      <p:to>
                                        <a:srgbClr val="00FF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65"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灯片编号占位符 1"/>
          <p:cNvSpPr>
            <a:spLocks noGrp="1"/>
          </p:cNvSpPr>
          <p:nvPr>
            <p:ph type="sldNum" sz="quarter" idx="4294967295"/>
          </p:nvPr>
        </p:nvSpPr>
        <p:spPr>
          <a:xfrm>
            <a:off x="0" y="6356350"/>
            <a:ext cx="2133600" cy="365125"/>
          </a:xfrm>
          <a:prstGeom prst="rect">
            <a:avLst/>
          </a:prstGeom>
        </p:spPr>
        <p:txBody>
          <a:bodyPr/>
          <a:lstStyle/>
          <a:p>
            <a:fld id="{DC151080-05E9-424C-9618-7167C9B1C59F}" type="slidenum">
              <a:rPr lang="en-US" altLang="zh-CN"/>
              <a:pPr/>
              <a:t>8</a:t>
            </a:fld>
            <a:endParaRPr lang="en-US" altLang="zh-CN"/>
          </a:p>
        </p:txBody>
      </p:sp>
      <p:sp>
        <p:nvSpPr>
          <p:cNvPr id="7170" name="Text Box 2"/>
          <p:cNvSpPr txBox="1">
            <a:spLocks noChangeArrowheads="1"/>
          </p:cNvSpPr>
          <p:nvPr/>
        </p:nvSpPr>
        <p:spPr bwMode="auto">
          <a:xfrm>
            <a:off x="428596" y="285728"/>
            <a:ext cx="5334000" cy="523220"/>
          </a:xfrm>
          <a:prstGeom prst="rect">
            <a:avLst/>
          </a:prstGeom>
          <a:noFill/>
          <a:ln w="9525">
            <a:noFill/>
            <a:miter lim="800000"/>
            <a:headEnd/>
            <a:tailEnd type="none" w="sm" len="lg"/>
          </a:ln>
          <a:effectLst/>
        </p:spPr>
        <p:txBody>
          <a:bodyPr>
            <a:spAutoFit/>
          </a:bodyPr>
          <a:lstStyle/>
          <a:p>
            <a:pPr>
              <a:spcBef>
                <a:spcPct val="50000"/>
              </a:spcBef>
            </a:pPr>
            <a:r>
              <a:rPr lang="zh-CN" altLang="en-US" sz="2800" b="1" dirty="0" smtClean="0"/>
              <a:t>卢瑟福</a:t>
            </a:r>
            <a:r>
              <a:rPr lang="zh-CN" altLang="en-US" sz="2800" b="1" dirty="0"/>
              <a:t>的原子有核模型</a:t>
            </a:r>
          </a:p>
        </p:txBody>
      </p:sp>
      <p:sp>
        <p:nvSpPr>
          <p:cNvPr id="7171" name="Text Box 3"/>
          <p:cNvSpPr txBox="1">
            <a:spLocks noChangeArrowheads="1"/>
          </p:cNvSpPr>
          <p:nvPr/>
        </p:nvSpPr>
        <p:spPr bwMode="auto">
          <a:xfrm>
            <a:off x="642910" y="1071546"/>
            <a:ext cx="5867400" cy="523220"/>
          </a:xfrm>
          <a:prstGeom prst="rect">
            <a:avLst/>
          </a:prstGeom>
          <a:noFill/>
          <a:ln w="9525">
            <a:noFill/>
            <a:miter lim="800000"/>
            <a:headEnd/>
            <a:tailEnd type="none" w="sm" len="lg"/>
          </a:ln>
          <a:effectLst/>
        </p:spPr>
        <p:txBody>
          <a:bodyPr>
            <a:spAutoFit/>
          </a:bodyPr>
          <a:lstStyle/>
          <a:p>
            <a:pPr>
              <a:spcBef>
                <a:spcPct val="50000"/>
              </a:spcBef>
              <a:buFontTx/>
              <a:buBlip>
                <a:blip r:embed="rId4"/>
              </a:buBlip>
            </a:pPr>
            <a:r>
              <a:rPr lang="en-US" altLang="zh-CN" sz="2800" dirty="0"/>
              <a:t>  </a:t>
            </a:r>
            <a:r>
              <a:rPr lang="en-US" altLang="zh-CN" sz="2800" dirty="0">
                <a:solidFill>
                  <a:srgbClr val="0070C0"/>
                </a:solidFill>
                <a:latin typeface="Times New Roman" pitchFamily="18" charset="0"/>
              </a:rPr>
              <a:t>1897</a:t>
            </a:r>
            <a:r>
              <a:rPr lang="zh-CN" altLang="en-US" sz="2800" b="1" dirty="0">
                <a:solidFill>
                  <a:srgbClr val="0070C0"/>
                </a:solidFill>
              </a:rPr>
              <a:t>年， </a:t>
            </a:r>
            <a:r>
              <a:rPr lang="en-US" altLang="zh-CN" sz="2800" dirty="0">
                <a:solidFill>
                  <a:srgbClr val="0070C0"/>
                </a:solidFill>
                <a:latin typeface="Times New Roman" pitchFamily="18" charset="0"/>
              </a:rPr>
              <a:t>J.J.</a:t>
            </a:r>
            <a:r>
              <a:rPr lang="zh-CN" altLang="en-US" sz="2800" b="1" dirty="0">
                <a:solidFill>
                  <a:srgbClr val="0070C0"/>
                </a:solidFill>
              </a:rPr>
              <a:t>汤姆孙发现电子</a:t>
            </a:r>
            <a:r>
              <a:rPr lang="en-US" altLang="zh-CN" sz="2800" b="1" dirty="0">
                <a:solidFill>
                  <a:srgbClr val="0070C0"/>
                </a:solidFill>
                <a:latin typeface="Times New Roman" pitchFamily="18" charset="0"/>
              </a:rPr>
              <a:t>.</a:t>
            </a:r>
          </a:p>
        </p:txBody>
      </p:sp>
      <p:sp>
        <p:nvSpPr>
          <p:cNvPr id="7172" name="Text Box 4"/>
          <p:cNvSpPr txBox="1">
            <a:spLocks noChangeArrowheads="1"/>
          </p:cNvSpPr>
          <p:nvPr/>
        </p:nvSpPr>
        <p:spPr bwMode="auto">
          <a:xfrm>
            <a:off x="642910" y="1785926"/>
            <a:ext cx="8215370" cy="559897"/>
          </a:xfrm>
          <a:prstGeom prst="rect">
            <a:avLst/>
          </a:prstGeom>
          <a:noFill/>
          <a:ln w="9525">
            <a:noFill/>
            <a:miter lim="800000"/>
            <a:headEnd/>
            <a:tailEnd type="none" w="sm" len="lg"/>
          </a:ln>
          <a:effectLst/>
        </p:spPr>
        <p:txBody>
          <a:bodyPr wrap="square">
            <a:spAutoFit/>
          </a:bodyPr>
          <a:lstStyle/>
          <a:p>
            <a:pPr>
              <a:lnSpc>
                <a:spcPct val="120000"/>
              </a:lnSpc>
              <a:spcBef>
                <a:spcPct val="50000"/>
              </a:spcBef>
              <a:buFontTx/>
              <a:buBlip>
                <a:blip r:embed="rId4"/>
              </a:buBlip>
            </a:pPr>
            <a:r>
              <a:rPr lang="en-US" altLang="zh-CN" sz="2800" dirty="0"/>
              <a:t>  </a:t>
            </a:r>
            <a:r>
              <a:rPr lang="en-US" altLang="zh-CN" sz="2800" dirty="0">
                <a:solidFill>
                  <a:srgbClr val="0070C0"/>
                </a:solidFill>
                <a:latin typeface="Times New Roman" pitchFamily="18" charset="0"/>
              </a:rPr>
              <a:t>1903</a:t>
            </a:r>
            <a:r>
              <a:rPr lang="zh-CN" altLang="en-US" sz="2800" b="1" dirty="0">
                <a:solidFill>
                  <a:srgbClr val="0070C0"/>
                </a:solidFill>
              </a:rPr>
              <a:t>年，汤姆孙提出原子的</a:t>
            </a:r>
            <a:r>
              <a:rPr lang="zh-CN" altLang="en-US" sz="2800" b="1" dirty="0">
                <a:solidFill>
                  <a:srgbClr val="0070C0"/>
                </a:solidFill>
                <a:latin typeface="Times New Roman" pitchFamily="18" charset="0"/>
              </a:rPr>
              <a:t>“</a:t>
            </a:r>
            <a:r>
              <a:rPr lang="zh-CN" altLang="en-US" sz="2800" b="1" dirty="0">
                <a:solidFill>
                  <a:srgbClr val="0070C0"/>
                </a:solidFill>
              </a:rPr>
              <a:t>葡萄干蛋糕模型</a:t>
            </a:r>
            <a:r>
              <a:rPr lang="zh-CN" altLang="en-US" sz="2800" b="1" dirty="0">
                <a:solidFill>
                  <a:srgbClr val="0070C0"/>
                </a:solidFill>
                <a:latin typeface="Times New Roman" pitchFamily="18" charset="0"/>
              </a:rPr>
              <a:t>”</a:t>
            </a:r>
            <a:r>
              <a:rPr lang="en-US" altLang="zh-CN" b="1" dirty="0">
                <a:solidFill>
                  <a:srgbClr val="0070C0"/>
                </a:solidFill>
                <a:latin typeface="Times New Roman" pitchFamily="18" charset="0"/>
              </a:rPr>
              <a:t>.</a:t>
            </a:r>
          </a:p>
        </p:txBody>
      </p:sp>
      <p:grpSp>
        <p:nvGrpSpPr>
          <p:cNvPr id="2" name="Group 13"/>
          <p:cNvGrpSpPr>
            <a:grpSpLocks/>
          </p:cNvGrpSpPr>
          <p:nvPr/>
        </p:nvGrpSpPr>
        <p:grpSpPr bwMode="auto">
          <a:xfrm>
            <a:off x="571472" y="2428868"/>
            <a:ext cx="5643602" cy="1454150"/>
            <a:chOff x="384" y="2544"/>
            <a:chExt cx="2768" cy="916"/>
          </a:xfrm>
        </p:grpSpPr>
        <p:sp>
          <p:nvSpPr>
            <p:cNvPr id="7175" name="Text Box 7"/>
            <p:cNvSpPr txBox="1">
              <a:spLocks noChangeArrowheads="1"/>
            </p:cNvSpPr>
            <p:nvPr/>
          </p:nvSpPr>
          <p:spPr bwMode="auto">
            <a:xfrm>
              <a:off x="384" y="2544"/>
              <a:ext cx="2768" cy="916"/>
            </a:xfrm>
            <a:prstGeom prst="rect">
              <a:avLst/>
            </a:prstGeom>
            <a:noFill/>
            <a:ln w="9525">
              <a:noFill/>
              <a:miter lim="800000"/>
              <a:headEnd/>
              <a:tailEnd type="none" w="sm" len="lg"/>
            </a:ln>
            <a:effectLst/>
          </p:spPr>
          <p:txBody>
            <a:bodyPr>
              <a:spAutoFit/>
            </a:bodyPr>
            <a:lstStyle/>
            <a:p>
              <a:pPr>
                <a:lnSpc>
                  <a:spcPct val="120000"/>
                </a:lnSpc>
                <a:spcBef>
                  <a:spcPct val="50000"/>
                </a:spcBef>
              </a:pPr>
              <a:r>
                <a:rPr lang="en-US" altLang="zh-CN" sz="2800" b="1" dirty="0"/>
                <a:t>        </a:t>
              </a:r>
              <a:r>
                <a:rPr lang="zh-CN" altLang="en-US" sz="2400" dirty="0"/>
                <a:t>原子中的正电荷和原子的质量均匀地分布在半径为              的球体范围内，电子浸于其中</a:t>
              </a:r>
              <a:r>
                <a:rPr lang="zh-CN" altLang="en-US" sz="2400" dirty="0">
                  <a:latin typeface="Times New Roman" pitchFamily="18" charset="0"/>
                </a:rPr>
                <a:t> </a:t>
              </a:r>
              <a:r>
                <a:rPr lang="en-US" altLang="zh-CN" sz="2400" dirty="0">
                  <a:latin typeface="Times New Roman" pitchFamily="18" charset="0"/>
                </a:rPr>
                <a:t>.</a:t>
              </a:r>
            </a:p>
          </p:txBody>
        </p:sp>
        <p:graphicFrame>
          <p:nvGraphicFramePr>
            <p:cNvPr id="7176" name="Object 8"/>
            <p:cNvGraphicFramePr>
              <a:graphicFrameLocks noChangeAspect="1"/>
            </p:cNvGraphicFramePr>
            <p:nvPr/>
          </p:nvGraphicFramePr>
          <p:xfrm>
            <a:off x="1470" y="2859"/>
            <a:ext cx="635" cy="310"/>
          </p:xfrm>
          <a:graphic>
            <a:graphicData uri="http://schemas.openxmlformats.org/presentationml/2006/ole">
              <mc:AlternateContent xmlns:mc="http://schemas.openxmlformats.org/markup-compatibility/2006">
                <mc:Choice xmlns:v="urn:schemas-microsoft-com:vml" Requires="v">
                  <p:oleObj spid="_x0000_s5124" name="Equation" r:id="rId5" imgW="469800" imgH="203040" progId="Equation.3">
                    <p:embed/>
                  </p:oleObj>
                </mc:Choice>
                <mc:Fallback>
                  <p:oleObj name="Equation" r:id="rId5" imgW="469800" imgH="203040" progId="Equation.3">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0" y="2859"/>
                          <a:ext cx="635" cy="3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4" name="Text Box 1026"/>
          <p:cNvSpPr txBox="1">
            <a:spLocks noChangeArrowheads="1"/>
          </p:cNvSpPr>
          <p:nvPr/>
        </p:nvSpPr>
        <p:spPr bwMode="auto">
          <a:xfrm>
            <a:off x="571472" y="4000504"/>
            <a:ext cx="7848600" cy="523220"/>
          </a:xfrm>
          <a:prstGeom prst="rect">
            <a:avLst/>
          </a:prstGeom>
          <a:noFill/>
          <a:ln w="9525">
            <a:noFill/>
            <a:miter lim="800000"/>
            <a:headEnd/>
            <a:tailEnd type="none" w="sm" len="lg"/>
          </a:ln>
          <a:effectLst/>
        </p:spPr>
        <p:txBody>
          <a:bodyPr>
            <a:spAutoFit/>
          </a:bodyPr>
          <a:lstStyle/>
          <a:p>
            <a:pPr>
              <a:spcBef>
                <a:spcPct val="50000"/>
              </a:spcBef>
              <a:buFontTx/>
              <a:buBlip>
                <a:blip r:embed="rId4"/>
              </a:buBlip>
            </a:pPr>
            <a:r>
              <a:rPr lang="en-US" altLang="zh-CN" sz="2800" b="1" dirty="0"/>
              <a:t>  </a:t>
            </a:r>
            <a:r>
              <a:rPr lang="en-US" altLang="zh-CN" sz="2800" dirty="0" smtClean="0">
                <a:solidFill>
                  <a:srgbClr val="0070C0"/>
                </a:solidFill>
              </a:rPr>
              <a:t>1911</a:t>
            </a:r>
            <a:r>
              <a:rPr lang="zh-CN" altLang="en-US" sz="2800" dirty="0" smtClean="0">
                <a:solidFill>
                  <a:srgbClr val="0070C0"/>
                </a:solidFill>
              </a:rPr>
              <a:t>年，卢瑟福</a:t>
            </a:r>
            <a:r>
              <a:rPr lang="zh-CN" altLang="en-US" sz="2800" dirty="0">
                <a:solidFill>
                  <a:srgbClr val="0070C0"/>
                </a:solidFill>
              </a:rPr>
              <a:t>的原子有核模型（行星模型）</a:t>
            </a:r>
          </a:p>
        </p:txBody>
      </p:sp>
      <p:grpSp>
        <p:nvGrpSpPr>
          <p:cNvPr id="25" name="Group 1028"/>
          <p:cNvGrpSpPr>
            <a:grpSpLocks/>
          </p:cNvGrpSpPr>
          <p:nvPr/>
        </p:nvGrpSpPr>
        <p:grpSpPr bwMode="auto">
          <a:xfrm>
            <a:off x="7429520" y="4857760"/>
            <a:ext cx="1352542" cy="1428760"/>
            <a:chOff x="3864" y="467"/>
            <a:chExt cx="1572" cy="1560"/>
          </a:xfrm>
        </p:grpSpPr>
        <p:sp>
          <p:nvSpPr>
            <p:cNvPr id="26" name="Oval 1029"/>
            <p:cNvSpPr>
              <a:spLocks noChangeArrowheads="1"/>
            </p:cNvSpPr>
            <p:nvPr/>
          </p:nvSpPr>
          <p:spPr bwMode="auto">
            <a:xfrm>
              <a:off x="4428" y="1068"/>
              <a:ext cx="396" cy="396"/>
            </a:xfrm>
            <a:prstGeom prst="ellipse">
              <a:avLst/>
            </a:prstGeom>
            <a:gradFill rotWithShape="0">
              <a:gsLst>
                <a:gs pos="0">
                  <a:srgbClr val="00FFCC"/>
                </a:gs>
                <a:gs pos="100000">
                  <a:srgbClr val="00FFCC">
                    <a:gamma/>
                    <a:shade val="46275"/>
                    <a:invGamma/>
                  </a:srgbClr>
                </a:gs>
              </a:gsLst>
              <a:path path="shape">
                <a:fillToRect l="50000" t="50000" r="50000" b="50000"/>
              </a:path>
            </a:gradFill>
            <a:ln w="12700">
              <a:solidFill>
                <a:schemeClr val="tx1"/>
              </a:solidFill>
              <a:round/>
              <a:headEnd type="none" w="sm" len="sm"/>
              <a:tailEnd type="none" w="sm" len="sm"/>
            </a:ln>
            <a:effectLst/>
          </p:spPr>
          <p:txBody>
            <a:bodyPr wrap="none" anchor="ctr"/>
            <a:lstStyle/>
            <a:p>
              <a:endParaRPr lang="zh-CN" altLang="en-US"/>
            </a:p>
          </p:txBody>
        </p:sp>
        <p:sp>
          <p:nvSpPr>
            <p:cNvPr id="27" name="Oval 1030"/>
            <p:cNvSpPr>
              <a:spLocks noChangeArrowheads="1"/>
            </p:cNvSpPr>
            <p:nvPr/>
          </p:nvSpPr>
          <p:spPr bwMode="auto">
            <a:xfrm rot="1805541">
              <a:off x="4289" y="491"/>
              <a:ext cx="755" cy="1536"/>
            </a:xfrm>
            <a:prstGeom prst="ellipse">
              <a:avLst/>
            </a:prstGeom>
            <a:noFill/>
            <a:ln w="28575">
              <a:solidFill>
                <a:schemeClr val="tx2"/>
              </a:solidFill>
              <a:round/>
              <a:headEnd type="none" w="sm" len="sm"/>
              <a:tailEnd type="none" w="sm" len="sm"/>
            </a:ln>
            <a:effectLst/>
          </p:spPr>
          <p:txBody>
            <a:bodyPr wrap="none" anchor="ctr"/>
            <a:lstStyle/>
            <a:p>
              <a:endParaRPr lang="zh-CN" altLang="en-US"/>
            </a:p>
          </p:txBody>
        </p:sp>
        <p:sp>
          <p:nvSpPr>
            <p:cNvPr id="28" name="Oval 1031"/>
            <p:cNvSpPr>
              <a:spLocks noChangeArrowheads="1"/>
            </p:cNvSpPr>
            <p:nvPr/>
          </p:nvSpPr>
          <p:spPr bwMode="auto">
            <a:xfrm>
              <a:off x="5088" y="672"/>
              <a:ext cx="132" cy="132"/>
            </a:xfrm>
            <a:prstGeom prst="ellipse">
              <a:avLst/>
            </a:prstGeom>
            <a:gradFill rotWithShape="0">
              <a:gsLst>
                <a:gs pos="0">
                  <a:schemeClr val="accent2"/>
                </a:gs>
                <a:gs pos="100000">
                  <a:schemeClr val="accent2">
                    <a:gamma/>
                    <a:shade val="89412"/>
                    <a:invGamma/>
                  </a:schemeClr>
                </a:gs>
              </a:gsLst>
              <a:path path="shape">
                <a:fillToRect l="50000" t="50000" r="50000" b="50000"/>
              </a:path>
            </a:gradFill>
            <a:ln w="12700">
              <a:solidFill>
                <a:srgbClr val="00FFFF"/>
              </a:solidFill>
              <a:round/>
              <a:headEnd type="none" w="sm" len="sm"/>
              <a:tailEnd type="none" w="sm" len="sm"/>
            </a:ln>
            <a:effectLst/>
          </p:spPr>
          <p:txBody>
            <a:bodyPr wrap="none" anchor="ctr"/>
            <a:lstStyle/>
            <a:p>
              <a:endParaRPr lang="zh-CN" altLang="en-US"/>
            </a:p>
          </p:txBody>
        </p:sp>
        <p:sp>
          <p:nvSpPr>
            <p:cNvPr id="29" name="Oval 1032"/>
            <p:cNvSpPr>
              <a:spLocks noChangeArrowheads="1"/>
            </p:cNvSpPr>
            <p:nvPr/>
          </p:nvSpPr>
          <p:spPr bwMode="auto">
            <a:xfrm>
              <a:off x="3864" y="972"/>
              <a:ext cx="1572" cy="624"/>
            </a:xfrm>
            <a:prstGeom prst="ellipse">
              <a:avLst/>
            </a:prstGeom>
            <a:noFill/>
            <a:ln w="28575">
              <a:solidFill>
                <a:schemeClr val="tx2"/>
              </a:solidFill>
              <a:round/>
              <a:headEnd type="none" w="sm" len="sm"/>
              <a:tailEnd type="none" w="sm" len="sm"/>
            </a:ln>
            <a:effectLst/>
          </p:spPr>
          <p:txBody>
            <a:bodyPr wrap="none" anchor="ctr"/>
            <a:lstStyle/>
            <a:p>
              <a:endParaRPr lang="zh-CN" altLang="en-US"/>
            </a:p>
          </p:txBody>
        </p:sp>
        <p:sp>
          <p:nvSpPr>
            <p:cNvPr id="30" name="Oval 1033"/>
            <p:cNvSpPr>
              <a:spLocks noChangeArrowheads="1"/>
            </p:cNvSpPr>
            <p:nvPr/>
          </p:nvSpPr>
          <p:spPr bwMode="auto">
            <a:xfrm>
              <a:off x="4584" y="1548"/>
              <a:ext cx="132" cy="132"/>
            </a:xfrm>
            <a:prstGeom prst="ellipse">
              <a:avLst/>
            </a:prstGeom>
            <a:gradFill rotWithShape="0">
              <a:gsLst>
                <a:gs pos="0">
                  <a:schemeClr val="accent2"/>
                </a:gs>
                <a:gs pos="100000">
                  <a:schemeClr val="accent2">
                    <a:gamma/>
                    <a:shade val="89412"/>
                    <a:invGamma/>
                  </a:schemeClr>
                </a:gs>
              </a:gsLst>
              <a:path path="shape">
                <a:fillToRect l="50000" t="50000" r="50000" b="50000"/>
              </a:path>
            </a:gradFill>
            <a:ln w="12700">
              <a:solidFill>
                <a:srgbClr val="00FFFF"/>
              </a:solidFill>
              <a:round/>
              <a:headEnd type="none" w="sm" len="sm"/>
              <a:tailEnd type="none" w="sm" len="sm"/>
            </a:ln>
            <a:effectLst/>
          </p:spPr>
          <p:txBody>
            <a:bodyPr wrap="none" anchor="ctr"/>
            <a:lstStyle/>
            <a:p>
              <a:endParaRPr lang="zh-CN" altLang="en-US"/>
            </a:p>
          </p:txBody>
        </p:sp>
        <p:sp>
          <p:nvSpPr>
            <p:cNvPr id="31" name="Oval 1034"/>
            <p:cNvSpPr>
              <a:spLocks noChangeArrowheads="1"/>
            </p:cNvSpPr>
            <p:nvPr/>
          </p:nvSpPr>
          <p:spPr bwMode="auto">
            <a:xfrm rot="19794459" flipH="1">
              <a:off x="4289" y="467"/>
              <a:ext cx="755" cy="1536"/>
            </a:xfrm>
            <a:prstGeom prst="ellipse">
              <a:avLst/>
            </a:prstGeom>
            <a:noFill/>
            <a:ln w="28575">
              <a:solidFill>
                <a:schemeClr val="tx2"/>
              </a:solidFill>
              <a:round/>
              <a:headEnd type="none" w="sm" len="sm"/>
              <a:tailEnd type="none" w="sm" len="sm"/>
            </a:ln>
            <a:effectLst/>
          </p:spPr>
          <p:txBody>
            <a:bodyPr wrap="none" anchor="ctr"/>
            <a:lstStyle/>
            <a:p>
              <a:endParaRPr lang="zh-CN" altLang="en-US"/>
            </a:p>
          </p:txBody>
        </p:sp>
        <p:sp>
          <p:nvSpPr>
            <p:cNvPr id="32" name="Oval 1035"/>
            <p:cNvSpPr>
              <a:spLocks noChangeArrowheads="1"/>
            </p:cNvSpPr>
            <p:nvPr/>
          </p:nvSpPr>
          <p:spPr bwMode="auto">
            <a:xfrm>
              <a:off x="4080" y="1620"/>
              <a:ext cx="132" cy="132"/>
            </a:xfrm>
            <a:prstGeom prst="ellipse">
              <a:avLst/>
            </a:prstGeom>
            <a:gradFill rotWithShape="0">
              <a:gsLst>
                <a:gs pos="0">
                  <a:schemeClr val="accent2"/>
                </a:gs>
                <a:gs pos="100000">
                  <a:schemeClr val="accent2">
                    <a:gamma/>
                    <a:shade val="89412"/>
                    <a:invGamma/>
                  </a:schemeClr>
                </a:gs>
              </a:gsLst>
              <a:path path="shape">
                <a:fillToRect l="50000" t="50000" r="50000" b="50000"/>
              </a:path>
            </a:gradFill>
            <a:ln w="12700">
              <a:solidFill>
                <a:srgbClr val="00FFFF"/>
              </a:solidFill>
              <a:round/>
              <a:headEnd type="none" w="sm" len="sm"/>
              <a:tailEnd type="none" w="sm" len="sm"/>
            </a:ln>
            <a:effectLst/>
          </p:spPr>
          <p:txBody>
            <a:bodyPr wrap="none" anchor="ctr"/>
            <a:lstStyle/>
            <a:p>
              <a:endParaRPr lang="zh-CN" altLang="en-US"/>
            </a:p>
          </p:txBody>
        </p:sp>
        <p:sp>
          <p:nvSpPr>
            <p:cNvPr id="33" name="Oval 1036"/>
            <p:cNvSpPr>
              <a:spLocks noChangeArrowheads="1"/>
            </p:cNvSpPr>
            <p:nvPr/>
          </p:nvSpPr>
          <p:spPr bwMode="auto">
            <a:xfrm>
              <a:off x="4716" y="924"/>
              <a:ext cx="132" cy="132"/>
            </a:xfrm>
            <a:prstGeom prst="ellipse">
              <a:avLst/>
            </a:prstGeom>
            <a:gradFill rotWithShape="0">
              <a:gsLst>
                <a:gs pos="0">
                  <a:schemeClr val="accent2"/>
                </a:gs>
                <a:gs pos="100000">
                  <a:schemeClr val="accent2">
                    <a:gamma/>
                    <a:shade val="89412"/>
                    <a:invGamma/>
                  </a:schemeClr>
                </a:gs>
              </a:gsLst>
              <a:path path="shape">
                <a:fillToRect l="50000" t="50000" r="50000" b="50000"/>
              </a:path>
            </a:gradFill>
            <a:ln w="12700">
              <a:solidFill>
                <a:srgbClr val="00FFFF"/>
              </a:solidFill>
              <a:round/>
              <a:headEnd type="none" w="sm" len="sm"/>
              <a:tailEnd type="none" w="sm" len="sm"/>
            </a:ln>
            <a:effectLst/>
          </p:spPr>
          <p:txBody>
            <a:bodyPr wrap="none" anchor="ctr"/>
            <a:lstStyle/>
            <a:p>
              <a:endParaRPr lang="zh-CN" altLang="en-US"/>
            </a:p>
          </p:txBody>
        </p:sp>
        <p:sp>
          <p:nvSpPr>
            <p:cNvPr id="34" name="Oval 1037"/>
            <p:cNvSpPr>
              <a:spLocks noChangeArrowheads="1"/>
            </p:cNvSpPr>
            <p:nvPr/>
          </p:nvSpPr>
          <p:spPr bwMode="auto">
            <a:xfrm>
              <a:off x="4104" y="756"/>
              <a:ext cx="132" cy="132"/>
            </a:xfrm>
            <a:prstGeom prst="ellipse">
              <a:avLst/>
            </a:prstGeom>
            <a:gradFill rotWithShape="0">
              <a:gsLst>
                <a:gs pos="0">
                  <a:schemeClr val="accent2"/>
                </a:gs>
                <a:gs pos="100000">
                  <a:schemeClr val="accent2">
                    <a:gamma/>
                    <a:shade val="89412"/>
                    <a:invGamma/>
                  </a:schemeClr>
                </a:gs>
              </a:gsLst>
              <a:path path="shape">
                <a:fillToRect l="50000" t="50000" r="50000" b="50000"/>
              </a:path>
            </a:gradFill>
            <a:ln w="12700">
              <a:solidFill>
                <a:srgbClr val="00FFFF"/>
              </a:solidFill>
              <a:round/>
              <a:headEnd type="none" w="sm" len="sm"/>
              <a:tailEnd type="none" w="sm" len="sm"/>
            </a:ln>
            <a:effectLst/>
          </p:spPr>
          <p:txBody>
            <a:bodyPr wrap="none" anchor="ctr"/>
            <a:lstStyle/>
            <a:p>
              <a:endParaRPr lang="zh-CN" altLang="en-US"/>
            </a:p>
          </p:txBody>
        </p:sp>
        <p:sp>
          <p:nvSpPr>
            <p:cNvPr id="35" name="Oval 1038"/>
            <p:cNvSpPr>
              <a:spLocks noChangeArrowheads="1"/>
            </p:cNvSpPr>
            <p:nvPr/>
          </p:nvSpPr>
          <p:spPr bwMode="auto">
            <a:xfrm>
              <a:off x="4992" y="1104"/>
              <a:ext cx="96" cy="108"/>
            </a:xfrm>
            <a:prstGeom prst="ellipse">
              <a:avLst/>
            </a:prstGeom>
            <a:gradFill rotWithShape="0">
              <a:gsLst>
                <a:gs pos="0">
                  <a:schemeClr val="accent2"/>
                </a:gs>
                <a:gs pos="100000">
                  <a:schemeClr val="accent2">
                    <a:gamma/>
                    <a:shade val="89412"/>
                    <a:invGamma/>
                  </a:schemeClr>
                </a:gs>
              </a:gsLst>
              <a:path path="shape">
                <a:fillToRect l="50000" t="50000" r="50000" b="50000"/>
              </a:path>
            </a:gradFill>
            <a:ln w="12700">
              <a:solidFill>
                <a:srgbClr val="00FFFF"/>
              </a:solidFill>
              <a:round/>
              <a:headEnd type="none" w="sm" len="sm"/>
              <a:tailEnd type="none" w="sm" len="sm"/>
            </a:ln>
            <a:effectLst/>
          </p:spPr>
          <p:txBody>
            <a:bodyPr wrap="none" anchor="ctr"/>
            <a:lstStyle/>
            <a:p>
              <a:endParaRPr lang="zh-CN" altLang="en-US"/>
            </a:p>
          </p:txBody>
        </p:sp>
      </p:grpSp>
      <p:sp>
        <p:nvSpPr>
          <p:cNvPr id="36" name="Text Box 1027"/>
          <p:cNvSpPr txBox="1">
            <a:spLocks noChangeArrowheads="1"/>
          </p:cNvSpPr>
          <p:nvPr/>
        </p:nvSpPr>
        <p:spPr bwMode="auto">
          <a:xfrm>
            <a:off x="428596" y="4572008"/>
            <a:ext cx="5214974" cy="1865126"/>
          </a:xfrm>
          <a:prstGeom prst="rect">
            <a:avLst/>
          </a:prstGeom>
          <a:noFill/>
          <a:ln w="9525">
            <a:noFill/>
            <a:miter lim="800000"/>
            <a:headEnd/>
            <a:tailEnd type="none" w="sm" len="lg"/>
          </a:ln>
          <a:effectLst/>
        </p:spPr>
        <p:txBody>
          <a:bodyPr wrap="square">
            <a:spAutoFit/>
          </a:bodyPr>
          <a:lstStyle/>
          <a:p>
            <a:pPr>
              <a:lnSpc>
                <a:spcPct val="120000"/>
              </a:lnSpc>
              <a:spcBef>
                <a:spcPct val="50000"/>
              </a:spcBef>
            </a:pPr>
            <a:r>
              <a:rPr lang="en-US" altLang="zh-CN" sz="2400" dirty="0"/>
              <a:t>         </a:t>
            </a:r>
            <a:r>
              <a:rPr lang="zh-CN" altLang="en-US" sz="2400" dirty="0"/>
              <a:t>原子的中心有一带正电的原子核 ，它几乎集中了原子的全部质量，电子围绕这个核旋转，核的尺寸与整个原子相比是很小的</a:t>
            </a:r>
            <a:r>
              <a:rPr lang="en-US" altLang="zh-CN" sz="2400" dirty="0">
                <a:latin typeface="Times New Roman" pitchFamily="18" charset="0"/>
              </a:rPr>
              <a:t>.</a:t>
            </a:r>
          </a:p>
        </p:txBody>
      </p:sp>
      <p:sp>
        <p:nvSpPr>
          <p:cNvPr id="38" name="Oval 10"/>
          <p:cNvSpPr>
            <a:spLocks noChangeArrowheads="1"/>
          </p:cNvSpPr>
          <p:nvPr/>
        </p:nvSpPr>
        <p:spPr bwMode="auto">
          <a:xfrm>
            <a:off x="6500826" y="2285992"/>
            <a:ext cx="1658936" cy="1714500"/>
          </a:xfrm>
          <a:prstGeom prst="ellipse">
            <a:avLst/>
          </a:prstGeom>
          <a:gradFill rotWithShape="0">
            <a:gsLst>
              <a:gs pos="0">
                <a:srgbClr val="33CCFF"/>
              </a:gs>
              <a:gs pos="100000">
                <a:srgbClr val="33CCFF">
                  <a:gamma/>
                  <a:shade val="46275"/>
                  <a:invGamma/>
                </a:srgbClr>
              </a:gs>
            </a:gsLst>
            <a:path path="shape">
              <a:fillToRect l="50000" t="50000" r="50000" b="50000"/>
            </a:path>
          </a:gradFill>
          <a:ln w="9525">
            <a:solidFill>
              <a:srgbClr val="0000FF"/>
            </a:solidFill>
            <a:round/>
            <a:headEnd/>
            <a:tailEnd/>
          </a:ln>
        </p:spPr>
        <p:txBody>
          <a:bodyPr wrap="none" anchor="ctr"/>
          <a:lstStyle/>
          <a:p>
            <a:endParaRPr lang="zh-CN" altLang="en-US"/>
          </a:p>
        </p:txBody>
      </p:sp>
      <p:grpSp>
        <p:nvGrpSpPr>
          <p:cNvPr id="39" name="Group 11"/>
          <p:cNvGrpSpPr>
            <a:grpSpLocks/>
          </p:cNvGrpSpPr>
          <p:nvPr/>
        </p:nvGrpSpPr>
        <p:grpSpPr bwMode="auto">
          <a:xfrm>
            <a:off x="6645256" y="2492376"/>
            <a:ext cx="1509712" cy="1404937"/>
            <a:chOff x="3744" y="1056"/>
            <a:chExt cx="1152" cy="1104"/>
          </a:xfrm>
        </p:grpSpPr>
        <p:sp>
          <p:nvSpPr>
            <p:cNvPr id="40" name="Oval 12"/>
            <p:cNvSpPr>
              <a:spLocks noChangeArrowheads="1"/>
            </p:cNvSpPr>
            <p:nvPr/>
          </p:nvSpPr>
          <p:spPr bwMode="auto">
            <a:xfrm>
              <a:off x="3888" y="1104"/>
              <a:ext cx="240" cy="240"/>
            </a:xfrm>
            <a:prstGeom prst="ellipse">
              <a:avLst/>
            </a:prstGeom>
            <a:gradFill rotWithShape="0">
              <a:gsLst>
                <a:gs pos="0">
                  <a:srgbClr val="FFCC00"/>
                </a:gs>
                <a:gs pos="100000">
                  <a:srgbClr val="FFCC00">
                    <a:gamma/>
                    <a:shade val="46275"/>
                    <a:invGamma/>
                  </a:srgbClr>
                </a:gs>
              </a:gsLst>
              <a:path path="shape">
                <a:fillToRect l="50000" t="50000" r="50000" b="50000"/>
              </a:path>
            </a:gradFill>
            <a:ln w="9525">
              <a:solidFill>
                <a:srgbClr val="3333CC"/>
              </a:solidFill>
              <a:round/>
              <a:headEnd/>
              <a:tailEnd/>
            </a:ln>
          </p:spPr>
          <p:txBody>
            <a:bodyPr wrap="none" anchor="ctr"/>
            <a:lstStyle/>
            <a:p>
              <a:pPr algn="ctr">
                <a:spcBef>
                  <a:spcPct val="50000"/>
                </a:spcBef>
              </a:pPr>
              <a:r>
                <a:rPr lang="en-US" altLang="zh-CN" sz="4000">
                  <a:ea typeface="ˎ̥"/>
                  <a:cs typeface="ˎ̥"/>
                </a:rPr>
                <a:t>-</a:t>
              </a:r>
              <a:endParaRPr kumimoji="0" lang="en-US" altLang="zh-CN" sz="1800" b="0">
                <a:latin typeface="Arial" pitchFamily="34" charset="0"/>
              </a:endParaRPr>
            </a:p>
          </p:txBody>
        </p:sp>
        <p:sp>
          <p:nvSpPr>
            <p:cNvPr id="41" name="Oval 13"/>
            <p:cNvSpPr>
              <a:spLocks noChangeArrowheads="1"/>
            </p:cNvSpPr>
            <p:nvPr/>
          </p:nvSpPr>
          <p:spPr bwMode="auto">
            <a:xfrm>
              <a:off x="4320" y="1056"/>
              <a:ext cx="240" cy="240"/>
            </a:xfrm>
            <a:prstGeom prst="ellipse">
              <a:avLst/>
            </a:prstGeom>
            <a:gradFill rotWithShape="0">
              <a:gsLst>
                <a:gs pos="0">
                  <a:srgbClr val="FFCC00"/>
                </a:gs>
                <a:gs pos="100000">
                  <a:srgbClr val="FFCC00">
                    <a:gamma/>
                    <a:shade val="46275"/>
                    <a:invGamma/>
                  </a:srgbClr>
                </a:gs>
              </a:gsLst>
              <a:path path="shape">
                <a:fillToRect l="50000" t="50000" r="50000" b="50000"/>
              </a:path>
            </a:gradFill>
            <a:ln w="9525">
              <a:solidFill>
                <a:srgbClr val="3333CC"/>
              </a:solidFill>
              <a:round/>
              <a:headEnd/>
              <a:tailEnd/>
            </a:ln>
          </p:spPr>
          <p:txBody>
            <a:bodyPr wrap="none" anchor="ctr"/>
            <a:lstStyle/>
            <a:p>
              <a:pPr algn="ctr">
                <a:spcBef>
                  <a:spcPct val="50000"/>
                </a:spcBef>
              </a:pPr>
              <a:r>
                <a:rPr lang="en-US" altLang="zh-CN" sz="4000">
                  <a:ea typeface="ˎ̥"/>
                  <a:cs typeface="ˎ̥"/>
                </a:rPr>
                <a:t>-</a:t>
              </a:r>
              <a:endParaRPr kumimoji="0" lang="en-US" altLang="zh-CN" sz="1800" b="0">
                <a:latin typeface="Arial" pitchFamily="34" charset="0"/>
              </a:endParaRPr>
            </a:p>
          </p:txBody>
        </p:sp>
        <p:sp>
          <p:nvSpPr>
            <p:cNvPr id="42" name="Oval 14"/>
            <p:cNvSpPr>
              <a:spLocks noChangeArrowheads="1"/>
            </p:cNvSpPr>
            <p:nvPr/>
          </p:nvSpPr>
          <p:spPr bwMode="auto">
            <a:xfrm>
              <a:off x="4224" y="1488"/>
              <a:ext cx="240" cy="240"/>
            </a:xfrm>
            <a:prstGeom prst="ellipse">
              <a:avLst/>
            </a:prstGeom>
            <a:gradFill rotWithShape="0">
              <a:gsLst>
                <a:gs pos="0">
                  <a:srgbClr val="FFCC00"/>
                </a:gs>
                <a:gs pos="100000">
                  <a:srgbClr val="FFCC00">
                    <a:gamma/>
                    <a:shade val="46275"/>
                    <a:invGamma/>
                  </a:srgbClr>
                </a:gs>
              </a:gsLst>
              <a:path path="shape">
                <a:fillToRect l="50000" t="50000" r="50000" b="50000"/>
              </a:path>
            </a:gradFill>
            <a:ln w="9525">
              <a:solidFill>
                <a:srgbClr val="3333CC"/>
              </a:solidFill>
              <a:round/>
              <a:headEnd/>
              <a:tailEnd/>
            </a:ln>
          </p:spPr>
          <p:txBody>
            <a:bodyPr wrap="none" anchor="ctr"/>
            <a:lstStyle/>
            <a:p>
              <a:pPr algn="ctr">
                <a:spcBef>
                  <a:spcPct val="50000"/>
                </a:spcBef>
              </a:pPr>
              <a:r>
                <a:rPr lang="en-US" altLang="zh-CN" sz="4000">
                  <a:ea typeface="ˎ̥"/>
                  <a:cs typeface="ˎ̥"/>
                </a:rPr>
                <a:t>-</a:t>
              </a:r>
              <a:endParaRPr kumimoji="0" lang="en-US" altLang="zh-CN" sz="1800" b="0">
                <a:latin typeface="Arial" pitchFamily="34" charset="0"/>
              </a:endParaRPr>
            </a:p>
          </p:txBody>
        </p:sp>
        <p:sp>
          <p:nvSpPr>
            <p:cNvPr id="43" name="Oval 15"/>
            <p:cNvSpPr>
              <a:spLocks noChangeArrowheads="1"/>
            </p:cNvSpPr>
            <p:nvPr/>
          </p:nvSpPr>
          <p:spPr bwMode="auto">
            <a:xfrm>
              <a:off x="4656" y="1488"/>
              <a:ext cx="240" cy="240"/>
            </a:xfrm>
            <a:prstGeom prst="ellipse">
              <a:avLst/>
            </a:prstGeom>
            <a:gradFill rotWithShape="0">
              <a:gsLst>
                <a:gs pos="0">
                  <a:srgbClr val="FFCC00"/>
                </a:gs>
                <a:gs pos="100000">
                  <a:srgbClr val="FFCC00">
                    <a:gamma/>
                    <a:shade val="46275"/>
                    <a:invGamma/>
                  </a:srgbClr>
                </a:gs>
              </a:gsLst>
              <a:path path="shape">
                <a:fillToRect l="50000" t="50000" r="50000" b="50000"/>
              </a:path>
            </a:gradFill>
            <a:ln w="9525">
              <a:solidFill>
                <a:srgbClr val="3333CC"/>
              </a:solidFill>
              <a:round/>
              <a:headEnd/>
              <a:tailEnd/>
            </a:ln>
          </p:spPr>
          <p:txBody>
            <a:bodyPr wrap="none" anchor="ctr"/>
            <a:lstStyle/>
            <a:p>
              <a:pPr algn="ctr">
                <a:spcBef>
                  <a:spcPct val="50000"/>
                </a:spcBef>
              </a:pPr>
              <a:r>
                <a:rPr lang="en-US" altLang="zh-CN" sz="4000">
                  <a:ea typeface="ˎ̥"/>
                  <a:cs typeface="ˎ̥"/>
                </a:rPr>
                <a:t>-</a:t>
              </a:r>
              <a:endParaRPr kumimoji="0" lang="en-US" altLang="zh-CN" sz="1800" b="0">
                <a:latin typeface="Arial" pitchFamily="34" charset="0"/>
              </a:endParaRPr>
            </a:p>
          </p:txBody>
        </p:sp>
        <p:sp>
          <p:nvSpPr>
            <p:cNvPr id="44" name="Oval 16"/>
            <p:cNvSpPr>
              <a:spLocks noChangeArrowheads="1"/>
            </p:cNvSpPr>
            <p:nvPr/>
          </p:nvSpPr>
          <p:spPr bwMode="auto">
            <a:xfrm>
              <a:off x="4320" y="1920"/>
              <a:ext cx="240" cy="240"/>
            </a:xfrm>
            <a:prstGeom prst="ellipse">
              <a:avLst/>
            </a:prstGeom>
            <a:gradFill rotWithShape="0">
              <a:gsLst>
                <a:gs pos="0">
                  <a:srgbClr val="FFCC00"/>
                </a:gs>
                <a:gs pos="100000">
                  <a:srgbClr val="FFCC00">
                    <a:gamma/>
                    <a:shade val="46275"/>
                    <a:invGamma/>
                  </a:srgbClr>
                </a:gs>
              </a:gsLst>
              <a:path path="shape">
                <a:fillToRect l="50000" t="50000" r="50000" b="50000"/>
              </a:path>
            </a:gradFill>
            <a:ln w="9525">
              <a:solidFill>
                <a:srgbClr val="3333CC"/>
              </a:solidFill>
              <a:round/>
              <a:headEnd/>
              <a:tailEnd/>
            </a:ln>
          </p:spPr>
          <p:txBody>
            <a:bodyPr wrap="none" anchor="ctr"/>
            <a:lstStyle/>
            <a:p>
              <a:pPr algn="ctr">
                <a:spcBef>
                  <a:spcPct val="50000"/>
                </a:spcBef>
              </a:pPr>
              <a:r>
                <a:rPr lang="en-US" altLang="zh-CN" sz="4000">
                  <a:ea typeface="ˎ̥"/>
                  <a:cs typeface="ˎ̥"/>
                </a:rPr>
                <a:t>-</a:t>
              </a:r>
              <a:endParaRPr kumimoji="0" lang="en-US" altLang="zh-CN" sz="1800" b="0">
                <a:latin typeface="Arial" pitchFamily="34" charset="0"/>
              </a:endParaRPr>
            </a:p>
          </p:txBody>
        </p:sp>
        <p:sp>
          <p:nvSpPr>
            <p:cNvPr id="45" name="Oval 17"/>
            <p:cNvSpPr>
              <a:spLocks noChangeArrowheads="1"/>
            </p:cNvSpPr>
            <p:nvPr/>
          </p:nvSpPr>
          <p:spPr bwMode="auto">
            <a:xfrm>
              <a:off x="3744" y="1680"/>
              <a:ext cx="240" cy="240"/>
            </a:xfrm>
            <a:prstGeom prst="ellipse">
              <a:avLst/>
            </a:prstGeom>
            <a:gradFill rotWithShape="0">
              <a:gsLst>
                <a:gs pos="0">
                  <a:srgbClr val="FFCC00"/>
                </a:gs>
                <a:gs pos="100000">
                  <a:srgbClr val="FFCC00">
                    <a:gamma/>
                    <a:shade val="46275"/>
                    <a:invGamma/>
                  </a:srgbClr>
                </a:gs>
              </a:gsLst>
              <a:path path="shape">
                <a:fillToRect l="50000" t="50000" r="50000" b="50000"/>
              </a:path>
            </a:gradFill>
            <a:ln w="9525">
              <a:solidFill>
                <a:srgbClr val="3333CC"/>
              </a:solidFill>
              <a:round/>
              <a:headEnd/>
              <a:tailEnd/>
            </a:ln>
          </p:spPr>
          <p:txBody>
            <a:bodyPr wrap="none" anchor="ctr"/>
            <a:lstStyle/>
            <a:p>
              <a:pPr algn="ctr">
                <a:spcBef>
                  <a:spcPct val="50000"/>
                </a:spcBef>
              </a:pPr>
              <a:r>
                <a:rPr lang="en-US" altLang="zh-CN" sz="4000">
                  <a:ea typeface="ˎ̥"/>
                  <a:cs typeface="ˎ̥"/>
                </a:rPr>
                <a:t>-</a:t>
              </a:r>
              <a:endParaRPr kumimoji="0" lang="en-US" altLang="zh-CN" sz="1800" b="0">
                <a:latin typeface="Arial" pitchFamily="34" charset="0"/>
              </a:endParaRPr>
            </a:p>
          </p:txBody>
        </p:sp>
      </p:grpSp>
      <p:sp>
        <p:nvSpPr>
          <p:cNvPr id="47" name="Oval 20"/>
          <p:cNvSpPr>
            <a:spLocks noChangeArrowheads="1"/>
          </p:cNvSpPr>
          <p:nvPr/>
        </p:nvSpPr>
        <p:spPr bwMode="auto">
          <a:xfrm>
            <a:off x="5357818" y="4643446"/>
            <a:ext cx="1873250" cy="1928826"/>
          </a:xfrm>
          <a:prstGeom prst="ellipse">
            <a:avLst/>
          </a:prstGeom>
          <a:gradFill rotWithShape="1">
            <a:gsLst>
              <a:gs pos="0">
                <a:srgbClr val="5E9EFF">
                  <a:alpha val="37000"/>
                </a:srgbClr>
              </a:gs>
              <a:gs pos="39999">
                <a:srgbClr val="85C2FF">
                  <a:alpha val="32200"/>
                </a:srgbClr>
              </a:gs>
              <a:gs pos="70000">
                <a:srgbClr val="C4D6EB">
                  <a:alpha val="28600"/>
                </a:srgbClr>
              </a:gs>
              <a:gs pos="100000">
                <a:srgbClr val="FFEBFA">
                  <a:alpha val="25000"/>
                </a:srgbClr>
              </a:gs>
            </a:gsLst>
            <a:path path="shape">
              <a:fillToRect l="50000" t="50000" r="50000" b="50000"/>
            </a:path>
          </a:gradFill>
          <a:ln w="9525">
            <a:solidFill>
              <a:srgbClr val="FF0000"/>
            </a:solidFill>
            <a:prstDash val="dash"/>
            <a:round/>
            <a:headEnd/>
            <a:tailEnd/>
          </a:ln>
        </p:spPr>
        <p:txBody>
          <a:bodyPr wrap="none" anchor="ctr"/>
          <a:lstStyle/>
          <a:p>
            <a:endParaRPr lang="zh-CN" altLang="en-US"/>
          </a:p>
        </p:txBody>
      </p:sp>
      <p:sp>
        <p:nvSpPr>
          <p:cNvPr id="48" name="Oval 19"/>
          <p:cNvSpPr>
            <a:spLocks noChangeArrowheads="1"/>
          </p:cNvSpPr>
          <p:nvPr/>
        </p:nvSpPr>
        <p:spPr bwMode="auto">
          <a:xfrm>
            <a:off x="6148406" y="5402284"/>
            <a:ext cx="341313" cy="336550"/>
          </a:xfrm>
          <a:prstGeom prst="ellipse">
            <a:avLst/>
          </a:prstGeom>
          <a:gradFill rotWithShape="0">
            <a:gsLst>
              <a:gs pos="0">
                <a:srgbClr val="33CCFF"/>
              </a:gs>
              <a:gs pos="100000">
                <a:srgbClr val="33CCFF">
                  <a:gamma/>
                  <a:shade val="46275"/>
                  <a:invGamma/>
                </a:srgbClr>
              </a:gs>
            </a:gsLst>
            <a:path path="shape">
              <a:fillToRect l="50000" t="50000" r="50000" b="50000"/>
            </a:path>
          </a:gradFill>
          <a:ln w="9525">
            <a:solidFill>
              <a:srgbClr val="FF0000"/>
            </a:solidFill>
            <a:round/>
            <a:headEnd/>
            <a:tailEnd/>
          </a:ln>
        </p:spPr>
        <p:txBody>
          <a:bodyPr wrap="none" anchor="ctr"/>
          <a:lstStyle/>
          <a:p>
            <a:pPr algn="ctr">
              <a:spcBef>
                <a:spcPct val="50000"/>
              </a:spcBef>
            </a:pPr>
            <a:r>
              <a:rPr lang="en-US" altLang="zh-CN">
                <a:effectLst>
                  <a:outerShdw blurRad="38100" dist="38100" dir="2700000" algn="tl">
                    <a:srgbClr val="FFFFFF"/>
                  </a:outerShdw>
                </a:effectLst>
                <a:ea typeface="ˎ̥"/>
                <a:cs typeface="ˎ̥"/>
              </a:rPr>
              <a:t>+</a:t>
            </a:r>
            <a:endParaRPr kumimoji="0" lang="en-US" altLang="zh-CN" sz="1800" b="0">
              <a:latin typeface="Arial" pitchFamily="34" charset="0"/>
            </a:endParaRPr>
          </a:p>
        </p:txBody>
      </p:sp>
      <p:sp>
        <p:nvSpPr>
          <p:cNvPr id="49" name="Oval 21"/>
          <p:cNvSpPr>
            <a:spLocks noChangeArrowheads="1"/>
          </p:cNvSpPr>
          <p:nvPr/>
        </p:nvSpPr>
        <p:spPr bwMode="auto">
          <a:xfrm>
            <a:off x="7023119" y="5132409"/>
            <a:ext cx="263525" cy="246062"/>
          </a:xfrm>
          <a:prstGeom prst="ellipse">
            <a:avLst/>
          </a:prstGeom>
          <a:gradFill rotWithShape="0">
            <a:gsLst>
              <a:gs pos="0">
                <a:srgbClr val="66FF33"/>
              </a:gs>
              <a:gs pos="100000">
                <a:srgbClr val="66FF33">
                  <a:gamma/>
                  <a:shade val="46275"/>
                  <a:invGamma/>
                </a:srgbClr>
              </a:gs>
            </a:gsLst>
            <a:path path="shape">
              <a:fillToRect l="50000" t="50000" r="50000" b="50000"/>
            </a:path>
          </a:gradFill>
          <a:ln w="9525">
            <a:solidFill>
              <a:srgbClr val="FF0000"/>
            </a:solidFill>
            <a:round/>
            <a:headEnd/>
            <a:tailEnd/>
          </a:ln>
          <a:effectLst/>
        </p:spPr>
        <p:txBody>
          <a:bodyPr wrap="none" anchor="ctr"/>
          <a:lstStyle/>
          <a:p>
            <a:pPr algn="ctr">
              <a:spcBef>
                <a:spcPct val="50000"/>
              </a:spcBef>
            </a:pPr>
            <a:r>
              <a:rPr lang="en-US" altLang="zh-CN" sz="3200">
                <a:solidFill>
                  <a:srgbClr val="FFFFFF"/>
                </a:solidFill>
                <a:effectLst>
                  <a:outerShdw blurRad="38100" dist="38100" dir="2700000" algn="tl">
                    <a:srgbClr val="000000"/>
                  </a:outerShdw>
                </a:effectLst>
                <a:ea typeface="ˎ̥"/>
                <a:cs typeface="ˎ̥"/>
              </a:rPr>
              <a:t>-</a:t>
            </a:r>
            <a:endParaRPr kumimoji="0" lang="en-US" altLang="zh-CN" sz="1800" b="0">
              <a:latin typeface="Arial"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1"/>
                                        </p:tgtEl>
                                        <p:attrNameLst>
                                          <p:attrName>style.visibility</p:attrName>
                                        </p:attrNameLst>
                                      </p:cBhvr>
                                      <p:to>
                                        <p:strVal val="visible"/>
                                      </p:to>
                                    </p:set>
                                    <p:animEffect transition="in" filter="blinds(horizontal)">
                                      <p:cBhvr>
                                        <p:cTn id="7" dur="500"/>
                                        <p:tgtEl>
                                          <p:spTgt spid="717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172"/>
                                        </p:tgtEl>
                                        <p:attrNameLst>
                                          <p:attrName>style.visibility</p:attrName>
                                        </p:attrNameLst>
                                      </p:cBhvr>
                                      <p:to>
                                        <p:strVal val="visible"/>
                                      </p:to>
                                    </p:set>
                                    <p:animEffect transition="in" filter="blinds(horizontal)">
                                      <p:cBhvr>
                                        <p:cTn id="12" dur="500"/>
                                        <p:tgtEl>
                                          <p:spTgt spid="717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par>
                          <p:cTn id="18" fill="hold">
                            <p:stCondLst>
                              <p:cond delay="500"/>
                            </p:stCondLst>
                            <p:childTnLst>
                              <p:par>
                                <p:cTn id="19" presetID="9" presetClass="entr" presetSubtype="0" fill="hold" grpId="0" nodeType="after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dissolve">
                                      <p:cBhvr>
                                        <p:cTn id="21" dur="500"/>
                                        <p:tgtEl>
                                          <p:spTgt spid="38"/>
                                        </p:tgtEl>
                                      </p:cBhvr>
                                    </p:animEffect>
                                  </p:childTnLst>
                                </p:cTn>
                              </p:par>
                            </p:childTnLst>
                          </p:cTn>
                        </p:par>
                        <p:par>
                          <p:cTn id="22" fill="hold">
                            <p:stCondLst>
                              <p:cond delay="1000"/>
                            </p:stCondLst>
                            <p:childTnLst>
                              <p:par>
                                <p:cTn id="23" presetID="4" presetClass="entr" presetSubtype="32" fill="hold" nodeType="after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box(out)">
                                      <p:cBhvr>
                                        <p:cTn id="25" dur="500"/>
                                        <p:tgtEl>
                                          <p:spTgt spid="39"/>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blinds(horizontal)">
                                      <p:cBhvr>
                                        <p:cTn id="30" dur="500"/>
                                        <p:tgtEl>
                                          <p:spTgt spid="24"/>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blinds(horizontal)">
                                      <p:cBhvr>
                                        <p:cTn id="35" dur="500"/>
                                        <p:tgtEl>
                                          <p:spTgt spid="36"/>
                                        </p:tgtEl>
                                      </p:cBhvr>
                                    </p:animEffect>
                                  </p:childTnLst>
                                </p:cTn>
                              </p:par>
                            </p:childTnLst>
                          </p:cTn>
                        </p:par>
                        <p:par>
                          <p:cTn id="36" fill="hold">
                            <p:stCondLst>
                              <p:cond delay="500"/>
                            </p:stCondLst>
                            <p:childTnLst>
                              <p:par>
                                <p:cTn id="37" presetID="22" presetClass="entr" presetSubtype="4" fill="hold" grpId="0" nodeType="afterEffect">
                                  <p:stCondLst>
                                    <p:cond delay="0"/>
                                  </p:stCondLst>
                                  <p:childTnLst>
                                    <p:set>
                                      <p:cBhvr>
                                        <p:cTn id="38" dur="1" fill="hold">
                                          <p:stCondLst>
                                            <p:cond delay="0"/>
                                          </p:stCondLst>
                                        </p:cTn>
                                        <p:tgtEl>
                                          <p:spTgt spid="47"/>
                                        </p:tgtEl>
                                        <p:attrNameLst>
                                          <p:attrName>style.visibility</p:attrName>
                                        </p:attrNameLst>
                                      </p:cBhvr>
                                      <p:to>
                                        <p:strVal val="visible"/>
                                      </p:to>
                                    </p:set>
                                    <p:animEffect transition="in" filter="wipe(down)">
                                      <p:cBhvr>
                                        <p:cTn id="39" dur="500"/>
                                        <p:tgtEl>
                                          <p:spTgt spid="47"/>
                                        </p:tgtEl>
                                      </p:cBhvr>
                                    </p:animEffect>
                                  </p:childTnLst>
                                  <p:subTnLst>
                                    <p:audio>
                                      <p:cMediaNode>
                                        <p:cTn display="0" masterRel="sameClick">
                                          <p:stCondLst>
                                            <p:cond evt="begin" delay="0">
                                              <p:tn val="37"/>
                                            </p:cond>
                                          </p:stCondLst>
                                          <p:endCondLst>
                                            <p:cond evt="onStopAudio" delay="0">
                                              <p:tgtEl>
                                                <p:sldTgt/>
                                              </p:tgtEl>
                                            </p:cond>
                                          </p:endCondLst>
                                        </p:cTn>
                                        <p:tgtEl>
                                          <p:sndTgt r:embed="rId3" name="click.wav"/>
                                        </p:tgtEl>
                                      </p:cMediaNode>
                                    </p:audio>
                                  </p:subTnLst>
                                </p:cTn>
                              </p:par>
                              <p:par>
                                <p:cTn id="40" presetID="22" presetClass="entr" presetSubtype="4" fill="hold" grpId="0" nodeType="withEffect">
                                  <p:stCondLst>
                                    <p:cond delay="0"/>
                                  </p:stCondLst>
                                  <p:childTnLst>
                                    <p:set>
                                      <p:cBhvr>
                                        <p:cTn id="41" dur="1" fill="hold">
                                          <p:stCondLst>
                                            <p:cond delay="0"/>
                                          </p:stCondLst>
                                        </p:cTn>
                                        <p:tgtEl>
                                          <p:spTgt spid="48"/>
                                        </p:tgtEl>
                                        <p:attrNameLst>
                                          <p:attrName>style.visibility</p:attrName>
                                        </p:attrNameLst>
                                      </p:cBhvr>
                                      <p:to>
                                        <p:strVal val="visible"/>
                                      </p:to>
                                    </p:set>
                                    <p:animEffect transition="in" filter="wipe(down)">
                                      <p:cBhvr>
                                        <p:cTn id="42" dur="500"/>
                                        <p:tgtEl>
                                          <p:spTgt spid="48"/>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49"/>
                                        </p:tgtEl>
                                        <p:attrNameLst>
                                          <p:attrName>style.visibility</p:attrName>
                                        </p:attrNameLst>
                                      </p:cBhvr>
                                      <p:to>
                                        <p:strVal val="visible"/>
                                      </p:to>
                                    </p:set>
                                    <p:animEffect transition="in" filter="wipe(down)">
                                      <p:cBhvr>
                                        <p:cTn id="45" dur="500"/>
                                        <p:tgtEl>
                                          <p:spTgt spid="49"/>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dissolve">
                                      <p:cBhvr>
                                        <p:cTn id="5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autoUpdateAnimBg="0"/>
      <p:bldP spid="7172" grpId="0" autoUpdateAnimBg="0"/>
      <p:bldP spid="24" grpId="0"/>
      <p:bldP spid="36" grpId="0" autoUpdateAnimBg="0"/>
      <p:bldP spid="38" grpId="0" animBg="1"/>
      <p:bldP spid="47" grpId="0" animBg="1"/>
      <p:bldP spid="48" grpId="0" animBg="1"/>
      <p:bldP spid="4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p:cNvSpPr txBox="1">
            <a:spLocks noChangeArrowheads="1"/>
          </p:cNvSpPr>
          <p:nvPr/>
        </p:nvSpPr>
        <p:spPr bwMode="auto">
          <a:xfrm>
            <a:off x="571472" y="142852"/>
            <a:ext cx="4752975" cy="579437"/>
          </a:xfrm>
          <a:prstGeom prst="rect">
            <a:avLst/>
          </a:prstGeom>
          <a:noFill/>
          <a:ln w="9525">
            <a:noFill/>
            <a:miter lim="800000"/>
            <a:headEnd/>
            <a:tailEnd/>
          </a:ln>
          <a:effectLst/>
        </p:spPr>
        <p:txBody>
          <a:bodyPr>
            <a:spAutoFit/>
          </a:bodyPr>
          <a:lstStyle/>
          <a:p>
            <a:pPr>
              <a:spcBef>
                <a:spcPct val="50000"/>
              </a:spcBef>
            </a:pPr>
            <a:r>
              <a:rPr kumimoji="0" lang="zh-CN" altLang="en-US" sz="3200" dirty="0" smtClean="0">
                <a:solidFill>
                  <a:srgbClr val="FF0066"/>
                </a:solidFill>
                <a:latin typeface="黑体" pitchFamily="49" charset="-122"/>
                <a:ea typeface="黑体" pitchFamily="49" charset="-122"/>
              </a:rPr>
              <a:t>经典</a:t>
            </a:r>
            <a:r>
              <a:rPr kumimoji="0" lang="zh-CN" altLang="en-US" sz="3200" dirty="0">
                <a:solidFill>
                  <a:srgbClr val="FF0066"/>
                </a:solidFill>
                <a:latin typeface="黑体" pitchFamily="49" charset="-122"/>
                <a:ea typeface="黑体" pitchFamily="49" charset="-122"/>
              </a:rPr>
              <a:t>核式模型的困难</a:t>
            </a:r>
          </a:p>
        </p:txBody>
      </p:sp>
      <p:sp>
        <p:nvSpPr>
          <p:cNvPr id="61443" name="Text Box 3"/>
          <p:cNvSpPr txBox="1">
            <a:spLocks noChangeArrowheads="1"/>
          </p:cNvSpPr>
          <p:nvPr/>
        </p:nvSpPr>
        <p:spPr bwMode="auto">
          <a:xfrm>
            <a:off x="684213" y="908050"/>
            <a:ext cx="4967287" cy="1458913"/>
          </a:xfrm>
          <a:prstGeom prst="rect">
            <a:avLst/>
          </a:prstGeom>
          <a:noFill/>
          <a:ln w="9525">
            <a:noFill/>
            <a:miter lim="800000"/>
            <a:headEnd/>
            <a:tailEnd/>
          </a:ln>
          <a:effectLst/>
        </p:spPr>
        <p:txBody>
          <a:bodyPr>
            <a:spAutoFit/>
          </a:bodyPr>
          <a:lstStyle/>
          <a:p>
            <a:pPr>
              <a:spcBef>
                <a:spcPct val="10000"/>
              </a:spcBef>
            </a:pPr>
            <a:r>
              <a:rPr kumimoji="0" lang="zh-CN" altLang="en-US" sz="2800" dirty="0">
                <a:solidFill>
                  <a:srgbClr val="FF00FF"/>
                </a:solidFill>
                <a:latin typeface="宋体" pitchFamily="2" charset="-122"/>
              </a:rPr>
              <a:t>根据经典电磁理论，</a:t>
            </a:r>
          </a:p>
          <a:p>
            <a:pPr>
              <a:spcBef>
                <a:spcPct val="10000"/>
              </a:spcBef>
            </a:pPr>
            <a:r>
              <a:rPr kumimoji="0" lang="zh-CN" altLang="en-US" sz="2800" dirty="0">
                <a:latin typeface="宋体" pitchFamily="2" charset="-122"/>
              </a:rPr>
              <a:t>绕核作圆周运动</a:t>
            </a:r>
            <a:r>
              <a:rPr kumimoji="0" lang="en-US" altLang="zh-CN" sz="2800" dirty="0">
                <a:latin typeface="宋体" pitchFamily="2" charset="-122"/>
              </a:rPr>
              <a:t>(</a:t>
            </a:r>
            <a:r>
              <a:rPr kumimoji="0" lang="zh-CN" altLang="en-US" sz="2800" dirty="0">
                <a:solidFill>
                  <a:srgbClr val="0000FF"/>
                </a:solidFill>
                <a:latin typeface="宋体" pitchFamily="2" charset="-122"/>
              </a:rPr>
              <a:t>变速运动</a:t>
            </a:r>
            <a:r>
              <a:rPr kumimoji="0" lang="en-US" altLang="zh-CN" sz="2800" dirty="0">
                <a:latin typeface="宋体" pitchFamily="2" charset="-122"/>
              </a:rPr>
              <a:t>)</a:t>
            </a:r>
            <a:r>
              <a:rPr kumimoji="0" lang="zh-CN" altLang="en-US" sz="2800" dirty="0">
                <a:latin typeface="宋体" pitchFamily="2" charset="-122"/>
              </a:rPr>
              <a:t>的</a:t>
            </a:r>
          </a:p>
          <a:p>
            <a:pPr>
              <a:spcBef>
                <a:spcPct val="10000"/>
              </a:spcBef>
            </a:pPr>
            <a:r>
              <a:rPr kumimoji="0" lang="zh-CN" altLang="en-US" sz="2800" dirty="0">
                <a:solidFill>
                  <a:srgbClr val="FF00FF"/>
                </a:solidFill>
                <a:latin typeface="宋体" pitchFamily="2" charset="-122"/>
              </a:rPr>
              <a:t>电子不断向外辐射电磁波</a:t>
            </a:r>
            <a:r>
              <a:rPr kumimoji="0" lang="en-US" altLang="zh-CN" sz="2800" dirty="0">
                <a:solidFill>
                  <a:srgbClr val="FF00FF"/>
                </a:solidFill>
                <a:latin typeface="宋体" pitchFamily="2" charset="-122"/>
              </a:rPr>
              <a:t>,</a:t>
            </a:r>
            <a:endParaRPr kumimoji="0" lang="en-US" altLang="zh-CN" sz="2800" dirty="0">
              <a:latin typeface="宋体" pitchFamily="2" charset="-122"/>
            </a:endParaRPr>
          </a:p>
        </p:txBody>
      </p:sp>
      <p:grpSp>
        <p:nvGrpSpPr>
          <p:cNvPr id="2" name="Group 62"/>
          <p:cNvGrpSpPr>
            <a:grpSpLocks/>
          </p:cNvGrpSpPr>
          <p:nvPr/>
        </p:nvGrpSpPr>
        <p:grpSpPr bwMode="auto">
          <a:xfrm>
            <a:off x="6227763" y="260350"/>
            <a:ext cx="2592387" cy="2232025"/>
            <a:chOff x="3923" y="164"/>
            <a:chExt cx="1633" cy="1406"/>
          </a:xfrm>
        </p:grpSpPr>
        <p:sp>
          <p:nvSpPr>
            <p:cNvPr id="61445" name="Rectangle 5"/>
            <p:cNvSpPr>
              <a:spLocks noChangeArrowheads="1"/>
            </p:cNvSpPr>
            <p:nvPr/>
          </p:nvSpPr>
          <p:spPr bwMode="auto">
            <a:xfrm>
              <a:off x="3923" y="164"/>
              <a:ext cx="1633" cy="1406"/>
            </a:xfrm>
            <a:prstGeom prst="rect">
              <a:avLst/>
            </a:prstGeom>
            <a:solidFill>
              <a:schemeClr val="bg1"/>
            </a:solidFill>
            <a:ln w="9525">
              <a:solidFill>
                <a:schemeClr val="tx2"/>
              </a:solidFill>
              <a:miter lim="800000"/>
              <a:headEnd/>
              <a:tailEnd type="none" w="sm" len="lg"/>
            </a:ln>
            <a:effectLst/>
          </p:spPr>
          <p:txBody>
            <a:bodyPr wrap="none" anchor="ctr"/>
            <a:lstStyle/>
            <a:p>
              <a:endParaRPr lang="zh-CN" altLang="en-US"/>
            </a:p>
          </p:txBody>
        </p:sp>
        <p:sp>
          <p:nvSpPr>
            <p:cNvPr id="61446" name="Oval 6"/>
            <p:cNvSpPr>
              <a:spLocks noChangeArrowheads="1"/>
            </p:cNvSpPr>
            <p:nvPr/>
          </p:nvSpPr>
          <p:spPr bwMode="auto">
            <a:xfrm>
              <a:off x="4091" y="288"/>
              <a:ext cx="1130" cy="1116"/>
            </a:xfrm>
            <a:prstGeom prst="ellipse">
              <a:avLst/>
            </a:prstGeom>
            <a:noFill/>
            <a:ln w="19050">
              <a:solidFill>
                <a:schemeClr val="tx1"/>
              </a:solidFill>
              <a:round/>
              <a:headEnd/>
              <a:tailEnd/>
            </a:ln>
            <a:effectLst/>
          </p:spPr>
          <p:txBody>
            <a:bodyPr wrap="none" anchor="ctr"/>
            <a:lstStyle/>
            <a:p>
              <a:endParaRPr lang="zh-CN" altLang="en-US"/>
            </a:p>
          </p:txBody>
        </p:sp>
        <p:sp>
          <p:nvSpPr>
            <p:cNvPr id="61447" name="Oval 7"/>
            <p:cNvSpPr>
              <a:spLocks noChangeArrowheads="1"/>
            </p:cNvSpPr>
            <p:nvPr/>
          </p:nvSpPr>
          <p:spPr bwMode="auto">
            <a:xfrm>
              <a:off x="5179" y="908"/>
              <a:ext cx="84" cy="83"/>
            </a:xfrm>
            <a:prstGeom prst="ellipse">
              <a:avLst/>
            </a:prstGeom>
            <a:gradFill rotWithShape="0">
              <a:gsLst>
                <a:gs pos="0">
                  <a:schemeClr val="bg1"/>
                </a:gs>
                <a:gs pos="100000">
                  <a:srgbClr val="CCECFF"/>
                </a:gs>
              </a:gsLst>
              <a:path path="shape">
                <a:fillToRect l="50000" t="50000" r="50000" b="50000"/>
              </a:path>
            </a:gradFill>
            <a:ln w="28575">
              <a:solidFill>
                <a:srgbClr val="0000FF"/>
              </a:solidFill>
              <a:round/>
              <a:headEnd/>
              <a:tailEnd/>
            </a:ln>
            <a:effectLst/>
          </p:spPr>
          <p:txBody>
            <a:bodyPr wrap="none" anchor="ctr"/>
            <a:lstStyle/>
            <a:p>
              <a:endParaRPr lang="zh-CN" altLang="en-US"/>
            </a:p>
          </p:txBody>
        </p:sp>
        <p:sp>
          <p:nvSpPr>
            <p:cNvPr id="61448" name="Line 8"/>
            <p:cNvSpPr>
              <a:spLocks noChangeShapeType="1"/>
            </p:cNvSpPr>
            <p:nvPr/>
          </p:nvSpPr>
          <p:spPr bwMode="auto">
            <a:xfrm flipH="1">
              <a:off x="4277" y="836"/>
              <a:ext cx="436" cy="431"/>
            </a:xfrm>
            <a:prstGeom prst="line">
              <a:avLst/>
            </a:prstGeom>
            <a:noFill/>
            <a:ln w="19050">
              <a:solidFill>
                <a:schemeClr val="tx1"/>
              </a:solidFill>
              <a:round/>
              <a:headEnd/>
              <a:tailEnd type="none" w="sm" len="lg"/>
            </a:ln>
            <a:effectLst/>
          </p:spPr>
          <p:txBody>
            <a:bodyPr wrap="none" anchor="ctr"/>
            <a:lstStyle/>
            <a:p>
              <a:endParaRPr lang="zh-CN" altLang="en-US"/>
            </a:p>
          </p:txBody>
        </p:sp>
        <p:sp>
          <p:nvSpPr>
            <p:cNvPr id="61449" name="Line 9"/>
            <p:cNvSpPr>
              <a:spLocks noChangeShapeType="1"/>
            </p:cNvSpPr>
            <p:nvPr/>
          </p:nvSpPr>
          <p:spPr bwMode="auto">
            <a:xfrm flipH="1" flipV="1">
              <a:off x="4845" y="866"/>
              <a:ext cx="325" cy="83"/>
            </a:xfrm>
            <a:prstGeom prst="line">
              <a:avLst/>
            </a:prstGeom>
            <a:noFill/>
            <a:ln w="28575">
              <a:solidFill>
                <a:srgbClr val="FF0000"/>
              </a:solidFill>
              <a:round/>
              <a:headEnd/>
              <a:tailEnd type="triangle" w="sm" len="lg"/>
            </a:ln>
            <a:effectLst/>
          </p:spPr>
          <p:txBody>
            <a:bodyPr wrap="none" anchor="ctr"/>
            <a:lstStyle/>
            <a:p>
              <a:endParaRPr lang="zh-CN" altLang="en-US"/>
            </a:p>
          </p:txBody>
        </p:sp>
        <p:sp>
          <p:nvSpPr>
            <p:cNvPr id="61450" name="Line 10"/>
            <p:cNvSpPr>
              <a:spLocks noChangeShapeType="1"/>
            </p:cNvSpPr>
            <p:nvPr/>
          </p:nvSpPr>
          <p:spPr bwMode="auto">
            <a:xfrm flipV="1">
              <a:off x="5221" y="536"/>
              <a:ext cx="84" cy="372"/>
            </a:xfrm>
            <a:prstGeom prst="line">
              <a:avLst/>
            </a:prstGeom>
            <a:noFill/>
            <a:ln w="28575">
              <a:solidFill>
                <a:srgbClr val="0000FF"/>
              </a:solidFill>
              <a:round/>
              <a:headEnd/>
              <a:tailEnd type="triangle" w="sm" len="lg"/>
            </a:ln>
            <a:effectLst/>
          </p:spPr>
          <p:txBody>
            <a:bodyPr wrap="none" anchor="ctr"/>
            <a:lstStyle/>
            <a:p>
              <a:endParaRPr lang="zh-CN" altLang="en-US"/>
            </a:p>
          </p:txBody>
        </p:sp>
        <p:graphicFrame>
          <p:nvGraphicFramePr>
            <p:cNvPr id="61451" name="Object 11"/>
            <p:cNvGraphicFramePr>
              <a:graphicFrameLocks noChangeAspect="1"/>
            </p:cNvGraphicFramePr>
            <p:nvPr/>
          </p:nvGraphicFramePr>
          <p:xfrm>
            <a:off x="5214" y="300"/>
            <a:ext cx="192" cy="269"/>
          </p:xfrm>
          <a:graphic>
            <a:graphicData uri="http://schemas.openxmlformats.org/presentationml/2006/ole">
              <mc:AlternateContent xmlns:mc="http://schemas.openxmlformats.org/markup-compatibility/2006">
                <mc:Choice xmlns:v="urn:schemas-microsoft-com:vml" Requires="v">
                  <p:oleObj spid="_x0000_s16410" name="Equation" r:id="rId5" imgW="126720" imgH="177480" progId="Equation.3">
                    <p:embed/>
                  </p:oleObj>
                </mc:Choice>
                <mc:Fallback>
                  <p:oleObj name="Equation" r:id="rId5" imgW="126720" imgH="177480" progId="Equation.3">
                    <p:embed/>
                    <p:pic>
                      <p:nvPicPr>
                        <p:cNvPr id="0" name="Picture 9"/>
                        <p:cNvPicPr preferRelativeResize="0">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14" y="300"/>
                          <a:ext cx="192" cy="2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52" name="Object 12"/>
            <p:cNvGraphicFramePr>
              <a:graphicFrameLocks noChangeAspect="1"/>
            </p:cNvGraphicFramePr>
            <p:nvPr/>
          </p:nvGraphicFramePr>
          <p:xfrm>
            <a:off x="4867" y="654"/>
            <a:ext cx="182" cy="208"/>
          </p:xfrm>
          <a:graphic>
            <a:graphicData uri="http://schemas.openxmlformats.org/presentationml/2006/ole">
              <mc:AlternateContent xmlns:mc="http://schemas.openxmlformats.org/markup-compatibility/2006">
                <mc:Choice xmlns:v="urn:schemas-microsoft-com:vml" Requires="v">
                  <p:oleObj spid="_x0000_s16411" name="公式" r:id="rId7" imgW="228600" imgH="266400" progId="Equation.3">
                    <p:embed/>
                  </p:oleObj>
                </mc:Choice>
                <mc:Fallback>
                  <p:oleObj name="公式" r:id="rId7" imgW="228600" imgH="266400" progId="Equation.3">
                    <p:embed/>
                    <p:pic>
                      <p:nvPicPr>
                        <p:cNvPr id="0" name="Picture 10"/>
                        <p:cNvPicPr preferRelativeResize="0">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67" y="654"/>
                          <a:ext cx="182" cy="2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53" name="Object 13"/>
            <p:cNvGraphicFramePr>
              <a:graphicFrameLocks noChangeAspect="1"/>
            </p:cNvGraphicFramePr>
            <p:nvPr/>
          </p:nvGraphicFramePr>
          <p:xfrm>
            <a:off x="4286" y="935"/>
            <a:ext cx="200" cy="231"/>
          </p:xfrm>
          <a:graphic>
            <a:graphicData uri="http://schemas.openxmlformats.org/presentationml/2006/ole">
              <mc:AlternateContent xmlns:mc="http://schemas.openxmlformats.org/markup-compatibility/2006">
                <mc:Choice xmlns:v="urn:schemas-microsoft-com:vml" Requires="v">
                  <p:oleObj spid="_x0000_s16412" name="公式" r:id="rId9" imgW="152280" imgH="177480" progId="Equation.3">
                    <p:embed/>
                  </p:oleObj>
                </mc:Choice>
                <mc:Fallback>
                  <p:oleObj name="公式" r:id="rId9" imgW="152280" imgH="177480" progId="Equation.3">
                    <p:embed/>
                    <p:pic>
                      <p:nvPicPr>
                        <p:cNvPr id="0" name="Picture 11"/>
                        <p:cNvPicPr preferRelativeResize="0">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86" y="935"/>
                          <a:ext cx="200" cy="2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54" name="Object 14"/>
            <p:cNvGraphicFramePr>
              <a:graphicFrameLocks noChangeAspect="1"/>
            </p:cNvGraphicFramePr>
            <p:nvPr/>
          </p:nvGraphicFramePr>
          <p:xfrm>
            <a:off x="5192" y="940"/>
            <a:ext cx="223" cy="231"/>
          </p:xfrm>
          <a:graphic>
            <a:graphicData uri="http://schemas.openxmlformats.org/presentationml/2006/ole">
              <mc:AlternateContent xmlns:mc="http://schemas.openxmlformats.org/markup-compatibility/2006">
                <mc:Choice xmlns:v="urn:schemas-microsoft-com:vml" Requires="v">
                  <p:oleObj spid="_x0000_s16413" name="公式" r:id="rId11" imgW="253800" imgH="164880" progId="Equation.3">
                    <p:embed/>
                  </p:oleObj>
                </mc:Choice>
                <mc:Fallback>
                  <p:oleObj name="公式" r:id="rId11" imgW="253800" imgH="164880" progId="Equation.3">
                    <p:embed/>
                    <p:pic>
                      <p:nvPicPr>
                        <p:cNvPr id="0" name="Picture 12"/>
                        <p:cNvPicPr preferRelativeResize="0">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92" y="940"/>
                          <a:ext cx="223" cy="2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55" name="Object 15"/>
            <p:cNvGraphicFramePr>
              <a:graphicFrameLocks noChangeAspect="1"/>
            </p:cNvGraphicFramePr>
            <p:nvPr/>
          </p:nvGraphicFramePr>
          <p:xfrm>
            <a:off x="4445" y="545"/>
            <a:ext cx="304" cy="223"/>
          </p:xfrm>
          <a:graphic>
            <a:graphicData uri="http://schemas.openxmlformats.org/presentationml/2006/ole">
              <mc:AlternateContent xmlns:mc="http://schemas.openxmlformats.org/markup-compatibility/2006">
                <mc:Choice xmlns:v="urn:schemas-microsoft-com:vml" Requires="v">
                  <p:oleObj spid="_x0000_s16414" name="公式" r:id="rId13" imgW="342720" imgH="203040" progId="Equation.3">
                    <p:embed/>
                  </p:oleObj>
                </mc:Choice>
                <mc:Fallback>
                  <p:oleObj name="公式" r:id="rId13" imgW="342720" imgH="203040" progId="Equation.3">
                    <p:embed/>
                    <p:pic>
                      <p:nvPicPr>
                        <p:cNvPr id="0" name="Picture 13"/>
                        <p:cNvPicPr preferRelativeResize="0">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445" y="545"/>
                          <a:ext cx="304" cy="2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457" name="Oval 17"/>
            <p:cNvSpPr>
              <a:spLocks noChangeArrowheads="1"/>
            </p:cNvSpPr>
            <p:nvPr/>
          </p:nvSpPr>
          <p:spPr bwMode="auto">
            <a:xfrm>
              <a:off x="4604" y="759"/>
              <a:ext cx="167" cy="166"/>
            </a:xfrm>
            <a:prstGeom prst="ellipse">
              <a:avLst/>
            </a:prstGeom>
            <a:gradFill rotWithShape="0">
              <a:gsLst>
                <a:gs pos="0">
                  <a:schemeClr val="bg1"/>
                </a:gs>
                <a:gs pos="100000">
                  <a:srgbClr val="FF9999"/>
                </a:gs>
              </a:gsLst>
              <a:path path="shape">
                <a:fillToRect l="50000" t="50000" r="50000" b="50000"/>
              </a:path>
            </a:gradFill>
            <a:ln w="9525">
              <a:solidFill>
                <a:schemeClr val="tx1"/>
              </a:solidFill>
              <a:round/>
              <a:headEnd/>
              <a:tailEnd/>
            </a:ln>
            <a:effectLst/>
          </p:spPr>
          <p:txBody>
            <a:bodyPr wrap="none" anchor="ctr"/>
            <a:lstStyle/>
            <a:p>
              <a:endParaRPr lang="zh-CN" altLang="en-US"/>
            </a:p>
          </p:txBody>
        </p:sp>
        <p:sp>
          <p:nvSpPr>
            <p:cNvPr id="61458" name="Text Box 18"/>
            <p:cNvSpPr txBox="1">
              <a:spLocks noChangeArrowheads="1"/>
            </p:cNvSpPr>
            <p:nvPr/>
          </p:nvSpPr>
          <p:spPr bwMode="auto">
            <a:xfrm>
              <a:off x="4580" y="682"/>
              <a:ext cx="225" cy="287"/>
            </a:xfrm>
            <a:prstGeom prst="rect">
              <a:avLst/>
            </a:prstGeom>
            <a:noFill/>
            <a:ln w="9525">
              <a:noFill/>
              <a:miter lim="800000"/>
              <a:headEnd/>
              <a:tailEnd/>
            </a:ln>
            <a:effectLst/>
          </p:spPr>
          <p:txBody>
            <a:bodyPr wrap="none">
              <a:spAutoFit/>
            </a:bodyPr>
            <a:lstStyle/>
            <a:p>
              <a:pPr>
                <a:spcBef>
                  <a:spcPct val="50000"/>
                </a:spcBef>
              </a:pPr>
              <a:r>
                <a:rPr kumimoji="0" lang="en-US" altLang="zh-CN"/>
                <a:t>+</a:t>
              </a:r>
            </a:p>
          </p:txBody>
        </p:sp>
      </p:grpSp>
      <p:sp>
        <p:nvSpPr>
          <p:cNvPr id="61461" name="Rectangle 21"/>
          <p:cNvSpPr>
            <a:spLocks noChangeArrowheads="1"/>
          </p:cNvSpPr>
          <p:nvPr/>
        </p:nvSpPr>
        <p:spPr bwMode="auto">
          <a:xfrm>
            <a:off x="3059113" y="2781300"/>
            <a:ext cx="2736850" cy="457200"/>
          </a:xfrm>
          <a:prstGeom prst="rect">
            <a:avLst/>
          </a:prstGeom>
          <a:solidFill>
            <a:srgbClr val="FF9966"/>
          </a:solidFill>
          <a:ln w="9525">
            <a:noFill/>
            <a:miter lim="800000"/>
            <a:headEnd/>
            <a:tailEnd type="none" w="sm" len="lg"/>
          </a:ln>
          <a:effectLst/>
        </p:spPr>
        <p:txBody>
          <a:bodyPr>
            <a:spAutoFit/>
          </a:bodyPr>
          <a:lstStyle/>
          <a:p>
            <a:pPr>
              <a:spcBef>
                <a:spcPct val="50000"/>
              </a:spcBef>
            </a:pPr>
            <a:r>
              <a:rPr kumimoji="0" lang="zh-CN" altLang="en-US" sz="2400" dirty="0">
                <a:solidFill>
                  <a:srgbClr val="0000FF"/>
                </a:solidFill>
                <a:latin typeface="宋体" pitchFamily="2" charset="-122"/>
              </a:rPr>
              <a:t>应发射</a:t>
            </a:r>
            <a:r>
              <a:rPr kumimoji="0" lang="zh-CN" altLang="en-US" sz="2400" dirty="0">
                <a:solidFill>
                  <a:srgbClr val="0000FF"/>
                </a:solidFill>
              </a:rPr>
              <a:t>连续</a:t>
            </a:r>
            <a:r>
              <a:rPr kumimoji="0" lang="zh-CN" altLang="en-US" sz="2400" dirty="0">
                <a:solidFill>
                  <a:srgbClr val="0000FF"/>
                </a:solidFill>
                <a:latin typeface="宋体" pitchFamily="2" charset="-122"/>
              </a:rPr>
              <a:t>光谱</a:t>
            </a:r>
          </a:p>
        </p:txBody>
      </p:sp>
      <p:sp>
        <p:nvSpPr>
          <p:cNvPr id="61463" name="Rectangle 23"/>
          <p:cNvSpPr>
            <a:spLocks noChangeArrowheads="1"/>
          </p:cNvSpPr>
          <p:nvPr/>
        </p:nvSpPr>
        <p:spPr bwMode="auto">
          <a:xfrm>
            <a:off x="684213" y="4508500"/>
            <a:ext cx="4824412" cy="1373188"/>
          </a:xfrm>
          <a:prstGeom prst="rect">
            <a:avLst/>
          </a:prstGeom>
          <a:noFill/>
          <a:ln w="9525">
            <a:noFill/>
            <a:miter lim="800000"/>
            <a:headEnd/>
            <a:tailEnd type="none" w="sm" len="lg"/>
          </a:ln>
          <a:effectLst/>
        </p:spPr>
        <p:txBody>
          <a:bodyPr>
            <a:spAutoFit/>
          </a:bodyPr>
          <a:lstStyle/>
          <a:p>
            <a:r>
              <a:rPr kumimoji="0" lang="zh-CN" altLang="en-US" sz="2800" dirty="0">
                <a:latin typeface="宋体" pitchFamily="2" charset="-122"/>
              </a:rPr>
              <a:t>电子最后</a:t>
            </a:r>
            <a:r>
              <a:rPr kumimoji="0" lang="zh-CN" altLang="en-US" sz="2800" dirty="0"/>
              <a:t>将落到原子核上</a:t>
            </a:r>
            <a:r>
              <a:rPr kumimoji="0" lang="en-US" altLang="zh-CN" sz="2800" dirty="0"/>
              <a:t>,</a:t>
            </a:r>
            <a:r>
              <a:rPr lang="en-US" altLang="zh-CN" sz="2800" dirty="0"/>
              <a:t> </a:t>
            </a:r>
            <a:r>
              <a:rPr lang="zh-CN" altLang="en-US" sz="2800" dirty="0"/>
              <a:t>与正电荷中和，因此</a:t>
            </a:r>
          </a:p>
          <a:p>
            <a:r>
              <a:rPr lang="zh-CN" altLang="en-US" sz="2800" dirty="0">
                <a:solidFill>
                  <a:srgbClr val="0000FF"/>
                </a:solidFill>
              </a:rPr>
              <a:t>不可能有稳定的原子存在。</a:t>
            </a:r>
            <a:endParaRPr kumimoji="0" lang="zh-CN" altLang="en-US" sz="2800" dirty="0">
              <a:solidFill>
                <a:srgbClr val="0000FF"/>
              </a:solidFill>
            </a:endParaRPr>
          </a:p>
        </p:txBody>
      </p:sp>
      <p:sp>
        <p:nvSpPr>
          <p:cNvPr id="61464" name="Rectangle 24"/>
          <p:cNvSpPr>
            <a:spLocks noChangeArrowheads="1"/>
          </p:cNvSpPr>
          <p:nvPr/>
        </p:nvSpPr>
        <p:spPr bwMode="auto">
          <a:xfrm>
            <a:off x="3059113" y="3500438"/>
            <a:ext cx="2592387" cy="519112"/>
          </a:xfrm>
          <a:prstGeom prst="rect">
            <a:avLst/>
          </a:prstGeom>
          <a:solidFill>
            <a:srgbClr val="FF9966"/>
          </a:solidFill>
          <a:ln w="9525">
            <a:noFill/>
            <a:miter lim="800000"/>
            <a:headEnd/>
            <a:tailEnd type="none" w="sm" len="lg"/>
          </a:ln>
          <a:effectLst/>
        </p:spPr>
        <p:txBody>
          <a:bodyPr>
            <a:spAutoFit/>
          </a:bodyPr>
          <a:lstStyle/>
          <a:p>
            <a:pPr>
              <a:spcBef>
                <a:spcPct val="50000"/>
              </a:spcBef>
            </a:pPr>
            <a:r>
              <a:rPr kumimoji="0" lang="zh-CN" altLang="en-US" sz="2800">
                <a:solidFill>
                  <a:srgbClr val="0000FF"/>
                </a:solidFill>
                <a:latin typeface="宋体" pitchFamily="2" charset="-122"/>
              </a:rPr>
              <a:t>原子应不稳定</a:t>
            </a:r>
          </a:p>
        </p:txBody>
      </p:sp>
      <p:grpSp>
        <p:nvGrpSpPr>
          <p:cNvPr id="3" name="Group 25"/>
          <p:cNvGrpSpPr>
            <a:grpSpLocks/>
          </p:cNvGrpSpPr>
          <p:nvPr/>
        </p:nvGrpSpPr>
        <p:grpSpPr bwMode="auto">
          <a:xfrm>
            <a:off x="6227763" y="4292600"/>
            <a:ext cx="2663825" cy="2305050"/>
            <a:chOff x="3696" y="2544"/>
            <a:chExt cx="1872" cy="1536"/>
          </a:xfrm>
        </p:grpSpPr>
        <p:sp>
          <p:nvSpPr>
            <p:cNvPr id="61466" name="Rectangle 26"/>
            <p:cNvSpPr>
              <a:spLocks noChangeArrowheads="1"/>
            </p:cNvSpPr>
            <p:nvPr/>
          </p:nvSpPr>
          <p:spPr bwMode="auto">
            <a:xfrm>
              <a:off x="3696" y="2544"/>
              <a:ext cx="1872" cy="1536"/>
            </a:xfrm>
            <a:prstGeom prst="rect">
              <a:avLst/>
            </a:prstGeom>
            <a:solidFill>
              <a:schemeClr val="bg1"/>
            </a:solidFill>
            <a:ln w="9525">
              <a:solidFill>
                <a:schemeClr val="tx2"/>
              </a:solidFill>
              <a:miter lim="800000"/>
              <a:headEnd/>
              <a:tailEnd type="none" w="sm" len="lg"/>
            </a:ln>
            <a:effectLst/>
          </p:spPr>
          <p:txBody>
            <a:bodyPr wrap="none" anchor="ctr"/>
            <a:lstStyle/>
            <a:p>
              <a:endParaRPr lang="zh-CN" altLang="en-US"/>
            </a:p>
          </p:txBody>
        </p:sp>
        <p:sp>
          <p:nvSpPr>
            <p:cNvPr id="61467" name="Freeform 27"/>
            <p:cNvSpPr>
              <a:spLocks/>
            </p:cNvSpPr>
            <p:nvPr/>
          </p:nvSpPr>
          <p:spPr bwMode="auto">
            <a:xfrm>
              <a:off x="3936" y="2981"/>
              <a:ext cx="1399" cy="905"/>
            </a:xfrm>
            <a:custGeom>
              <a:avLst/>
              <a:gdLst/>
              <a:ahLst/>
              <a:cxnLst>
                <a:cxn ang="0">
                  <a:pos x="0" y="4"/>
                </a:cxn>
                <a:cxn ang="0">
                  <a:pos x="66" y="277"/>
                </a:cxn>
                <a:cxn ang="0">
                  <a:pos x="198" y="559"/>
                </a:cxn>
                <a:cxn ang="0">
                  <a:pos x="504" y="817"/>
                </a:cxn>
                <a:cxn ang="0">
                  <a:pos x="972" y="883"/>
                </a:cxn>
                <a:cxn ang="0">
                  <a:pos x="1314" y="685"/>
                </a:cxn>
                <a:cxn ang="0">
                  <a:pos x="1398" y="403"/>
                </a:cxn>
                <a:cxn ang="0">
                  <a:pos x="1308" y="127"/>
                </a:cxn>
                <a:cxn ang="0">
                  <a:pos x="1134" y="19"/>
                </a:cxn>
                <a:cxn ang="0">
                  <a:pos x="954" y="13"/>
                </a:cxn>
                <a:cxn ang="0">
                  <a:pos x="828" y="91"/>
                </a:cxn>
                <a:cxn ang="0">
                  <a:pos x="774" y="199"/>
                </a:cxn>
                <a:cxn ang="0">
                  <a:pos x="774" y="319"/>
                </a:cxn>
                <a:cxn ang="0">
                  <a:pos x="821" y="475"/>
                </a:cxn>
              </a:cxnLst>
              <a:rect l="0" t="0" r="r" b="b"/>
              <a:pathLst>
                <a:path w="1399" h="905">
                  <a:moveTo>
                    <a:pt x="0" y="4"/>
                  </a:moveTo>
                  <a:cubicBezTo>
                    <a:pt x="11" y="49"/>
                    <a:pt x="33" y="185"/>
                    <a:pt x="66" y="277"/>
                  </a:cubicBezTo>
                  <a:cubicBezTo>
                    <a:pt x="99" y="369"/>
                    <a:pt x="125" y="469"/>
                    <a:pt x="198" y="559"/>
                  </a:cubicBezTo>
                  <a:cubicBezTo>
                    <a:pt x="271" y="649"/>
                    <a:pt x="375" y="763"/>
                    <a:pt x="504" y="817"/>
                  </a:cubicBezTo>
                  <a:cubicBezTo>
                    <a:pt x="633" y="871"/>
                    <a:pt x="837" y="905"/>
                    <a:pt x="972" y="883"/>
                  </a:cubicBezTo>
                  <a:cubicBezTo>
                    <a:pt x="1107" y="861"/>
                    <a:pt x="1243" y="765"/>
                    <a:pt x="1314" y="685"/>
                  </a:cubicBezTo>
                  <a:cubicBezTo>
                    <a:pt x="1385" y="605"/>
                    <a:pt x="1399" y="496"/>
                    <a:pt x="1398" y="403"/>
                  </a:cubicBezTo>
                  <a:cubicBezTo>
                    <a:pt x="1397" y="310"/>
                    <a:pt x="1352" y="191"/>
                    <a:pt x="1308" y="127"/>
                  </a:cubicBezTo>
                  <a:cubicBezTo>
                    <a:pt x="1264" y="63"/>
                    <a:pt x="1193" y="38"/>
                    <a:pt x="1134" y="19"/>
                  </a:cubicBezTo>
                  <a:cubicBezTo>
                    <a:pt x="1075" y="0"/>
                    <a:pt x="1005" y="1"/>
                    <a:pt x="954" y="13"/>
                  </a:cubicBezTo>
                  <a:cubicBezTo>
                    <a:pt x="903" y="25"/>
                    <a:pt x="858" y="60"/>
                    <a:pt x="828" y="91"/>
                  </a:cubicBezTo>
                  <a:cubicBezTo>
                    <a:pt x="798" y="122"/>
                    <a:pt x="783" y="161"/>
                    <a:pt x="774" y="199"/>
                  </a:cubicBezTo>
                  <a:cubicBezTo>
                    <a:pt x="765" y="237"/>
                    <a:pt x="766" y="273"/>
                    <a:pt x="774" y="319"/>
                  </a:cubicBezTo>
                  <a:cubicBezTo>
                    <a:pt x="782" y="365"/>
                    <a:pt x="811" y="443"/>
                    <a:pt x="821" y="475"/>
                  </a:cubicBezTo>
                </a:path>
              </a:pathLst>
            </a:custGeom>
            <a:noFill/>
            <a:ln w="28575" cmpd="sng">
              <a:solidFill>
                <a:srgbClr val="FF0000"/>
              </a:solidFill>
              <a:round/>
              <a:headEnd type="none" w="med" len="med"/>
              <a:tailEnd type="triangle" w="sm" len="lg"/>
            </a:ln>
            <a:effectLst/>
          </p:spPr>
          <p:txBody>
            <a:bodyPr wrap="none" anchor="ctr"/>
            <a:lstStyle/>
            <a:p>
              <a:endParaRPr lang="zh-CN" altLang="en-US"/>
            </a:p>
          </p:txBody>
        </p:sp>
        <p:graphicFrame>
          <p:nvGraphicFramePr>
            <p:cNvPr id="61468" name="Object 28"/>
            <p:cNvGraphicFramePr>
              <a:graphicFrameLocks noChangeAspect="1"/>
            </p:cNvGraphicFramePr>
            <p:nvPr/>
          </p:nvGraphicFramePr>
          <p:xfrm>
            <a:off x="3781" y="2674"/>
            <a:ext cx="443" cy="256"/>
          </p:xfrm>
          <a:graphic>
            <a:graphicData uri="http://schemas.openxmlformats.org/presentationml/2006/ole">
              <mc:AlternateContent xmlns:mc="http://schemas.openxmlformats.org/markup-compatibility/2006">
                <mc:Choice xmlns:v="urn:schemas-microsoft-com:vml" Requires="v">
                  <p:oleObj spid="_x0000_s16415" name="Equation" r:id="rId15" imgW="330120" imgH="190440" progId="Equation.3">
                    <p:embed/>
                  </p:oleObj>
                </mc:Choice>
                <mc:Fallback>
                  <p:oleObj name="Equation" r:id="rId15" imgW="330120" imgH="190440" progId="Equation.3">
                    <p:embed/>
                    <p:pic>
                      <p:nvPicPr>
                        <p:cNvPr id="0" name="Picture 7"/>
                        <p:cNvPicPr preferRelativeResize="0">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781" y="2674"/>
                          <a:ext cx="443" cy="2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 name="Group 29"/>
            <p:cNvGrpSpPr>
              <a:grpSpLocks/>
            </p:cNvGrpSpPr>
            <p:nvPr/>
          </p:nvGrpSpPr>
          <p:grpSpPr bwMode="auto">
            <a:xfrm>
              <a:off x="4671" y="3408"/>
              <a:ext cx="251" cy="304"/>
              <a:chOff x="4416" y="1536"/>
              <a:chExt cx="251" cy="304"/>
            </a:xfrm>
          </p:grpSpPr>
          <p:sp>
            <p:nvSpPr>
              <p:cNvPr id="61470" name="Oval 30"/>
              <p:cNvSpPr>
                <a:spLocks noChangeArrowheads="1"/>
              </p:cNvSpPr>
              <p:nvPr/>
            </p:nvSpPr>
            <p:spPr bwMode="auto">
              <a:xfrm>
                <a:off x="4423" y="1584"/>
                <a:ext cx="192" cy="192"/>
              </a:xfrm>
              <a:prstGeom prst="ellipse">
                <a:avLst/>
              </a:prstGeom>
              <a:gradFill rotWithShape="0">
                <a:gsLst>
                  <a:gs pos="0">
                    <a:schemeClr val="bg1"/>
                  </a:gs>
                  <a:gs pos="100000">
                    <a:srgbClr val="FF9999"/>
                  </a:gs>
                </a:gsLst>
                <a:path path="shape">
                  <a:fillToRect l="50000" t="50000" r="50000" b="50000"/>
                </a:path>
              </a:gradFill>
              <a:ln w="9525">
                <a:solidFill>
                  <a:schemeClr val="tx1"/>
                </a:solidFill>
                <a:round/>
                <a:headEnd/>
                <a:tailEnd/>
              </a:ln>
              <a:effectLst/>
            </p:spPr>
            <p:txBody>
              <a:bodyPr wrap="none" anchor="ctr"/>
              <a:lstStyle/>
              <a:p>
                <a:endParaRPr lang="zh-CN" altLang="en-US"/>
              </a:p>
            </p:txBody>
          </p:sp>
          <p:sp>
            <p:nvSpPr>
              <p:cNvPr id="61471" name="Text Box 31"/>
              <p:cNvSpPr txBox="1">
                <a:spLocks noChangeArrowheads="1"/>
              </p:cNvSpPr>
              <p:nvPr/>
            </p:nvSpPr>
            <p:spPr bwMode="auto">
              <a:xfrm>
                <a:off x="4416" y="1536"/>
                <a:ext cx="251" cy="304"/>
              </a:xfrm>
              <a:prstGeom prst="rect">
                <a:avLst/>
              </a:prstGeom>
              <a:noFill/>
              <a:ln w="9525">
                <a:noFill/>
                <a:miter lim="800000"/>
                <a:headEnd/>
                <a:tailEnd/>
              </a:ln>
              <a:effectLst/>
            </p:spPr>
            <p:txBody>
              <a:bodyPr wrap="none">
                <a:spAutoFit/>
              </a:bodyPr>
              <a:lstStyle/>
              <a:p>
                <a:pPr>
                  <a:spcBef>
                    <a:spcPct val="50000"/>
                  </a:spcBef>
                </a:pPr>
                <a:r>
                  <a:rPr kumimoji="0" lang="en-US" altLang="zh-CN"/>
                  <a:t>+</a:t>
                </a:r>
              </a:p>
            </p:txBody>
          </p:sp>
        </p:grpSp>
        <p:sp>
          <p:nvSpPr>
            <p:cNvPr id="61472" name="Oval 32"/>
            <p:cNvSpPr>
              <a:spLocks noChangeArrowheads="1"/>
            </p:cNvSpPr>
            <p:nvPr/>
          </p:nvSpPr>
          <p:spPr bwMode="auto">
            <a:xfrm>
              <a:off x="3888" y="2928"/>
              <a:ext cx="96" cy="96"/>
            </a:xfrm>
            <a:prstGeom prst="ellipse">
              <a:avLst/>
            </a:prstGeom>
            <a:gradFill rotWithShape="0">
              <a:gsLst>
                <a:gs pos="0">
                  <a:schemeClr val="bg1"/>
                </a:gs>
                <a:gs pos="100000">
                  <a:srgbClr val="CCECFF"/>
                </a:gs>
              </a:gsLst>
              <a:path path="shape">
                <a:fillToRect l="50000" t="50000" r="50000" b="50000"/>
              </a:path>
            </a:gradFill>
            <a:ln w="28575">
              <a:solidFill>
                <a:srgbClr val="0000FF"/>
              </a:solidFill>
              <a:round/>
              <a:headEnd/>
              <a:tailEnd/>
            </a:ln>
            <a:effectLst/>
          </p:spPr>
          <p:txBody>
            <a:bodyPr wrap="none" anchor="ctr"/>
            <a:lstStyle/>
            <a:p>
              <a:endParaRPr lang="zh-CN" altLang="en-US"/>
            </a:p>
          </p:txBody>
        </p:sp>
        <p:graphicFrame>
          <p:nvGraphicFramePr>
            <p:cNvPr id="61473" name="Object 33"/>
            <p:cNvGraphicFramePr>
              <a:graphicFrameLocks noChangeAspect="1"/>
            </p:cNvGraphicFramePr>
            <p:nvPr/>
          </p:nvGraphicFramePr>
          <p:xfrm>
            <a:off x="4224" y="3312"/>
            <a:ext cx="441" cy="260"/>
          </p:xfrm>
          <a:graphic>
            <a:graphicData uri="http://schemas.openxmlformats.org/presentationml/2006/ole">
              <mc:AlternateContent xmlns:mc="http://schemas.openxmlformats.org/markup-compatibility/2006">
                <mc:Choice xmlns:v="urn:schemas-microsoft-com:vml" Requires="v">
                  <p:oleObj spid="_x0000_s16416" name="公式" r:id="rId17" imgW="342720" imgH="203040" progId="Equation.3">
                    <p:embed/>
                  </p:oleObj>
                </mc:Choice>
                <mc:Fallback>
                  <p:oleObj name="公式" r:id="rId17" imgW="342720" imgH="203040" progId="Equation.3">
                    <p:embed/>
                    <p:pic>
                      <p:nvPicPr>
                        <p:cNvPr id="0" name="Picture 8"/>
                        <p:cNvPicPr preferRelativeResize="0">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24" y="3312"/>
                          <a:ext cx="441" cy="2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61475" name="Line 35"/>
          <p:cNvSpPr>
            <a:spLocks noChangeShapeType="1"/>
          </p:cNvSpPr>
          <p:nvPr/>
        </p:nvSpPr>
        <p:spPr bwMode="auto">
          <a:xfrm flipV="1">
            <a:off x="971550" y="3070225"/>
            <a:ext cx="503238" cy="214313"/>
          </a:xfrm>
          <a:prstGeom prst="line">
            <a:avLst/>
          </a:prstGeom>
          <a:noFill/>
          <a:ln w="28575">
            <a:solidFill>
              <a:srgbClr val="FF0000"/>
            </a:solidFill>
            <a:round/>
            <a:headEnd/>
            <a:tailEnd type="triangle" w="med" len="med"/>
          </a:ln>
          <a:effectLst/>
        </p:spPr>
        <p:txBody>
          <a:bodyPr/>
          <a:lstStyle/>
          <a:p>
            <a:endParaRPr lang="zh-CN" altLang="en-US"/>
          </a:p>
        </p:txBody>
      </p:sp>
      <p:graphicFrame>
        <p:nvGraphicFramePr>
          <p:cNvPr id="61476" name="Object 36"/>
          <p:cNvGraphicFramePr>
            <a:graphicFrameLocks noChangeAspect="1"/>
          </p:cNvGraphicFramePr>
          <p:nvPr/>
        </p:nvGraphicFramePr>
        <p:xfrm>
          <a:off x="222250" y="3090863"/>
          <a:ext cx="647700" cy="538162"/>
        </p:xfrm>
        <a:graphic>
          <a:graphicData uri="http://schemas.openxmlformats.org/presentationml/2006/ole">
            <mc:AlternateContent xmlns:mc="http://schemas.openxmlformats.org/markup-compatibility/2006">
              <mc:Choice xmlns:v="urn:schemas-microsoft-com:vml" Requires="v">
                <p:oleObj spid="_x0000_s16417" name="公式" r:id="rId18" imgW="457200" imgH="317160" progId="Equation.3">
                  <p:embed/>
                </p:oleObj>
              </mc:Choice>
              <mc:Fallback>
                <p:oleObj name="公式" r:id="rId18" imgW="457200" imgH="317160" progId="Equation.3">
                  <p:embed/>
                  <p:pic>
                    <p:nvPicPr>
                      <p:cNvPr id="0" name="Picture 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22250" y="3090863"/>
                        <a:ext cx="647700" cy="538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77" name="Object 37"/>
          <p:cNvGraphicFramePr>
            <a:graphicFrameLocks noChangeAspect="1"/>
          </p:cNvGraphicFramePr>
          <p:nvPr/>
        </p:nvGraphicFramePr>
        <p:xfrm>
          <a:off x="1547813" y="2565400"/>
          <a:ext cx="611187" cy="657225"/>
        </p:xfrm>
        <a:graphic>
          <a:graphicData uri="http://schemas.openxmlformats.org/presentationml/2006/ole">
            <mc:AlternateContent xmlns:mc="http://schemas.openxmlformats.org/markup-compatibility/2006">
              <mc:Choice xmlns:v="urn:schemas-microsoft-com:vml" Requires="v">
                <p:oleObj spid="_x0000_s16418" name="公式" r:id="rId20" imgW="253800" imgH="279360" progId="Equation.3">
                  <p:embed/>
                </p:oleObj>
              </mc:Choice>
              <mc:Fallback>
                <p:oleObj name="公式" r:id="rId20" imgW="253800" imgH="279360" progId="Equation.3">
                  <p:embed/>
                  <p:pic>
                    <p:nvPicPr>
                      <p:cNvPr id="0" name="Picture 3"/>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547813" y="2565400"/>
                        <a:ext cx="611187" cy="657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78" name="Object 38"/>
          <p:cNvGraphicFramePr>
            <a:graphicFrameLocks noChangeAspect="1"/>
          </p:cNvGraphicFramePr>
          <p:nvPr/>
        </p:nvGraphicFramePr>
        <p:xfrm>
          <a:off x="2482850" y="2638425"/>
          <a:ext cx="509588" cy="576263"/>
        </p:xfrm>
        <a:graphic>
          <a:graphicData uri="http://schemas.openxmlformats.org/presentationml/2006/ole">
            <mc:AlternateContent xmlns:mc="http://schemas.openxmlformats.org/markup-compatibility/2006">
              <mc:Choice xmlns:v="urn:schemas-microsoft-com:vml" Requires="v">
                <p:oleObj spid="_x0000_s16419" name="公式" r:id="rId22" imgW="241200" imgH="279360" progId="Equation.3">
                  <p:embed/>
                </p:oleObj>
              </mc:Choice>
              <mc:Fallback>
                <p:oleObj name="公式" r:id="rId22" imgW="241200" imgH="279360" progId="Equation.3">
                  <p:embed/>
                  <p:pic>
                    <p:nvPicPr>
                      <p:cNvPr id="0" name="Picture 4"/>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482850" y="2638425"/>
                        <a:ext cx="509588" cy="576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483" name="Line 43"/>
          <p:cNvSpPr>
            <a:spLocks noChangeShapeType="1"/>
          </p:cNvSpPr>
          <p:nvPr/>
        </p:nvSpPr>
        <p:spPr bwMode="auto">
          <a:xfrm>
            <a:off x="2052638" y="2997200"/>
            <a:ext cx="431800" cy="0"/>
          </a:xfrm>
          <a:prstGeom prst="line">
            <a:avLst/>
          </a:prstGeom>
          <a:noFill/>
          <a:ln w="28575">
            <a:solidFill>
              <a:srgbClr val="FF0000"/>
            </a:solidFill>
            <a:round/>
            <a:headEnd/>
            <a:tailEnd type="triangle" w="med" len="med"/>
          </a:ln>
          <a:effectLst/>
        </p:spPr>
        <p:txBody>
          <a:bodyPr/>
          <a:lstStyle/>
          <a:p>
            <a:endParaRPr lang="zh-CN" altLang="en-US"/>
          </a:p>
        </p:txBody>
      </p:sp>
      <p:sp>
        <p:nvSpPr>
          <p:cNvPr id="61484" name="Line 44"/>
          <p:cNvSpPr>
            <a:spLocks noChangeShapeType="1"/>
          </p:cNvSpPr>
          <p:nvPr/>
        </p:nvSpPr>
        <p:spPr bwMode="auto">
          <a:xfrm>
            <a:off x="971550" y="3573463"/>
            <a:ext cx="504825" cy="215900"/>
          </a:xfrm>
          <a:prstGeom prst="line">
            <a:avLst/>
          </a:prstGeom>
          <a:noFill/>
          <a:ln w="28575">
            <a:solidFill>
              <a:srgbClr val="FF0000"/>
            </a:solidFill>
            <a:round/>
            <a:headEnd/>
            <a:tailEnd type="triangle" w="med" len="med"/>
          </a:ln>
          <a:effectLst/>
        </p:spPr>
        <p:txBody>
          <a:bodyPr/>
          <a:lstStyle/>
          <a:p>
            <a:endParaRPr lang="zh-CN" altLang="en-US"/>
          </a:p>
        </p:txBody>
      </p:sp>
      <p:sp>
        <p:nvSpPr>
          <p:cNvPr id="61485" name="Line 45"/>
          <p:cNvSpPr>
            <a:spLocks noChangeShapeType="1"/>
          </p:cNvSpPr>
          <p:nvPr/>
        </p:nvSpPr>
        <p:spPr bwMode="auto">
          <a:xfrm>
            <a:off x="2051050" y="3860800"/>
            <a:ext cx="431800" cy="0"/>
          </a:xfrm>
          <a:prstGeom prst="line">
            <a:avLst/>
          </a:prstGeom>
          <a:noFill/>
          <a:ln w="28575">
            <a:solidFill>
              <a:srgbClr val="FF0000"/>
            </a:solidFill>
            <a:round/>
            <a:headEnd/>
            <a:tailEnd type="triangle" w="med" len="med"/>
          </a:ln>
          <a:effectLst/>
        </p:spPr>
        <p:txBody>
          <a:bodyPr/>
          <a:lstStyle/>
          <a:p>
            <a:endParaRPr lang="zh-CN" altLang="en-US"/>
          </a:p>
        </p:txBody>
      </p:sp>
      <p:graphicFrame>
        <p:nvGraphicFramePr>
          <p:cNvPr id="61491" name="Object 51"/>
          <p:cNvGraphicFramePr>
            <a:graphicFrameLocks noChangeAspect="1"/>
          </p:cNvGraphicFramePr>
          <p:nvPr/>
        </p:nvGraphicFramePr>
        <p:xfrm>
          <a:off x="1547813" y="3429000"/>
          <a:ext cx="611187" cy="657225"/>
        </p:xfrm>
        <a:graphic>
          <a:graphicData uri="http://schemas.openxmlformats.org/presentationml/2006/ole">
            <mc:AlternateContent xmlns:mc="http://schemas.openxmlformats.org/markup-compatibility/2006">
              <mc:Choice xmlns:v="urn:schemas-microsoft-com:vml" Requires="v">
                <p:oleObj spid="_x0000_s16420" name="公式" r:id="rId24" imgW="253800" imgH="279360" progId="Equation.3">
                  <p:embed/>
                </p:oleObj>
              </mc:Choice>
              <mc:Fallback>
                <p:oleObj name="公式" r:id="rId24" imgW="253800" imgH="279360" progId="Equation.3">
                  <p:embed/>
                  <p:pic>
                    <p:nvPicPr>
                      <p:cNvPr id="0" name="Picture 5"/>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547813" y="3429000"/>
                        <a:ext cx="611187" cy="657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92" name="Object 52"/>
          <p:cNvGraphicFramePr>
            <a:graphicFrameLocks noChangeAspect="1"/>
          </p:cNvGraphicFramePr>
          <p:nvPr/>
        </p:nvGraphicFramePr>
        <p:xfrm>
          <a:off x="2554288" y="3452813"/>
          <a:ext cx="550862" cy="627062"/>
        </p:xfrm>
        <a:graphic>
          <a:graphicData uri="http://schemas.openxmlformats.org/presentationml/2006/ole">
            <mc:AlternateContent xmlns:mc="http://schemas.openxmlformats.org/markup-compatibility/2006">
              <mc:Choice xmlns:v="urn:schemas-microsoft-com:vml" Requires="v">
                <p:oleObj spid="_x0000_s16421" name="公式" r:id="rId26" imgW="228600" imgH="266400" progId="Equation.3">
                  <p:embed/>
                </p:oleObj>
              </mc:Choice>
              <mc:Fallback>
                <p:oleObj name="公式" r:id="rId26" imgW="228600" imgH="266400" progId="Equation.3">
                  <p:embed/>
                  <p:pic>
                    <p:nvPicPr>
                      <p:cNvPr id="0" name="Picture 6"/>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554288" y="3452813"/>
                        <a:ext cx="550862" cy="627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497" name="Text Box 57"/>
          <p:cNvSpPr txBox="1">
            <a:spLocks noChangeArrowheads="1"/>
          </p:cNvSpPr>
          <p:nvPr/>
        </p:nvSpPr>
        <p:spPr bwMode="auto">
          <a:xfrm>
            <a:off x="5651500" y="2781300"/>
            <a:ext cx="2376488" cy="457200"/>
          </a:xfrm>
          <a:prstGeom prst="rect">
            <a:avLst/>
          </a:prstGeom>
          <a:solidFill>
            <a:srgbClr val="FFFF99"/>
          </a:solidFill>
          <a:ln w="9525">
            <a:noFill/>
            <a:miter lim="800000"/>
            <a:headEnd/>
            <a:tailEnd/>
          </a:ln>
          <a:effectLst/>
        </p:spPr>
        <p:txBody>
          <a:bodyPr>
            <a:spAutoFit/>
          </a:bodyPr>
          <a:lstStyle/>
          <a:p>
            <a:r>
              <a:rPr lang="zh-CN" altLang="en-US" sz="2400" dirty="0"/>
              <a:t>与</a:t>
            </a:r>
            <a:r>
              <a:rPr lang="zh-CN" altLang="en-US" sz="2400" dirty="0">
                <a:solidFill>
                  <a:srgbClr val="FF0000"/>
                </a:solidFill>
              </a:rPr>
              <a:t>线状谱不符</a:t>
            </a:r>
            <a:r>
              <a:rPr lang="en-US" altLang="zh-CN" sz="2400" dirty="0">
                <a:solidFill>
                  <a:srgbClr val="FF0000"/>
                </a:solidFill>
              </a:rPr>
              <a:t>!</a:t>
            </a:r>
          </a:p>
        </p:txBody>
      </p:sp>
      <p:sp>
        <p:nvSpPr>
          <p:cNvPr id="61498" name="Text Box 58"/>
          <p:cNvSpPr txBox="1">
            <a:spLocks noChangeArrowheads="1"/>
          </p:cNvSpPr>
          <p:nvPr/>
        </p:nvSpPr>
        <p:spPr bwMode="auto">
          <a:xfrm>
            <a:off x="5651500" y="3500438"/>
            <a:ext cx="3240088" cy="457200"/>
          </a:xfrm>
          <a:prstGeom prst="rect">
            <a:avLst/>
          </a:prstGeom>
          <a:solidFill>
            <a:srgbClr val="FFFF99"/>
          </a:solidFill>
          <a:ln w="9525">
            <a:noFill/>
            <a:miter lim="800000"/>
            <a:headEnd/>
            <a:tailEnd/>
          </a:ln>
          <a:effectLst/>
        </p:spPr>
        <p:txBody>
          <a:bodyPr>
            <a:spAutoFit/>
          </a:bodyPr>
          <a:lstStyle/>
          <a:p>
            <a:r>
              <a:rPr lang="zh-CN" altLang="en-US" sz="2400" dirty="0"/>
              <a:t>但事实是</a:t>
            </a:r>
            <a:r>
              <a:rPr kumimoji="0" lang="zh-CN" altLang="en-US" sz="2400" dirty="0">
                <a:solidFill>
                  <a:srgbClr val="FF0000"/>
                </a:solidFill>
              </a:rPr>
              <a:t>原子很稳定</a:t>
            </a:r>
            <a:r>
              <a:rPr kumimoji="0" lang="en-US" altLang="zh-CN" sz="2400" dirty="0">
                <a:solidFill>
                  <a:srgbClr val="FF0000"/>
                </a:solidFill>
              </a:rPr>
              <a:t>!</a:t>
            </a:r>
          </a:p>
        </p:txBody>
      </p:sp>
      <p:sp>
        <p:nvSpPr>
          <p:cNvPr id="61501" name="Text Box 61"/>
          <p:cNvSpPr txBox="1">
            <a:spLocks noChangeArrowheads="1"/>
          </p:cNvSpPr>
          <p:nvPr/>
        </p:nvSpPr>
        <p:spPr bwMode="auto">
          <a:xfrm>
            <a:off x="5148263" y="1844675"/>
            <a:ext cx="792162" cy="519113"/>
          </a:xfrm>
          <a:prstGeom prst="rect">
            <a:avLst/>
          </a:prstGeom>
          <a:noFill/>
          <a:ln w="9525">
            <a:noFill/>
            <a:miter lim="800000"/>
            <a:headEnd/>
            <a:tailEnd/>
          </a:ln>
          <a:effectLst/>
        </p:spPr>
        <p:txBody>
          <a:bodyPr>
            <a:spAutoFit/>
          </a:bodyPr>
          <a:lstStyle/>
          <a:p>
            <a:pPr>
              <a:spcBef>
                <a:spcPct val="10000"/>
              </a:spcBef>
            </a:pPr>
            <a:r>
              <a:rPr kumimoji="0" lang="zh-CN" altLang="en-US" sz="2800">
                <a:solidFill>
                  <a:srgbClr val="FF00FF"/>
                </a:solidFill>
                <a:latin typeface="宋体" pitchFamily="2" charset="-122"/>
              </a:rPr>
              <a:t>则</a:t>
            </a:r>
            <a:r>
              <a:rPr kumimoji="0" lang="zh-CN" altLang="en-US" sz="2800">
                <a:latin typeface="宋体" pitchFamily="2" charset="-122"/>
              </a:rPr>
              <a:t> </a:t>
            </a: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443"/>
                                        </p:tgtEl>
                                        <p:attrNameLst>
                                          <p:attrName>style.visibility</p:attrName>
                                        </p:attrNameLst>
                                      </p:cBhvr>
                                      <p:to>
                                        <p:strVal val="visible"/>
                                      </p:to>
                                    </p:set>
                                    <p:animEffect transition="in" filter="blinds(horizontal)">
                                      <p:cBhvr>
                                        <p:cTn id="7" dur="500"/>
                                        <p:tgtEl>
                                          <p:spTgt spid="6144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1501"/>
                                        </p:tgtEl>
                                        <p:attrNameLst>
                                          <p:attrName>style.visibility</p:attrName>
                                        </p:attrNameLst>
                                      </p:cBhvr>
                                      <p:to>
                                        <p:strVal val="visible"/>
                                      </p:to>
                                    </p:set>
                                    <p:animEffect transition="in" filter="blinds(horizontal)">
                                      <p:cBhvr>
                                        <p:cTn id="12" dur="500"/>
                                        <p:tgtEl>
                                          <p:spTgt spid="61501"/>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61476"/>
                                        </p:tgtEl>
                                        <p:attrNameLst>
                                          <p:attrName>style.visibility</p:attrName>
                                        </p:attrNameLst>
                                      </p:cBhvr>
                                      <p:to>
                                        <p:strVal val="visible"/>
                                      </p:to>
                                    </p:set>
                                    <p:animEffect transition="in" filter="wipe(left)">
                                      <p:cBhvr>
                                        <p:cTn id="16" dur="500"/>
                                        <p:tgtEl>
                                          <p:spTgt spid="61476"/>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61475"/>
                                        </p:tgtEl>
                                        <p:attrNameLst>
                                          <p:attrName>style.visibility</p:attrName>
                                        </p:attrNameLst>
                                      </p:cBhvr>
                                      <p:to>
                                        <p:strVal val="visible"/>
                                      </p:to>
                                    </p:set>
                                    <p:animEffect transition="in" filter="wipe(left)">
                                      <p:cBhvr>
                                        <p:cTn id="20" dur="500"/>
                                        <p:tgtEl>
                                          <p:spTgt spid="6147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61477"/>
                                        </p:tgtEl>
                                        <p:attrNameLst>
                                          <p:attrName>style.visibility</p:attrName>
                                        </p:attrNameLst>
                                      </p:cBhvr>
                                      <p:to>
                                        <p:strVal val="visible"/>
                                      </p:to>
                                    </p:set>
                                    <p:animEffect transition="in" filter="wipe(left)">
                                      <p:cBhvr>
                                        <p:cTn id="25" dur="500"/>
                                        <p:tgtEl>
                                          <p:spTgt spid="61477"/>
                                        </p:tgtEl>
                                      </p:cBhvr>
                                    </p:animEffect>
                                  </p:childTnLst>
                                </p:cTn>
                              </p:par>
                            </p:childTnLst>
                          </p:cTn>
                        </p:par>
                        <p:par>
                          <p:cTn id="26" fill="hold">
                            <p:stCondLst>
                              <p:cond delay="500"/>
                            </p:stCondLst>
                            <p:childTnLst>
                              <p:par>
                                <p:cTn id="27" presetID="22" presetClass="entr" presetSubtype="4" fill="hold" grpId="0" nodeType="afterEffect">
                                  <p:stCondLst>
                                    <p:cond delay="0"/>
                                  </p:stCondLst>
                                  <p:childTnLst>
                                    <p:set>
                                      <p:cBhvr>
                                        <p:cTn id="28" dur="1" fill="hold">
                                          <p:stCondLst>
                                            <p:cond delay="0"/>
                                          </p:stCondLst>
                                        </p:cTn>
                                        <p:tgtEl>
                                          <p:spTgt spid="61483"/>
                                        </p:tgtEl>
                                        <p:attrNameLst>
                                          <p:attrName>style.visibility</p:attrName>
                                        </p:attrNameLst>
                                      </p:cBhvr>
                                      <p:to>
                                        <p:strVal val="visible"/>
                                      </p:to>
                                    </p:set>
                                    <p:animEffect transition="in" filter="wipe(down)">
                                      <p:cBhvr>
                                        <p:cTn id="29" dur="500"/>
                                        <p:tgtEl>
                                          <p:spTgt spid="61483"/>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61478"/>
                                        </p:tgtEl>
                                        <p:attrNameLst>
                                          <p:attrName>style.visibility</p:attrName>
                                        </p:attrNameLst>
                                      </p:cBhvr>
                                      <p:to>
                                        <p:strVal val="visible"/>
                                      </p:to>
                                    </p:set>
                                    <p:animEffect transition="in" filter="wipe(left)">
                                      <p:cBhvr>
                                        <p:cTn id="34" dur="500"/>
                                        <p:tgtEl>
                                          <p:spTgt spid="61478"/>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61461"/>
                                        </p:tgtEl>
                                        <p:attrNameLst>
                                          <p:attrName>style.visibility</p:attrName>
                                        </p:attrNameLst>
                                      </p:cBhvr>
                                      <p:to>
                                        <p:strVal val="visible"/>
                                      </p:to>
                                    </p:set>
                                    <p:animEffect transition="in" filter="wipe(down)">
                                      <p:cBhvr>
                                        <p:cTn id="39" dur="500"/>
                                        <p:tgtEl>
                                          <p:spTgt spid="61461"/>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61497"/>
                                        </p:tgtEl>
                                        <p:attrNameLst>
                                          <p:attrName>style.visibility</p:attrName>
                                        </p:attrNameLst>
                                      </p:cBhvr>
                                      <p:to>
                                        <p:strVal val="visible"/>
                                      </p:to>
                                    </p:set>
                                    <p:animEffect transition="in" filter="wipe(left)">
                                      <p:cBhvr>
                                        <p:cTn id="44" dur="500"/>
                                        <p:tgtEl>
                                          <p:spTgt spid="61497"/>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61484"/>
                                        </p:tgtEl>
                                        <p:attrNameLst>
                                          <p:attrName>style.visibility</p:attrName>
                                        </p:attrNameLst>
                                      </p:cBhvr>
                                      <p:to>
                                        <p:strVal val="visible"/>
                                      </p:to>
                                    </p:set>
                                    <p:animEffect transition="in" filter="wipe(left)">
                                      <p:cBhvr>
                                        <p:cTn id="49" dur="500"/>
                                        <p:tgtEl>
                                          <p:spTgt spid="61484"/>
                                        </p:tgtEl>
                                      </p:cBhvr>
                                    </p:animEffect>
                                  </p:childTnLst>
                                </p:cTn>
                              </p:par>
                            </p:childTnLst>
                          </p:cTn>
                        </p:par>
                        <p:par>
                          <p:cTn id="50" fill="hold">
                            <p:stCondLst>
                              <p:cond delay="500"/>
                            </p:stCondLst>
                            <p:childTnLst>
                              <p:par>
                                <p:cTn id="51" presetID="22" presetClass="entr" presetSubtype="8" fill="hold" nodeType="afterEffect">
                                  <p:stCondLst>
                                    <p:cond delay="0"/>
                                  </p:stCondLst>
                                  <p:childTnLst>
                                    <p:set>
                                      <p:cBhvr>
                                        <p:cTn id="52" dur="1" fill="hold">
                                          <p:stCondLst>
                                            <p:cond delay="0"/>
                                          </p:stCondLst>
                                        </p:cTn>
                                        <p:tgtEl>
                                          <p:spTgt spid="61491"/>
                                        </p:tgtEl>
                                        <p:attrNameLst>
                                          <p:attrName>style.visibility</p:attrName>
                                        </p:attrNameLst>
                                      </p:cBhvr>
                                      <p:to>
                                        <p:strVal val="visible"/>
                                      </p:to>
                                    </p:set>
                                    <p:animEffect transition="in" filter="wipe(left)">
                                      <p:cBhvr>
                                        <p:cTn id="53" dur="500"/>
                                        <p:tgtEl>
                                          <p:spTgt spid="61491"/>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61485"/>
                                        </p:tgtEl>
                                        <p:attrNameLst>
                                          <p:attrName>style.visibility</p:attrName>
                                        </p:attrNameLst>
                                      </p:cBhvr>
                                      <p:to>
                                        <p:strVal val="visible"/>
                                      </p:to>
                                    </p:set>
                                    <p:animEffect transition="in" filter="wipe(down)">
                                      <p:cBhvr>
                                        <p:cTn id="58" dur="500"/>
                                        <p:tgtEl>
                                          <p:spTgt spid="61485"/>
                                        </p:tgtEl>
                                      </p:cBhvr>
                                    </p:animEffect>
                                  </p:childTnLst>
                                  <p:subTnLst>
                                    <p:audio>
                                      <p:cMediaNode>
                                        <p:cTn display="0" masterRel="sameClick">
                                          <p:stCondLst>
                                            <p:cond evt="begin" delay="0">
                                              <p:tn val="56"/>
                                            </p:cond>
                                          </p:stCondLst>
                                          <p:endCondLst>
                                            <p:cond evt="onStopAudio" delay="0">
                                              <p:tgtEl>
                                                <p:sldTgt/>
                                              </p:tgtEl>
                                            </p:cond>
                                          </p:endCondLst>
                                        </p:cTn>
                                        <p:tgtEl>
                                          <p:sndTgt r:embed="rId3" name="explode.wav"/>
                                        </p:tgtEl>
                                      </p:cMediaNode>
                                    </p:audio>
                                  </p:subTnLst>
                                </p:cTn>
                              </p:par>
                            </p:childTnLst>
                          </p:cTn>
                        </p:par>
                        <p:par>
                          <p:cTn id="59" fill="hold">
                            <p:stCondLst>
                              <p:cond delay="500"/>
                            </p:stCondLst>
                            <p:childTnLst>
                              <p:par>
                                <p:cTn id="60" presetID="22" presetClass="entr" presetSubtype="8" fill="hold" nodeType="afterEffect">
                                  <p:stCondLst>
                                    <p:cond delay="0"/>
                                  </p:stCondLst>
                                  <p:childTnLst>
                                    <p:set>
                                      <p:cBhvr>
                                        <p:cTn id="61" dur="1" fill="hold">
                                          <p:stCondLst>
                                            <p:cond delay="0"/>
                                          </p:stCondLst>
                                        </p:cTn>
                                        <p:tgtEl>
                                          <p:spTgt spid="61492"/>
                                        </p:tgtEl>
                                        <p:attrNameLst>
                                          <p:attrName>style.visibility</p:attrName>
                                        </p:attrNameLst>
                                      </p:cBhvr>
                                      <p:to>
                                        <p:strVal val="visible"/>
                                      </p:to>
                                    </p:set>
                                    <p:animEffect transition="in" filter="wipe(left)">
                                      <p:cBhvr>
                                        <p:cTn id="62" dur="500"/>
                                        <p:tgtEl>
                                          <p:spTgt spid="61492"/>
                                        </p:tgtEl>
                                      </p:cBhvr>
                                    </p:animEffect>
                                  </p:childTnLst>
                                </p:cTn>
                              </p:par>
                            </p:childTnLst>
                          </p:cTn>
                        </p:par>
                        <p:par>
                          <p:cTn id="63" fill="hold">
                            <p:stCondLst>
                              <p:cond delay="1000"/>
                            </p:stCondLst>
                            <p:childTnLst>
                              <p:par>
                                <p:cTn id="64" presetID="22" presetClass="entr" presetSubtype="8" fill="hold" nodeType="afterEffect">
                                  <p:stCondLst>
                                    <p:cond delay="0"/>
                                  </p:stCondLst>
                                  <p:childTnLst>
                                    <p:set>
                                      <p:cBhvr>
                                        <p:cTn id="65" dur="1" fill="hold">
                                          <p:stCondLst>
                                            <p:cond delay="0"/>
                                          </p:stCondLst>
                                        </p:cTn>
                                        <p:tgtEl>
                                          <p:spTgt spid="3"/>
                                        </p:tgtEl>
                                        <p:attrNameLst>
                                          <p:attrName>style.visibility</p:attrName>
                                        </p:attrNameLst>
                                      </p:cBhvr>
                                      <p:to>
                                        <p:strVal val="visible"/>
                                      </p:to>
                                    </p:set>
                                    <p:animEffect transition="in" filter="wipe(left)">
                                      <p:cBhvr>
                                        <p:cTn id="66" dur="2000"/>
                                        <p:tgtEl>
                                          <p:spTgt spid="3"/>
                                        </p:tgtEl>
                                      </p:cBhvr>
                                    </p:animEffect>
                                  </p:childTnLst>
                                  <p:subTnLst>
                                    <p:audio>
                                      <p:cMediaNode>
                                        <p:cTn display="0" masterRel="sameClick">
                                          <p:stCondLst>
                                            <p:cond evt="begin" delay="0">
                                              <p:tn val="64"/>
                                            </p:cond>
                                          </p:stCondLst>
                                          <p:endCondLst>
                                            <p:cond evt="onStopAudio" delay="0">
                                              <p:tgtEl>
                                                <p:sldTgt/>
                                              </p:tgtEl>
                                            </p:cond>
                                          </p:endCondLst>
                                        </p:cTn>
                                        <p:tgtEl>
                                          <p:sndTgt r:embed="rId4" name="breeze.wav"/>
                                        </p:tgtEl>
                                      </p:cMediaNode>
                                    </p:audio>
                                  </p:sub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61463"/>
                                        </p:tgtEl>
                                        <p:attrNameLst>
                                          <p:attrName>style.visibility</p:attrName>
                                        </p:attrNameLst>
                                      </p:cBhvr>
                                      <p:to>
                                        <p:strVal val="visible"/>
                                      </p:to>
                                    </p:set>
                                    <p:animEffect transition="in" filter="wipe(left)">
                                      <p:cBhvr>
                                        <p:cTn id="71" dur="2000"/>
                                        <p:tgtEl>
                                          <p:spTgt spid="61463"/>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grpId="0" nodeType="clickEffect">
                                  <p:stCondLst>
                                    <p:cond delay="0"/>
                                  </p:stCondLst>
                                  <p:childTnLst>
                                    <p:set>
                                      <p:cBhvr>
                                        <p:cTn id="75" dur="1" fill="hold">
                                          <p:stCondLst>
                                            <p:cond delay="0"/>
                                          </p:stCondLst>
                                        </p:cTn>
                                        <p:tgtEl>
                                          <p:spTgt spid="61464"/>
                                        </p:tgtEl>
                                        <p:attrNameLst>
                                          <p:attrName>style.visibility</p:attrName>
                                        </p:attrNameLst>
                                      </p:cBhvr>
                                      <p:to>
                                        <p:strVal val="visible"/>
                                      </p:to>
                                    </p:set>
                                    <p:animEffect transition="in" filter="wipe(down)">
                                      <p:cBhvr>
                                        <p:cTn id="76" dur="500"/>
                                        <p:tgtEl>
                                          <p:spTgt spid="61464"/>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61498"/>
                                        </p:tgtEl>
                                        <p:attrNameLst>
                                          <p:attrName>style.visibility</p:attrName>
                                        </p:attrNameLst>
                                      </p:cBhvr>
                                      <p:to>
                                        <p:strVal val="visible"/>
                                      </p:to>
                                    </p:set>
                                    <p:animEffect transition="in" filter="wipe(left)">
                                      <p:cBhvr>
                                        <p:cTn id="81" dur="500"/>
                                        <p:tgtEl>
                                          <p:spTgt spid="614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autoUpdateAnimBg="0"/>
      <p:bldP spid="61461" grpId="0" animBg="1"/>
      <p:bldP spid="61463" grpId="0"/>
      <p:bldP spid="61464" grpId="0" animBg="1"/>
      <p:bldP spid="61475" grpId="0" animBg="1"/>
      <p:bldP spid="61483" grpId="0" animBg="1"/>
      <p:bldP spid="61484" grpId="0" animBg="1"/>
      <p:bldP spid="61485" grpId="0" animBg="1"/>
      <p:bldP spid="61497" grpId="0" animBg="1"/>
      <p:bldP spid="61498" grpId="0" animBg="1"/>
      <p:bldP spid="61501" grpId="0" autoUpdateAnimBg="0"/>
    </p:bldLst>
  </p:timing>
</p:sld>
</file>

<file path=ppt/theme/theme1.xml><?xml version="1.0" encoding="utf-8"?>
<a:theme xmlns:a="http://schemas.openxmlformats.org/drawingml/2006/main" name="主题1">
  <a:themeElements>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ffice 经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07763" dir="13500000" algn="ctr" rotWithShape="0">
            <a:schemeClr val="bg2"/>
          </a:outerShdw>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Verdan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07763" dir="13500000" algn="ctr" rotWithShape="0">
            <a:schemeClr val="bg2"/>
          </a:outerShdw>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Verdana" pitchFamily="34" charset="0"/>
            <a:ea typeface="宋体" pitchFamily="2" charset="-122"/>
          </a:defRPr>
        </a:defPPr>
      </a:lstStyle>
    </a:lnDef>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主题1</Template>
  <TotalTime>375</TotalTime>
  <Words>869</Words>
  <Application>Microsoft Office PowerPoint</Application>
  <PresentationFormat>全屏显示(4:3)</PresentationFormat>
  <Paragraphs>177</Paragraphs>
  <Slides>23</Slides>
  <Notes>2</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vt:i4>
      </vt:variant>
      <vt:variant>
        <vt:lpstr>幻灯片标题</vt:lpstr>
      </vt:variant>
      <vt:variant>
        <vt:i4>23</vt:i4>
      </vt:variant>
    </vt:vector>
  </HeadingPairs>
  <TitlesOfParts>
    <vt:vector size="37" baseType="lpstr">
      <vt:lpstr>ˎ̥</vt:lpstr>
      <vt:lpstr>Monotype Sorts</vt:lpstr>
      <vt:lpstr>黑体</vt:lpstr>
      <vt:lpstr>楷体_GB2312</vt:lpstr>
      <vt:lpstr>宋体</vt:lpstr>
      <vt:lpstr>Arial</vt:lpstr>
      <vt:lpstr>Calibri</vt:lpstr>
      <vt:lpstr>Garamond</vt:lpstr>
      <vt:lpstr>Symbol</vt:lpstr>
      <vt:lpstr>Times New Roman</vt:lpstr>
      <vt:lpstr>Wingdings</vt:lpstr>
      <vt:lpstr>主题1</vt:lpstr>
      <vt:lpstr>公式</vt:lpstr>
      <vt:lpstr>Equation</vt:lpstr>
      <vt:lpstr>15-4 氢原子的玻尔理论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15-4 氢原子的玻尔理论</dc:title>
  <dc:creator>User</dc:creator>
  <cp:lastModifiedBy>szu</cp:lastModifiedBy>
  <cp:revision>11</cp:revision>
  <dcterms:created xsi:type="dcterms:W3CDTF">2014-12-15T07:57:47Z</dcterms:created>
  <dcterms:modified xsi:type="dcterms:W3CDTF">2018-12-18T03:53:42Z</dcterms:modified>
</cp:coreProperties>
</file>